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theme/theme2.xml" ContentType="application/vnd.openxmlformats-officedocument.theme+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theme/theme3.xml" ContentType="application/vnd.openxmlformats-officedocument.theme+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95" r:id="rId5"/>
    <p:sldMasterId id="2147483772" r:id="rId6"/>
    <p:sldMasterId id="2147483787" r:id="rId7"/>
  </p:sldMasterIdLst>
  <p:notesMasterIdLst>
    <p:notesMasterId r:id="rId55"/>
  </p:notesMasterIdLst>
  <p:sldIdLst>
    <p:sldId id="256" r:id="rId8"/>
    <p:sldId id="259" r:id="rId9"/>
    <p:sldId id="496" r:id="rId10"/>
    <p:sldId id="292" r:id="rId11"/>
    <p:sldId id="762" r:id="rId12"/>
    <p:sldId id="720" r:id="rId13"/>
    <p:sldId id="765" r:id="rId14"/>
    <p:sldId id="764" r:id="rId15"/>
    <p:sldId id="291" r:id="rId16"/>
    <p:sldId id="700" r:id="rId17"/>
    <p:sldId id="717" r:id="rId18"/>
    <p:sldId id="718" r:id="rId19"/>
    <p:sldId id="719" r:id="rId20"/>
    <p:sldId id="412" r:id="rId21"/>
    <p:sldId id="742" r:id="rId22"/>
    <p:sldId id="766" r:id="rId23"/>
    <p:sldId id="743" r:id="rId24"/>
    <p:sldId id="744" r:id="rId25"/>
    <p:sldId id="745" r:id="rId26"/>
    <p:sldId id="498" r:id="rId27"/>
    <p:sldId id="734" r:id="rId28"/>
    <p:sldId id="735" r:id="rId29"/>
    <p:sldId id="737" r:id="rId30"/>
    <p:sldId id="738" r:id="rId31"/>
    <p:sldId id="739" r:id="rId32"/>
    <p:sldId id="740" r:id="rId33"/>
    <p:sldId id="741" r:id="rId34"/>
    <p:sldId id="746" r:id="rId35"/>
    <p:sldId id="747" r:id="rId36"/>
    <p:sldId id="749" r:id="rId37"/>
    <p:sldId id="750" r:id="rId38"/>
    <p:sldId id="751" r:id="rId39"/>
    <p:sldId id="752" r:id="rId40"/>
    <p:sldId id="753" r:id="rId41"/>
    <p:sldId id="754" r:id="rId42"/>
    <p:sldId id="755" r:id="rId43"/>
    <p:sldId id="756" r:id="rId44"/>
    <p:sldId id="757" r:id="rId45"/>
    <p:sldId id="729" r:id="rId46"/>
    <p:sldId id="758" r:id="rId47"/>
    <p:sldId id="759" r:id="rId48"/>
    <p:sldId id="760" r:id="rId49"/>
    <p:sldId id="761" r:id="rId50"/>
    <p:sldId id="725" r:id="rId51"/>
    <p:sldId id="726" r:id="rId52"/>
    <p:sldId id="727" r:id="rId53"/>
    <p:sldId id="728" r:id="rId54"/>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lang="ja-JP"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3A348BD-A2F1-301B-11EC-8743D54D2E11}" name="inScience" initials="iSC" userId="inScience"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3F6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FF4"/>
          </a:solidFill>
        </a:fill>
      </a:tcStyle>
    </a:wholeTbl>
    <a:band2H>
      <a:tcTxStyle/>
      <a:tcStyle>
        <a:tcBdr/>
        <a:fill>
          <a:solidFill>
            <a:srgbClr val="E6F0F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8CA"/>
          </a:solidFill>
        </a:fill>
      </a:tcStyle>
    </a:wholeTbl>
    <a:band2H>
      <a:tcTxStyle/>
      <a:tcStyle>
        <a:tcBdr/>
        <a:fill>
          <a:solidFill>
            <a:srgbClr val="FFF4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6D1CA"/>
          </a:solidFill>
        </a:fill>
      </a:tcStyle>
    </a:wholeTbl>
    <a:band2H>
      <a:tcTxStyle/>
      <a:tcStyle>
        <a:tcBdr/>
        <a:fill>
          <a:solidFill>
            <a:srgbClr val="FAE9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FFFFFF"/>
        </a:fontRef>
        <a:srgbClr val="FFFFFF"/>
      </a:tcTxStyle>
      <a:tcStyle>
        <a:tcBdr>
          <a:left>
            <a:ln w="12700" cap="flat">
              <a:noFill/>
              <a:miter lim="400000"/>
            </a:ln>
          </a:left>
          <a:right>
            <a:ln w="12700" cap="flat">
              <a:noFill/>
              <a:miter lim="400000"/>
            </a:ln>
          </a:right>
          <a:top>
            <a:ln w="508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FFFFFF"/>
              </a:solidFill>
              <a:prstDash val="solid"/>
              <a:round/>
            </a:ln>
          </a:top>
          <a:bottom>
            <a:ln w="25400" cap="flat">
              <a:solidFill>
                <a:srgbClr val="FFFFFF"/>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2708684C-4D16-4618-839F-0558EEFCDFE6}" styleName="">
    <a:tblBg/>
    <a:wholeTbl>
      <a:tcTxStyle b="off"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alpha val="20000"/>
            </a:srgbClr>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508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254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46" autoAdjust="0"/>
    <p:restoredTop sz="94503" autoAdjust="0"/>
  </p:normalViewPr>
  <p:slideViewPr>
    <p:cSldViewPr snapToGrid="0">
      <p:cViewPr varScale="1">
        <p:scale>
          <a:sx n="94" d="100"/>
          <a:sy n="94" d="100"/>
        </p:scale>
        <p:origin x="114" y="576"/>
      </p:cViewPr>
      <p:guideLst/>
    </p:cSldViewPr>
  </p:slideViewPr>
  <p:notesTextViewPr>
    <p:cViewPr>
      <p:scale>
        <a:sx n="1" d="1"/>
        <a:sy n="1" d="1"/>
      </p:scale>
      <p:origin x="0" y="0"/>
    </p:cViewPr>
  </p:notesTextViewPr>
  <p:sorterViewPr>
    <p:cViewPr>
      <p:scale>
        <a:sx n="150" d="100"/>
        <a:sy n="150" d="100"/>
      </p:scale>
      <p:origin x="0" y="-2144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notesMaster" Target="notesMasters/notesMaster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theme" Target="theme/theme1.xml"/><Relationship Id="rId5" Type="http://schemas.openxmlformats.org/officeDocument/2006/relationships/slideMaster" Target="slideMasters/slideMaster2.xml"/><Relationship Id="rId19" Type="http://schemas.openxmlformats.org/officeDocument/2006/relationships/slide" Target="slides/slide12.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slide" Target="slides/slide44.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tableStyles" Target="tableStyle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viewProps" Target="viewProps.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77" name="Shape 677"/>
          <p:cNvSpPr>
            <a:spLocks noGrp="1" noRot="1" noChangeAspect="1"/>
          </p:cNvSpPr>
          <p:nvPr>
            <p:ph type="sldImg"/>
          </p:nvPr>
        </p:nvSpPr>
        <p:spPr>
          <a:xfrm>
            <a:off x="1143000" y="685800"/>
            <a:ext cx="4572000" cy="3429000"/>
          </a:xfrm>
          <a:prstGeom prst="rect">
            <a:avLst/>
          </a:prstGeom>
        </p:spPr>
        <p:txBody>
          <a:bodyPr rtlCol="0"/>
          <a:lstStyle/>
          <a:p>
            <a:pPr rtl="0"/>
            <a:endParaRPr/>
          </a:p>
        </p:txBody>
      </p:sp>
      <p:sp>
        <p:nvSpPr>
          <p:cNvPr id="678" name="Shape 678"/>
          <p:cNvSpPr>
            <a:spLocks noGrp="1"/>
          </p:cNvSpPr>
          <p:nvPr>
            <p:ph type="body" sz="quarter" idx="1"/>
          </p:nvPr>
        </p:nvSpPr>
        <p:spPr>
          <a:xfrm>
            <a:off x="914400" y="4343400"/>
            <a:ext cx="5029200" cy="4114800"/>
          </a:xfrm>
          <a:prstGeom prst="rect">
            <a:avLst/>
          </a:prstGeom>
        </p:spPr>
        <p:txBody>
          <a:bodyPr rtlCol="0"/>
          <a:lstStyle/>
          <a:p>
            <a:pPr rtl="0"/>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D2727C-8BF2-A88C-9244-FB6CA09D33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3962B1-972D-6E20-2AB1-66A7E9A4EE3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BCA6434-F205-DAE9-1A3C-A803AD9096E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1971282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9A615-5256-E139-7782-EAC2A2C891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3179AB-5C1E-D0E0-3DDA-3ECA9D25C93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96831990-2937-E784-6AF4-206C417A97E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5412504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276350-91E2-42FC-A232-9163562745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9D5FF4-750D-2A15-253C-6CBD38D2ED4B}"/>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E10E9489-DBBC-B8F4-26B2-451F420448C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531498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4050665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760855-D100-1EA4-11C4-5CC77E6BB4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D898C4-F825-E907-CA40-8C29C7488E1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9D7B574-581F-1E29-A7D9-A1A22E7F3CE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2846432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AEF99E-C721-5699-0D78-0DCD78D9E8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21D7E9-575F-130B-D617-AB72B14B930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5BBC81C-74F1-3C3C-EED9-9D7DC6A3420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973366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734996-BE5E-59A6-4771-BE8C3E9479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1EC122-E481-A9C6-7309-9A6A0714814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57EF43F-2AAD-5B02-D2B0-E858D5CAA7C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6043584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299426-E289-48B4-85FF-AE4E9B21FB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37CAB0-243E-99E2-99BD-C93CD5911DF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CDB2985-0388-B1D1-E75B-F601F29E298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8349072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2B74AF-8BB8-A5CC-FFC1-AE5B85CA14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6B87CA-E574-95DB-68CF-F36128F8C43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720A40C-A42B-667C-75DB-5ED368DB21A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0239084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AD0D76-58E9-27A3-CA3D-F4888DD2E3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FF01BC-7B34-1FD6-E08A-4280EA81F66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818E451-49C3-7A8E-ACA6-C7859A1969D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41709561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58A41-5DFC-B615-6DAB-2D1053A28B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6FD725-D1D4-3DBA-9E61-C61BE76093A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5555787-4719-52CC-CDC7-4B0871D4083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648565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180DE-0940-64F7-3122-9CA0D54302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5C7ED1-6A79-702F-C381-1037DF013E65}"/>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DF2EFCF-05B8-A281-0A3C-AEC9B9D7742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8773222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7A603E-8491-6CDE-FFF5-8814A85665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542B06-9916-02FE-FB48-1625DC2FC57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B61040CE-FCC9-7C0B-3236-BE8AFC3A74F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5096409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697B8-BE66-3FC0-53F7-9E7BA65031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F79E01-5334-7A88-AF03-B6772204A4F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67A97D5-87D1-DD5F-CBBA-BEA4C97E97D2}"/>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7857305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09F78-F575-CBD7-FF3C-DE27CB772B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A227A0-5FC8-C5F3-5682-92B12D9BC6C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C94C3F4B-4217-3CC9-7313-D78249EE2D4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2565204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62845-D4A0-A880-03F0-0E0CDA0D44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E87AE4-BAEA-F0AF-6BAC-22B2DE52A68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333D582-2A07-9E29-7563-F1967757FE8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731806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A7015-DCD7-7B13-BFCA-68B449D995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3A3DA5-EB7A-F0F8-BA13-BA82FB362CCA}"/>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67941D0-1FB0-3D69-9747-36C07DC1A88F}"/>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5213854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0A5DB-E3C4-51D2-7839-F3F20DF9FE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EE7465-A7F5-FCBE-BFF1-A0D28C975C8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1CAB3A1-5F59-D4D7-E4DD-CB60C17913C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7503278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9CAA0-28AF-5158-1C98-DF2D0A2587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19D633-30BB-99BD-F40D-5C5C67D95D2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CE0E0C8-D29E-4B87-0C17-7CFA1A9313D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9157556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D3DC79-6A20-7B2D-CE2B-198B00A1898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E78745-628E-2917-50A6-B53BB7D6F2E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FD844C61-02C9-321E-CCDA-86CB55B3675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7157028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DD03FF-EBAA-24E5-76F4-1D911A852D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8D85E6-BB56-435D-AF1C-D36FBA2E2A4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EDCB03FD-CAB7-6E68-59FA-75FD019FA8C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9955225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74C473-6A11-59EB-1985-00B0E1265A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12FFB4-A9CB-F24F-20C7-103AE547089E}"/>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4281E09-E3DD-E1D8-9517-9936649AFC40}"/>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0720918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BC417-E4A6-5A57-9DE2-0254204899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3469DC-AE17-7509-1ADB-1A043FD8ABE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3B9CFB4A-E1C4-1C09-5238-B7921BC6B12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1132728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29F9E-5FEE-E573-5544-DD47B59B9E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8F579E-9C3E-DBBC-BEEA-4EFDF47C305C}"/>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2819C2F9-127D-FAD2-77A1-FABFFBBF02D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5876755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37D53-9626-C91A-6A81-178ECEA396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8B0230-EA5A-B087-B14A-5D81E54FAF3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8E634D3-B925-6CA5-9393-7F932A2EA57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1369099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6A9058-C3DA-65ED-1510-A7182DDBA1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86F2CD-29BB-FF49-475F-96C4FD19944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31B7A066-5DCC-EA89-FCA1-140FC4BFE73C}"/>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975463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D97EDD-1ED9-880C-E94D-4A6927375A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A8C9B6-69B1-7A7E-91B0-88A04FB5386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482BD8B-4CC3-29D4-FD83-111226D0FB13}"/>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1992988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5ADDFB-B403-CA2B-DAAA-7EBE62D280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31AFF4-A6EE-130E-003D-7750AF0350D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117CCEA-2E71-9005-7642-0DFC0275A846}"/>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12199886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2FBFF3-18E5-6B60-F4BF-D83A362BAA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D2147F-5E78-3325-B7D9-ACDA4C7E8406}"/>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421FD199-10EC-2BE1-7163-A745BE1F8861}"/>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8157567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1694B-2116-B321-87B9-4D9F3130C5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9FFEFA-EF2B-0118-A6C3-B42FC8658B3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D93E163-9B11-6BD0-4FCB-3FDC41251638}"/>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5588683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19053-21DD-0064-BEC8-3054DD2398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8CAB1-4C40-8D27-BF81-A8BBD58612F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3DB45296-F20A-163C-74E1-14DE13CD20D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9134469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1E8CE7-D648-6B95-0591-A3EA640292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92590A-C3ED-B99B-A9F3-3E4512F0D17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08705B19-C9A4-C9E8-B4D4-09A25AA45F44}"/>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96593026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9319BE-9E9A-4F65-782E-D014F21E18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D810FF-48B1-7E2E-E550-3DBAF3A17749}"/>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0A379E8-F411-721C-C86A-8E98715AC10D}"/>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6052900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3446A-C214-8EAA-8A6F-B2C12C3831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6FA321-1495-FE8D-FE56-0D4EAE4B960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8F7C3916-780F-E7EB-18B7-FB1BA6828A67}"/>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27038552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70200-83BB-32A2-5CCE-E2F01946E1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0BC52C-0280-B2FB-6E1D-C8A52C3DDC30}"/>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612AA566-944A-8876-A171-AB3B6DA9A84B}"/>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8087991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1CAB3C-A185-753E-D709-3D88061083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351B45-609E-1FA9-CC15-0BB8936ED4F4}"/>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9F5F909-7A01-E0F4-0D1C-74A382DB85D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7896861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903F0-FC94-D7B5-AAC5-C46F4402CB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72EE4C-C7FB-ACD6-8D94-229A8E79F2F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582763EF-3504-6612-693D-F6E9B2696559}"/>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25254214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A9C8B-D2DE-13A9-10A1-E33AC6DB27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D54988-0DAB-D035-58B6-3CAC74C5E7A8}"/>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D8C6CCEE-7BE5-FFA0-BDA5-BD8E57BB627A}"/>
              </a:ext>
            </a:extLst>
          </p:cNvPr>
          <p:cNvSpPr>
            <a:spLocks noGrp="1"/>
          </p:cNvSpPr>
          <p:nvPr>
            <p:ph type="body" idx="1"/>
          </p:nvPr>
        </p:nvSpPr>
        <p:spPr/>
        <p:txBody>
          <a:bodyPr rtlCol="0"/>
          <a:lstStyle/>
          <a:p>
            <a:pPr rtl="0"/>
            <a:endParaRPr lang="en-GB" dirty="0"/>
          </a:p>
        </p:txBody>
      </p:sp>
    </p:spTree>
    <p:extLst>
      <p:ext uri="{BB962C8B-B14F-4D97-AF65-F5344CB8AC3E}">
        <p14:creationId xmlns:p14="http://schemas.microsoft.com/office/powerpoint/2010/main" val="3734692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4.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8.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19"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20" name="Body Level One…"/>
          <p:cNvSpPr txBox="1">
            <a:spLocks noGrp="1"/>
          </p:cNvSpPr>
          <p:nvPr>
            <p:ph type="body" sz="quarter" idx="1"/>
          </p:nvPr>
        </p:nvSpPr>
        <p:spPr>
          <a:xfrm>
            <a:off x="304800" y="4486807"/>
            <a:ext cx="11582400" cy="1416057"/>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3" name="Group 4"/>
          <p:cNvGrpSpPr/>
          <p:nvPr/>
        </p:nvGrpSpPr>
        <p:grpSpPr>
          <a:xfrm>
            <a:off x="304793" y="4411135"/>
            <a:ext cx="4450419" cy="12706"/>
            <a:chOff x="0" y="1"/>
            <a:chExt cx="4450418" cy="12705"/>
          </a:xfrm>
        </p:grpSpPr>
        <p:sp>
          <p:nvSpPr>
            <p:cNvPr id="21" name="Straight Connector 5"/>
            <p:cNvSpPr/>
            <p:nvPr/>
          </p:nvSpPr>
          <p:spPr>
            <a:xfrm flipH="1" flipV="1">
              <a:off x="-1" y="1"/>
              <a:ext cx="3772037" cy="12706"/>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22" name="Straight Connector 6"/>
            <p:cNvSpPr/>
            <p:nvPr/>
          </p:nvSpPr>
          <p:spPr>
            <a:xfrm flipH="1" flipV="1">
              <a:off x="678379" y="1"/>
              <a:ext cx="3772039" cy="12706"/>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26" name="Group 7"/>
          <p:cNvGrpSpPr/>
          <p:nvPr/>
        </p:nvGrpSpPr>
        <p:grpSpPr>
          <a:xfrm>
            <a:off x="-10" y="6791316"/>
            <a:ext cx="12192015" cy="66694"/>
            <a:chOff x="0" y="0"/>
            <a:chExt cx="12192012" cy="66692"/>
          </a:xfrm>
        </p:grpSpPr>
        <p:sp>
          <p:nvSpPr>
            <p:cNvPr id="24" name="Rectangle 8"/>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5" name="Rectangle 9"/>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3_Title Slide">
    <p:spTree>
      <p:nvGrpSpPr>
        <p:cNvPr id="1" name=""/>
        <p:cNvGrpSpPr/>
        <p:nvPr/>
      </p:nvGrpSpPr>
      <p:grpSpPr>
        <a:xfrm>
          <a:off x="0" y="0"/>
          <a:ext cx="0" cy="0"/>
          <a:chOff x="0" y="0"/>
          <a:chExt cx="0" cy="0"/>
        </a:xfrm>
      </p:grpSpPr>
      <p:pic>
        <p:nvPicPr>
          <p:cNvPr id="34" name="Picture 6" descr="Picture 6"/>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35" name="Subtitle 2"/>
          <p:cNvSpPr txBox="1"/>
          <p:nvPr/>
        </p:nvSpPr>
        <p:spPr>
          <a:xfrm>
            <a:off x="1717502" y="6099204"/>
            <a:ext cx="9360060" cy="532369"/>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38" name="Group 3"/>
          <p:cNvGrpSpPr/>
          <p:nvPr/>
        </p:nvGrpSpPr>
        <p:grpSpPr>
          <a:xfrm>
            <a:off x="-10" y="6791316"/>
            <a:ext cx="12192015" cy="66694"/>
            <a:chOff x="0" y="0"/>
            <a:chExt cx="12192012" cy="66692"/>
          </a:xfrm>
        </p:grpSpPr>
        <p:sp>
          <p:nvSpPr>
            <p:cNvPr id="36" name="Rectangle 4"/>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7" name="Rectangle 5"/>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9"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1_Title and Content">
    <p:spTree>
      <p:nvGrpSpPr>
        <p:cNvPr id="1" name=""/>
        <p:cNvGrpSpPr/>
        <p:nvPr/>
      </p:nvGrpSpPr>
      <p:grpSpPr>
        <a:xfrm>
          <a:off x="0" y="0"/>
          <a:ext cx="0" cy="0"/>
          <a:chOff x="0" y="0"/>
          <a:chExt cx="0" cy="0"/>
        </a:xfrm>
      </p:grpSpPr>
      <p:grpSp>
        <p:nvGrpSpPr>
          <p:cNvPr id="48" name="Group 4"/>
          <p:cNvGrpSpPr/>
          <p:nvPr/>
        </p:nvGrpSpPr>
        <p:grpSpPr>
          <a:xfrm>
            <a:off x="-10" y="6791316"/>
            <a:ext cx="12192015" cy="66694"/>
            <a:chOff x="0" y="0"/>
            <a:chExt cx="12192012" cy="66692"/>
          </a:xfrm>
        </p:grpSpPr>
        <p:sp>
          <p:nvSpPr>
            <p:cNvPr id="46"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51" name="Group 10"/>
          <p:cNvGrpSpPr/>
          <p:nvPr/>
        </p:nvGrpSpPr>
        <p:grpSpPr>
          <a:xfrm>
            <a:off x="-11" y="1072646"/>
            <a:ext cx="9288395" cy="53124"/>
            <a:chOff x="0" y="0"/>
            <a:chExt cx="9288394" cy="53122"/>
          </a:xfrm>
        </p:grpSpPr>
        <p:sp>
          <p:nvSpPr>
            <p:cNvPr id="49"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0"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 name="Body Level One…"/>
          <p:cNvSpPr txBox="1">
            <a:spLocks noGrp="1"/>
          </p:cNvSpPr>
          <p:nvPr>
            <p:ph type="body" idx="1"/>
          </p:nvPr>
        </p:nvSpPr>
        <p:spPr>
          <a:xfrm>
            <a:off x="304800" y="1246907"/>
            <a:ext cx="11582400" cy="505565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 name="Text Placeholder 4"/>
          <p:cNvSpPr>
            <a:spLocks noGrp="1"/>
          </p:cNvSpPr>
          <p:nvPr>
            <p:ph type="body" sz="quarter" idx="21" hasCustomPrompt="1"/>
          </p:nvPr>
        </p:nvSpPr>
        <p:spPr>
          <a:xfrm>
            <a:off x="304800" y="6233974"/>
            <a:ext cx="5507567" cy="487370"/>
          </a:xfrm>
          <a:prstGeom prst="rect">
            <a:avLst/>
          </a:prstGeom>
        </p:spPr>
        <p:txBody>
          <a:bodyPr lIns="0" tIns="0" rIns="0" bIns="0" rtlCol="0" anchor="b"/>
          <a:lstStyle>
            <a:lvl1pPr marL="0" indent="0">
              <a:lnSpc>
                <a:spcPct val="100000"/>
              </a:lnSpc>
              <a:spcBef>
                <a:spcPts val="600"/>
              </a:spcBef>
              <a:buClrTx/>
              <a:buSzTx/>
              <a:buFontTx/>
              <a:buNone/>
              <a:defRPr sz="1200">
                <a:solidFill>
                  <a:srgbClr val="363636"/>
                </a:solidFill>
              </a:defRPr>
            </a:lvl1pPr>
          </a:lstStyle>
          <a:p>
            <a:pPr rtl="0"/>
            <a:r>
              <a:t>Footnote text left aligned (Arial 12pt roman, black)</a:t>
            </a:r>
          </a:p>
        </p:txBody>
      </p:sp>
      <p:sp>
        <p:nvSpPr>
          <p:cNvPr id="55" name="Text Placeholder 4"/>
          <p:cNvSpPr>
            <a:spLocks noGrp="1"/>
          </p:cNvSpPr>
          <p:nvPr>
            <p:ph type="body" sz="quarter" idx="22" hasCustomPrompt="1"/>
          </p:nvPr>
        </p:nvSpPr>
        <p:spPr>
          <a:xfrm>
            <a:off x="6379631" y="6521312"/>
            <a:ext cx="5507576" cy="200032"/>
          </a:xfrm>
          <a:prstGeom prst="rect">
            <a:avLst/>
          </a:prstGeom>
        </p:spPr>
        <p:txBody>
          <a:bodyPr lIns="0" tIns="0" rIns="0" bIns="0" rtlCol="0" anchor="b"/>
          <a:lstStyle>
            <a:lvl1pPr marL="0" indent="0" algn="r">
              <a:lnSpc>
                <a:spcPct val="100000"/>
              </a:lnSpc>
              <a:spcBef>
                <a:spcPts val="600"/>
              </a:spcBef>
              <a:buClrTx/>
              <a:buSzTx/>
              <a:buFontTx/>
              <a:buNone/>
              <a:defRPr sz="1200">
                <a:solidFill>
                  <a:srgbClr val="363636"/>
                </a:solidFill>
              </a:defRPr>
            </a:lvl1pPr>
          </a:lstStyle>
          <a:p>
            <a:pPr rtl="0"/>
            <a:r>
              <a:t>Reference text right aligned (Arial 12pt roman, black)</a:t>
            </a:r>
          </a:p>
        </p:txBody>
      </p:sp>
      <p:sp>
        <p:nvSpPr>
          <p:cNvPr id="56" name="Slide Number"/>
          <p:cNvSpPr txBox="1">
            <a:spLocks noGrp="1"/>
          </p:cNvSpPr>
          <p:nvPr>
            <p:ph type="sldNum" sz="quarter" idx="2"/>
          </p:nvPr>
        </p:nvSpPr>
        <p:spPr>
          <a:xfrm>
            <a:off x="11946605" y="6564402"/>
            <a:ext cx="245400" cy="226982"/>
          </a:xfrm>
          <a:prstGeom prst="rect">
            <a:avLst/>
          </a:prstGeom>
        </p:spPr>
        <p:txBody>
          <a:bodyPr rtlCol="0" anchor="b"/>
          <a:lstStyle>
            <a:lvl1pPr algn="r">
              <a:defRPr>
                <a:solidFill>
                  <a:srgbClr val="002850"/>
                </a:solidFill>
              </a:defRPr>
            </a:lvl1pPr>
          </a:lstStyle>
          <a:p>
            <a:pPr rtl="0"/>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65" name="Group 4"/>
          <p:cNvGrpSpPr/>
          <p:nvPr/>
        </p:nvGrpSpPr>
        <p:grpSpPr>
          <a:xfrm>
            <a:off x="-10" y="6791316"/>
            <a:ext cx="12192015" cy="66694"/>
            <a:chOff x="0" y="0"/>
            <a:chExt cx="12192012" cy="66692"/>
          </a:xfrm>
        </p:grpSpPr>
        <p:sp>
          <p:nvSpPr>
            <p:cNvPr id="63"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68" name="Group 10"/>
          <p:cNvGrpSpPr/>
          <p:nvPr/>
        </p:nvGrpSpPr>
        <p:grpSpPr>
          <a:xfrm>
            <a:off x="-11" y="1072646"/>
            <a:ext cx="9288395" cy="53124"/>
            <a:chOff x="0" y="0"/>
            <a:chExt cx="9288394" cy="53122"/>
          </a:xfrm>
        </p:grpSpPr>
        <p:sp>
          <p:nvSpPr>
            <p:cNvPr id="66"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7"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9"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70"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78" name="Title Text"/>
          <p:cNvSpPr txBox="1">
            <a:spLocks noGrp="1"/>
          </p:cNvSpPr>
          <p:nvPr>
            <p:ph type="title"/>
          </p:nvPr>
        </p:nvSpPr>
        <p:spPr>
          <a:xfrm>
            <a:off x="963084" y="4406905"/>
            <a:ext cx="10363201" cy="1362082"/>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79" name="Body Level One…"/>
          <p:cNvSpPr txBox="1">
            <a:spLocks noGrp="1"/>
          </p:cNvSpPr>
          <p:nvPr>
            <p:ph type="body" sz="quarter" idx="1"/>
          </p:nvPr>
        </p:nvSpPr>
        <p:spPr>
          <a:xfrm>
            <a:off x="963084" y="2906713"/>
            <a:ext cx="10363201" cy="1500194"/>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0"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89" name="Group 4"/>
          <p:cNvGrpSpPr/>
          <p:nvPr/>
        </p:nvGrpSpPr>
        <p:grpSpPr>
          <a:xfrm>
            <a:off x="-10" y="6791316"/>
            <a:ext cx="12192015" cy="66694"/>
            <a:chOff x="0" y="0"/>
            <a:chExt cx="12192012" cy="66692"/>
          </a:xfrm>
        </p:grpSpPr>
        <p:sp>
          <p:nvSpPr>
            <p:cNvPr id="87"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88"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92" name="Group 10"/>
          <p:cNvGrpSpPr/>
          <p:nvPr/>
        </p:nvGrpSpPr>
        <p:grpSpPr>
          <a:xfrm>
            <a:off x="-11" y="1072646"/>
            <a:ext cx="9288395" cy="53124"/>
            <a:chOff x="0" y="0"/>
            <a:chExt cx="9288394" cy="53122"/>
          </a:xfrm>
        </p:grpSpPr>
        <p:sp>
          <p:nvSpPr>
            <p:cNvPr id="90"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91"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93"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94"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104" name="Group 4"/>
          <p:cNvGrpSpPr/>
          <p:nvPr/>
        </p:nvGrpSpPr>
        <p:grpSpPr>
          <a:xfrm>
            <a:off x="-10" y="6791316"/>
            <a:ext cx="12192015" cy="66694"/>
            <a:chOff x="0" y="0"/>
            <a:chExt cx="12192012" cy="66692"/>
          </a:xfrm>
        </p:grpSpPr>
        <p:sp>
          <p:nvSpPr>
            <p:cNvPr id="102"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3"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07" name="Group 10"/>
          <p:cNvGrpSpPr/>
          <p:nvPr/>
        </p:nvGrpSpPr>
        <p:grpSpPr>
          <a:xfrm>
            <a:off x="-11" y="1072646"/>
            <a:ext cx="9288395" cy="53124"/>
            <a:chOff x="0" y="0"/>
            <a:chExt cx="9288394" cy="53122"/>
          </a:xfrm>
        </p:grpSpPr>
        <p:sp>
          <p:nvSpPr>
            <p:cNvPr id="105"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06"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0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9" name="Text Placeholder 4"/>
          <p:cNvSpPr>
            <a:spLocks noGrp="1"/>
          </p:cNvSpPr>
          <p:nvPr>
            <p:ph type="body" sz="quarter" idx="21"/>
          </p:nvPr>
        </p:nvSpPr>
        <p:spPr>
          <a:xfrm>
            <a:off x="6193368" y="1413931"/>
            <a:ext cx="5693841" cy="639770"/>
          </a:xfrm>
          <a:prstGeom prst="rect">
            <a:avLst/>
          </a:prstGeom>
        </p:spPr>
        <p:txBody>
          <a:bodyPr lIns="0" tIns="0" rIns="0" bIns="0" rtlCol="0" anchor="b"/>
          <a:lstStyle/>
          <a:p>
            <a:pPr rtl="0"/>
            <a:endParaRPr/>
          </a:p>
        </p:txBody>
      </p:sp>
      <p:sp>
        <p:nvSpPr>
          <p:cNvPr id="110"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11"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120" name="Group 4"/>
          <p:cNvGrpSpPr/>
          <p:nvPr/>
        </p:nvGrpSpPr>
        <p:grpSpPr>
          <a:xfrm>
            <a:off x="-10" y="6791316"/>
            <a:ext cx="12192015" cy="66694"/>
            <a:chOff x="0" y="0"/>
            <a:chExt cx="12192012" cy="66692"/>
          </a:xfrm>
        </p:grpSpPr>
        <p:sp>
          <p:nvSpPr>
            <p:cNvPr id="118"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19"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23" name="Group 10"/>
          <p:cNvGrpSpPr/>
          <p:nvPr/>
        </p:nvGrpSpPr>
        <p:grpSpPr>
          <a:xfrm>
            <a:off x="-11" y="1072646"/>
            <a:ext cx="9288395" cy="53124"/>
            <a:chOff x="0" y="0"/>
            <a:chExt cx="9288394" cy="53122"/>
          </a:xfrm>
        </p:grpSpPr>
        <p:sp>
          <p:nvSpPr>
            <p:cNvPr id="121"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22"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24"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25"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134" name="Group 4"/>
          <p:cNvGrpSpPr/>
          <p:nvPr/>
        </p:nvGrpSpPr>
        <p:grpSpPr>
          <a:xfrm>
            <a:off x="-10" y="6791316"/>
            <a:ext cx="12192015" cy="66694"/>
            <a:chOff x="0" y="0"/>
            <a:chExt cx="12192012" cy="66692"/>
          </a:xfrm>
        </p:grpSpPr>
        <p:sp>
          <p:nvSpPr>
            <p:cNvPr id="132"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3"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37" name="Group 10"/>
          <p:cNvGrpSpPr/>
          <p:nvPr/>
        </p:nvGrpSpPr>
        <p:grpSpPr>
          <a:xfrm>
            <a:off x="-11" y="1072646"/>
            <a:ext cx="9288395" cy="53124"/>
            <a:chOff x="0" y="0"/>
            <a:chExt cx="9288394" cy="53122"/>
          </a:xfrm>
        </p:grpSpPr>
        <p:sp>
          <p:nvSpPr>
            <p:cNvPr id="135"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36"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3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pic>
        <p:nvPicPr>
          <p:cNvPr id="145" name="Picture 6" descr="Picture 6"/>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146" name="Subtitle 2"/>
          <p:cNvSpPr txBox="1"/>
          <p:nvPr/>
        </p:nvSpPr>
        <p:spPr>
          <a:xfrm>
            <a:off x="1717502" y="6099204"/>
            <a:ext cx="9360060" cy="532369"/>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147"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156" name="Group 4"/>
          <p:cNvGrpSpPr/>
          <p:nvPr/>
        </p:nvGrpSpPr>
        <p:grpSpPr>
          <a:xfrm>
            <a:off x="-10" y="6791316"/>
            <a:ext cx="12192015" cy="66694"/>
            <a:chOff x="0" y="0"/>
            <a:chExt cx="12192012" cy="66692"/>
          </a:xfrm>
        </p:grpSpPr>
        <p:sp>
          <p:nvSpPr>
            <p:cNvPr id="154"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5"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59" name="Group 10"/>
          <p:cNvGrpSpPr/>
          <p:nvPr/>
        </p:nvGrpSpPr>
        <p:grpSpPr>
          <a:xfrm>
            <a:off x="-11" y="1072646"/>
            <a:ext cx="9288395" cy="53124"/>
            <a:chOff x="0" y="0"/>
            <a:chExt cx="9288394" cy="53122"/>
          </a:xfrm>
        </p:grpSpPr>
        <p:sp>
          <p:nvSpPr>
            <p:cNvPr id="157"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58"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60"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61" name="Text Placeholder 4"/>
          <p:cNvSpPr>
            <a:spLocks noGrp="1"/>
          </p:cNvSpPr>
          <p:nvPr>
            <p:ph type="body" sz="quarter" idx="21"/>
          </p:nvPr>
        </p:nvSpPr>
        <p:spPr>
          <a:xfrm>
            <a:off x="6193368" y="1413931"/>
            <a:ext cx="5693841" cy="639770"/>
          </a:xfrm>
          <a:prstGeom prst="rect">
            <a:avLst/>
          </a:prstGeom>
        </p:spPr>
        <p:txBody>
          <a:bodyPr lIns="0" tIns="0" rIns="0" bIns="0" rtlCol="0" anchor="b"/>
          <a:lstStyle/>
          <a:p>
            <a:pPr rtl="0"/>
            <a:endParaRPr/>
          </a:p>
        </p:txBody>
      </p:sp>
      <p:sp>
        <p:nvSpPr>
          <p:cNvPr id="162"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63"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170" name="Picture 3" descr="Picture 3"/>
          <p:cNvPicPr>
            <a:picLocks noChangeAspect="1"/>
          </p:cNvPicPr>
          <p:nvPr/>
        </p:nvPicPr>
        <p:blipFill>
          <a:blip r:embed="rId2"/>
          <a:stretch>
            <a:fillRect/>
          </a:stretch>
        </p:blipFill>
        <p:spPr>
          <a:xfrm>
            <a:off x="11226103" y="6330312"/>
            <a:ext cx="635931" cy="345159"/>
          </a:xfrm>
          <a:prstGeom prst="rect">
            <a:avLst/>
          </a:prstGeom>
          <a:ln w="12700">
            <a:miter lim="400000"/>
          </a:ln>
        </p:spPr>
      </p:pic>
      <p:sp>
        <p:nvSpPr>
          <p:cNvPr id="171" name="Subtitle 2"/>
          <p:cNvSpPr txBox="1"/>
          <p:nvPr/>
        </p:nvSpPr>
        <p:spPr>
          <a:xfrm>
            <a:off x="1717502" y="6099204"/>
            <a:ext cx="9360060" cy="532369"/>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172"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181" name="Group 4"/>
          <p:cNvGrpSpPr/>
          <p:nvPr/>
        </p:nvGrpSpPr>
        <p:grpSpPr>
          <a:xfrm>
            <a:off x="-10" y="6791316"/>
            <a:ext cx="12192015" cy="66694"/>
            <a:chOff x="0" y="0"/>
            <a:chExt cx="12192012" cy="66692"/>
          </a:xfrm>
        </p:grpSpPr>
        <p:sp>
          <p:nvSpPr>
            <p:cNvPr id="179" name="Rectangle 5"/>
            <p:cNvSpPr/>
            <p:nvPr/>
          </p:nvSpPr>
          <p:spPr>
            <a:xfrm rot="10800000" flipH="1">
              <a:off x="3606802" y="-1"/>
              <a:ext cx="8585211" cy="6669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0" name="Rectangle 6"/>
            <p:cNvSpPr/>
            <p:nvPr/>
          </p:nvSpPr>
          <p:spPr>
            <a:xfrm rot="10800000" flipH="1">
              <a:off x="-1" y="-1"/>
              <a:ext cx="10220336" cy="6669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grpSp>
        <p:nvGrpSpPr>
          <p:cNvPr id="184" name="Group 10"/>
          <p:cNvGrpSpPr/>
          <p:nvPr/>
        </p:nvGrpSpPr>
        <p:grpSpPr>
          <a:xfrm>
            <a:off x="-11" y="1072646"/>
            <a:ext cx="9288395" cy="53124"/>
            <a:chOff x="0" y="0"/>
            <a:chExt cx="9288394" cy="53122"/>
          </a:xfrm>
        </p:grpSpPr>
        <p:sp>
          <p:nvSpPr>
            <p:cNvPr id="182" name="Rectangle 11"/>
            <p:cNvSpPr/>
            <p:nvPr/>
          </p:nvSpPr>
          <p:spPr>
            <a:xfrm rot="10800000" flipH="1">
              <a:off x="2747815" y="0"/>
              <a:ext cx="6540579" cy="53123"/>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183" name="Rectangle 12"/>
            <p:cNvSpPr/>
            <p:nvPr/>
          </p:nvSpPr>
          <p:spPr>
            <a:xfrm rot="10800000" flipH="1">
              <a:off x="-1" y="0"/>
              <a:ext cx="7786287" cy="53123"/>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185"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86" name="Text Placeholder 4"/>
          <p:cNvSpPr>
            <a:spLocks noGrp="1"/>
          </p:cNvSpPr>
          <p:nvPr>
            <p:ph type="body" sz="quarter" idx="21"/>
          </p:nvPr>
        </p:nvSpPr>
        <p:spPr>
          <a:xfrm>
            <a:off x="6193366" y="1413931"/>
            <a:ext cx="5693842" cy="639770"/>
          </a:xfrm>
          <a:prstGeom prst="rect">
            <a:avLst/>
          </a:prstGeom>
        </p:spPr>
        <p:txBody>
          <a:bodyPr lIns="0" tIns="0" rIns="0" bIns="0" rtlCol="0" anchor="b"/>
          <a:lstStyle/>
          <a:p>
            <a:pPr rtl="0"/>
            <a:endParaRPr/>
          </a:p>
        </p:txBody>
      </p:sp>
      <p:sp>
        <p:nvSpPr>
          <p:cNvPr id="187"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188" name="Slide Number"/>
          <p:cNvSpPr txBox="1">
            <a:spLocks noGrp="1"/>
          </p:cNvSpPr>
          <p:nvPr>
            <p:ph type="sldNum" sz="quarter" idx="2"/>
          </p:nvPr>
        </p:nvSpPr>
        <p:spPr>
          <a:xfrm>
            <a:off x="8463948" y="6224225"/>
            <a:ext cx="273652" cy="264251"/>
          </a:xfrm>
          <a:prstGeom prst="rect">
            <a:avLst/>
          </a:prstGeom>
        </p:spPr>
        <p:txBody>
          <a:bodyPr rtlCol="0"/>
          <a:lstStyle>
            <a:lvl1pPr algn="r">
              <a:defRPr sz="1200">
                <a:solidFill>
                  <a:srgbClr val="969696"/>
                </a:solidFill>
              </a:defRPr>
            </a:lvl1pPr>
          </a:lstStyle>
          <a:p>
            <a:pPr rtl="0"/>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3_Title Slide">
    <p:bg>
      <p:bgPr>
        <a:solidFill>
          <a:srgbClr val="E7E6E6"/>
        </a:solidFill>
        <a:effectLst/>
      </p:bgPr>
    </p:bg>
    <p:spTree>
      <p:nvGrpSpPr>
        <p:cNvPr id="1" name=""/>
        <p:cNvGrpSpPr/>
        <p:nvPr/>
      </p:nvGrpSpPr>
      <p:grpSpPr>
        <a:xfrm>
          <a:off x="0" y="0"/>
          <a:ext cx="0" cy="0"/>
          <a:chOff x="0" y="0"/>
          <a:chExt cx="0" cy="0"/>
        </a:xfrm>
      </p:grpSpPr>
      <p:sp>
        <p:nvSpPr>
          <p:cNvPr id="195" name="Block Arc 30"/>
          <p:cNvSpPr/>
          <p:nvPr/>
        </p:nvSpPr>
        <p:spPr>
          <a:xfrm rot="5400000">
            <a:off x="-1079117" y="1852016"/>
            <a:ext cx="5419825" cy="11240953"/>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6" name="Block Arc 31"/>
          <p:cNvSpPr/>
          <p:nvPr/>
        </p:nvSpPr>
        <p:spPr>
          <a:xfrm rot="16200000">
            <a:off x="-2350604" y="-3066613"/>
            <a:ext cx="8269305" cy="11588809"/>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197" name="Oval 27"/>
          <p:cNvSpPr/>
          <p:nvPr/>
        </p:nvSpPr>
        <p:spPr>
          <a:xfrm>
            <a:off x="-3773440" y="-1171954"/>
            <a:ext cx="11117622" cy="11117614"/>
          </a:xfrm>
          <a:prstGeom prst="ellipse">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198"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199" name="Presentation title here"/>
          <p:cNvSpPr txBox="1">
            <a:spLocks noGrp="1"/>
          </p:cNvSpPr>
          <p:nvPr>
            <p:ph type="title" hasCustomPrompt="1"/>
          </p:nvPr>
        </p:nvSpPr>
        <p:spPr>
          <a:xfrm>
            <a:off x="609601" y="3182241"/>
            <a:ext cx="4450404" cy="1960567"/>
          </a:xfrm>
          <a:prstGeom prst="rect">
            <a:avLst/>
          </a:prstGeom>
        </p:spPr>
        <p:txBody>
          <a:bodyPr rtlCol="0" anchor="b"/>
          <a:lstStyle>
            <a:lvl1pPr>
              <a:defRPr sz="4400">
                <a:solidFill>
                  <a:srgbClr val="171716"/>
                </a:solidFill>
              </a:defRPr>
            </a:lvl1pPr>
          </a:lstStyle>
          <a:p>
            <a:pPr rtl="0"/>
            <a:r>
              <a:t>Presentation title here</a:t>
            </a:r>
          </a:p>
        </p:txBody>
      </p:sp>
      <p:sp>
        <p:nvSpPr>
          <p:cNvPr id="200" name="Body Level One…"/>
          <p:cNvSpPr txBox="1">
            <a:spLocks noGrp="1"/>
          </p:cNvSpPr>
          <p:nvPr>
            <p:ph type="body" sz="quarter" idx="1"/>
          </p:nvPr>
        </p:nvSpPr>
        <p:spPr>
          <a:xfrm>
            <a:off x="609601" y="5293485"/>
            <a:ext cx="4450404" cy="345856"/>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03" name="Group 8"/>
          <p:cNvGrpSpPr/>
          <p:nvPr/>
        </p:nvGrpSpPr>
        <p:grpSpPr>
          <a:xfrm>
            <a:off x="-6" y="5224321"/>
            <a:ext cx="4450418" cy="1"/>
            <a:chOff x="0" y="0"/>
            <a:chExt cx="4450416" cy="0"/>
          </a:xfrm>
        </p:grpSpPr>
        <p:sp>
          <p:nvSpPr>
            <p:cNvPr id="201" name="Straight Connector 23"/>
            <p:cNvSpPr/>
            <p:nvPr/>
          </p:nvSpPr>
          <p:spPr>
            <a:xfrm>
              <a:off x="678379" y="0"/>
              <a:ext cx="377203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2" name="Straight Connector 6"/>
            <p:cNvSpPr/>
            <p:nvPr/>
          </p:nvSpPr>
          <p:spPr>
            <a:xfrm>
              <a:off x="0" y="0"/>
              <a:ext cx="3772037"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04"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0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212"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213"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214" name="Picture 7" descr="Picture 7"/>
          <p:cNvPicPr>
            <a:picLocks noChangeAspect="1"/>
          </p:cNvPicPr>
          <p:nvPr/>
        </p:nvPicPr>
        <p:blipFill>
          <a:blip r:embed="rId3"/>
          <a:stretch>
            <a:fillRect/>
          </a:stretch>
        </p:blipFill>
        <p:spPr>
          <a:xfrm>
            <a:off x="6605519" y="720500"/>
            <a:ext cx="2700535" cy="980954"/>
          </a:xfrm>
          <a:prstGeom prst="rect">
            <a:avLst/>
          </a:prstGeom>
          <a:ln w="12700">
            <a:miter lim="400000"/>
          </a:ln>
        </p:spPr>
      </p:pic>
      <p:sp>
        <p:nvSpPr>
          <p:cNvPr id="215" name="Presentation title here"/>
          <p:cNvSpPr txBox="1">
            <a:spLocks noGrp="1"/>
          </p:cNvSpPr>
          <p:nvPr>
            <p:ph type="title" hasCustomPrompt="1"/>
          </p:nvPr>
        </p:nvSpPr>
        <p:spPr>
          <a:xfrm>
            <a:off x="6635219" y="2838896"/>
            <a:ext cx="4450404" cy="1379563"/>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216" name="Body Level One…"/>
          <p:cNvSpPr txBox="1">
            <a:spLocks noGrp="1"/>
          </p:cNvSpPr>
          <p:nvPr>
            <p:ph type="body" sz="quarter" idx="1"/>
          </p:nvPr>
        </p:nvSpPr>
        <p:spPr>
          <a:xfrm>
            <a:off x="6635219" y="4369129"/>
            <a:ext cx="4450404" cy="345856"/>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19" name="Group 8"/>
          <p:cNvGrpSpPr/>
          <p:nvPr/>
        </p:nvGrpSpPr>
        <p:grpSpPr>
          <a:xfrm>
            <a:off x="6635212" y="4261627"/>
            <a:ext cx="4450417" cy="12714"/>
            <a:chOff x="0" y="0"/>
            <a:chExt cx="4450415" cy="12713"/>
          </a:xfrm>
        </p:grpSpPr>
        <p:sp>
          <p:nvSpPr>
            <p:cNvPr id="217" name="Straight Connector 23"/>
            <p:cNvSpPr/>
            <p:nvPr/>
          </p:nvSpPr>
          <p:spPr>
            <a:xfrm flipH="1" flipV="1">
              <a:off x="-1" y="-1"/>
              <a:ext cx="3772036" cy="12714"/>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18" name="Straight Connector 6"/>
            <p:cNvSpPr/>
            <p:nvPr/>
          </p:nvSpPr>
          <p:spPr>
            <a:xfrm flipH="1" flipV="1">
              <a:off x="678379" y="-1"/>
              <a:ext cx="3772037" cy="12714"/>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20" name="Text Placeholder 52"/>
          <p:cNvSpPr>
            <a:spLocks noGrp="1"/>
          </p:cNvSpPr>
          <p:nvPr>
            <p:ph type="body" sz="quarter" idx="22" hasCustomPrompt="1"/>
          </p:nvPr>
        </p:nvSpPr>
        <p:spPr>
          <a:xfrm>
            <a:off x="6667499" y="5852423"/>
            <a:ext cx="2851906" cy="273784"/>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22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22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29" name="Rectangle 36"/>
          <p:cNvSpPr/>
          <p:nvPr/>
        </p:nvSpPr>
        <p:spPr>
          <a:xfrm>
            <a:off x="11060234" y="6256716"/>
            <a:ext cx="660285" cy="575891"/>
          </a:xfrm>
          <a:prstGeom prst="rect">
            <a:avLst/>
          </a:prstGeom>
          <a:solidFill>
            <a:srgbClr val="FFFFF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0" name="Freeform: Shape 25"/>
          <p:cNvSpPr/>
          <p:nvPr/>
        </p:nvSpPr>
        <p:spPr>
          <a:xfrm flipH="1">
            <a:off x="7425241" y="-1098073"/>
            <a:ext cx="4749025"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1"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32" name="Presentation title here"/>
          <p:cNvSpPr txBox="1">
            <a:spLocks noGrp="1"/>
          </p:cNvSpPr>
          <p:nvPr>
            <p:ph type="title" hasCustomPrompt="1"/>
          </p:nvPr>
        </p:nvSpPr>
        <p:spPr>
          <a:xfrm>
            <a:off x="629785" y="3182241"/>
            <a:ext cx="4450406" cy="1960567"/>
          </a:xfrm>
          <a:prstGeom prst="rect">
            <a:avLst/>
          </a:prstGeom>
        </p:spPr>
        <p:txBody>
          <a:bodyPr rtlCol="0" anchor="b"/>
          <a:lstStyle>
            <a:lvl1pPr>
              <a:defRPr sz="4400">
                <a:solidFill>
                  <a:srgbClr val="171716"/>
                </a:solidFill>
              </a:defRPr>
            </a:lvl1pPr>
          </a:lstStyle>
          <a:p>
            <a:pPr rtl="0"/>
            <a:r>
              <a:t>Presentation title here</a:t>
            </a:r>
          </a:p>
        </p:txBody>
      </p:sp>
      <p:sp>
        <p:nvSpPr>
          <p:cNvPr id="233" name="Body Level One…"/>
          <p:cNvSpPr txBox="1">
            <a:spLocks noGrp="1"/>
          </p:cNvSpPr>
          <p:nvPr>
            <p:ph type="body" sz="quarter" idx="1"/>
          </p:nvPr>
        </p:nvSpPr>
        <p:spPr>
          <a:xfrm>
            <a:off x="629785" y="5293485"/>
            <a:ext cx="4450406" cy="345856"/>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4" name="Picture Placeholder 31"/>
          <p:cNvSpPr>
            <a:spLocks noGrp="1"/>
          </p:cNvSpPr>
          <p:nvPr>
            <p:ph type="pic" sz="half" idx="21"/>
          </p:nvPr>
        </p:nvSpPr>
        <p:spPr>
          <a:xfrm>
            <a:off x="7636105" y="0"/>
            <a:ext cx="4555900" cy="6858000"/>
          </a:xfrm>
          <a:prstGeom prst="rect">
            <a:avLst/>
          </a:prstGeom>
        </p:spPr>
        <p:txBody>
          <a:bodyPr lIns="91439" tIns="45719" rIns="91439" bIns="45719" rtlCol="0">
            <a:noAutofit/>
          </a:bodyPr>
          <a:lstStyle/>
          <a:p>
            <a:pPr rtl="0"/>
            <a:endParaRPr/>
          </a:p>
        </p:txBody>
      </p:sp>
      <p:grpSp>
        <p:nvGrpSpPr>
          <p:cNvPr id="237" name="Group 33"/>
          <p:cNvGrpSpPr/>
          <p:nvPr/>
        </p:nvGrpSpPr>
        <p:grpSpPr>
          <a:xfrm>
            <a:off x="-6" y="5224321"/>
            <a:ext cx="4450418" cy="1"/>
            <a:chOff x="0" y="0"/>
            <a:chExt cx="4450416" cy="0"/>
          </a:xfrm>
        </p:grpSpPr>
        <p:sp>
          <p:nvSpPr>
            <p:cNvPr id="235" name="Straight Connector 34"/>
            <p:cNvSpPr/>
            <p:nvPr/>
          </p:nvSpPr>
          <p:spPr>
            <a:xfrm>
              <a:off x="678379" y="0"/>
              <a:ext cx="377203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6" name="Straight Connector 35"/>
            <p:cNvSpPr/>
            <p:nvPr/>
          </p:nvSpPr>
          <p:spPr>
            <a:xfrm>
              <a:off x="0" y="0"/>
              <a:ext cx="3772037"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238"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246"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250" name="Group 13"/>
          <p:cNvGrpSpPr/>
          <p:nvPr/>
        </p:nvGrpSpPr>
        <p:grpSpPr>
          <a:xfrm>
            <a:off x="2011351" y="4135100"/>
            <a:ext cx="10180335" cy="68945"/>
            <a:chOff x="-1" y="0"/>
            <a:chExt cx="10180333" cy="68943"/>
          </a:xfrm>
        </p:grpSpPr>
        <p:sp>
          <p:nvSpPr>
            <p:cNvPr id="247" name="Rectangle 14"/>
            <p:cNvSpPr/>
            <p:nvPr/>
          </p:nvSpPr>
          <p:spPr>
            <a:xfrm>
              <a:off x="-2" y="-1"/>
              <a:ext cx="3396026" cy="6894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8" name="Rectangle 15"/>
            <p:cNvSpPr/>
            <p:nvPr/>
          </p:nvSpPr>
          <p:spPr>
            <a:xfrm>
              <a:off x="3392151" y="-1"/>
              <a:ext cx="3396027" cy="68944"/>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49" name="Rectangle 16"/>
            <p:cNvSpPr/>
            <p:nvPr/>
          </p:nvSpPr>
          <p:spPr>
            <a:xfrm>
              <a:off x="6784305" y="-1"/>
              <a:ext cx="3396028" cy="6894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251" name="Presentation title here"/>
          <p:cNvSpPr txBox="1">
            <a:spLocks noGrp="1"/>
          </p:cNvSpPr>
          <p:nvPr>
            <p:ph type="title" hasCustomPrompt="1"/>
          </p:nvPr>
        </p:nvSpPr>
        <p:spPr>
          <a:xfrm>
            <a:off x="2011359" y="4372311"/>
            <a:ext cx="9571043" cy="728553"/>
          </a:xfrm>
          <a:prstGeom prst="rect">
            <a:avLst/>
          </a:prstGeom>
        </p:spPr>
        <p:txBody>
          <a:bodyPr rtlCol="0" anchor="b"/>
          <a:lstStyle>
            <a:lvl1pPr>
              <a:defRPr sz="3600">
                <a:solidFill>
                  <a:srgbClr val="171716"/>
                </a:solidFill>
              </a:defRPr>
            </a:lvl1pPr>
          </a:lstStyle>
          <a:p>
            <a:pPr rtl="0"/>
            <a:r>
              <a:t>Presentation title here</a:t>
            </a:r>
          </a:p>
        </p:txBody>
      </p:sp>
      <p:sp>
        <p:nvSpPr>
          <p:cNvPr id="252" name="Body Level One…"/>
          <p:cNvSpPr txBox="1">
            <a:spLocks noGrp="1"/>
          </p:cNvSpPr>
          <p:nvPr>
            <p:ph type="body" sz="quarter" idx="1"/>
          </p:nvPr>
        </p:nvSpPr>
        <p:spPr>
          <a:xfrm>
            <a:off x="2011359" y="5182608"/>
            <a:ext cx="9571043" cy="345856"/>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253" name="Picture 2" descr="Picture 2"/>
          <p:cNvPicPr>
            <a:picLocks noChangeAspect="1"/>
          </p:cNvPicPr>
          <p:nvPr/>
        </p:nvPicPr>
        <p:blipFill>
          <a:blip r:embed="rId2"/>
          <a:stretch>
            <a:fillRect/>
          </a:stretch>
        </p:blipFill>
        <p:spPr>
          <a:xfrm>
            <a:off x="2011363" y="777316"/>
            <a:ext cx="2271166" cy="1243940"/>
          </a:xfrm>
          <a:prstGeom prst="rect">
            <a:avLst/>
          </a:prstGeom>
          <a:ln w="12700">
            <a:miter lim="400000"/>
          </a:ln>
        </p:spPr>
      </p:pic>
      <p:sp>
        <p:nvSpPr>
          <p:cNvPr id="25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26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62" name="Rectangle 1"/>
          <p:cNvSpPr/>
          <p:nvPr/>
        </p:nvSpPr>
        <p:spPr>
          <a:xfrm>
            <a:off x="11265406" y="6536652"/>
            <a:ext cx="151537" cy="188113"/>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26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27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1"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72" name="Body Level One…"/>
          <p:cNvSpPr txBox="1">
            <a:spLocks noGrp="1"/>
          </p:cNvSpPr>
          <p:nvPr>
            <p:ph type="body" sz="quarter" idx="1" hasCustomPrompt="1"/>
          </p:nvPr>
        </p:nvSpPr>
        <p:spPr>
          <a:xfrm>
            <a:off x="7678580" y="2061098"/>
            <a:ext cx="324416" cy="236830"/>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273" name="Text Placeholder 52"/>
          <p:cNvSpPr>
            <a:spLocks noGrp="1"/>
          </p:cNvSpPr>
          <p:nvPr>
            <p:ph type="body" sz="quarter" idx="21" hasCustomPrompt="1"/>
          </p:nvPr>
        </p:nvSpPr>
        <p:spPr>
          <a:xfrm>
            <a:off x="7678580" y="2704239"/>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4" name="Text Placeholder 52"/>
          <p:cNvSpPr>
            <a:spLocks noGrp="1"/>
          </p:cNvSpPr>
          <p:nvPr>
            <p:ph type="body" sz="quarter" idx="22" hasCustomPrompt="1"/>
          </p:nvPr>
        </p:nvSpPr>
        <p:spPr>
          <a:xfrm>
            <a:off x="7678580" y="3342428"/>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5" name="Text Placeholder 52"/>
          <p:cNvSpPr>
            <a:spLocks noGrp="1"/>
          </p:cNvSpPr>
          <p:nvPr>
            <p:ph type="body" sz="quarter" idx="23" hasCustomPrompt="1"/>
          </p:nvPr>
        </p:nvSpPr>
        <p:spPr>
          <a:xfrm>
            <a:off x="7678580" y="3983323"/>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6" name="Text Placeholder 52"/>
          <p:cNvSpPr>
            <a:spLocks noGrp="1"/>
          </p:cNvSpPr>
          <p:nvPr>
            <p:ph type="body" sz="quarter" idx="24" hasCustomPrompt="1"/>
          </p:nvPr>
        </p:nvSpPr>
        <p:spPr>
          <a:xfrm>
            <a:off x="7678580" y="4630084"/>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277" name="Text Placeholder 52"/>
          <p:cNvSpPr>
            <a:spLocks noGrp="1"/>
          </p:cNvSpPr>
          <p:nvPr>
            <p:ph type="body" sz="quarter" idx="25"/>
          </p:nvPr>
        </p:nvSpPr>
        <p:spPr>
          <a:xfrm>
            <a:off x="8153478" y="2042622"/>
            <a:ext cx="2851905" cy="273784"/>
          </a:xfrm>
          <a:prstGeom prst="rect">
            <a:avLst/>
          </a:prstGeom>
        </p:spPr>
        <p:txBody>
          <a:bodyPr lIns="0" tIns="0" rIns="0" bIns="0" rtlCol="0"/>
          <a:lstStyle/>
          <a:p>
            <a:pPr rtl="0"/>
            <a:endParaRPr/>
          </a:p>
        </p:txBody>
      </p:sp>
      <p:sp>
        <p:nvSpPr>
          <p:cNvPr id="278" name="Text Placeholder 52"/>
          <p:cNvSpPr>
            <a:spLocks noGrp="1"/>
          </p:cNvSpPr>
          <p:nvPr>
            <p:ph type="body" sz="quarter" idx="26"/>
          </p:nvPr>
        </p:nvSpPr>
        <p:spPr>
          <a:xfrm>
            <a:off x="8153478" y="2685762"/>
            <a:ext cx="2851905" cy="273784"/>
          </a:xfrm>
          <a:prstGeom prst="rect">
            <a:avLst/>
          </a:prstGeom>
        </p:spPr>
        <p:txBody>
          <a:bodyPr lIns="0" tIns="0" rIns="0" bIns="0" rtlCol="0"/>
          <a:lstStyle/>
          <a:p>
            <a:pPr rtl="0"/>
            <a:endParaRPr/>
          </a:p>
        </p:txBody>
      </p:sp>
      <p:sp>
        <p:nvSpPr>
          <p:cNvPr id="279" name="Text Placeholder 52"/>
          <p:cNvSpPr>
            <a:spLocks noGrp="1"/>
          </p:cNvSpPr>
          <p:nvPr>
            <p:ph type="body" sz="quarter" idx="27"/>
          </p:nvPr>
        </p:nvSpPr>
        <p:spPr>
          <a:xfrm>
            <a:off x="8153478" y="3323949"/>
            <a:ext cx="2851905" cy="273784"/>
          </a:xfrm>
          <a:prstGeom prst="rect">
            <a:avLst/>
          </a:prstGeom>
        </p:spPr>
        <p:txBody>
          <a:bodyPr lIns="0" tIns="0" rIns="0" bIns="0" rtlCol="0"/>
          <a:lstStyle/>
          <a:p>
            <a:pPr rtl="0"/>
            <a:endParaRPr/>
          </a:p>
        </p:txBody>
      </p:sp>
      <p:sp>
        <p:nvSpPr>
          <p:cNvPr id="280" name="Text Placeholder 52"/>
          <p:cNvSpPr>
            <a:spLocks noGrp="1"/>
          </p:cNvSpPr>
          <p:nvPr>
            <p:ph type="body" sz="quarter" idx="28"/>
          </p:nvPr>
        </p:nvSpPr>
        <p:spPr>
          <a:xfrm>
            <a:off x="8153478" y="3964847"/>
            <a:ext cx="2851905" cy="273784"/>
          </a:xfrm>
          <a:prstGeom prst="rect">
            <a:avLst/>
          </a:prstGeom>
        </p:spPr>
        <p:txBody>
          <a:bodyPr lIns="0" tIns="0" rIns="0" bIns="0" rtlCol="0"/>
          <a:lstStyle/>
          <a:p>
            <a:pPr rtl="0"/>
            <a:endParaRPr/>
          </a:p>
        </p:txBody>
      </p:sp>
      <p:sp>
        <p:nvSpPr>
          <p:cNvPr id="281" name="Text Placeholder 52"/>
          <p:cNvSpPr>
            <a:spLocks noGrp="1"/>
          </p:cNvSpPr>
          <p:nvPr>
            <p:ph type="body" sz="quarter" idx="29"/>
          </p:nvPr>
        </p:nvSpPr>
        <p:spPr>
          <a:xfrm>
            <a:off x="8153478" y="4611606"/>
            <a:ext cx="2851905" cy="273784"/>
          </a:xfrm>
          <a:prstGeom prst="rect">
            <a:avLst/>
          </a:prstGeom>
        </p:spPr>
        <p:txBody>
          <a:bodyPr lIns="0" tIns="0" rIns="0" bIns="0" rtlCol="0"/>
          <a:lstStyle/>
          <a:p>
            <a:pPr rtl="0"/>
            <a:endParaRPr/>
          </a:p>
        </p:txBody>
      </p:sp>
      <p:sp>
        <p:nvSpPr>
          <p:cNvPr id="282" name="Agenda"/>
          <p:cNvSpPr txBox="1">
            <a:spLocks noGrp="1"/>
          </p:cNvSpPr>
          <p:nvPr>
            <p:ph type="title" hasCustomPrompt="1"/>
          </p:nvPr>
        </p:nvSpPr>
        <p:spPr>
          <a:xfrm>
            <a:off x="609601" y="1959279"/>
            <a:ext cx="3403602" cy="584783"/>
          </a:xfrm>
          <a:prstGeom prst="rect">
            <a:avLst/>
          </a:prstGeom>
        </p:spPr>
        <p:txBody>
          <a:bodyPr rtlCol="0"/>
          <a:lstStyle/>
          <a:p>
            <a:pPr rtl="0"/>
            <a:r>
              <a:t>Agenda</a:t>
            </a:r>
          </a:p>
        </p:txBody>
      </p:sp>
      <p:grpSp>
        <p:nvGrpSpPr>
          <p:cNvPr id="285" name="Group 22"/>
          <p:cNvGrpSpPr/>
          <p:nvPr/>
        </p:nvGrpSpPr>
        <p:grpSpPr>
          <a:xfrm>
            <a:off x="-4" y="1863525"/>
            <a:ext cx="2452701" cy="1"/>
            <a:chOff x="0" y="0"/>
            <a:chExt cx="2452699" cy="0"/>
          </a:xfrm>
        </p:grpSpPr>
        <p:sp>
          <p:nvSpPr>
            <p:cNvPr id="283"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84"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88" name="Group 31"/>
          <p:cNvGrpSpPr/>
          <p:nvPr/>
        </p:nvGrpSpPr>
        <p:grpSpPr>
          <a:xfrm>
            <a:off x="-16" y="6791314"/>
            <a:ext cx="12192028" cy="66697"/>
            <a:chOff x="-1" y="-1"/>
            <a:chExt cx="12192026" cy="66695"/>
          </a:xfrm>
        </p:grpSpPr>
        <p:sp>
          <p:nvSpPr>
            <p:cNvPr id="28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28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289" name="Picture 21" descr="Picture 21"/>
          <p:cNvPicPr>
            <a:picLocks noChangeAspect="1"/>
          </p:cNvPicPr>
          <p:nvPr/>
        </p:nvPicPr>
        <p:blipFill>
          <a:blip r:embed="rId2"/>
          <a:stretch>
            <a:fillRect/>
          </a:stretch>
        </p:blipFill>
        <p:spPr>
          <a:xfrm>
            <a:off x="9995351" y="457200"/>
            <a:ext cx="1625608" cy="590491"/>
          </a:xfrm>
          <a:prstGeom prst="rect">
            <a:avLst/>
          </a:prstGeom>
          <a:ln w="12700">
            <a:miter lim="400000"/>
          </a:ln>
        </p:spPr>
      </p:pic>
      <p:sp>
        <p:nvSpPr>
          <p:cNvPr id="29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29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29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30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6"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07" name="Body Level One…"/>
          <p:cNvSpPr txBox="1">
            <a:spLocks noGrp="1"/>
          </p:cNvSpPr>
          <p:nvPr>
            <p:ph type="body" sz="quarter" idx="1" hasCustomPrompt="1"/>
          </p:nvPr>
        </p:nvSpPr>
        <p:spPr>
          <a:xfrm>
            <a:off x="7678580" y="2061098"/>
            <a:ext cx="324416" cy="236830"/>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308" name="Text Placeholder 52"/>
          <p:cNvSpPr>
            <a:spLocks noGrp="1"/>
          </p:cNvSpPr>
          <p:nvPr>
            <p:ph type="body" sz="quarter" idx="21" hasCustomPrompt="1"/>
          </p:nvPr>
        </p:nvSpPr>
        <p:spPr>
          <a:xfrm>
            <a:off x="7678580" y="2704239"/>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09" name="Text Placeholder 52"/>
          <p:cNvSpPr>
            <a:spLocks noGrp="1"/>
          </p:cNvSpPr>
          <p:nvPr>
            <p:ph type="body" sz="quarter" idx="22" hasCustomPrompt="1"/>
          </p:nvPr>
        </p:nvSpPr>
        <p:spPr>
          <a:xfrm>
            <a:off x="7678580" y="3342428"/>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0" name="Text Placeholder 52"/>
          <p:cNvSpPr>
            <a:spLocks noGrp="1"/>
          </p:cNvSpPr>
          <p:nvPr>
            <p:ph type="body" sz="quarter" idx="23" hasCustomPrompt="1"/>
          </p:nvPr>
        </p:nvSpPr>
        <p:spPr>
          <a:xfrm>
            <a:off x="7678580" y="3983323"/>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1" name="Text Placeholder 52"/>
          <p:cNvSpPr>
            <a:spLocks noGrp="1"/>
          </p:cNvSpPr>
          <p:nvPr>
            <p:ph type="body" sz="quarter" idx="24" hasCustomPrompt="1"/>
          </p:nvPr>
        </p:nvSpPr>
        <p:spPr>
          <a:xfrm>
            <a:off x="7678580" y="4630084"/>
            <a:ext cx="324416"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312" name="Text Placeholder 52"/>
          <p:cNvSpPr>
            <a:spLocks noGrp="1"/>
          </p:cNvSpPr>
          <p:nvPr>
            <p:ph type="body" sz="quarter" idx="25"/>
          </p:nvPr>
        </p:nvSpPr>
        <p:spPr>
          <a:xfrm>
            <a:off x="8153478" y="2042622"/>
            <a:ext cx="2851905" cy="273784"/>
          </a:xfrm>
          <a:prstGeom prst="rect">
            <a:avLst/>
          </a:prstGeom>
        </p:spPr>
        <p:txBody>
          <a:bodyPr lIns="0" tIns="0" rIns="0" bIns="0" rtlCol="0"/>
          <a:lstStyle/>
          <a:p>
            <a:pPr rtl="0"/>
            <a:endParaRPr/>
          </a:p>
        </p:txBody>
      </p:sp>
      <p:sp>
        <p:nvSpPr>
          <p:cNvPr id="313" name="Text Placeholder 52"/>
          <p:cNvSpPr>
            <a:spLocks noGrp="1"/>
          </p:cNvSpPr>
          <p:nvPr>
            <p:ph type="body" sz="quarter" idx="26"/>
          </p:nvPr>
        </p:nvSpPr>
        <p:spPr>
          <a:xfrm>
            <a:off x="8153478" y="2685762"/>
            <a:ext cx="2851905" cy="273784"/>
          </a:xfrm>
          <a:prstGeom prst="rect">
            <a:avLst/>
          </a:prstGeom>
        </p:spPr>
        <p:txBody>
          <a:bodyPr lIns="0" tIns="0" rIns="0" bIns="0" rtlCol="0"/>
          <a:lstStyle/>
          <a:p>
            <a:pPr rtl="0"/>
            <a:endParaRPr/>
          </a:p>
        </p:txBody>
      </p:sp>
      <p:sp>
        <p:nvSpPr>
          <p:cNvPr id="314" name="Text Placeholder 52"/>
          <p:cNvSpPr>
            <a:spLocks noGrp="1"/>
          </p:cNvSpPr>
          <p:nvPr>
            <p:ph type="body" sz="quarter" idx="27"/>
          </p:nvPr>
        </p:nvSpPr>
        <p:spPr>
          <a:xfrm>
            <a:off x="8153478" y="3323949"/>
            <a:ext cx="2851905" cy="273784"/>
          </a:xfrm>
          <a:prstGeom prst="rect">
            <a:avLst/>
          </a:prstGeom>
        </p:spPr>
        <p:txBody>
          <a:bodyPr lIns="0" tIns="0" rIns="0" bIns="0" rtlCol="0"/>
          <a:lstStyle/>
          <a:p>
            <a:pPr rtl="0"/>
            <a:endParaRPr/>
          </a:p>
        </p:txBody>
      </p:sp>
      <p:sp>
        <p:nvSpPr>
          <p:cNvPr id="315" name="Text Placeholder 52"/>
          <p:cNvSpPr>
            <a:spLocks noGrp="1"/>
          </p:cNvSpPr>
          <p:nvPr>
            <p:ph type="body" sz="quarter" idx="28"/>
          </p:nvPr>
        </p:nvSpPr>
        <p:spPr>
          <a:xfrm>
            <a:off x="8153478" y="3964847"/>
            <a:ext cx="2851905" cy="273784"/>
          </a:xfrm>
          <a:prstGeom prst="rect">
            <a:avLst/>
          </a:prstGeom>
        </p:spPr>
        <p:txBody>
          <a:bodyPr lIns="0" tIns="0" rIns="0" bIns="0" rtlCol="0"/>
          <a:lstStyle/>
          <a:p>
            <a:pPr rtl="0"/>
            <a:endParaRPr/>
          </a:p>
        </p:txBody>
      </p:sp>
      <p:sp>
        <p:nvSpPr>
          <p:cNvPr id="316" name="Text Placeholder 52"/>
          <p:cNvSpPr>
            <a:spLocks noGrp="1"/>
          </p:cNvSpPr>
          <p:nvPr>
            <p:ph type="body" sz="quarter" idx="29"/>
          </p:nvPr>
        </p:nvSpPr>
        <p:spPr>
          <a:xfrm>
            <a:off x="8153478" y="4611606"/>
            <a:ext cx="2851905" cy="273784"/>
          </a:xfrm>
          <a:prstGeom prst="rect">
            <a:avLst/>
          </a:prstGeom>
        </p:spPr>
        <p:txBody>
          <a:bodyPr lIns="0" tIns="0" rIns="0" bIns="0" rtlCol="0"/>
          <a:lstStyle/>
          <a:p>
            <a:pPr rtl="0"/>
            <a:endParaRPr/>
          </a:p>
        </p:txBody>
      </p:sp>
      <p:sp>
        <p:nvSpPr>
          <p:cNvPr id="317" name="Agenda"/>
          <p:cNvSpPr txBox="1">
            <a:spLocks noGrp="1"/>
          </p:cNvSpPr>
          <p:nvPr>
            <p:ph type="title" hasCustomPrompt="1"/>
          </p:nvPr>
        </p:nvSpPr>
        <p:spPr>
          <a:xfrm>
            <a:off x="609601" y="1959279"/>
            <a:ext cx="3403602" cy="584783"/>
          </a:xfrm>
          <a:prstGeom prst="rect">
            <a:avLst/>
          </a:prstGeom>
        </p:spPr>
        <p:txBody>
          <a:bodyPr rtlCol="0"/>
          <a:lstStyle/>
          <a:p>
            <a:pPr rtl="0"/>
            <a:r>
              <a:t>Agenda</a:t>
            </a:r>
          </a:p>
        </p:txBody>
      </p:sp>
      <p:grpSp>
        <p:nvGrpSpPr>
          <p:cNvPr id="320" name="Group 22"/>
          <p:cNvGrpSpPr/>
          <p:nvPr/>
        </p:nvGrpSpPr>
        <p:grpSpPr>
          <a:xfrm>
            <a:off x="-4" y="1863525"/>
            <a:ext cx="2452701" cy="1"/>
            <a:chOff x="0" y="0"/>
            <a:chExt cx="2452699" cy="0"/>
          </a:xfrm>
        </p:grpSpPr>
        <p:sp>
          <p:nvSpPr>
            <p:cNvPr id="31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1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321" name="Picture 33" descr="Picture 33"/>
          <p:cNvPicPr>
            <a:picLocks noChangeAspect="1"/>
          </p:cNvPicPr>
          <p:nvPr/>
        </p:nvPicPr>
        <p:blipFill>
          <a:blip r:embed="rId2"/>
          <a:stretch>
            <a:fillRect/>
          </a:stretch>
        </p:blipFill>
        <p:spPr>
          <a:xfrm>
            <a:off x="609600" y="5825654"/>
            <a:ext cx="1625600" cy="590499"/>
          </a:xfrm>
          <a:prstGeom prst="rect">
            <a:avLst/>
          </a:prstGeom>
          <a:ln w="12700">
            <a:miter lim="400000"/>
          </a:ln>
        </p:spPr>
      </p:pic>
      <p:grpSp>
        <p:nvGrpSpPr>
          <p:cNvPr id="324" name="Group 35"/>
          <p:cNvGrpSpPr/>
          <p:nvPr/>
        </p:nvGrpSpPr>
        <p:grpSpPr>
          <a:xfrm>
            <a:off x="-16" y="6791314"/>
            <a:ext cx="12192028" cy="66697"/>
            <a:chOff x="-1" y="-1"/>
            <a:chExt cx="12192026" cy="66695"/>
          </a:xfrm>
        </p:grpSpPr>
        <p:sp>
          <p:nvSpPr>
            <p:cNvPr id="322" name="Rectangle 4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23" name="Rectangle 41"/>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2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33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3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340"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34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4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349"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0"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35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58" name="Rectangle 1"/>
          <p:cNvSpPr/>
          <p:nvPr/>
        </p:nvSpPr>
        <p:spPr>
          <a:xfrm>
            <a:off x="10909300" y="6197505"/>
            <a:ext cx="673100" cy="572085"/>
          </a:xfrm>
          <a:prstGeom prst="rect">
            <a:avLst/>
          </a:prstGeom>
          <a:solidFill>
            <a:srgbClr val="FFFFFF"/>
          </a:solidFill>
          <a:ln w="12700">
            <a:solidFill>
              <a:srgbClr val="FFFFFF"/>
            </a:solidFill>
            <a:miter/>
          </a:ln>
        </p:spPr>
        <p:txBody>
          <a:bodyPr lIns="45718" tIns="45718" rIns="45718" bIns="45718" rtlCol="0" anchor="ctr"/>
          <a:lstStyle/>
          <a:p>
            <a:pPr algn="ctr" rtl="0">
              <a:defRPr>
                <a:latin typeface="Arial"/>
                <a:ea typeface="Arial"/>
                <a:cs typeface="Arial"/>
                <a:sym typeface="Arial"/>
              </a:defRPr>
            </a:pPr>
            <a:endParaRPr/>
          </a:p>
        </p:txBody>
      </p:sp>
      <p:sp>
        <p:nvSpPr>
          <p:cNvPr id="359"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362" name="Group 22"/>
          <p:cNvGrpSpPr/>
          <p:nvPr/>
        </p:nvGrpSpPr>
        <p:grpSpPr>
          <a:xfrm>
            <a:off x="-4" y="457200"/>
            <a:ext cx="2452701" cy="0"/>
            <a:chOff x="0" y="0"/>
            <a:chExt cx="2452699" cy="0"/>
          </a:xfrm>
        </p:grpSpPr>
        <p:sp>
          <p:nvSpPr>
            <p:cNvPr id="360"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61"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65" name="Group 31"/>
          <p:cNvGrpSpPr/>
          <p:nvPr/>
        </p:nvGrpSpPr>
        <p:grpSpPr>
          <a:xfrm>
            <a:off x="-16" y="6791314"/>
            <a:ext cx="12192028" cy="66697"/>
            <a:chOff x="-1" y="-1"/>
            <a:chExt cx="12192026" cy="66695"/>
          </a:xfrm>
        </p:grpSpPr>
        <p:sp>
          <p:nvSpPr>
            <p:cNvPr id="363"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64"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67" name="Rectangle 21"/>
          <p:cNvSpPr/>
          <p:nvPr/>
        </p:nvSpPr>
        <p:spPr>
          <a:xfrm flipH="1">
            <a:off x="835921" y="6430828"/>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368" name="Picture 15" descr="Picture 15"/>
          <p:cNvPicPr>
            <a:picLocks noChangeAspect="1"/>
          </p:cNvPicPr>
          <p:nvPr/>
        </p:nvPicPr>
        <p:blipFill>
          <a:blip r:embed="rId2"/>
          <a:stretch>
            <a:fillRect/>
          </a:stretch>
        </p:blipFill>
        <p:spPr>
          <a:xfrm>
            <a:off x="9895840" y="5986641"/>
            <a:ext cx="1711685" cy="621765"/>
          </a:xfrm>
          <a:prstGeom prst="rect">
            <a:avLst/>
          </a:prstGeom>
          <a:ln w="12700">
            <a:miter lim="400000"/>
          </a:ln>
        </p:spPr>
      </p:pic>
      <p:sp>
        <p:nvSpPr>
          <p:cNvPr id="369" name="Slide Number"/>
          <p:cNvSpPr txBox="1">
            <a:spLocks noGrp="1"/>
          </p:cNvSpPr>
          <p:nvPr>
            <p:ph type="sldNum" sz="quarter" idx="2"/>
          </p:nvPr>
        </p:nvSpPr>
        <p:spPr>
          <a:xfrm>
            <a:off x="525407" y="6378456"/>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37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77"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380" name="Group 22"/>
          <p:cNvGrpSpPr/>
          <p:nvPr/>
        </p:nvGrpSpPr>
        <p:grpSpPr>
          <a:xfrm>
            <a:off x="-4" y="457200"/>
            <a:ext cx="2452701" cy="0"/>
            <a:chOff x="0" y="0"/>
            <a:chExt cx="2452699" cy="0"/>
          </a:xfrm>
        </p:grpSpPr>
        <p:sp>
          <p:nvSpPr>
            <p:cNvPr id="37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83" name="Group 31"/>
          <p:cNvGrpSpPr/>
          <p:nvPr/>
        </p:nvGrpSpPr>
        <p:grpSpPr>
          <a:xfrm>
            <a:off x="-16" y="6791314"/>
            <a:ext cx="12192028" cy="66697"/>
            <a:chOff x="-1" y="-1"/>
            <a:chExt cx="12192026" cy="66695"/>
          </a:xfrm>
        </p:grpSpPr>
        <p:sp>
          <p:nvSpPr>
            <p:cNvPr id="38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38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384"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385" name="Text Placeholder 2"/>
          <p:cNvSpPr>
            <a:spLocks noGrp="1"/>
          </p:cNvSpPr>
          <p:nvPr>
            <p:ph type="body" sz="half" idx="21"/>
          </p:nvPr>
        </p:nvSpPr>
        <p:spPr>
          <a:xfrm>
            <a:off x="6578600" y="1346197"/>
            <a:ext cx="5003800" cy="4940306"/>
          </a:xfrm>
          <a:prstGeom prst="rect">
            <a:avLst/>
          </a:prstGeom>
        </p:spPr>
        <p:txBody>
          <a:bodyPr rtlCol="0"/>
          <a:lstStyle/>
          <a:p>
            <a:pPr rtl="0"/>
            <a:endParaRPr/>
          </a:p>
        </p:txBody>
      </p:sp>
      <p:pic>
        <p:nvPicPr>
          <p:cNvPr id="386" name="Picture 15" descr="Picture 15"/>
          <p:cNvPicPr>
            <a:picLocks noChangeAspect="1"/>
          </p:cNvPicPr>
          <p:nvPr/>
        </p:nvPicPr>
        <p:blipFill>
          <a:blip r:embed="rId2"/>
          <a:stretch>
            <a:fillRect/>
          </a:stretch>
        </p:blipFill>
        <p:spPr>
          <a:xfrm>
            <a:off x="9993541" y="457200"/>
            <a:ext cx="1625608" cy="590491"/>
          </a:xfrm>
          <a:prstGeom prst="rect">
            <a:avLst/>
          </a:prstGeom>
          <a:ln w="12700">
            <a:miter lim="400000"/>
          </a:ln>
        </p:spPr>
      </p:pic>
      <p:sp>
        <p:nvSpPr>
          <p:cNvPr id="38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39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39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4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03"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406" name="Group 22"/>
          <p:cNvGrpSpPr/>
          <p:nvPr/>
        </p:nvGrpSpPr>
        <p:grpSpPr>
          <a:xfrm>
            <a:off x="-4" y="457200"/>
            <a:ext cx="2452701" cy="0"/>
            <a:chOff x="0" y="0"/>
            <a:chExt cx="2452699" cy="0"/>
          </a:xfrm>
        </p:grpSpPr>
        <p:sp>
          <p:nvSpPr>
            <p:cNvPr id="404"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05"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09" name="Group 31"/>
          <p:cNvGrpSpPr/>
          <p:nvPr/>
        </p:nvGrpSpPr>
        <p:grpSpPr>
          <a:xfrm>
            <a:off x="-16" y="6791314"/>
            <a:ext cx="12192028" cy="66697"/>
            <a:chOff x="-1" y="-1"/>
            <a:chExt cx="12192026" cy="66695"/>
          </a:xfrm>
        </p:grpSpPr>
        <p:sp>
          <p:nvSpPr>
            <p:cNvPr id="407"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08"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10"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411" name="Picture Placeholder 3"/>
          <p:cNvSpPr>
            <a:spLocks noGrp="1"/>
          </p:cNvSpPr>
          <p:nvPr>
            <p:ph type="pic" sz="quarter" idx="22"/>
          </p:nvPr>
        </p:nvSpPr>
        <p:spPr>
          <a:xfrm>
            <a:off x="4341586" y="1677784"/>
            <a:ext cx="3512465" cy="2074862"/>
          </a:xfrm>
          <a:prstGeom prst="rect">
            <a:avLst/>
          </a:prstGeom>
        </p:spPr>
        <p:txBody>
          <a:bodyPr lIns="91439" tIns="45719" rIns="91439" bIns="45719" rtlCol="0">
            <a:noAutofit/>
          </a:bodyPr>
          <a:lstStyle/>
          <a:p>
            <a:pPr rtl="0"/>
            <a:endParaRPr/>
          </a:p>
        </p:txBody>
      </p:sp>
      <p:sp>
        <p:nvSpPr>
          <p:cNvPr id="412" name="Picture Placeholder 3"/>
          <p:cNvSpPr>
            <a:spLocks noGrp="1"/>
          </p:cNvSpPr>
          <p:nvPr>
            <p:ph type="pic" sz="quarter" idx="23"/>
          </p:nvPr>
        </p:nvSpPr>
        <p:spPr>
          <a:xfrm>
            <a:off x="8073569" y="1677784"/>
            <a:ext cx="3512466" cy="2074862"/>
          </a:xfrm>
          <a:prstGeom prst="rect">
            <a:avLst/>
          </a:prstGeom>
        </p:spPr>
        <p:txBody>
          <a:bodyPr lIns="91439" tIns="45719" rIns="91439" bIns="45719" rtlCol="0">
            <a:noAutofit/>
          </a:bodyPr>
          <a:lstStyle/>
          <a:p>
            <a:pPr rtl="0"/>
            <a:endParaRPr/>
          </a:p>
        </p:txBody>
      </p:sp>
      <p:sp>
        <p:nvSpPr>
          <p:cNvPr id="413"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14" name="Text Placeholder 2"/>
          <p:cNvSpPr>
            <a:spLocks noGrp="1"/>
          </p:cNvSpPr>
          <p:nvPr>
            <p:ph type="body" sz="quarter" idx="24"/>
          </p:nvPr>
        </p:nvSpPr>
        <p:spPr>
          <a:xfrm>
            <a:off x="4339771" y="4585698"/>
            <a:ext cx="3508836" cy="1815103"/>
          </a:xfrm>
          <a:prstGeom prst="rect">
            <a:avLst/>
          </a:prstGeom>
        </p:spPr>
        <p:txBody>
          <a:bodyPr rtlCol="0"/>
          <a:lstStyle/>
          <a:p>
            <a:pPr rtl="0"/>
            <a:endParaRPr/>
          </a:p>
        </p:txBody>
      </p:sp>
      <p:sp>
        <p:nvSpPr>
          <p:cNvPr id="415" name="Text Placeholder 2"/>
          <p:cNvSpPr>
            <a:spLocks noGrp="1"/>
          </p:cNvSpPr>
          <p:nvPr>
            <p:ph type="body" sz="quarter" idx="25"/>
          </p:nvPr>
        </p:nvSpPr>
        <p:spPr>
          <a:xfrm>
            <a:off x="8073569" y="4585698"/>
            <a:ext cx="3508836" cy="1815103"/>
          </a:xfrm>
          <a:prstGeom prst="rect">
            <a:avLst/>
          </a:prstGeom>
        </p:spPr>
        <p:txBody>
          <a:bodyPr rtlCol="0"/>
          <a:lstStyle/>
          <a:p>
            <a:pPr rtl="0"/>
            <a:endParaRPr/>
          </a:p>
        </p:txBody>
      </p:sp>
      <p:sp>
        <p:nvSpPr>
          <p:cNvPr id="416" name="Text Placeholder 2"/>
          <p:cNvSpPr>
            <a:spLocks noGrp="1"/>
          </p:cNvSpPr>
          <p:nvPr>
            <p:ph type="body" sz="quarter" idx="26"/>
          </p:nvPr>
        </p:nvSpPr>
        <p:spPr>
          <a:xfrm>
            <a:off x="609595" y="4139110"/>
            <a:ext cx="3508840" cy="279908"/>
          </a:xfrm>
          <a:prstGeom prst="rect">
            <a:avLst/>
          </a:prstGeom>
        </p:spPr>
        <p:txBody>
          <a:bodyPr rtlCol="0"/>
          <a:lstStyle/>
          <a:p>
            <a:pPr marL="173736" indent="-173736" defTabSz="694944" rtl="0">
              <a:spcBef>
                <a:spcPts val="1300"/>
              </a:spcBef>
              <a:defRPr sz="1368"/>
            </a:pPr>
            <a:endParaRPr/>
          </a:p>
        </p:txBody>
      </p:sp>
      <p:sp>
        <p:nvSpPr>
          <p:cNvPr id="417" name="Text Placeholder 2"/>
          <p:cNvSpPr>
            <a:spLocks noGrp="1"/>
          </p:cNvSpPr>
          <p:nvPr>
            <p:ph type="body" sz="quarter" idx="27"/>
          </p:nvPr>
        </p:nvSpPr>
        <p:spPr>
          <a:xfrm>
            <a:off x="4339771" y="4139110"/>
            <a:ext cx="3508836" cy="279908"/>
          </a:xfrm>
          <a:prstGeom prst="rect">
            <a:avLst/>
          </a:prstGeom>
        </p:spPr>
        <p:txBody>
          <a:bodyPr rtlCol="0"/>
          <a:lstStyle/>
          <a:p>
            <a:pPr marL="173736" indent="-173736" defTabSz="694944" rtl="0">
              <a:spcBef>
                <a:spcPts val="1300"/>
              </a:spcBef>
              <a:defRPr sz="1368"/>
            </a:pPr>
            <a:endParaRPr/>
          </a:p>
        </p:txBody>
      </p:sp>
      <p:sp>
        <p:nvSpPr>
          <p:cNvPr id="418" name="Text Placeholder 2"/>
          <p:cNvSpPr>
            <a:spLocks noGrp="1"/>
          </p:cNvSpPr>
          <p:nvPr>
            <p:ph type="body" sz="quarter" idx="28"/>
          </p:nvPr>
        </p:nvSpPr>
        <p:spPr>
          <a:xfrm>
            <a:off x="8073569" y="4139110"/>
            <a:ext cx="3508836" cy="279908"/>
          </a:xfrm>
          <a:prstGeom prst="rect">
            <a:avLst/>
          </a:prstGeom>
        </p:spPr>
        <p:txBody>
          <a:bodyPr rtlCol="0"/>
          <a:lstStyle/>
          <a:p>
            <a:pPr marL="173736" indent="-173736" defTabSz="694944" rtl="0">
              <a:spcBef>
                <a:spcPts val="1300"/>
              </a:spcBef>
              <a:defRPr sz="1368"/>
            </a:pPr>
            <a:endParaRPr/>
          </a:p>
        </p:txBody>
      </p:sp>
      <p:pic>
        <p:nvPicPr>
          <p:cNvPr id="419" name="Picture 33" descr="Picture 3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42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2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4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39" name="Group 5"/>
          <p:cNvGrpSpPr/>
          <p:nvPr/>
        </p:nvGrpSpPr>
        <p:grpSpPr>
          <a:xfrm>
            <a:off x="628490" y="2095665"/>
            <a:ext cx="3727618" cy="3727618"/>
            <a:chOff x="-1" y="-1"/>
            <a:chExt cx="3727616" cy="3727617"/>
          </a:xfrm>
        </p:grpSpPr>
        <p:sp>
          <p:nvSpPr>
            <p:cNvPr id="436" name="Partial Circle 28"/>
            <p:cNvSpPr/>
            <p:nvPr/>
          </p:nvSpPr>
          <p:spPr>
            <a:xfrm rot="10800000">
              <a:off x="1863802" y="313"/>
              <a:ext cx="627497" cy="186349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7" name="Partial Circle 32"/>
            <p:cNvSpPr/>
            <p:nvPr/>
          </p:nvSpPr>
          <p:spPr>
            <a:xfrm rot="10800000">
              <a:off x="1863801" y="119571"/>
              <a:ext cx="1863815" cy="1744240"/>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38" name="Partial Circle 4"/>
            <p:cNvSpPr/>
            <p:nvPr/>
          </p:nvSpPr>
          <p:spPr>
            <a:xfrm>
              <a:off x="-2" y="-2"/>
              <a:ext cx="3727618" cy="372761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0"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443" name="Group 22"/>
          <p:cNvGrpSpPr/>
          <p:nvPr/>
        </p:nvGrpSpPr>
        <p:grpSpPr>
          <a:xfrm>
            <a:off x="-4" y="457200"/>
            <a:ext cx="2452701" cy="0"/>
            <a:chOff x="0" y="0"/>
            <a:chExt cx="2452699" cy="0"/>
          </a:xfrm>
        </p:grpSpPr>
        <p:sp>
          <p:nvSpPr>
            <p:cNvPr id="441"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42"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46" name="Group 31"/>
          <p:cNvGrpSpPr/>
          <p:nvPr/>
        </p:nvGrpSpPr>
        <p:grpSpPr>
          <a:xfrm>
            <a:off x="-16" y="6791314"/>
            <a:ext cx="12192028" cy="66697"/>
            <a:chOff x="-1" y="-1"/>
            <a:chExt cx="12192026" cy="66695"/>
          </a:xfrm>
        </p:grpSpPr>
        <p:sp>
          <p:nvSpPr>
            <p:cNvPr id="444"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45"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47"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448"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49" name="Text Placeholder 2"/>
          <p:cNvSpPr>
            <a:spLocks noGrp="1"/>
          </p:cNvSpPr>
          <p:nvPr>
            <p:ph type="body" sz="quarter" idx="22"/>
          </p:nvPr>
        </p:nvSpPr>
        <p:spPr>
          <a:xfrm>
            <a:off x="5016500" y="1625674"/>
            <a:ext cx="6565900" cy="279908"/>
          </a:xfrm>
          <a:prstGeom prst="rect">
            <a:avLst/>
          </a:prstGeom>
        </p:spPr>
        <p:txBody>
          <a:bodyPr rtlCol="0"/>
          <a:lstStyle/>
          <a:p>
            <a:pPr marL="173736" indent="-173736" defTabSz="694944" rtl="0">
              <a:spcBef>
                <a:spcPts val="1300"/>
              </a:spcBef>
              <a:defRPr sz="1368"/>
            </a:pPr>
            <a:endParaRPr/>
          </a:p>
        </p:txBody>
      </p:sp>
      <p:pic>
        <p:nvPicPr>
          <p:cNvPr id="450" name="Picture 19" descr="Picture 19"/>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5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458"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59"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46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67" name="Click to add title here"/>
          <p:cNvSpPr txBox="1">
            <a:spLocks noGrp="1"/>
          </p:cNvSpPr>
          <p:nvPr>
            <p:ph type="title" hasCustomPrompt="1"/>
          </p:nvPr>
        </p:nvSpPr>
        <p:spPr>
          <a:xfrm>
            <a:off x="609600" y="552950"/>
            <a:ext cx="9220200" cy="584784"/>
          </a:xfrm>
          <a:prstGeom prst="rect">
            <a:avLst/>
          </a:prstGeom>
        </p:spPr>
        <p:txBody>
          <a:bodyPr rtlCol="0"/>
          <a:lstStyle/>
          <a:p>
            <a:pPr rtl="0"/>
            <a:r>
              <a:t>Click to add title here</a:t>
            </a:r>
          </a:p>
        </p:txBody>
      </p:sp>
      <p:grpSp>
        <p:nvGrpSpPr>
          <p:cNvPr id="470" name="Group 22"/>
          <p:cNvGrpSpPr/>
          <p:nvPr/>
        </p:nvGrpSpPr>
        <p:grpSpPr>
          <a:xfrm>
            <a:off x="-4" y="457200"/>
            <a:ext cx="2452701" cy="0"/>
            <a:chOff x="0" y="0"/>
            <a:chExt cx="2452699" cy="0"/>
          </a:xfrm>
        </p:grpSpPr>
        <p:sp>
          <p:nvSpPr>
            <p:cNvPr id="46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6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73" name="Group 31"/>
          <p:cNvGrpSpPr/>
          <p:nvPr/>
        </p:nvGrpSpPr>
        <p:grpSpPr>
          <a:xfrm>
            <a:off x="-16" y="6791314"/>
            <a:ext cx="12192028" cy="66697"/>
            <a:chOff x="-1" y="-1"/>
            <a:chExt cx="12192026" cy="66695"/>
          </a:xfrm>
        </p:grpSpPr>
        <p:sp>
          <p:nvSpPr>
            <p:cNvPr id="47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7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74"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475" name="Picture 13" descr="Picture 1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4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48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48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49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494" name="Group 31"/>
          <p:cNvGrpSpPr/>
          <p:nvPr/>
        </p:nvGrpSpPr>
        <p:grpSpPr>
          <a:xfrm>
            <a:off x="-16" y="6791314"/>
            <a:ext cx="12192028" cy="66697"/>
            <a:chOff x="-1" y="-1"/>
            <a:chExt cx="12192026" cy="66695"/>
          </a:xfrm>
        </p:grpSpPr>
        <p:sp>
          <p:nvSpPr>
            <p:cNvPr id="492"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493"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49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50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03"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510"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11"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514" name="Group 22"/>
          <p:cNvGrpSpPr/>
          <p:nvPr/>
        </p:nvGrpSpPr>
        <p:grpSpPr>
          <a:xfrm>
            <a:off x="-5" y="1892300"/>
            <a:ext cx="2452701" cy="0"/>
            <a:chOff x="0" y="0"/>
            <a:chExt cx="2452699" cy="0"/>
          </a:xfrm>
        </p:grpSpPr>
        <p:sp>
          <p:nvSpPr>
            <p:cNvPr id="512"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13"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17" name="Group 31"/>
          <p:cNvGrpSpPr/>
          <p:nvPr/>
        </p:nvGrpSpPr>
        <p:grpSpPr>
          <a:xfrm>
            <a:off x="-16" y="6791314"/>
            <a:ext cx="12192028" cy="66697"/>
            <a:chOff x="-1" y="-1"/>
            <a:chExt cx="12192026" cy="66695"/>
          </a:xfrm>
        </p:grpSpPr>
        <p:sp>
          <p:nvSpPr>
            <p:cNvPr id="515"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16"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18" name="Body Level One…"/>
          <p:cNvSpPr txBox="1">
            <a:spLocks noGrp="1"/>
          </p:cNvSpPr>
          <p:nvPr>
            <p:ph type="body" sz="quarter" idx="1"/>
          </p:nvPr>
        </p:nvSpPr>
        <p:spPr>
          <a:xfrm>
            <a:off x="3835717" y="4178298"/>
            <a:ext cx="2197102"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19" name="Text Placeholder 2"/>
          <p:cNvSpPr>
            <a:spLocks noGrp="1"/>
          </p:cNvSpPr>
          <p:nvPr>
            <p:ph type="body" sz="quarter" idx="21"/>
          </p:nvPr>
        </p:nvSpPr>
        <p:spPr>
          <a:xfrm>
            <a:off x="6610508" y="4178298"/>
            <a:ext cx="2197107" cy="2155834"/>
          </a:xfrm>
          <a:prstGeom prst="rect">
            <a:avLst/>
          </a:prstGeom>
        </p:spPr>
        <p:txBody>
          <a:bodyPr rtlCol="0"/>
          <a:lstStyle/>
          <a:p>
            <a:pPr rtl="0"/>
            <a:endParaRPr/>
          </a:p>
        </p:txBody>
      </p:sp>
      <p:sp>
        <p:nvSpPr>
          <p:cNvPr id="520" name="Text Placeholder 2"/>
          <p:cNvSpPr>
            <a:spLocks noGrp="1"/>
          </p:cNvSpPr>
          <p:nvPr>
            <p:ph type="body" sz="quarter" idx="22"/>
          </p:nvPr>
        </p:nvSpPr>
        <p:spPr>
          <a:xfrm>
            <a:off x="9385300" y="4178298"/>
            <a:ext cx="2197100" cy="2155834"/>
          </a:xfrm>
          <a:prstGeom prst="rect">
            <a:avLst/>
          </a:prstGeom>
        </p:spPr>
        <p:txBody>
          <a:bodyPr rtlCol="0"/>
          <a:lstStyle/>
          <a:p>
            <a:pPr rtl="0"/>
            <a:endParaRPr/>
          </a:p>
        </p:txBody>
      </p:sp>
      <p:sp>
        <p:nvSpPr>
          <p:cNvPr id="521" name="Oval 1"/>
          <p:cNvSpPr/>
          <p:nvPr/>
        </p:nvSpPr>
        <p:spPr>
          <a:xfrm>
            <a:off x="4321740" y="1889623"/>
            <a:ext cx="1225065" cy="1225065"/>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2" name="Oval 16"/>
          <p:cNvSpPr/>
          <p:nvPr/>
        </p:nvSpPr>
        <p:spPr>
          <a:xfrm>
            <a:off x="7096534" y="1889623"/>
            <a:ext cx="1225065" cy="1225065"/>
          </a:xfrm>
          <a:prstGeom prst="ellipse">
            <a:avLst/>
          </a:prstGeom>
          <a:solidFill>
            <a:schemeClr val="accent2"/>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3" name="Oval 17"/>
          <p:cNvSpPr/>
          <p:nvPr/>
        </p:nvSpPr>
        <p:spPr>
          <a:xfrm>
            <a:off x="9871325" y="1889623"/>
            <a:ext cx="1225065" cy="1225065"/>
          </a:xfrm>
          <a:prstGeom prst="ellipse">
            <a:avLst/>
          </a:prstGeom>
          <a:solidFill>
            <a:schemeClr val="accent1"/>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24" name="Text Placeholder 2"/>
          <p:cNvSpPr>
            <a:spLocks noGrp="1"/>
          </p:cNvSpPr>
          <p:nvPr>
            <p:ph type="body" sz="quarter" idx="23"/>
          </p:nvPr>
        </p:nvSpPr>
        <p:spPr>
          <a:xfrm>
            <a:off x="3835717" y="3497257"/>
            <a:ext cx="2197103" cy="578656"/>
          </a:xfrm>
          <a:prstGeom prst="rect">
            <a:avLst/>
          </a:prstGeom>
        </p:spPr>
        <p:txBody>
          <a:bodyPr rtlCol="0"/>
          <a:lstStyle/>
          <a:p>
            <a:pPr rtl="0"/>
            <a:endParaRPr/>
          </a:p>
        </p:txBody>
      </p:sp>
      <p:sp>
        <p:nvSpPr>
          <p:cNvPr id="525" name="Text Placeholder 2"/>
          <p:cNvSpPr>
            <a:spLocks noGrp="1"/>
          </p:cNvSpPr>
          <p:nvPr>
            <p:ph type="body" sz="quarter" idx="24"/>
          </p:nvPr>
        </p:nvSpPr>
        <p:spPr>
          <a:xfrm>
            <a:off x="6610508" y="3497257"/>
            <a:ext cx="2197107" cy="578656"/>
          </a:xfrm>
          <a:prstGeom prst="rect">
            <a:avLst/>
          </a:prstGeom>
        </p:spPr>
        <p:txBody>
          <a:bodyPr rtlCol="0"/>
          <a:lstStyle/>
          <a:p>
            <a:pPr rtl="0"/>
            <a:endParaRPr/>
          </a:p>
        </p:txBody>
      </p:sp>
      <p:sp>
        <p:nvSpPr>
          <p:cNvPr id="526" name="Text Placeholder 2"/>
          <p:cNvSpPr>
            <a:spLocks noGrp="1"/>
          </p:cNvSpPr>
          <p:nvPr>
            <p:ph type="body" sz="quarter" idx="25"/>
          </p:nvPr>
        </p:nvSpPr>
        <p:spPr>
          <a:xfrm>
            <a:off x="9385300" y="3497257"/>
            <a:ext cx="2197100" cy="578656"/>
          </a:xfrm>
          <a:prstGeom prst="rect">
            <a:avLst/>
          </a:prstGeom>
        </p:spPr>
        <p:txBody>
          <a:bodyPr rtlCol="0"/>
          <a:lstStyle/>
          <a:p>
            <a:pPr rtl="0"/>
            <a:endParaRPr/>
          </a:p>
        </p:txBody>
      </p:sp>
      <p:pic>
        <p:nvPicPr>
          <p:cNvPr id="527" name="Picture 21" descr="Picture 21"/>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5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5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36"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54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44"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547" name="Group 22"/>
          <p:cNvGrpSpPr/>
          <p:nvPr/>
        </p:nvGrpSpPr>
        <p:grpSpPr>
          <a:xfrm>
            <a:off x="-5" y="1379537"/>
            <a:ext cx="2452701" cy="1"/>
            <a:chOff x="0" y="0"/>
            <a:chExt cx="2452699" cy="0"/>
          </a:xfrm>
        </p:grpSpPr>
        <p:sp>
          <p:nvSpPr>
            <p:cNvPr id="545"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46"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550" name="Group 31"/>
          <p:cNvGrpSpPr/>
          <p:nvPr/>
        </p:nvGrpSpPr>
        <p:grpSpPr>
          <a:xfrm>
            <a:off x="-16" y="6791314"/>
            <a:ext cx="12192028" cy="66697"/>
            <a:chOff x="-1" y="-1"/>
            <a:chExt cx="12192026" cy="66695"/>
          </a:xfrm>
        </p:grpSpPr>
        <p:sp>
          <p:nvSpPr>
            <p:cNvPr id="548"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49"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51" name="Picture Placeholder 3"/>
          <p:cNvSpPr>
            <a:spLocks noGrp="1"/>
          </p:cNvSpPr>
          <p:nvPr>
            <p:ph type="pic" sz="quarter" idx="21"/>
          </p:nvPr>
        </p:nvSpPr>
        <p:spPr>
          <a:xfrm>
            <a:off x="4122056" y="1379537"/>
            <a:ext cx="3657606" cy="1843092"/>
          </a:xfrm>
          <a:prstGeom prst="rect">
            <a:avLst/>
          </a:prstGeom>
        </p:spPr>
        <p:txBody>
          <a:bodyPr lIns="91439" tIns="45719" rIns="91439" bIns="45719" rtlCol="0">
            <a:noAutofit/>
          </a:bodyPr>
          <a:lstStyle/>
          <a:p>
            <a:pPr rtl="0"/>
            <a:endParaRPr/>
          </a:p>
        </p:txBody>
      </p:sp>
      <p:sp>
        <p:nvSpPr>
          <p:cNvPr id="552" name="Picture Placeholder 3"/>
          <p:cNvSpPr>
            <a:spLocks noGrp="1"/>
          </p:cNvSpPr>
          <p:nvPr>
            <p:ph type="pic" sz="quarter" idx="22"/>
          </p:nvPr>
        </p:nvSpPr>
        <p:spPr>
          <a:xfrm>
            <a:off x="7899400" y="1379537"/>
            <a:ext cx="3657600" cy="1843092"/>
          </a:xfrm>
          <a:prstGeom prst="rect">
            <a:avLst/>
          </a:prstGeom>
        </p:spPr>
        <p:txBody>
          <a:bodyPr lIns="91439" tIns="45719" rIns="91439" bIns="45719" rtlCol="0">
            <a:noAutofit/>
          </a:bodyPr>
          <a:lstStyle/>
          <a:p>
            <a:pPr rtl="0"/>
            <a:endParaRPr/>
          </a:p>
        </p:txBody>
      </p:sp>
      <p:sp>
        <p:nvSpPr>
          <p:cNvPr id="553" name="Picture Placeholder 3"/>
          <p:cNvSpPr>
            <a:spLocks noGrp="1"/>
          </p:cNvSpPr>
          <p:nvPr>
            <p:ph type="pic" sz="quarter" idx="23"/>
          </p:nvPr>
        </p:nvSpPr>
        <p:spPr>
          <a:xfrm>
            <a:off x="4122056" y="4556916"/>
            <a:ext cx="3657606" cy="1843092"/>
          </a:xfrm>
          <a:prstGeom prst="rect">
            <a:avLst/>
          </a:prstGeom>
        </p:spPr>
        <p:txBody>
          <a:bodyPr lIns="91439" tIns="45719" rIns="91439" bIns="45719" rtlCol="0">
            <a:noAutofit/>
          </a:bodyPr>
          <a:lstStyle/>
          <a:p>
            <a:pPr rtl="0"/>
            <a:endParaRPr/>
          </a:p>
        </p:txBody>
      </p:sp>
      <p:sp>
        <p:nvSpPr>
          <p:cNvPr id="554" name="Picture Placeholder 3"/>
          <p:cNvSpPr>
            <a:spLocks noGrp="1"/>
          </p:cNvSpPr>
          <p:nvPr>
            <p:ph type="pic" sz="quarter" idx="24"/>
          </p:nvPr>
        </p:nvSpPr>
        <p:spPr>
          <a:xfrm>
            <a:off x="7899400" y="4556916"/>
            <a:ext cx="3657600" cy="1843092"/>
          </a:xfrm>
          <a:prstGeom prst="rect">
            <a:avLst/>
          </a:prstGeom>
        </p:spPr>
        <p:txBody>
          <a:bodyPr lIns="91439" tIns="45719" rIns="91439" bIns="45719" rtlCol="0">
            <a:noAutofit/>
          </a:bodyPr>
          <a:lstStyle/>
          <a:p>
            <a:pPr rtl="0"/>
            <a:endParaRPr/>
          </a:p>
        </p:txBody>
      </p:sp>
      <p:sp>
        <p:nvSpPr>
          <p:cNvPr id="555" name="Body Level One…"/>
          <p:cNvSpPr txBox="1">
            <a:spLocks noGrp="1"/>
          </p:cNvSpPr>
          <p:nvPr>
            <p:ph type="body" sz="quarter" idx="1"/>
          </p:nvPr>
        </p:nvSpPr>
        <p:spPr>
          <a:xfrm>
            <a:off x="4122056" y="2903534"/>
            <a:ext cx="3657606" cy="371485"/>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56" name="Text Placeholder 2"/>
          <p:cNvSpPr>
            <a:spLocks noGrp="1"/>
          </p:cNvSpPr>
          <p:nvPr>
            <p:ph type="body" sz="quarter" idx="25"/>
          </p:nvPr>
        </p:nvSpPr>
        <p:spPr>
          <a:xfrm>
            <a:off x="7924799" y="2903534"/>
            <a:ext cx="3657606" cy="371485"/>
          </a:xfrm>
          <a:prstGeom prst="rect">
            <a:avLst/>
          </a:prstGeom>
          <a:solidFill>
            <a:schemeClr val="accent2"/>
          </a:solidFill>
        </p:spPr>
        <p:txBody>
          <a:bodyPr rtlCol="0"/>
          <a:lstStyle/>
          <a:p>
            <a:pPr rtl="0"/>
            <a:endParaRPr/>
          </a:p>
        </p:txBody>
      </p:sp>
      <p:sp>
        <p:nvSpPr>
          <p:cNvPr id="557" name="Text Placeholder 2"/>
          <p:cNvSpPr>
            <a:spLocks noGrp="1"/>
          </p:cNvSpPr>
          <p:nvPr>
            <p:ph type="body" sz="quarter" idx="26"/>
          </p:nvPr>
        </p:nvSpPr>
        <p:spPr>
          <a:xfrm>
            <a:off x="4122056" y="6023535"/>
            <a:ext cx="3657606" cy="371485"/>
          </a:xfrm>
          <a:prstGeom prst="rect">
            <a:avLst/>
          </a:prstGeom>
          <a:solidFill>
            <a:schemeClr val="accent2"/>
          </a:solidFill>
        </p:spPr>
        <p:txBody>
          <a:bodyPr rtlCol="0"/>
          <a:lstStyle/>
          <a:p>
            <a:pPr rtl="0"/>
            <a:endParaRPr/>
          </a:p>
        </p:txBody>
      </p:sp>
      <p:sp>
        <p:nvSpPr>
          <p:cNvPr id="558" name="Text Placeholder 2"/>
          <p:cNvSpPr>
            <a:spLocks noGrp="1"/>
          </p:cNvSpPr>
          <p:nvPr>
            <p:ph type="body" sz="quarter" idx="27"/>
          </p:nvPr>
        </p:nvSpPr>
        <p:spPr>
          <a:xfrm>
            <a:off x="7924799" y="6023535"/>
            <a:ext cx="3657606" cy="371485"/>
          </a:xfrm>
          <a:prstGeom prst="rect">
            <a:avLst/>
          </a:prstGeom>
          <a:solidFill>
            <a:schemeClr val="accent1"/>
          </a:solidFill>
        </p:spPr>
        <p:txBody>
          <a:bodyPr rtlCol="0"/>
          <a:lstStyle/>
          <a:p>
            <a:pPr rtl="0"/>
            <a:endParaRPr/>
          </a:p>
        </p:txBody>
      </p:sp>
      <p:pic>
        <p:nvPicPr>
          <p:cNvPr id="559" name="Picture 21" descr="Picture 21"/>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56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567"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68"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57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78" name="Group 31"/>
          <p:cNvGrpSpPr/>
          <p:nvPr/>
        </p:nvGrpSpPr>
        <p:grpSpPr>
          <a:xfrm>
            <a:off x="-16" y="6791314"/>
            <a:ext cx="12192028" cy="66697"/>
            <a:chOff x="-1" y="-1"/>
            <a:chExt cx="12192026" cy="66695"/>
          </a:xfrm>
        </p:grpSpPr>
        <p:sp>
          <p:nvSpPr>
            <p:cNvPr id="57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57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579"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580"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581" name="Picture Placeholder 3"/>
          <p:cNvSpPr>
            <a:spLocks noGrp="1"/>
          </p:cNvSpPr>
          <p:nvPr>
            <p:ph type="pic" sz="quarter" idx="23"/>
          </p:nvPr>
        </p:nvSpPr>
        <p:spPr>
          <a:xfrm>
            <a:off x="609763" y="3269341"/>
            <a:ext cx="2813469" cy="2852748"/>
          </a:xfrm>
          <a:prstGeom prst="rect">
            <a:avLst/>
          </a:prstGeom>
        </p:spPr>
        <p:txBody>
          <a:bodyPr lIns="91439" tIns="45719" rIns="91439" bIns="45719" rtlCol="0">
            <a:noAutofit/>
          </a:bodyPr>
          <a:lstStyle/>
          <a:p>
            <a:pPr rtl="0"/>
            <a:endParaRPr/>
          </a:p>
        </p:txBody>
      </p:sp>
      <p:sp>
        <p:nvSpPr>
          <p:cNvPr id="582" name="Picture Placeholder 3"/>
          <p:cNvSpPr>
            <a:spLocks noGrp="1"/>
          </p:cNvSpPr>
          <p:nvPr>
            <p:ph type="pic" sz="quarter" idx="24"/>
          </p:nvPr>
        </p:nvSpPr>
        <p:spPr>
          <a:xfrm>
            <a:off x="3547967" y="3269341"/>
            <a:ext cx="2765320" cy="2852748"/>
          </a:xfrm>
          <a:prstGeom prst="rect">
            <a:avLst/>
          </a:prstGeom>
        </p:spPr>
        <p:txBody>
          <a:bodyPr lIns="91439" tIns="45719" rIns="91439" bIns="45719" rtlCol="0">
            <a:noAutofit/>
          </a:bodyPr>
          <a:lstStyle/>
          <a:p>
            <a:pPr rtl="0"/>
            <a:endParaRPr/>
          </a:p>
        </p:txBody>
      </p:sp>
      <p:sp>
        <p:nvSpPr>
          <p:cNvPr id="583" name="Picture Placeholder 3"/>
          <p:cNvSpPr>
            <a:spLocks noGrp="1"/>
          </p:cNvSpPr>
          <p:nvPr>
            <p:ph type="pic" sz="quarter" idx="25"/>
          </p:nvPr>
        </p:nvSpPr>
        <p:spPr>
          <a:xfrm>
            <a:off x="6438017" y="3269341"/>
            <a:ext cx="2813472" cy="2852748"/>
          </a:xfrm>
          <a:prstGeom prst="rect">
            <a:avLst/>
          </a:prstGeom>
        </p:spPr>
        <p:txBody>
          <a:bodyPr lIns="91439" tIns="45719" rIns="91439" bIns="45719" rtlCol="0">
            <a:noAutofit/>
          </a:bodyPr>
          <a:lstStyle/>
          <a:p>
            <a:pPr rtl="0"/>
            <a:endParaRPr/>
          </a:p>
        </p:txBody>
      </p:sp>
      <p:sp>
        <p:nvSpPr>
          <p:cNvPr id="584" name="Picture Placeholder 3"/>
          <p:cNvSpPr>
            <a:spLocks noGrp="1"/>
          </p:cNvSpPr>
          <p:nvPr>
            <p:ph type="pic" sz="quarter" idx="26"/>
          </p:nvPr>
        </p:nvSpPr>
        <p:spPr>
          <a:xfrm>
            <a:off x="9376219" y="3269341"/>
            <a:ext cx="2813472" cy="2852748"/>
          </a:xfrm>
          <a:prstGeom prst="rect">
            <a:avLst/>
          </a:prstGeom>
        </p:spPr>
        <p:txBody>
          <a:bodyPr lIns="91439" tIns="45719" rIns="91439" bIns="45719" rtlCol="0">
            <a:noAutofit/>
          </a:bodyPr>
          <a:lstStyle/>
          <a:p>
            <a:pPr rtl="0"/>
            <a:endParaRPr/>
          </a:p>
        </p:txBody>
      </p:sp>
      <p:sp>
        <p:nvSpPr>
          <p:cNvPr id="585"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588" name="Group 50"/>
          <p:cNvGrpSpPr/>
          <p:nvPr/>
        </p:nvGrpSpPr>
        <p:grpSpPr>
          <a:xfrm>
            <a:off x="-5" y="486408"/>
            <a:ext cx="2452701" cy="1"/>
            <a:chOff x="0" y="0"/>
            <a:chExt cx="2452699" cy="0"/>
          </a:xfrm>
        </p:grpSpPr>
        <p:sp>
          <p:nvSpPr>
            <p:cNvPr id="586" name="Straight Connector 51"/>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87" name="Straight Connector 52"/>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589"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596"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597" name="Click to add title here"/>
          <p:cNvSpPr txBox="1">
            <a:spLocks noGrp="1"/>
          </p:cNvSpPr>
          <p:nvPr>
            <p:ph type="title" hasCustomPrompt="1"/>
          </p:nvPr>
        </p:nvSpPr>
        <p:spPr>
          <a:xfrm>
            <a:off x="609598" y="1988049"/>
            <a:ext cx="2286002" cy="1569664"/>
          </a:xfrm>
          <a:prstGeom prst="rect">
            <a:avLst/>
          </a:prstGeom>
        </p:spPr>
        <p:txBody>
          <a:bodyPr rtlCol="0"/>
          <a:lstStyle/>
          <a:p>
            <a:pPr rtl="0"/>
            <a:r>
              <a:t>Click to add title here</a:t>
            </a:r>
          </a:p>
        </p:txBody>
      </p:sp>
      <p:grpSp>
        <p:nvGrpSpPr>
          <p:cNvPr id="600" name="Group 22"/>
          <p:cNvGrpSpPr/>
          <p:nvPr/>
        </p:nvGrpSpPr>
        <p:grpSpPr>
          <a:xfrm>
            <a:off x="-5" y="1892300"/>
            <a:ext cx="2452701" cy="0"/>
            <a:chOff x="0" y="0"/>
            <a:chExt cx="2452699" cy="0"/>
          </a:xfrm>
        </p:grpSpPr>
        <p:sp>
          <p:nvSpPr>
            <p:cNvPr id="598"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99"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603" name="Group 31"/>
          <p:cNvGrpSpPr/>
          <p:nvPr/>
        </p:nvGrpSpPr>
        <p:grpSpPr>
          <a:xfrm>
            <a:off x="-16" y="6791314"/>
            <a:ext cx="12192028" cy="66697"/>
            <a:chOff x="-1" y="-1"/>
            <a:chExt cx="12192026" cy="66695"/>
          </a:xfrm>
        </p:grpSpPr>
        <p:sp>
          <p:nvSpPr>
            <p:cNvPr id="601"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02"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04"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605" name="Picture 13" descr="Picture 13"/>
          <p:cNvPicPr>
            <a:picLocks noChangeAspect="1"/>
          </p:cNvPicPr>
          <p:nvPr/>
        </p:nvPicPr>
        <p:blipFill>
          <a:blip r:embed="rId2"/>
          <a:stretch>
            <a:fillRect/>
          </a:stretch>
        </p:blipFill>
        <p:spPr>
          <a:xfrm>
            <a:off x="9981968" y="457200"/>
            <a:ext cx="1625608" cy="590491"/>
          </a:xfrm>
          <a:prstGeom prst="rect">
            <a:avLst/>
          </a:prstGeom>
          <a:ln w="12700">
            <a:miter lim="400000"/>
          </a:ln>
        </p:spPr>
      </p:pic>
      <p:sp>
        <p:nvSpPr>
          <p:cNvPr id="60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613"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14"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621"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22"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625" name="Group 31"/>
          <p:cNvGrpSpPr/>
          <p:nvPr/>
        </p:nvGrpSpPr>
        <p:grpSpPr>
          <a:xfrm>
            <a:off x="-16" y="6791314"/>
            <a:ext cx="12192028" cy="66697"/>
            <a:chOff x="-1" y="-1"/>
            <a:chExt cx="12192026" cy="66695"/>
          </a:xfrm>
        </p:grpSpPr>
        <p:sp>
          <p:nvSpPr>
            <p:cNvPr id="623"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24"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26" name="Click to add title here"/>
          <p:cNvSpPr txBox="1">
            <a:spLocks noGrp="1"/>
          </p:cNvSpPr>
          <p:nvPr>
            <p:ph type="title" hasCustomPrompt="1"/>
          </p:nvPr>
        </p:nvSpPr>
        <p:spPr>
          <a:xfrm>
            <a:off x="609598" y="4083551"/>
            <a:ext cx="2286002" cy="1569668"/>
          </a:xfrm>
          <a:prstGeom prst="rect">
            <a:avLst/>
          </a:prstGeom>
        </p:spPr>
        <p:txBody>
          <a:bodyPr rtlCol="0"/>
          <a:lstStyle/>
          <a:p>
            <a:pPr rtl="0"/>
            <a:r>
              <a:t>Click to add title here</a:t>
            </a:r>
          </a:p>
        </p:txBody>
      </p:sp>
      <p:sp>
        <p:nvSpPr>
          <p:cNvPr id="627" name="Body Level One…"/>
          <p:cNvSpPr txBox="1">
            <a:spLocks noGrp="1"/>
          </p:cNvSpPr>
          <p:nvPr>
            <p:ph type="body" sz="quarter" idx="1"/>
          </p:nvPr>
        </p:nvSpPr>
        <p:spPr>
          <a:xfrm>
            <a:off x="6096000" y="4083548"/>
            <a:ext cx="5486400" cy="1856877"/>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8"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635"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pic>
        <p:nvPicPr>
          <p:cNvPr id="636" name="Picture 4" descr="Picture 4"/>
          <p:cNvPicPr>
            <a:picLocks noChangeAspect="1"/>
          </p:cNvPicPr>
          <p:nvPr/>
        </p:nvPicPr>
        <p:blipFill>
          <a:blip r:embed="rId2"/>
          <a:srcRect t="32714" b="25094"/>
          <a:stretch>
            <a:fillRect/>
          </a:stretch>
        </p:blipFill>
        <p:spPr>
          <a:xfrm>
            <a:off x="0" y="3428996"/>
            <a:ext cx="12192000" cy="3429006"/>
          </a:xfrm>
          <a:prstGeom prst="rect">
            <a:avLst/>
          </a:prstGeom>
          <a:ln w="12700">
            <a:miter lim="400000"/>
          </a:ln>
        </p:spPr>
      </p:pic>
      <p:sp>
        <p:nvSpPr>
          <p:cNvPr id="637"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38" name="Thank You"/>
          <p:cNvSpPr txBox="1">
            <a:spLocks noGrp="1"/>
          </p:cNvSpPr>
          <p:nvPr>
            <p:ph type="title" hasCustomPrompt="1"/>
          </p:nvPr>
        </p:nvSpPr>
        <p:spPr>
          <a:xfrm>
            <a:off x="609600" y="3725167"/>
            <a:ext cx="10972800" cy="923338"/>
          </a:xfrm>
          <a:prstGeom prst="rect">
            <a:avLst/>
          </a:prstGeom>
        </p:spPr>
        <p:txBody>
          <a:bodyPr rtlCol="0"/>
          <a:lstStyle>
            <a:lvl1pPr>
              <a:defRPr sz="5400">
                <a:solidFill>
                  <a:srgbClr val="FFFFFF"/>
                </a:solidFill>
              </a:defRPr>
            </a:lvl1pPr>
          </a:lstStyle>
          <a:p>
            <a:pPr rtl="0"/>
            <a:r>
              <a:t>Thank You</a:t>
            </a:r>
          </a:p>
        </p:txBody>
      </p:sp>
      <p:grpSp>
        <p:nvGrpSpPr>
          <p:cNvPr id="641" name="Group 31"/>
          <p:cNvGrpSpPr/>
          <p:nvPr/>
        </p:nvGrpSpPr>
        <p:grpSpPr>
          <a:xfrm>
            <a:off x="-16" y="6791314"/>
            <a:ext cx="12192028" cy="66697"/>
            <a:chOff x="-1" y="-1"/>
            <a:chExt cx="12192026" cy="66695"/>
          </a:xfrm>
        </p:grpSpPr>
        <p:sp>
          <p:nvSpPr>
            <p:cNvPr id="639"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40"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42" name="Body Level One…"/>
          <p:cNvSpPr txBox="1">
            <a:spLocks noGrp="1"/>
          </p:cNvSpPr>
          <p:nvPr>
            <p:ph type="body" sz="quarter" idx="1" hasCustomPrompt="1"/>
          </p:nvPr>
        </p:nvSpPr>
        <p:spPr>
          <a:xfrm>
            <a:off x="609600" y="4820711"/>
            <a:ext cx="4115826" cy="341562"/>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643" name="Text Placeholder 21"/>
          <p:cNvSpPr>
            <a:spLocks noGrp="1"/>
          </p:cNvSpPr>
          <p:nvPr>
            <p:ph type="body" sz="quarter" idx="21" hasCustomPrompt="1"/>
          </p:nvPr>
        </p:nvSpPr>
        <p:spPr>
          <a:xfrm>
            <a:off x="1048632" y="5344721"/>
            <a:ext cx="2927021" cy="341562"/>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644" name="Text Placeholder 21"/>
          <p:cNvSpPr>
            <a:spLocks noGrp="1"/>
          </p:cNvSpPr>
          <p:nvPr>
            <p:ph type="body" sz="quarter" idx="22" hasCustomPrompt="1"/>
          </p:nvPr>
        </p:nvSpPr>
        <p:spPr>
          <a:xfrm>
            <a:off x="1048632" y="5771038"/>
            <a:ext cx="2552477" cy="341562"/>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645" name="Text Placeholder 21"/>
          <p:cNvSpPr>
            <a:spLocks noGrp="1"/>
          </p:cNvSpPr>
          <p:nvPr>
            <p:ph type="body" sz="quarter" idx="23" hasCustomPrompt="1"/>
          </p:nvPr>
        </p:nvSpPr>
        <p:spPr>
          <a:xfrm>
            <a:off x="1048628" y="6197358"/>
            <a:ext cx="3175460" cy="341562"/>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646"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647"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654"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55"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66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sp>
        <p:nvSpPr>
          <p:cNvPr id="663"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667" name="Group 13"/>
          <p:cNvGrpSpPr/>
          <p:nvPr/>
        </p:nvGrpSpPr>
        <p:grpSpPr>
          <a:xfrm>
            <a:off x="2011354" y="4135103"/>
            <a:ext cx="10180331" cy="68941"/>
            <a:chOff x="-1" y="0"/>
            <a:chExt cx="10180329" cy="68939"/>
          </a:xfrm>
        </p:grpSpPr>
        <p:sp>
          <p:nvSpPr>
            <p:cNvPr id="664" name="Rectangle 14"/>
            <p:cNvSpPr/>
            <p:nvPr/>
          </p:nvSpPr>
          <p:spPr>
            <a:xfrm>
              <a:off x="-2"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5" name="Rectangle 15"/>
            <p:cNvSpPr/>
            <p:nvPr/>
          </p:nvSpPr>
          <p:spPr>
            <a:xfrm>
              <a:off x="3392150" y="-1"/>
              <a:ext cx="3396025" cy="6894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666" name="Rectangle 16"/>
            <p:cNvSpPr/>
            <p:nvPr/>
          </p:nvSpPr>
          <p:spPr>
            <a:xfrm>
              <a:off x="6784304" y="-1"/>
              <a:ext cx="3396025" cy="6894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sp>
        <p:nvSpPr>
          <p:cNvPr id="668" name="Presentation title here"/>
          <p:cNvSpPr txBox="1">
            <a:spLocks noGrp="1"/>
          </p:cNvSpPr>
          <p:nvPr>
            <p:ph type="title" hasCustomPrompt="1"/>
          </p:nvPr>
        </p:nvSpPr>
        <p:spPr>
          <a:xfrm>
            <a:off x="2011359" y="4372311"/>
            <a:ext cx="9571043" cy="728551"/>
          </a:xfrm>
          <a:prstGeom prst="rect">
            <a:avLst/>
          </a:prstGeom>
        </p:spPr>
        <p:txBody>
          <a:bodyPr rtlCol="0" anchor="b"/>
          <a:lstStyle>
            <a:lvl1pPr>
              <a:defRPr sz="3600">
                <a:solidFill>
                  <a:srgbClr val="171716"/>
                </a:solidFill>
              </a:defRPr>
            </a:lvl1pPr>
          </a:lstStyle>
          <a:p>
            <a:pPr rtl="0"/>
            <a:r>
              <a:t>Presentation title here</a:t>
            </a:r>
          </a:p>
        </p:txBody>
      </p:sp>
      <p:sp>
        <p:nvSpPr>
          <p:cNvPr id="669" name="Body Level One…"/>
          <p:cNvSpPr txBox="1">
            <a:spLocks noGrp="1"/>
          </p:cNvSpPr>
          <p:nvPr>
            <p:ph type="body" sz="quarter" idx="1"/>
          </p:nvPr>
        </p:nvSpPr>
        <p:spPr>
          <a:xfrm>
            <a:off x="2011359" y="5182608"/>
            <a:ext cx="9571043" cy="345854"/>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670" name="Picture 20" descr="Picture 20"/>
          <p:cNvPicPr>
            <a:picLocks noChangeAspect="1"/>
          </p:cNvPicPr>
          <p:nvPr/>
        </p:nvPicPr>
        <p:blipFill>
          <a:blip r:embed="rId2"/>
          <a:stretch>
            <a:fillRect/>
          </a:stretch>
        </p:blipFill>
        <p:spPr>
          <a:xfrm>
            <a:off x="1980313" y="822181"/>
            <a:ext cx="2793490" cy="1014725"/>
          </a:xfrm>
          <a:prstGeom prst="rect">
            <a:avLst/>
          </a:prstGeom>
          <a:ln w="12700">
            <a:miter lim="400000"/>
          </a:ln>
        </p:spPr>
      </p:pic>
      <p:sp>
        <p:nvSpPr>
          <p:cNvPr id="671" name="Slide Number"/>
          <p:cNvSpPr txBox="1">
            <a:spLocks noGrp="1"/>
          </p:cNvSpPr>
          <p:nvPr>
            <p:ph type="sldNum" sz="quarter" idx="2"/>
          </p:nvPr>
        </p:nvSpPr>
        <p:spPr>
          <a:xfrm>
            <a:off x="8614900" y="6242859"/>
            <a:ext cx="245400" cy="226982"/>
          </a:xfrm>
          <a:prstGeom prst="rect">
            <a:avLst/>
          </a:prstGeom>
        </p:spPr>
        <p:txBody>
          <a:bodyPr rtlCol="0"/>
          <a:lstStyle/>
          <a:p>
            <a:pPr rtl="0"/>
            <a:fld id="{86CB4B4D-7CA3-9044-876B-883B54F8677D}" type="slidenum">
              <a:t>‹#›</a:t>
            </a:fld>
            <a:endParaRPr/>
          </a:p>
        </p:txBody>
      </p:sp>
    </p:spTree>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cSld name="3_Title Slide">
    <p:bg>
      <p:bgPr>
        <a:solidFill>
          <a:srgbClr val="E7E6E6"/>
        </a:solidFill>
        <a:effectLst/>
      </p:bgPr>
    </p:bg>
    <p:spTree>
      <p:nvGrpSpPr>
        <p:cNvPr id="1" name=""/>
        <p:cNvGrpSpPr/>
        <p:nvPr/>
      </p:nvGrpSpPr>
      <p:grpSpPr>
        <a:xfrm>
          <a:off x="0" y="0"/>
          <a:ext cx="0" cy="0"/>
          <a:chOff x="0" y="0"/>
          <a:chExt cx="0" cy="0"/>
        </a:xfrm>
      </p:grpSpPr>
      <p:sp>
        <p:nvSpPr>
          <p:cNvPr id="19" name="Block Arc 30"/>
          <p:cNvSpPr/>
          <p:nvPr/>
        </p:nvSpPr>
        <p:spPr>
          <a:xfrm rot="5400000">
            <a:off x="-1078964" y="1851872"/>
            <a:ext cx="5419521" cy="11240942"/>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endParaRPr/>
          </a:p>
        </p:txBody>
      </p:sp>
      <p:sp>
        <p:nvSpPr>
          <p:cNvPr id="20" name="Block Arc 31"/>
          <p:cNvSpPr/>
          <p:nvPr/>
        </p:nvSpPr>
        <p:spPr>
          <a:xfrm rot="16200000">
            <a:off x="-2350597" y="-3067075"/>
            <a:ext cx="8270392" cy="11588640"/>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endParaRPr/>
          </a:p>
        </p:txBody>
      </p:sp>
      <p:sp>
        <p:nvSpPr>
          <p:cNvPr id="21" name="Oval 27"/>
          <p:cNvSpPr/>
          <p:nvPr/>
        </p:nvSpPr>
        <p:spPr>
          <a:xfrm>
            <a:off x="-3773436" y="-1171953"/>
            <a:ext cx="11117611" cy="11117612"/>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pic>
        <p:nvPicPr>
          <p:cNvPr id="22"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23" name="Presentation title here"/>
          <p:cNvSpPr txBox="1">
            <a:spLocks noGrp="1"/>
          </p:cNvSpPr>
          <p:nvPr>
            <p:ph type="title" hasCustomPrompt="1"/>
          </p:nvPr>
        </p:nvSpPr>
        <p:spPr>
          <a:xfrm>
            <a:off x="609601" y="3182242"/>
            <a:ext cx="4450404" cy="1960566"/>
          </a:xfrm>
          <a:prstGeom prst="rect">
            <a:avLst/>
          </a:prstGeom>
        </p:spPr>
        <p:txBody>
          <a:bodyPr rtlCol="0" anchor="b"/>
          <a:lstStyle>
            <a:lvl1pPr>
              <a:defRPr sz="4400">
                <a:solidFill>
                  <a:srgbClr val="171716"/>
                </a:solidFill>
              </a:defRPr>
            </a:lvl1pPr>
          </a:lstStyle>
          <a:p>
            <a:pPr rtl="0"/>
            <a:r>
              <a:t>Presentation title here</a:t>
            </a:r>
          </a:p>
        </p:txBody>
      </p:sp>
      <p:sp>
        <p:nvSpPr>
          <p:cNvPr id="24" name="Body Level One…"/>
          <p:cNvSpPr txBox="1">
            <a:spLocks noGrp="1"/>
          </p:cNvSpPr>
          <p:nvPr>
            <p:ph type="body" sz="quarter" idx="1"/>
          </p:nvPr>
        </p:nvSpPr>
        <p:spPr>
          <a:xfrm>
            <a:off x="609601" y="5293485"/>
            <a:ext cx="4450404"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27" name="Group 8"/>
          <p:cNvGrpSpPr/>
          <p:nvPr/>
        </p:nvGrpSpPr>
        <p:grpSpPr>
          <a:xfrm>
            <a:off x="-3" y="5224321"/>
            <a:ext cx="4450407" cy="1"/>
            <a:chOff x="0" y="0"/>
            <a:chExt cx="4450405" cy="0"/>
          </a:xfrm>
        </p:grpSpPr>
        <p:sp>
          <p:nvSpPr>
            <p:cNvPr id="25" name="Straight Connector 23"/>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 name="Straight Connector 6"/>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28"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2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045481048"/>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x">
  <p:cSld name="9_Title Slide">
    <p:spTree>
      <p:nvGrpSpPr>
        <p:cNvPr id="1" name=""/>
        <p:cNvGrpSpPr/>
        <p:nvPr/>
      </p:nvGrpSpPr>
      <p:grpSpPr>
        <a:xfrm>
          <a:off x="0" y="0"/>
          <a:ext cx="0" cy="0"/>
          <a:chOff x="0" y="0"/>
          <a:chExt cx="0" cy="0"/>
        </a:xfrm>
      </p:grpSpPr>
      <p:pic>
        <p:nvPicPr>
          <p:cNvPr id="36"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37" name="Picture Placeholder 21"/>
          <p:cNvSpPr>
            <a:spLocks noGrp="1"/>
          </p:cNvSpPr>
          <p:nvPr>
            <p:ph type="pic" sz="half" idx="21"/>
          </p:nvPr>
        </p:nvSpPr>
        <p:spPr>
          <a:xfrm>
            <a:off x="678378" y="766381"/>
            <a:ext cx="5325206" cy="5325237"/>
          </a:xfrm>
          <a:prstGeom prst="rect">
            <a:avLst/>
          </a:prstGeom>
          <a:ln w="63500">
            <a:solidFill>
              <a:srgbClr val="74707C"/>
            </a:solidFill>
            <a:round/>
          </a:ln>
        </p:spPr>
        <p:txBody>
          <a:bodyPr lIns="91439" tIns="45719" rIns="91439" bIns="45719" rtlCol="0">
            <a:noAutofit/>
          </a:bodyPr>
          <a:lstStyle/>
          <a:p>
            <a:pPr rtl="0"/>
            <a:endParaRPr/>
          </a:p>
        </p:txBody>
      </p:sp>
      <p:pic>
        <p:nvPicPr>
          <p:cNvPr id="38" name="Picture 7" descr="Picture 7"/>
          <p:cNvPicPr>
            <a:picLocks noChangeAspect="1"/>
          </p:cNvPicPr>
          <p:nvPr/>
        </p:nvPicPr>
        <p:blipFill>
          <a:blip r:embed="rId3"/>
          <a:stretch>
            <a:fillRect/>
          </a:stretch>
        </p:blipFill>
        <p:spPr>
          <a:xfrm>
            <a:off x="6605519" y="720500"/>
            <a:ext cx="2700529" cy="980954"/>
          </a:xfrm>
          <a:prstGeom prst="rect">
            <a:avLst/>
          </a:prstGeom>
          <a:ln w="12700">
            <a:miter lim="400000"/>
          </a:ln>
        </p:spPr>
      </p:pic>
      <p:sp>
        <p:nvSpPr>
          <p:cNvPr id="39" name="Presentation title here"/>
          <p:cNvSpPr txBox="1">
            <a:spLocks noGrp="1"/>
          </p:cNvSpPr>
          <p:nvPr>
            <p:ph type="title" hasCustomPrompt="1"/>
          </p:nvPr>
        </p:nvSpPr>
        <p:spPr>
          <a:xfrm>
            <a:off x="6635219" y="2838896"/>
            <a:ext cx="4450404" cy="1379557"/>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40" name="Body Level One…"/>
          <p:cNvSpPr txBox="1">
            <a:spLocks noGrp="1"/>
          </p:cNvSpPr>
          <p:nvPr>
            <p:ph type="body" sz="quarter" idx="1"/>
          </p:nvPr>
        </p:nvSpPr>
        <p:spPr>
          <a:xfrm>
            <a:off x="6635219" y="4369129"/>
            <a:ext cx="4450404" cy="345850"/>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3" name="Group 8"/>
          <p:cNvGrpSpPr/>
          <p:nvPr/>
        </p:nvGrpSpPr>
        <p:grpSpPr>
          <a:xfrm>
            <a:off x="6635219" y="4261630"/>
            <a:ext cx="4450406" cy="12700"/>
            <a:chOff x="0" y="0"/>
            <a:chExt cx="4450405" cy="12699"/>
          </a:xfrm>
        </p:grpSpPr>
        <p:sp>
          <p:nvSpPr>
            <p:cNvPr id="41" name="Straight Connector 23"/>
            <p:cNvSpPr/>
            <p:nvPr/>
          </p:nvSpPr>
          <p:spPr>
            <a:xfrm flipH="1" flipV="1">
              <a:off x="-1" y="0"/>
              <a:ext cx="3772027" cy="1270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 name="Straight Connector 6"/>
            <p:cNvSpPr/>
            <p:nvPr/>
          </p:nvSpPr>
          <p:spPr>
            <a:xfrm flipH="1" flipV="1">
              <a:off x="678379" y="0"/>
              <a:ext cx="3772027" cy="1270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4" name="Text Placeholder 52"/>
          <p:cNvSpPr>
            <a:spLocks noGrp="1"/>
          </p:cNvSpPr>
          <p:nvPr>
            <p:ph type="body" sz="quarter" idx="22" hasCustomPrompt="1"/>
          </p:nvPr>
        </p:nvSpPr>
        <p:spPr>
          <a:xfrm>
            <a:off x="6667500" y="5852423"/>
            <a:ext cx="2851899" cy="273777"/>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4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505514133"/>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x">
  <p:cSld name="6_Title Slide">
    <p:spTree>
      <p:nvGrpSpPr>
        <p:cNvPr id="1" name=""/>
        <p:cNvGrpSpPr/>
        <p:nvPr/>
      </p:nvGrpSpPr>
      <p:grpSpPr>
        <a:xfrm>
          <a:off x="0" y="0"/>
          <a:ext cx="0" cy="0"/>
          <a:chOff x="0" y="0"/>
          <a:chExt cx="0" cy="0"/>
        </a:xfrm>
      </p:grpSpPr>
      <p:sp>
        <p:nvSpPr>
          <p:cNvPr id="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53" name="Rectangle 36"/>
          <p:cNvSpPr/>
          <p:nvPr/>
        </p:nvSpPr>
        <p:spPr>
          <a:xfrm>
            <a:off x="11060234" y="6256716"/>
            <a:ext cx="660279" cy="575885"/>
          </a:xfrm>
          <a:prstGeom prst="rect">
            <a:avLst/>
          </a:prstGeom>
          <a:solidFill>
            <a:srgbClr val="FFFFFF"/>
          </a:solidFill>
          <a:ln w="12700">
            <a:miter lim="400000"/>
          </a:ln>
        </p:spPr>
        <p:txBody>
          <a:bodyPr lIns="45718" tIns="45718" rIns="45718" bIns="45718" rtlCol="0" anchor="ctr"/>
          <a:lstStyle/>
          <a:p>
            <a:pPr algn="ctr" rtl="0">
              <a:defRPr>
                <a:solidFill>
                  <a:srgbClr val="FFFFFF"/>
                </a:solidFill>
              </a:defRPr>
            </a:pPr>
            <a:endParaRPr/>
          </a:p>
        </p:txBody>
      </p:sp>
      <p:sp>
        <p:nvSpPr>
          <p:cNvPr id="54" name="Freeform: Shape 25"/>
          <p:cNvSpPr/>
          <p:nvPr/>
        </p:nvSpPr>
        <p:spPr>
          <a:xfrm flipH="1">
            <a:off x="7425242" y="-1098073"/>
            <a:ext cx="4749018"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55"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56" name="Presentation title here"/>
          <p:cNvSpPr txBox="1">
            <a:spLocks noGrp="1"/>
          </p:cNvSpPr>
          <p:nvPr>
            <p:ph type="title" hasCustomPrompt="1"/>
          </p:nvPr>
        </p:nvSpPr>
        <p:spPr>
          <a:xfrm>
            <a:off x="629785" y="3182242"/>
            <a:ext cx="4450405" cy="1960566"/>
          </a:xfrm>
          <a:prstGeom prst="rect">
            <a:avLst/>
          </a:prstGeom>
        </p:spPr>
        <p:txBody>
          <a:bodyPr rtlCol="0" anchor="b"/>
          <a:lstStyle>
            <a:lvl1pPr>
              <a:defRPr sz="4400">
                <a:solidFill>
                  <a:srgbClr val="171716"/>
                </a:solidFill>
              </a:defRPr>
            </a:lvl1pPr>
          </a:lstStyle>
          <a:p>
            <a:pPr rtl="0"/>
            <a:r>
              <a:t>Presentation title here</a:t>
            </a:r>
          </a:p>
        </p:txBody>
      </p:sp>
      <p:sp>
        <p:nvSpPr>
          <p:cNvPr id="57" name="Body Level One…"/>
          <p:cNvSpPr txBox="1">
            <a:spLocks noGrp="1"/>
          </p:cNvSpPr>
          <p:nvPr>
            <p:ph type="body" sz="quarter" idx="1"/>
          </p:nvPr>
        </p:nvSpPr>
        <p:spPr>
          <a:xfrm>
            <a:off x="629785" y="5293485"/>
            <a:ext cx="4450405"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8" name="Picture Placeholder 31"/>
          <p:cNvSpPr>
            <a:spLocks noGrp="1"/>
          </p:cNvSpPr>
          <p:nvPr>
            <p:ph type="pic" sz="half" idx="21"/>
          </p:nvPr>
        </p:nvSpPr>
        <p:spPr>
          <a:xfrm>
            <a:off x="7636105" y="0"/>
            <a:ext cx="4555894" cy="6858000"/>
          </a:xfrm>
          <a:prstGeom prst="rect">
            <a:avLst/>
          </a:prstGeom>
        </p:spPr>
        <p:txBody>
          <a:bodyPr lIns="91439" tIns="45719" rIns="91439" bIns="45719" rtlCol="0">
            <a:noAutofit/>
          </a:bodyPr>
          <a:lstStyle/>
          <a:p>
            <a:pPr rtl="0"/>
            <a:endParaRPr/>
          </a:p>
        </p:txBody>
      </p:sp>
      <p:grpSp>
        <p:nvGrpSpPr>
          <p:cNvPr id="61" name="Group 33"/>
          <p:cNvGrpSpPr/>
          <p:nvPr/>
        </p:nvGrpSpPr>
        <p:grpSpPr>
          <a:xfrm>
            <a:off x="-3" y="5224321"/>
            <a:ext cx="4450407" cy="1"/>
            <a:chOff x="0" y="0"/>
            <a:chExt cx="4450405" cy="0"/>
          </a:xfrm>
        </p:grpSpPr>
        <p:sp>
          <p:nvSpPr>
            <p:cNvPr id="59" name="Straight Connector 34"/>
            <p:cNvSpPr/>
            <p:nvPr/>
          </p:nvSpPr>
          <p:spPr>
            <a:xfrm>
              <a:off x="678379" y="0"/>
              <a:ext cx="3772027"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0" name="Straight Connector 35"/>
            <p:cNvSpPr/>
            <p:nvPr/>
          </p:nvSpPr>
          <p:spPr>
            <a:xfrm>
              <a:off x="0" y="0"/>
              <a:ext cx="37720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62"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795765465"/>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x">
  <p:cSld name="4_Title Slide">
    <p:spTree>
      <p:nvGrpSpPr>
        <p:cNvPr id="1" name=""/>
        <p:cNvGrpSpPr/>
        <p:nvPr/>
      </p:nvGrpSpPr>
      <p:grpSpPr>
        <a:xfrm>
          <a:off x="0" y="0"/>
          <a:ext cx="0" cy="0"/>
          <a:chOff x="0" y="0"/>
          <a:chExt cx="0" cy="0"/>
        </a:xfrm>
      </p:grpSpPr>
      <p:sp>
        <p:nvSpPr>
          <p:cNvPr id="7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71" name="Picture Placeholder 18"/>
          <p:cNvSpPr>
            <a:spLocks noGrp="1"/>
          </p:cNvSpPr>
          <p:nvPr>
            <p:ph type="pic" sz="half" idx="21"/>
          </p:nvPr>
        </p:nvSpPr>
        <p:spPr>
          <a:xfrm>
            <a:off x="2011363" y="2133600"/>
            <a:ext cx="10180637" cy="1902161"/>
          </a:xfrm>
          <a:prstGeom prst="rect">
            <a:avLst/>
          </a:prstGeom>
        </p:spPr>
        <p:txBody>
          <a:bodyPr lIns="91439" tIns="45719" rIns="91439" bIns="45719" rtlCol="0">
            <a:noAutofit/>
          </a:bodyPr>
          <a:lstStyle/>
          <a:p>
            <a:pPr rtl="0"/>
            <a:endParaRPr/>
          </a:p>
        </p:txBody>
      </p:sp>
      <p:grpSp>
        <p:nvGrpSpPr>
          <p:cNvPr id="75" name="Group 13"/>
          <p:cNvGrpSpPr/>
          <p:nvPr/>
        </p:nvGrpSpPr>
        <p:grpSpPr>
          <a:xfrm>
            <a:off x="2011361" y="4135106"/>
            <a:ext cx="10180322" cy="68931"/>
            <a:chOff x="-1" y="0"/>
            <a:chExt cx="10180320" cy="68929"/>
          </a:xfrm>
        </p:grpSpPr>
        <p:sp>
          <p:nvSpPr>
            <p:cNvPr id="72" name="Rectangle 14"/>
            <p:cNvSpPr/>
            <p:nvPr/>
          </p:nvSpPr>
          <p:spPr>
            <a:xfrm>
              <a:off x="-2"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3" name="Rectangle 15"/>
            <p:cNvSpPr/>
            <p:nvPr/>
          </p:nvSpPr>
          <p:spPr>
            <a:xfrm>
              <a:off x="3392148" y="0"/>
              <a:ext cx="3396021" cy="68930"/>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74" name="Rectangle 16"/>
            <p:cNvSpPr/>
            <p:nvPr/>
          </p:nvSpPr>
          <p:spPr>
            <a:xfrm>
              <a:off x="6784299" y="0"/>
              <a:ext cx="3396021" cy="68930"/>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76" name="Presentation title here"/>
          <p:cNvSpPr txBox="1">
            <a:spLocks noGrp="1"/>
          </p:cNvSpPr>
          <p:nvPr>
            <p:ph type="title" hasCustomPrompt="1"/>
          </p:nvPr>
        </p:nvSpPr>
        <p:spPr>
          <a:xfrm>
            <a:off x="2011360" y="4372311"/>
            <a:ext cx="9571041" cy="728547"/>
          </a:xfrm>
          <a:prstGeom prst="rect">
            <a:avLst/>
          </a:prstGeom>
        </p:spPr>
        <p:txBody>
          <a:bodyPr rtlCol="0" anchor="b"/>
          <a:lstStyle>
            <a:lvl1pPr>
              <a:defRPr sz="3600">
                <a:solidFill>
                  <a:srgbClr val="171716"/>
                </a:solidFill>
              </a:defRPr>
            </a:lvl1pPr>
          </a:lstStyle>
          <a:p>
            <a:pPr rtl="0"/>
            <a:r>
              <a:t>Presentation title here</a:t>
            </a:r>
          </a:p>
        </p:txBody>
      </p:sp>
      <p:sp>
        <p:nvSpPr>
          <p:cNvPr id="77" name="Body Level One…"/>
          <p:cNvSpPr txBox="1">
            <a:spLocks noGrp="1"/>
          </p:cNvSpPr>
          <p:nvPr>
            <p:ph type="body" sz="quarter" idx="1"/>
          </p:nvPr>
        </p:nvSpPr>
        <p:spPr>
          <a:xfrm>
            <a:off x="2011360" y="5182608"/>
            <a:ext cx="9571041" cy="345850"/>
          </a:xfrm>
          <a:prstGeom prst="rect">
            <a:avLst/>
          </a:prstGeom>
        </p:spPr>
        <p:txBody>
          <a:bodyPr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8" name="Picture 20" descr="Picture 20"/>
          <p:cNvPicPr>
            <a:picLocks noChangeAspect="1"/>
          </p:cNvPicPr>
          <p:nvPr/>
        </p:nvPicPr>
        <p:blipFill>
          <a:blip r:embed="rId2"/>
          <a:stretch>
            <a:fillRect/>
          </a:stretch>
        </p:blipFill>
        <p:spPr>
          <a:xfrm>
            <a:off x="1980313" y="822181"/>
            <a:ext cx="2793490" cy="1014723"/>
          </a:xfrm>
          <a:prstGeom prst="rect">
            <a:avLst/>
          </a:prstGeom>
          <a:ln w="12700">
            <a:miter lim="400000"/>
          </a:ln>
        </p:spPr>
      </p:pic>
      <p:sp>
        <p:nvSpPr>
          <p:cNvPr id="7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6808566"/>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x">
  <p:cSld name="14_Title Slide">
    <p:spTree>
      <p:nvGrpSpPr>
        <p:cNvPr id="1" name=""/>
        <p:cNvGrpSpPr/>
        <p:nvPr/>
      </p:nvGrpSpPr>
      <p:grpSpPr>
        <a:xfrm>
          <a:off x="0" y="0"/>
          <a:ext cx="0" cy="0"/>
          <a:chOff x="0" y="0"/>
          <a:chExt cx="0" cy="0"/>
        </a:xfrm>
      </p:grpSpPr>
      <p:sp>
        <p:nvSpPr>
          <p:cNvPr id="8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87" name="Rectangle 1"/>
          <p:cNvSpPr/>
          <p:nvPr/>
        </p:nvSpPr>
        <p:spPr>
          <a:xfrm>
            <a:off x="11265406" y="6536652"/>
            <a:ext cx="151531" cy="188107"/>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8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65346720"/>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x">
  <p:cSld name="Custom Layout">
    <p:spTree>
      <p:nvGrpSpPr>
        <p:cNvPr id="1" name=""/>
        <p:cNvGrpSpPr/>
        <p:nvPr/>
      </p:nvGrpSpPr>
      <p:grpSpPr>
        <a:xfrm>
          <a:off x="0" y="0"/>
          <a:ext cx="0" cy="0"/>
          <a:chOff x="0" y="0"/>
          <a:chExt cx="0" cy="0"/>
        </a:xfrm>
      </p:grpSpPr>
      <p:sp>
        <p:nvSpPr>
          <p:cNvPr id="9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96"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97"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98"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99"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0"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1"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02"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03"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04"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05"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06"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07"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10" name="Group 22"/>
          <p:cNvGrpSpPr/>
          <p:nvPr/>
        </p:nvGrpSpPr>
        <p:grpSpPr>
          <a:xfrm>
            <a:off x="0" y="1863526"/>
            <a:ext cx="2452690" cy="1"/>
            <a:chOff x="0" y="0"/>
            <a:chExt cx="2452689" cy="0"/>
          </a:xfrm>
        </p:grpSpPr>
        <p:sp>
          <p:nvSpPr>
            <p:cNvPr id="108"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9"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13" name="Group 31"/>
          <p:cNvGrpSpPr/>
          <p:nvPr/>
        </p:nvGrpSpPr>
        <p:grpSpPr>
          <a:xfrm>
            <a:off x="-4" y="6791323"/>
            <a:ext cx="12192006" cy="66679"/>
            <a:chOff x="-1" y="0"/>
            <a:chExt cx="12192004" cy="66677"/>
          </a:xfrm>
        </p:grpSpPr>
        <p:sp>
          <p:nvSpPr>
            <p:cNvPr id="11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1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pic>
        <p:nvPicPr>
          <p:cNvPr id="114" name="Picture 21" descr="Picture 21"/>
          <p:cNvPicPr>
            <a:picLocks noChangeAspect="1"/>
          </p:cNvPicPr>
          <p:nvPr/>
        </p:nvPicPr>
        <p:blipFill>
          <a:blip r:embed="rId2"/>
          <a:stretch>
            <a:fillRect/>
          </a:stretch>
        </p:blipFill>
        <p:spPr>
          <a:xfrm>
            <a:off x="9995351" y="457200"/>
            <a:ext cx="1625602" cy="590491"/>
          </a:xfrm>
          <a:prstGeom prst="rect">
            <a:avLst/>
          </a:prstGeom>
          <a:ln w="12700">
            <a:miter lim="400000"/>
          </a:ln>
        </p:spPr>
      </p:pic>
      <p:sp>
        <p:nvSpPr>
          <p:cNvPr id="11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018024174"/>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x">
  <p:cSld name="16_Custom Layout">
    <p:spTree>
      <p:nvGrpSpPr>
        <p:cNvPr id="1" name=""/>
        <p:cNvGrpSpPr/>
        <p:nvPr/>
      </p:nvGrpSpPr>
      <p:grpSpPr>
        <a:xfrm>
          <a:off x="0" y="0"/>
          <a:ext cx="0" cy="0"/>
          <a:chOff x="0" y="0"/>
          <a:chExt cx="0" cy="0"/>
        </a:xfrm>
      </p:grpSpPr>
      <p:sp>
        <p:nvSpPr>
          <p:cNvPr id="12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2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454506280"/>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x">
  <p:cSld name="22_Custom Layout">
    <p:spTree>
      <p:nvGrpSpPr>
        <p:cNvPr id="1" name=""/>
        <p:cNvGrpSpPr/>
        <p:nvPr/>
      </p:nvGrpSpPr>
      <p:grpSpPr>
        <a:xfrm>
          <a:off x="0" y="0"/>
          <a:ext cx="0" cy="0"/>
          <a:chOff x="0" y="0"/>
          <a:chExt cx="0" cy="0"/>
        </a:xfrm>
      </p:grpSpPr>
      <p:sp>
        <p:nvSpPr>
          <p:cNvPr id="13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31"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defRPr>
            </a:pPr>
            <a:endParaRPr/>
          </a:p>
        </p:txBody>
      </p:sp>
      <p:sp>
        <p:nvSpPr>
          <p:cNvPr id="132" name="Body Level One…"/>
          <p:cNvSpPr txBox="1">
            <a:spLocks noGrp="1"/>
          </p:cNvSpPr>
          <p:nvPr>
            <p:ph type="body" sz="quarter" idx="1" hasCustomPrompt="1"/>
          </p:nvPr>
        </p:nvSpPr>
        <p:spPr>
          <a:xfrm>
            <a:off x="7678580" y="206109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133" name="Text Placeholder 52"/>
          <p:cNvSpPr>
            <a:spLocks noGrp="1"/>
          </p:cNvSpPr>
          <p:nvPr>
            <p:ph type="body" sz="quarter" idx="21" hasCustomPrompt="1"/>
          </p:nvPr>
        </p:nvSpPr>
        <p:spPr>
          <a:xfrm>
            <a:off x="7678580" y="2704239"/>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4" name="Text Placeholder 52"/>
          <p:cNvSpPr>
            <a:spLocks noGrp="1"/>
          </p:cNvSpPr>
          <p:nvPr>
            <p:ph type="body" sz="quarter" idx="22" hasCustomPrompt="1"/>
          </p:nvPr>
        </p:nvSpPr>
        <p:spPr>
          <a:xfrm>
            <a:off x="7678580" y="3342428"/>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5" name="Text Placeholder 52"/>
          <p:cNvSpPr>
            <a:spLocks noGrp="1"/>
          </p:cNvSpPr>
          <p:nvPr>
            <p:ph type="body" sz="quarter" idx="23" hasCustomPrompt="1"/>
          </p:nvPr>
        </p:nvSpPr>
        <p:spPr>
          <a:xfrm>
            <a:off x="7678580" y="3983323"/>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6" name="Text Placeholder 52"/>
          <p:cNvSpPr>
            <a:spLocks noGrp="1"/>
          </p:cNvSpPr>
          <p:nvPr>
            <p:ph type="body" sz="quarter" idx="24" hasCustomPrompt="1"/>
          </p:nvPr>
        </p:nvSpPr>
        <p:spPr>
          <a:xfrm>
            <a:off x="7678580" y="4630084"/>
            <a:ext cx="324410"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137" name="Text Placeholder 52"/>
          <p:cNvSpPr>
            <a:spLocks noGrp="1"/>
          </p:cNvSpPr>
          <p:nvPr>
            <p:ph type="body" sz="quarter" idx="25"/>
          </p:nvPr>
        </p:nvSpPr>
        <p:spPr>
          <a:xfrm>
            <a:off x="8153478" y="2042622"/>
            <a:ext cx="2851899" cy="273778"/>
          </a:xfrm>
          <a:prstGeom prst="rect">
            <a:avLst/>
          </a:prstGeom>
        </p:spPr>
        <p:txBody>
          <a:bodyPr lIns="0" tIns="0" rIns="0" bIns="0" rtlCol="0"/>
          <a:lstStyle/>
          <a:p>
            <a:pPr rtl="0">
              <a:buClrTx/>
              <a:buChar char="•"/>
            </a:pPr>
            <a:endParaRPr/>
          </a:p>
        </p:txBody>
      </p:sp>
      <p:sp>
        <p:nvSpPr>
          <p:cNvPr id="138" name="Text Placeholder 52"/>
          <p:cNvSpPr>
            <a:spLocks noGrp="1"/>
          </p:cNvSpPr>
          <p:nvPr>
            <p:ph type="body" sz="quarter" idx="26"/>
          </p:nvPr>
        </p:nvSpPr>
        <p:spPr>
          <a:xfrm>
            <a:off x="8153478" y="2685762"/>
            <a:ext cx="2851899" cy="273778"/>
          </a:xfrm>
          <a:prstGeom prst="rect">
            <a:avLst/>
          </a:prstGeom>
        </p:spPr>
        <p:txBody>
          <a:bodyPr lIns="0" tIns="0" rIns="0" bIns="0" rtlCol="0"/>
          <a:lstStyle/>
          <a:p>
            <a:pPr rtl="0">
              <a:buClrTx/>
              <a:buChar char="•"/>
            </a:pPr>
            <a:endParaRPr/>
          </a:p>
        </p:txBody>
      </p:sp>
      <p:sp>
        <p:nvSpPr>
          <p:cNvPr id="139" name="Text Placeholder 52"/>
          <p:cNvSpPr>
            <a:spLocks noGrp="1"/>
          </p:cNvSpPr>
          <p:nvPr>
            <p:ph type="body" sz="quarter" idx="27"/>
          </p:nvPr>
        </p:nvSpPr>
        <p:spPr>
          <a:xfrm>
            <a:off x="8153478" y="3323949"/>
            <a:ext cx="2851899" cy="273778"/>
          </a:xfrm>
          <a:prstGeom prst="rect">
            <a:avLst/>
          </a:prstGeom>
        </p:spPr>
        <p:txBody>
          <a:bodyPr lIns="0" tIns="0" rIns="0" bIns="0" rtlCol="0"/>
          <a:lstStyle/>
          <a:p>
            <a:pPr rtl="0">
              <a:buClrTx/>
              <a:buChar char="•"/>
            </a:pPr>
            <a:endParaRPr/>
          </a:p>
        </p:txBody>
      </p:sp>
      <p:sp>
        <p:nvSpPr>
          <p:cNvPr id="140" name="Text Placeholder 52"/>
          <p:cNvSpPr>
            <a:spLocks noGrp="1"/>
          </p:cNvSpPr>
          <p:nvPr>
            <p:ph type="body" sz="quarter" idx="28"/>
          </p:nvPr>
        </p:nvSpPr>
        <p:spPr>
          <a:xfrm>
            <a:off x="8153478" y="3964847"/>
            <a:ext cx="2851899" cy="273778"/>
          </a:xfrm>
          <a:prstGeom prst="rect">
            <a:avLst/>
          </a:prstGeom>
        </p:spPr>
        <p:txBody>
          <a:bodyPr lIns="0" tIns="0" rIns="0" bIns="0" rtlCol="0"/>
          <a:lstStyle/>
          <a:p>
            <a:pPr rtl="0">
              <a:buClrTx/>
              <a:buChar char="•"/>
            </a:pPr>
            <a:endParaRPr/>
          </a:p>
        </p:txBody>
      </p:sp>
      <p:sp>
        <p:nvSpPr>
          <p:cNvPr id="141" name="Text Placeholder 52"/>
          <p:cNvSpPr>
            <a:spLocks noGrp="1"/>
          </p:cNvSpPr>
          <p:nvPr>
            <p:ph type="body" sz="quarter" idx="29"/>
          </p:nvPr>
        </p:nvSpPr>
        <p:spPr>
          <a:xfrm>
            <a:off x="8153478" y="4611606"/>
            <a:ext cx="2851899" cy="273778"/>
          </a:xfrm>
          <a:prstGeom prst="rect">
            <a:avLst/>
          </a:prstGeom>
        </p:spPr>
        <p:txBody>
          <a:bodyPr lIns="0" tIns="0" rIns="0" bIns="0" rtlCol="0"/>
          <a:lstStyle/>
          <a:p>
            <a:pPr rtl="0">
              <a:buClrTx/>
              <a:buChar char="•"/>
            </a:pPr>
            <a:endParaRPr/>
          </a:p>
        </p:txBody>
      </p:sp>
      <p:sp>
        <p:nvSpPr>
          <p:cNvPr id="142" name="Agenda"/>
          <p:cNvSpPr txBox="1">
            <a:spLocks noGrp="1"/>
          </p:cNvSpPr>
          <p:nvPr>
            <p:ph type="title" hasCustomPrompt="1"/>
          </p:nvPr>
        </p:nvSpPr>
        <p:spPr>
          <a:xfrm>
            <a:off x="609601" y="1959279"/>
            <a:ext cx="3403602" cy="584777"/>
          </a:xfrm>
          <a:prstGeom prst="rect">
            <a:avLst/>
          </a:prstGeom>
        </p:spPr>
        <p:txBody>
          <a:bodyPr rtlCol="0"/>
          <a:lstStyle/>
          <a:p>
            <a:pPr rtl="0"/>
            <a:r>
              <a:t>Agenda</a:t>
            </a:r>
          </a:p>
        </p:txBody>
      </p:sp>
      <p:grpSp>
        <p:nvGrpSpPr>
          <p:cNvPr id="145" name="Group 22"/>
          <p:cNvGrpSpPr/>
          <p:nvPr/>
        </p:nvGrpSpPr>
        <p:grpSpPr>
          <a:xfrm>
            <a:off x="0" y="1863526"/>
            <a:ext cx="2452690" cy="1"/>
            <a:chOff x="0" y="0"/>
            <a:chExt cx="2452689" cy="0"/>
          </a:xfrm>
        </p:grpSpPr>
        <p:sp>
          <p:nvSpPr>
            <p:cNvPr id="14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4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146" name="Picture 33" descr="Picture 33"/>
          <p:cNvPicPr>
            <a:picLocks noChangeAspect="1"/>
          </p:cNvPicPr>
          <p:nvPr/>
        </p:nvPicPr>
        <p:blipFill>
          <a:blip r:embed="rId2"/>
          <a:stretch>
            <a:fillRect/>
          </a:stretch>
        </p:blipFill>
        <p:spPr>
          <a:xfrm>
            <a:off x="609600" y="5825654"/>
            <a:ext cx="1625600" cy="590493"/>
          </a:xfrm>
          <a:prstGeom prst="rect">
            <a:avLst/>
          </a:prstGeom>
          <a:ln w="12700">
            <a:miter lim="400000"/>
          </a:ln>
        </p:spPr>
      </p:pic>
      <p:grpSp>
        <p:nvGrpSpPr>
          <p:cNvPr id="149" name="Group 35"/>
          <p:cNvGrpSpPr/>
          <p:nvPr/>
        </p:nvGrpSpPr>
        <p:grpSpPr>
          <a:xfrm>
            <a:off x="-4" y="6791323"/>
            <a:ext cx="12192006" cy="66679"/>
            <a:chOff x="-1" y="0"/>
            <a:chExt cx="12192004" cy="66677"/>
          </a:xfrm>
        </p:grpSpPr>
        <p:sp>
          <p:nvSpPr>
            <p:cNvPr id="147" name="Rectangle 4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48" name="Rectangle 41"/>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5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457208040"/>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x">
  <p:cSld name="14_Custom Layout">
    <p:spTree>
      <p:nvGrpSpPr>
        <p:cNvPr id="1" name=""/>
        <p:cNvGrpSpPr/>
        <p:nvPr/>
      </p:nvGrpSpPr>
      <p:grpSpPr>
        <a:xfrm>
          <a:off x="0" y="0"/>
          <a:ext cx="0" cy="0"/>
          <a:chOff x="0" y="0"/>
          <a:chExt cx="0" cy="0"/>
        </a:xfrm>
      </p:grpSpPr>
      <p:sp>
        <p:nvSpPr>
          <p:cNvPr id="15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5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018099640"/>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type="tx">
  <p:cSld name="1_Custom Layout">
    <p:spTree>
      <p:nvGrpSpPr>
        <p:cNvPr id="1" name=""/>
        <p:cNvGrpSpPr/>
        <p:nvPr/>
      </p:nvGrpSpPr>
      <p:grpSpPr>
        <a:xfrm>
          <a:off x="0" y="0"/>
          <a:ext cx="0" cy="0"/>
          <a:chOff x="0" y="0"/>
          <a:chExt cx="0" cy="0"/>
        </a:xfrm>
      </p:grpSpPr>
      <p:sp>
        <p:nvSpPr>
          <p:cNvPr id="165" name="Click to add title here"/>
          <p:cNvSpPr txBox="1">
            <a:spLocks noGrp="1"/>
          </p:cNvSpPr>
          <p:nvPr>
            <p:ph type="title" hasCustomPrompt="1"/>
          </p:nvPr>
        </p:nvSpPr>
        <p:spPr>
          <a:prstGeom prst="rect">
            <a:avLst/>
          </a:prstGeom>
        </p:spPr>
        <p:txBody>
          <a:bodyPr rtlCol="0"/>
          <a:lstStyle/>
          <a:p>
            <a:pPr rtl="0"/>
            <a:r>
              <a:t>Click to add title here</a:t>
            </a:r>
          </a:p>
        </p:txBody>
      </p:sp>
      <p:sp>
        <p:nvSpPr>
          <p:cNvPr id="166"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67"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058048909"/>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x">
  <p:cSld name="21_Custom Layout">
    <p:spTree>
      <p:nvGrpSpPr>
        <p:cNvPr id="1" name=""/>
        <p:cNvGrpSpPr/>
        <p:nvPr/>
      </p:nvGrpSpPr>
      <p:grpSpPr>
        <a:xfrm>
          <a:off x="0" y="0"/>
          <a:ext cx="0" cy="0"/>
          <a:chOff x="0" y="0"/>
          <a:chExt cx="0" cy="0"/>
        </a:xfrm>
      </p:grpSpPr>
      <p:sp>
        <p:nvSpPr>
          <p:cNvPr id="174"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75"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093360422"/>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x">
  <p:cSld name="55_Custom Layout">
    <p:spTree>
      <p:nvGrpSpPr>
        <p:cNvPr id="1" name=""/>
        <p:cNvGrpSpPr/>
        <p:nvPr/>
      </p:nvGrpSpPr>
      <p:grpSpPr>
        <a:xfrm>
          <a:off x="0" y="0"/>
          <a:ext cx="0" cy="0"/>
          <a:chOff x="0" y="0"/>
          <a:chExt cx="0" cy="0"/>
        </a:xfrm>
      </p:grpSpPr>
      <p:sp>
        <p:nvSpPr>
          <p:cNvPr id="18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183" name="Rectangle 1"/>
          <p:cNvSpPr/>
          <p:nvPr/>
        </p:nvSpPr>
        <p:spPr>
          <a:xfrm>
            <a:off x="10909300" y="6197505"/>
            <a:ext cx="673100" cy="57207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defRPr>
            </a:pPr>
            <a:endParaRPr/>
          </a:p>
        </p:txBody>
      </p:sp>
      <p:sp>
        <p:nvSpPr>
          <p:cNvPr id="184" name="Click to add title here"/>
          <p:cNvSpPr txBox="1">
            <a:spLocks noGrp="1"/>
          </p:cNvSpPr>
          <p:nvPr>
            <p:ph type="title" hasCustomPrompt="1"/>
          </p:nvPr>
        </p:nvSpPr>
        <p:spPr>
          <a:prstGeom prst="rect">
            <a:avLst/>
          </a:prstGeom>
        </p:spPr>
        <p:txBody>
          <a:bodyPr rtlCol="0"/>
          <a:lstStyle/>
          <a:p>
            <a:pPr rtl="0"/>
            <a:r>
              <a:t>Click to add title here</a:t>
            </a:r>
          </a:p>
        </p:txBody>
      </p:sp>
      <p:grpSp>
        <p:nvGrpSpPr>
          <p:cNvPr id="187" name="Group 22"/>
          <p:cNvGrpSpPr/>
          <p:nvPr/>
        </p:nvGrpSpPr>
        <p:grpSpPr>
          <a:xfrm>
            <a:off x="0" y="457200"/>
            <a:ext cx="2452690" cy="0"/>
            <a:chOff x="0" y="0"/>
            <a:chExt cx="2452689" cy="0"/>
          </a:xfrm>
        </p:grpSpPr>
        <p:sp>
          <p:nvSpPr>
            <p:cNvPr id="185"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86"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90" name="Group 31"/>
          <p:cNvGrpSpPr/>
          <p:nvPr/>
        </p:nvGrpSpPr>
        <p:grpSpPr>
          <a:xfrm>
            <a:off x="-4" y="6791323"/>
            <a:ext cx="12192006" cy="66679"/>
            <a:chOff x="-1" y="0"/>
            <a:chExt cx="12192004" cy="66677"/>
          </a:xfrm>
        </p:grpSpPr>
        <p:sp>
          <p:nvSpPr>
            <p:cNvPr id="18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18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91" name="Body Level One…"/>
          <p:cNvSpPr txBox="1">
            <a:spLocks noGrp="1"/>
          </p:cNvSpPr>
          <p:nvPr>
            <p:ph type="body" idx="1"/>
          </p:nvPr>
        </p:nvSpPr>
        <p:spPr>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192" name="Rectangle 21"/>
          <p:cNvSpPr/>
          <p:nvPr/>
        </p:nvSpPr>
        <p:spPr>
          <a:xfrm flipH="1">
            <a:off x="835920" y="6430828"/>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193" name="Picture 15" descr="Picture 15"/>
          <p:cNvPicPr>
            <a:picLocks noChangeAspect="1"/>
          </p:cNvPicPr>
          <p:nvPr/>
        </p:nvPicPr>
        <p:blipFill>
          <a:blip r:embed="rId2"/>
          <a:stretch>
            <a:fillRect/>
          </a:stretch>
        </p:blipFill>
        <p:spPr>
          <a:xfrm>
            <a:off x="9895840" y="5986641"/>
            <a:ext cx="1711679" cy="621759"/>
          </a:xfrm>
          <a:prstGeom prst="rect">
            <a:avLst/>
          </a:prstGeom>
          <a:ln w="12700">
            <a:miter lim="400000"/>
          </a:ln>
        </p:spPr>
      </p:pic>
      <p:sp>
        <p:nvSpPr>
          <p:cNvPr id="194" name="Slide Number"/>
          <p:cNvSpPr txBox="1">
            <a:spLocks noGrp="1"/>
          </p:cNvSpPr>
          <p:nvPr>
            <p:ph type="sldNum" sz="quarter" idx="2"/>
          </p:nvPr>
        </p:nvSpPr>
        <p:spPr>
          <a:xfrm>
            <a:off x="525406" y="6370028"/>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023967804"/>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x">
  <p:cSld name="2_Custom Layout">
    <p:spTree>
      <p:nvGrpSpPr>
        <p:cNvPr id="1" name=""/>
        <p:cNvGrpSpPr/>
        <p:nvPr/>
      </p:nvGrpSpPr>
      <p:grpSpPr>
        <a:xfrm>
          <a:off x="0" y="0"/>
          <a:ext cx="0" cy="0"/>
          <a:chOff x="0" y="0"/>
          <a:chExt cx="0" cy="0"/>
        </a:xfrm>
      </p:grpSpPr>
      <p:sp>
        <p:nvSpPr>
          <p:cNvPr id="20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0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05" name="Group 22"/>
          <p:cNvGrpSpPr/>
          <p:nvPr/>
        </p:nvGrpSpPr>
        <p:grpSpPr>
          <a:xfrm>
            <a:off x="0" y="457200"/>
            <a:ext cx="2452690" cy="0"/>
            <a:chOff x="0" y="0"/>
            <a:chExt cx="2452689" cy="0"/>
          </a:xfrm>
        </p:grpSpPr>
        <p:sp>
          <p:nvSpPr>
            <p:cNvPr id="20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0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08" name="Group 31"/>
          <p:cNvGrpSpPr/>
          <p:nvPr/>
        </p:nvGrpSpPr>
        <p:grpSpPr>
          <a:xfrm>
            <a:off x="-4" y="6791323"/>
            <a:ext cx="12192006" cy="66679"/>
            <a:chOff x="-1" y="0"/>
            <a:chExt cx="12192004" cy="66677"/>
          </a:xfrm>
        </p:grpSpPr>
        <p:sp>
          <p:nvSpPr>
            <p:cNvPr id="20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0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09" name="Body Level One…"/>
          <p:cNvSpPr txBox="1">
            <a:spLocks noGrp="1"/>
          </p:cNvSpPr>
          <p:nvPr>
            <p:ph type="body" sz="half" idx="1"/>
          </p:nvPr>
        </p:nvSpPr>
        <p:spPr>
          <a:xfrm>
            <a:off x="609600" y="1346200"/>
            <a:ext cx="5003800" cy="4940302"/>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210" name="Text Placeholder 2"/>
          <p:cNvSpPr>
            <a:spLocks noGrp="1"/>
          </p:cNvSpPr>
          <p:nvPr>
            <p:ph type="body" sz="half" idx="21"/>
          </p:nvPr>
        </p:nvSpPr>
        <p:spPr>
          <a:xfrm>
            <a:off x="6578600" y="1346198"/>
            <a:ext cx="5003800" cy="4940305"/>
          </a:xfrm>
          <a:prstGeom prst="rect">
            <a:avLst/>
          </a:prstGeom>
        </p:spPr>
        <p:txBody>
          <a:bodyPr rtlCol="0"/>
          <a:lstStyle/>
          <a:p>
            <a:pPr rtl="0">
              <a:buClrTx/>
              <a:buChar char="•"/>
            </a:pPr>
            <a:endParaRPr/>
          </a:p>
        </p:txBody>
      </p:sp>
      <p:pic>
        <p:nvPicPr>
          <p:cNvPr id="211" name="Picture 15" descr="Picture 15"/>
          <p:cNvPicPr>
            <a:picLocks noChangeAspect="1"/>
          </p:cNvPicPr>
          <p:nvPr/>
        </p:nvPicPr>
        <p:blipFill>
          <a:blip r:embed="rId2"/>
          <a:stretch>
            <a:fillRect/>
          </a:stretch>
        </p:blipFill>
        <p:spPr>
          <a:xfrm>
            <a:off x="9993541" y="457200"/>
            <a:ext cx="1625602" cy="590491"/>
          </a:xfrm>
          <a:prstGeom prst="rect">
            <a:avLst/>
          </a:prstGeom>
          <a:ln w="12700">
            <a:miter lim="400000"/>
          </a:ln>
        </p:spPr>
      </p:pic>
      <p:sp>
        <p:nvSpPr>
          <p:cNvPr id="212"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906875770"/>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x">
  <p:cSld name="24_Custom Layout">
    <p:spTree>
      <p:nvGrpSpPr>
        <p:cNvPr id="1" name=""/>
        <p:cNvGrpSpPr/>
        <p:nvPr/>
      </p:nvGrpSpPr>
      <p:grpSpPr>
        <a:xfrm>
          <a:off x="0" y="0"/>
          <a:ext cx="0" cy="0"/>
          <a:chOff x="0" y="0"/>
          <a:chExt cx="0" cy="0"/>
        </a:xfrm>
      </p:grpSpPr>
      <p:sp>
        <p:nvSpPr>
          <p:cNvPr id="21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490845233"/>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x">
  <p:cSld name="6_Custom Layout">
    <p:spTree>
      <p:nvGrpSpPr>
        <p:cNvPr id="1" name=""/>
        <p:cNvGrpSpPr/>
        <p:nvPr/>
      </p:nvGrpSpPr>
      <p:grpSpPr>
        <a:xfrm>
          <a:off x="0" y="0"/>
          <a:ext cx="0" cy="0"/>
          <a:chOff x="0" y="0"/>
          <a:chExt cx="0" cy="0"/>
        </a:xfrm>
      </p:grpSpPr>
      <p:sp>
        <p:nvSpPr>
          <p:cNvPr id="2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28"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31" name="Group 22"/>
          <p:cNvGrpSpPr/>
          <p:nvPr/>
        </p:nvGrpSpPr>
        <p:grpSpPr>
          <a:xfrm>
            <a:off x="0" y="457200"/>
            <a:ext cx="2452690" cy="0"/>
            <a:chOff x="0" y="0"/>
            <a:chExt cx="2452689" cy="0"/>
          </a:xfrm>
        </p:grpSpPr>
        <p:sp>
          <p:nvSpPr>
            <p:cNvPr id="229"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30"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34" name="Group 31"/>
          <p:cNvGrpSpPr/>
          <p:nvPr/>
        </p:nvGrpSpPr>
        <p:grpSpPr>
          <a:xfrm>
            <a:off x="-4" y="6791323"/>
            <a:ext cx="12192006" cy="66679"/>
            <a:chOff x="-1" y="0"/>
            <a:chExt cx="12192004" cy="66677"/>
          </a:xfrm>
        </p:grpSpPr>
        <p:sp>
          <p:nvSpPr>
            <p:cNvPr id="232"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33"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35"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236" name="Picture Placeholder 3"/>
          <p:cNvSpPr>
            <a:spLocks noGrp="1"/>
          </p:cNvSpPr>
          <p:nvPr>
            <p:ph type="pic" sz="quarter" idx="22"/>
          </p:nvPr>
        </p:nvSpPr>
        <p:spPr>
          <a:xfrm>
            <a:off x="4341586" y="1677784"/>
            <a:ext cx="3512459" cy="2074862"/>
          </a:xfrm>
          <a:prstGeom prst="rect">
            <a:avLst/>
          </a:prstGeom>
        </p:spPr>
        <p:txBody>
          <a:bodyPr lIns="91439" tIns="45719" rIns="91439" bIns="45719" rtlCol="0">
            <a:noAutofit/>
          </a:bodyPr>
          <a:lstStyle/>
          <a:p>
            <a:pPr rtl="0"/>
            <a:endParaRPr/>
          </a:p>
        </p:txBody>
      </p:sp>
      <p:sp>
        <p:nvSpPr>
          <p:cNvPr id="237" name="Picture Placeholder 3"/>
          <p:cNvSpPr>
            <a:spLocks noGrp="1"/>
          </p:cNvSpPr>
          <p:nvPr>
            <p:ph type="pic" sz="quarter" idx="23"/>
          </p:nvPr>
        </p:nvSpPr>
        <p:spPr>
          <a:xfrm>
            <a:off x="8073569" y="1677784"/>
            <a:ext cx="3512460" cy="2074862"/>
          </a:xfrm>
          <a:prstGeom prst="rect">
            <a:avLst/>
          </a:prstGeom>
        </p:spPr>
        <p:txBody>
          <a:bodyPr lIns="91439" tIns="45719" rIns="91439" bIns="45719" rtlCol="0">
            <a:noAutofit/>
          </a:bodyPr>
          <a:lstStyle/>
          <a:p>
            <a:pPr rtl="0"/>
            <a:endParaRPr/>
          </a:p>
        </p:txBody>
      </p:sp>
      <p:sp>
        <p:nvSpPr>
          <p:cNvPr id="238" name="Body Level One…"/>
          <p:cNvSpPr txBox="1">
            <a:spLocks noGrp="1"/>
          </p:cNvSpPr>
          <p:nvPr>
            <p:ph type="body" sz="quarter" idx="1"/>
          </p:nvPr>
        </p:nvSpPr>
        <p:spPr>
          <a:xfrm>
            <a:off x="609600" y="4585698"/>
            <a:ext cx="3508832" cy="1815102"/>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39" name="Text Placeholder 2"/>
          <p:cNvSpPr>
            <a:spLocks noGrp="1"/>
          </p:cNvSpPr>
          <p:nvPr>
            <p:ph type="body" sz="quarter" idx="24"/>
          </p:nvPr>
        </p:nvSpPr>
        <p:spPr>
          <a:xfrm>
            <a:off x="4339771" y="4585698"/>
            <a:ext cx="3508832" cy="1815102"/>
          </a:xfrm>
          <a:prstGeom prst="rect">
            <a:avLst/>
          </a:prstGeom>
        </p:spPr>
        <p:txBody>
          <a:bodyPr rtlCol="0"/>
          <a:lstStyle/>
          <a:p>
            <a:pPr rtl="0">
              <a:buClrTx/>
              <a:buChar char="•"/>
            </a:pPr>
            <a:endParaRPr/>
          </a:p>
        </p:txBody>
      </p:sp>
      <p:sp>
        <p:nvSpPr>
          <p:cNvPr id="240" name="Text Placeholder 2"/>
          <p:cNvSpPr>
            <a:spLocks noGrp="1"/>
          </p:cNvSpPr>
          <p:nvPr>
            <p:ph type="body" sz="quarter" idx="25"/>
          </p:nvPr>
        </p:nvSpPr>
        <p:spPr>
          <a:xfrm>
            <a:off x="8073569" y="4585698"/>
            <a:ext cx="3508832" cy="1815102"/>
          </a:xfrm>
          <a:prstGeom prst="rect">
            <a:avLst/>
          </a:prstGeom>
        </p:spPr>
        <p:txBody>
          <a:bodyPr rtlCol="0"/>
          <a:lstStyle/>
          <a:p>
            <a:pPr rtl="0">
              <a:buClrTx/>
              <a:buChar char="•"/>
            </a:pPr>
            <a:endParaRPr/>
          </a:p>
        </p:txBody>
      </p:sp>
      <p:sp>
        <p:nvSpPr>
          <p:cNvPr id="241" name="Text Placeholder 2"/>
          <p:cNvSpPr>
            <a:spLocks noGrp="1"/>
          </p:cNvSpPr>
          <p:nvPr>
            <p:ph type="body" sz="quarter" idx="26"/>
          </p:nvPr>
        </p:nvSpPr>
        <p:spPr>
          <a:xfrm>
            <a:off x="609599" y="4139110"/>
            <a:ext cx="3508833" cy="279902"/>
          </a:xfrm>
          <a:prstGeom prst="rect">
            <a:avLst/>
          </a:prstGeom>
        </p:spPr>
        <p:txBody>
          <a:bodyPr rtlCol="0"/>
          <a:lstStyle/>
          <a:p>
            <a:pPr marL="173736" indent="-173736" defTabSz="694944" rtl="0">
              <a:spcBef>
                <a:spcPts val="1300"/>
              </a:spcBef>
              <a:buClrTx/>
              <a:buChar char="•"/>
              <a:defRPr sz="1368"/>
            </a:pPr>
            <a:endParaRPr/>
          </a:p>
        </p:txBody>
      </p:sp>
      <p:sp>
        <p:nvSpPr>
          <p:cNvPr id="242" name="Text Placeholder 2"/>
          <p:cNvSpPr>
            <a:spLocks noGrp="1"/>
          </p:cNvSpPr>
          <p:nvPr>
            <p:ph type="body" sz="quarter" idx="27"/>
          </p:nvPr>
        </p:nvSpPr>
        <p:spPr>
          <a:xfrm>
            <a:off x="4339771" y="4139110"/>
            <a:ext cx="3508832" cy="279902"/>
          </a:xfrm>
          <a:prstGeom prst="rect">
            <a:avLst/>
          </a:prstGeom>
        </p:spPr>
        <p:txBody>
          <a:bodyPr rtlCol="0"/>
          <a:lstStyle/>
          <a:p>
            <a:pPr marL="173736" indent="-173736" defTabSz="694944" rtl="0">
              <a:spcBef>
                <a:spcPts val="1300"/>
              </a:spcBef>
              <a:buClrTx/>
              <a:buChar char="•"/>
              <a:defRPr sz="1368"/>
            </a:pPr>
            <a:endParaRPr/>
          </a:p>
        </p:txBody>
      </p:sp>
      <p:sp>
        <p:nvSpPr>
          <p:cNvPr id="243" name="Text Placeholder 2"/>
          <p:cNvSpPr>
            <a:spLocks noGrp="1"/>
          </p:cNvSpPr>
          <p:nvPr>
            <p:ph type="body" sz="quarter" idx="28"/>
          </p:nvPr>
        </p:nvSpPr>
        <p:spPr>
          <a:xfrm>
            <a:off x="8073569" y="4139110"/>
            <a:ext cx="3508832" cy="279902"/>
          </a:xfrm>
          <a:prstGeom prst="rect">
            <a:avLst/>
          </a:prstGeom>
        </p:spPr>
        <p:txBody>
          <a:bodyPr rtlCol="0"/>
          <a:lstStyle/>
          <a:p>
            <a:pPr marL="173736" indent="-173736" defTabSz="694944" rtl="0">
              <a:spcBef>
                <a:spcPts val="1300"/>
              </a:spcBef>
              <a:buClrTx/>
              <a:buChar char="•"/>
              <a:defRPr sz="1368"/>
            </a:pPr>
            <a:endParaRPr/>
          </a:p>
        </p:txBody>
      </p:sp>
      <p:pic>
        <p:nvPicPr>
          <p:cNvPr id="244" name="Picture 33" descr="Picture 3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4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682617537"/>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x">
  <p:cSld name="25_Custom Layout">
    <p:spTree>
      <p:nvGrpSpPr>
        <p:cNvPr id="1" name=""/>
        <p:cNvGrpSpPr/>
        <p:nvPr/>
      </p:nvGrpSpPr>
      <p:grpSpPr>
        <a:xfrm>
          <a:off x="0" y="0"/>
          <a:ext cx="0" cy="0"/>
          <a:chOff x="0" y="0"/>
          <a:chExt cx="0" cy="0"/>
        </a:xfrm>
      </p:grpSpPr>
      <p:sp>
        <p:nvSpPr>
          <p:cNvPr id="25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5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480917807"/>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x">
  <p:cSld name="7_Custom Layout">
    <p:spTree>
      <p:nvGrpSpPr>
        <p:cNvPr id="1" name=""/>
        <p:cNvGrpSpPr/>
        <p:nvPr/>
      </p:nvGrpSpPr>
      <p:grpSpPr>
        <a:xfrm>
          <a:off x="0" y="0"/>
          <a:ext cx="0" cy="0"/>
          <a:chOff x="0" y="0"/>
          <a:chExt cx="0" cy="0"/>
        </a:xfrm>
      </p:grpSpPr>
      <p:sp>
        <p:nvSpPr>
          <p:cNvPr id="2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264" name="Group 5"/>
          <p:cNvGrpSpPr/>
          <p:nvPr/>
        </p:nvGrpSpPr>
        <p:grpSpPr>
          <a:xfrm>
            <a:off x="628498" y="2095674"/>
            <a:ext cx="3727604" cy="3727601"/>
            <a:chOff x="-1" y="0"/>
            <a:chExt cx="3727602" cy="3727600"/>
          </a:xfrm>
        </p:grpSpPr>
        <p:sp>
          <p:nvSpPr>
            <p:cNvPr id="261" name="Partial Circle 28"/>
            <p:cNvSpPr/>
            <p:nvPr/>
          </p:nvSpPr>
          <p:spPr>
            <a:xfrm rot="10800000">
              <a:off x="1863799" y="315"/>
              <a:ext cx="627489" cy="1863486"/>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2" name="Partial Circle 32"/>
            <p:cNvSpPr/>
            <p:nvPr/>
          </p:nvSpPr>
          <p:spPr>
            <a:xfrm rot="10800000">
              <a:off x="1863799" y="119570"/>
              <a:ext cx="1863802" cy="1744231"/>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63" name="Partial Circle 4"/>
            <p:cNvSpPr/>
            <p:nvPr/>
          </p:nvSpPr>
          <p:spPr>
            <a:xfrm>
              <a:off x="-2" y="-1"/>
              <a:ext cx="3727603" cy="3727601"/>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65"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68" name="Group 22"/>
          <p:cNvGrpSpPr/>
          <p:nvPr/>
        </p:nvGrpSpPr>
        <p:grpSpPr>
          <a:xfrm>
            <a:off x="0" y="457200"/>
            <a:ext cx="2452690" cy="0"/>
            <a:chOff x="0" y="0"/>
            <a:chExt cx="2452689" cy="0"/>
          </a:xfrm>
        </p:grpSpPr>
        <p:sp>
          <p:nvSpPr>
            <p:cNvPr id="266"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67"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71" name="Group 31"/>
          <p:cNvGrpSpPr/>
          <p:nvPr/>
        </p:nvGrpSpPr>
        <p:grpSpPr>
          <a:xfrm>
            <a:off x="-4" y="6791323"/>
            <a:ext cx="12192006" cy="66679"/>
            <a:chOff x="-1" y="0"/>
            <a:chExt cx="12192004" cy="66677"/>
          </a:xfrm>
        </p:grpSpPr>
        <p:sp>
          <p:nvSpPr>
            <p:cNvPr id="269"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70"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72" name="Picture Placeholder 2"/>
          <p:cNvSpPr>
            <a:spLocks noGrp="1"/>
          </p:cNvSpPr>
          <p:nvPr>
            <p:ph type="pic" sz="quarter" idx="21"/>
          </p:nvPr>
        </p:nvSpPr>
        <p:spPr>
          <a:xfrm>
            <a:off x="757125" y="2224302"/>
            <a:ext cx="3470347" cy="3470346"/>
          </a:xfrm>
          <a:prstGeom prst="rect">
            <a:avLst/>
          </a:prstGeom>
        </p:spPr>
        <p:txBody>
          <a:bodyPr lIns="91439" tIns="45719" rIns="91439" bIns="45719" rtlCol="0">
            <a:noAutofit/>
          </a:bodyPr>
          <a:lstStyle/>
          <a:p>
            <a:pPr rtl="0"/>
            <a:endParaRPr/>
          </a:p>
        </p:txBody>
      </p:sp>
      <p:sp>
        <p:nvSpPr>
          <p:cNvPr id="273" name="Body Level One…"/>
          <p:cNvSpPr txBox="1">
            <a:spLocks noGrp="1"/>
          </p:cNvSpPr>
          <p:nvPr>
            <p:ph type="body" sz="half" idx="1"/>
          </p:nvPr>
        </p:nvSpPr>
        <p:spPr>
          <a:xfrm>
            <a:off x="5016500" y="2072263"/>
            <a:ext cx="6565900" cy="3861616"/>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274" name="Text Placeholder 2"/>
          <p:cNvSpPr>
            <a:spLocks noGrp="1"/>
          </p:cNvSpPr>
          <p:nvPr>
            <p:ph type="body" sz="quarter" idx="22"/>
          </p:nvPr>
        </p:nvSpPr>
        <p:spPr>
          <a:xfrm>
            <a:off x="5016500" y="1625674"/>
            <a:ext cx="6565900" cy="279903"/>
          </a:xfrm>
          <a:prstGeom prst="rect">
            <a:avLst/>
          </a:prstGeom>
        </p:spPr>
        <p:txBody>
          <a:bodyPr rtlCol="0"/>
          <a:lstStyle/>
          <a:p>
            <a:pPr marL="173736" indent="-173736" defTabSz="694944" rtl="0">
              <a:spcBef>
                <a:spcPts val="1300"/>
              </a:spcBef>
              <a:buClrTx/>
              <a:buChar char="•"/>
              <a:defRPr sz="1368"/>
            </a:pPr>
            <a:endParaRPr/>
          </a:p>
        </p:txBody>
      </p:sp>
      <p:pic>
        <p:nvPicPr>
          <p:cNvPr id="275" name="Picture 19" descr="Picture 19"/>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276"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361998153"/>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tx">
  <p:cSld name="30_Custom Layout">
    <p:spTree>
      <p:nvGrpSpPr>
        <p:cNvPr id="1" name=""/>
        <p:cNvGrpSpPr/>
        <p:nvPr/>
      </p:nvGrpSpPr>
      <p:grpSpPr>
        <a:xfrm>
          <a:off x="0" y="0"/>
          <a:ext cx="0" cy="0"/>
          <a:chOff x="0" y="0"/>
          <a:chExt cx="0" cy="0"/>
        </a:xfrm>
      </p:grpSpPr>
      <p:sp>
        <p:nvSpPr>
          <p:cNvPr id="283"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84"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654530066"/>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x">
  <p:cSld name="8_Custom Layout">
    <p:spTree>
      <p:nvGrpSpPr>
        <p:cNvPr id="1" name=""/>
        <p:cNvGrpSpPr/>
        <p:nvPr/>
      </p:nvGrpSpPr>
      <p:grpSpPr>
        <a:xfrm>
          <a:off x="0" y="0"/>
          <a:ext cx="0" cy="0"/>
          <a:chOff x="0" y="0"/>
          <a:chExt cx="0" cy="0"/>
        </a:xfrm>
      </p:grpSpPr>
      <p:sp>
        <p:nvSpPr>
          <p:cNvPr id="29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292" name="Click to add title here"/>
          <p:cNvSpPr txBox="1">
            <a:spLocks noGrp="1"/>
          </p:cNvSpPr>
          <p:nvPr>
            <p:ph type="title" hasCustomPrompt="1"/>
          </p:nvPr>
        </p:nvSpPr>
        <p:spPr>
          <a:xfrm>
            <a:off x="609600" y="552950"/>
            <a:ext cx="9220200" cy="584778"/>
          </a:xfrm>
          <a:prstGeom prst="rect">
            <a:avLst/>
          </a:prstGeom>
        </p:spPr>
        <p:txBody>
          <a:bodyPr rtlCol="0"/>
          <a:lstStyle/>
          <a:p>
            <a:pPr rtl="0"/>
            <a:r>
              <a:t>Click to add title here</a:t>
            </a:r>
          </a:p>
        </p:txBody>
      </p:sp>
      <p:grpSp>
        <p:nvGrpSpPr>
          <p:cNvPr id="295" name="Group 22"/>
          <p:cNvGrpSpPr/>
          <p:nvPr/>
        </p:nvGrpSpPr>
        <p:grpSpPr>
          <a:xfrm>
            <a:off x="0" y="457200"/>
            <a:ext cx="2452690" cy="0"/>
            <a:chOff x="0" y="0"/>
            <a:chExt cx="2452689" cy="0"/>
          </a:xfrm>
        </p:grpSpPr>
        <p:sp>
          <p:nvSpPr>
            <p:cNvPr id="29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29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298" name="Group 31"/>
          <p:cNvGrpSpPr/>
          <p:nvPr/>
        </p:nvGrpSpPr>
        <p:grpSpPr>
          <a:xfrm>
            <a:off x="-4" y="6791323"/>
            <a:ext cx="12192006" cy="66679"/>
            <a:chOff x="-1" y="0"/>
            <a:chExt cx="12192004" cy="66677"/>
          </a:xfrm>
        </p:grpSpPr>
        <p:sp>
          <p:nvSpPr>
            <p:cNvPr id="29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29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299" name="Body Level One…"/>
          <p:cNvSpPr txBox="1">
            <a:spLocks noGrp="1"/>
          </p:cNvSpPr>
          <p:nvPr>
            <p:ph type="body" idx="1"/>
          </p:nvPr>
        </p:nvSpPr>
        <p:spPr>
          <a:xfrm>
            <a:off x="609600" y="1282700"/>
            <a:ext cx="10972800" cy="5118100"/>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30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0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1965849623"/>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x">
  <p:cSld name="33_Custom Layout">
    <p:spTree>
      <p:nvGrpSpPr>
        <p:cNvPr id="1" name=""/>
        <p:cNvGrpSpPr/>
        <p:nvPr/>
      </p:nvGrpSpPr>
      <p:grpSpPr>
        <a:xfrm>
          <a:off x="0" y="0"/>
          <a:ext cx="0" cy="0"/>
          <a:chOff x="0" y="0"/>
          <a:chExt cx="0" cy="0"/>
        </a:xfrm>
      </p:grpSpPr>
      <p:sp>
        <p:nvSpPr>
          <p:cNvPr id="30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0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695645265"/>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x">
  <p:cSld name="9_Custom Layout">
    <p:spTree>
      <p:nvGrpSpPr>
        <p:cNvPr id="1" name=""/>
        <p:cNvGrpSpPr/>
        <p:nvPr/>
      </p:nvGrpSpPr>
      <p:grpSpPr>
        <a:xfrm>
          <a:off x="0" y="0"/>
          <a:ext cx="0" cy="0"/>
          <a:chOff x="0" y="0"/>
          <a:chExt cx="0" cy="0"/>
        </a:xfrm>
      </p:grpSpPr>
      <p:sp>
        <p:nvSpPr>
          <p:cNvPr id="31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319" name="Group 31"/>
          <p:cNvGrpSpPr/>
          <p:nvPr/>
        </p:nvGrpSpPr>
        <p:grpSpPr>
          <a:xfrm>
            <a:off x="-4" y="6791323"/>
            <a:ext cx="12192006" cy="66679"/>
            <a:chOff x="-1" y="0"/>
            <a:chExt cx="12192004" cy="66677"/>
          </a:xfrm>
        </p:grpSpPr>
        <p:sp>
          <p:nvSpPr>
            <p:cNvPr id="31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1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20"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973771469"/>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x">
  <p:cSld name="36_Custom Layout">
    <p:spTree>
      <p:nvGrpSpPr>
        <p:cNvPr id="1" name=""/>
        <p:cNvGrpSpPr/>
        <p:nvPr/>
      </p:nvGrpSpPr>
      <p:grpSpPr>
        <a:xfrm>
          <a:off x="0" y="0"/>
          <a:ext cx="0" cy="0"/>
          <a:chOff x="0" y="0"/>
          <a:chExt cx="0" cy="0"/>
        </a:xfrm>
      </p:grpSpPr>
      <p:sp>
        <p:nvSpPr>
          <p:cNvPr id="327"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28"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762296102"/>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x">
  <p:cSld name="3_Custom Layout">
    <p:spTree>
      <p:nvGrpSpPr>
        <p:cNvPr id="1" name=""/>
        <p:cNvGrpSpPr/>
        <p:nvPr/>
      </p:nvGrpSpPr>
      <p:grpSpPr>
        <a:xfrm>
          <a:off x="0" y="0"/>
          <a:ext cx="0" cy="0"/>
          <a:chOff x="0" y="0"/>
          <a:chExt cx="0" cy="0"/>
        </a:xfrm>
      </p:grpSpPr>
      <p:sp>
        <p:nvSpPr>
          <p:cNvPr id="335"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36"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339" name="Group 22"/>
          <p:cNvGrpSpPr/>
          <p:nvPr/>
        </p:nvGrpSpPr>
        <p:grpSpPr>
          <a:xfrm>
            <a:off x="-1" y="1892300"/>
            <a:ext cx="2452690" cy="0"/>
            <a:chOff x="0" y="0"/>
            <a:chExt cx="2452689" cy="0"/>
          </a:xfrm>
        </p:grpSpPr>
        <p:sp>
          <p:nvSpPr>
            <p:cNvPr id="337"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38"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42" name="Group 31"/>
          <p:cNvGrpSpPr/>
          <p:nvPr/>
        </p:nvGrpSpPr>
        <p:grpSpPr>
          <a:xfrm>
            <a:off x="-4" y="6791323"/>
            <a:ext cx="12192006" cy="66679"/>
            <a:chOff x="-1" y="0"/>
            <a:chExt cx="12192004" cy="66677"/>
          </a:xfrm>
        </p:grpSpPr>
        <p:sp>
          <p:nvSpPr>
            <p:cNvPr id="340"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41"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43" name="Body Level One…"/>
          <p:cNvSpPr txBox="1">
            <a:spLocks noGrp="1"/>
          </p:cNvSpPr>
          <p:nvPr>
            <p:ph type="body" sz="quarter" idx="1"/>
          </p:nvPr>
        </p:nvSpPr>
        <p:spPr>
          <a:xfrm>
            <a:off x="3835717" y="4178298"/>
            <a:ext cx="2197101" cy="2155828"/>
          </a:xfrm>
          <a:prstGeom prst="rect">
            <a:avLst/>
          </a:prstGeom>
        </p:spPr>
        <p:txBody>
          <a:bodyPr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44" name="Text Placeholder 2"/>
          <p:cNvSpPr>
            <a:spLocks noGrp="1"/>
          </p:cNvSpPr>
          <p:nvPr>
            <p:ph type="body" sz="quarter" idx="21"/>
          </p:nvPr>
        </p:nvSpPr>
        <p:spPr>
          <a:xfrm>
            <a:off x="6610508" y="4178298"/>
            <a:ext cx="2197101" cy="2155828"/>
          </a:xfrm>
          <a:prstGeom prst="rect">
            <a:avLst/>
          </a:prstGeom>
        </p:spPr>
        <p:txBody>
          <a:bodyPr rtlCol="0"/>
          <a:lstStyle/>
          <a:p>
            <a:pPr rtl="0">
              <a:buClrTx/>
              <a:buChar char="•"/>
            </a:pPr>
            <a:endParaRPr/>
          </a:p>
        </p:txBody>
      </p:sp>
      <p:sp>
        <p:nvSpPr>
          <p:cNvPr id="345" name="Text Placeholder 2"/>
          <p:cNvSpPr>
            <a:spLocks noGrp="1"/>
          </p:cNvSpPr>
          <p:nvPr>
            <p:ph type="body" sz="quarter" idx="22"/>
          </p:nvPr>
        </p:nvSpPr>
        <p:spPr>
          <a:xfrm>
            <a:off x="9385300" y="4178298"/>
            <a:ext cx="2197100" cy="2155828"/>
          </a:xfrm>
          <a:prstGeom prst="rect">
            <a:avLst/>
          </a:prstGeom>
        </p:spPr>
        <p:txBody>
          <a:bodyPr rtlCol="0"/>
          <a:lstStyle/>
          <a:p>
            <a:pPr rtl="0">
              <a:buClrTx/>
              <a:buChar char="•"/>
            </a:pPr>
            <a:endParaRPr/>
          </a:p>
        </p:txBody>
      </p:sp>
      <p:sp>
        <p:nvSpPr>
          <p:cNvPr id="346" name="Oval 1"/>
          <p:cNvSpPr/>
          <p:nvPr/>
        </p:nvSpPr>
        <p:spPr>
          <a:xfrm>
            <a:off x="4321742"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7" name="Oval 16"/>
          <p:cNvSpPr/>
          <p:nvPr/>
        </p:nvSpPr>
        <p:spPr>
          <a:xfrm>
            <a:off x="7096534" y="1889624"/>
            <a:ext cx="1225053" cy="1225054"/>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defRPr>
            </a:pPr>
            <a:endParaRPr/>
          </a:p>
        </p:txBody>
      </p:sp>
      <p:sp>
        <p:nvSpPr>
          <p:cNvPr id="348" name="Oval 17"/>
          <p:cNvSpPr/>
          <p:nvPr/>
        </p:nvSpPr>
        <p:spPr>
          <a:xfrm>
            <a:off x="9871325" y="1889624"/>
            <a:ext cx="1225053" cy="1225054"/>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defRPr>
            </a:pPr>
            <a:endParaRPr/>
          </a:p>
        </p:txBody>
      </p:sp>
      <p:sp>
        <p:nvSpPr>
          <p:cNvPr id="349" name="Text Placeholder 2"/>
          <p:cNvSpPr>
            <a:spLocks noGrp="1"/>
          </p:cNvSpPr>
          <p:nvPr>
            <p:ph type="body" sz="quarter" idx="23"/>
          </p:nvPr>
        </p:nvSpPr>
        <p:spPr>
          <a:xfrm>
            <a:off x="3835717" y="3497259"/>
            <a:ext cx="2197101" cy="578649"/>
          </a:xfrm>
          <a:prstGeom prst="rect">
            <a:avLst/>
          </a:prstGeom>
        </p:spPr>
        <p:txBody>
          <a:bodyPr rtlCol="0"/>
          <a:lstStyle/>
          <a:p>
            <a:pPr rtl="0">
              <a:buClrTx/>
              <a:buChar char="•"/>
            </a:pPr>
            <a:endParaRPr/>
          </a:p>
        </p:txBody>
      </p:sp>
      <p:sp>
        <p:nvSpPr>
          <p:cNvPr id="350" name="Text Placeholder 2"/>
          <p:cNvSpPr>
            <a:spLocks noGrp="1"/>
          </p:cNvSpPr>
          <p:nvPr>
            <p:ph type="body" sz="quarter" idx="24"/>
          </p:nvPr>
        </p:nvSpPr>
        <p:spPr>
          <a:xfrm>
            <a:off x="6610508" y="3497259"/>
            <a:ext cx="2197101" cy="578649"/>
          </a:xfrm>
          <a:prstGeom prst="rect">
            <a:avLst/>
          </a:prstGeom>
        </p:spPr>
        <p:txBody>
          <a:bodyPr rtlCol="0"/>
          <a:lstStyle/>
          <a:p>
            <a:pPr rtl="0">
              <a:buClrTx/>
              <a:buChar char="•"/>
            </a:pPr>
            <a:endParaRPr/>
          </a:p>
        </p:txBody>
      </p:sp>
      <p:sp>
        <p:nvSpPr>
          <p:cNvPr id="351" name="Text Placeholder 2"/>
          <p:cNvSpPr>
            <a:spLocks noGrp="1"/>
          </p:cNvSpPr>
          <p:nvPr>
            <p:ph type="body" sz="quarter" idx="25"/>
          </p:nvPr>
        </p:nvSpPr>
        <p:spPr>
          <a:xfrm>
            <a:off x="9385300" y="3497259"/>
            <a:ext cx="2197100" cy="578649"/>
          </a:xfrm>
          <a:prstGeom prst="rect">
            <a:avLst/>
          </a:prstGeom>
        </p:spPr>
        <p:txBody>
          <a:bodyPr rtlCol="0"/>
          <a:lstStyle/>
          <a:p>
            <a:pPr rtl="0">
              <a:buClrTx/>
              <a:buChar char="•"/>
            </a:pPr>
            <a:endParaRPr/>
          </a:p>
        </p:txBody>
      </p:sp>
      <p:pic>
        <p:nvPicPr>
          <p:cNvPr id="352"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512623022"/>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x">
  <p:cSld name="37_Custom Layout">
    <p:spTree>
      <p:nvGrpSpPr>
        <p:cNvPr id="1" name=""/>
        <p:cNvGrpSpPr/>
        <p:nvPr/>
      </p:nvGrpSpPr>
      <p:grpSpPr>
        <a:xfrm>
          <a:off x="0" y="0"/>
          <a:ext cx="0" cy="0"/>
          <a:chOff x="0" y="0"/>
          <a:chExt cx="0" cy="0"/>
        </a:xfrm>
      </p:grpSpPr>
      <p:sp>
        <p:nvSpPr>
          <p:cNvPr id="3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1"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811138843"/>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x">
  <p:cSld name="12_Custom Layout">
    <p:spTree>
      <p:nvGrpSpPr>
        <p:cNvPr id="1" name=""/>
        <p:cNvGrpSpPr/>
        <p:nvPr/>
      </p:nvGrpSpPr>
      <p:grpSpPr>
        <a:xfrm>
          <a:off x="0" y="0"/>
          <a:ext cx="0" cy="0"/>
          <a:chOff x="0" y="0"/>
          <a:chExt cx="0" cy="0"/>
        </a:xfrm>
      </p:grpSpPr>
      <p:sp>
        <p:nvSpPr>
          <p:cNvPr id="36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69" name="Click to add title here"/>
          <p:cNvSpPr txBox="1">
            <a:spLocks noGrp="1"/>
          </p:cNvSpPr>
          <p:nvPr>
            <p:ph type="title" hasCustomPrompt="1"/>
          </p:nvPr>
        </p:nvSpPr>
        <p:spPr>
          <a:xfrm>
            <a:off x="609598" y="1475289"/>
            <a:ext cx="2286002" cy="1569661"/>
          </a:xfrm>
          <a:prstGeom prst="rect">
            <a:avLst/>
          </a:prstGeom>
        </p:spPr>
        <p:txBody>
          <a:bodyPr rtlCol="0"/>
          <a:lstStyle/>
          <a:p>
            <a:pPr rtl="0"/>
            <a:r>
              <a:t>Click to add title here</a:t>
            </a:r>
          </a:p>
        </p:txBody>
      </p:sp>
      <p:grpSp>
        <p:nvGrpSpPr>
          <p:cNvPr id="372" name="Group 22"/>
          <p:cNvGrpSpPr/>
          <p:nvPr/>
        </p:nvGrpSpPr>
        <p:grpSpPr>
          <a:xfrm>
            <a:off x="-1" y="1379537"/>
            <a:ext cx="2452690" cy="1"/>
            <a:chOff x="0" y="0"/>
            <a:chExt cx="2452689" cy="0"/>
          </a:xfrm>
        </p:grpSpPr>
        <p:sp>
          <p:nvSpPr>
            <p:cNvPr id="370"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371"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375" name="Group 31"/>
          <p:cNvGrpSpPr/>
          <p:nvPr/>
        </p:nvGrpSpPr>
        <p:grpSpPr>
          <a:xfrm>
            <a:off x="-4" y="6791323"/>
            <a:ext cx="12192006" cy="66679"/>
            <a:chOff x="-1" y="0"/>
            <a:chExt cx="12192004" cy="66677"/>
          </a:xfrm>
        </p:grpSpPr>
        <p:sp>
          <p:nvSpPr>
            <p:cNvPr id="373"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374"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376" name="Picture Placeholder 3"/>
          <p:cNvSpPr>
            <a:spLocks noGrp="1"/>
          </p:cNvSpPr>
          <p:nvPr>
            <p:ph type="pic" sz="quarter" idx="21"/>
          </p:nvPr>
        </p:nvSpPr>
        <p:spPr>
          <a:xfrm>
            <a:off x="4122056" y="1379537"/>
            <a:ext cx="3657602" cy="1843089"/>
          </a:xfrm>
          <a:prstGeom prst="rect">
            <a:avLst/>
          </a:prstGeom>
        </p:spPr>
        <p:txBody>
          <a:bodyPr lIns="91439" tIns="45719" rIns="91439" bIns="45719" rtlCol="0">
            <a:noAutofit/>
          </a:bodyPr>
          <a:lstStyle/>
          <a:p>
            <a:pPr rtl="0"/>
            <a:endParaRPr/>
          </a:p>
        </p:txBody>
      </p:sp>
      <p:sp>
        <p:nvSpPr>
          <p:cNvPr id="377" name="Picture Placeholder 3"/>
          <p:cNvSpPr>
            <a:spLocks noGrp="1"/>
          </p:cNvSpPr>
          <p:nvPr>
            <p:ph type="pic" sz="quarter" idx="22"/>
          </p:nvPr>
        </p:nvSpPr>
        <p:spPr>
          <a:xfrm>
            <a:off x="7899400" y="1379537"/>
            <a:ext cx="3657600" cy="1843089"/>
          </a:xfrm>
          <a:prstGeom prst="rect">
            <a:avLst/>
          </a:prstGeom>
        </p:spPr>
        <p:txBody>
          <a:bodyPr lIns="91439" tIns="45719" rIns="91439" bIns="45719" rtlCol="0">
            <a:noAutofit/>
          </a:bodyPr>
          <a:lstStyle/>
          <a:p>
            <a:pPr rtl="0"/>
            <a:endParaRPr/>
          </a:p>
        </p:txBody>
      </p:sp>
      <p:sp>
        <p:nvSpPr>
          <p:cNvPr id="378" name="Picture Placeholder 3"/>
          <p:cNvSpPr>
            <a:spLocks noGrp="1"/>
          </p:cNvSpPr>
          <p:nvPr>
            <p:ph type="pic" sz="quarter" idx="23"/>
          </p:nvPr>
        </p:nvSpPr>
        <p:spPr>
          <a:xfrm>
            <a:off x="4122056" y="4556916"/>
            <a:ext cx="3657602" cy="1843089"/>
          </a:xfrm>
          <a:prstGeom prst="rect">
            <a:avLst/>
          </a:prstGeom>
        </p:spPr>
        <p:txBody>
          <a:bodyPr lIns="91439" tIns="45719" rIns="91439" bIns="45719" rtlCol="0">
            <a:noAutofit/>
          </a:bodyPr>
          <a:lstStyle/>
          <a:p>
            <a:pPr rtl="0"/>
            <a:endParaRPr/>
          </a:p>
        </p:txBody>
      </p:sp>
      <p:sp>
        <p:nvSpPr>
          <p:cNvPr id="379" name="Picture Placeholder 3"/>
          <p:cNvSpPr>
            <a:spLocks noGrp="1"/>
          </p:cNvSpPr>
          <p:nvPr>
            <p:ph type="pic" sz="quarter" idx="24"/>
          </p:nvPr>
        </p:nvSpPr>
        <p:spPr>
          <a:xfrm>
            <a:off x="7899400" y="4556916"/>
            <a:ext cx="3657600" cy="1843089"/>
          </a:xfrm>
          <a:prstGeom prst="rect">
            <a:avLst/>
          </a:prstGeom>
        </p:spPr>
        <p:txBody>
          <a:bodyPr lIns="91439" tIns="45719" rIns="91439" bIns="45719" rtlCol="0">
            <a:noAutofit/>
          </a:bodyPr>
          <a:lstStyle/>
          <a:p>
            <a:pPr rtl="0"/>
            <a:endParaRPr/>
          </a:p>
        </p:txBody>
      </p:sp>
      <p:sp>
        <p:nvSpPr>
          <p:cNvPr id="380" name="Body Level One…"/>
          <p:cNvSpPr txBox="1">
            <a:spLocks noGrp="1"/>
          </p:cNvSpPr>
          <p:nvPr>
            <p:ph type="body" sz="quarter" idx="1"/>
          </p:nvPr>
        </p:nvSpPr>
        <p:spPr>
          <a:xfrm>
            <a:off x="4122056" y="2903534"/>
            <a:ext cx="3657602" cy="371479"/>
          </a:xfrm>
          <a:prstGeom prst="rect">
            <a:avLst/>
          </a:prstGeom>
          <a:solidFill>
            <a:schemeClr val="accent1"/>
          </a:solidFill>
        </p:spPr>
        <p:txBody>
          <a:bodyPr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381" name="Text Placeholder 2"/>
          <p:cNvSpPr>
            <a:spLocks noGrp="1"/>
          </p:cNvSpPr>
          <p:nvPr>
            <p:ph type="body" sz="quarter" idx="25"/>
          </p:nvPr>
        </p:nvSpPr>
        <p:spPr>
          <a:xfrm>
            <a:off x="7924800" y="2903534"/>
            <a:ext cx="3657602" cy="371479"/>
          </a:xfrm>
          <a:prstGeom prst="rect">
            <a:avLst/>
          </a:prstGeom>
          <a:solidFill>
            <a:schemeClr val="accent2"/>
          </a:solidFill>
        </p:spPr>
        <p:txBody>
          <a:bodyPr rtlCol="0"/>
          <a:lstStyle/>
          <a:p>
            <a:pPr rtl="0">
              <a:buClrTx/>
              <a:buChar char="•"/>
            </a:pPr>
            <a:endParaRPr/>
          </a:p>
        </p:txBody>
      </p:sp>
      <p:sp>
        <p:nvSpPr>
          <p:cNvPr id="382" name="Text Placeholder 2"/>
          <p:cNvSpPr>
            <a:spLocks noGrp="1"/>
          </p:cNvSpPr>
          <p:nvPr>
            <p:ph type="body" sz="quarter" idx="26"/>
          </p:nvPr>
        </p:nvSpPr>
        <p:spPr>
          <a:xfrm>
            <a:off x="4122056" y="6023535"/>
            <a:ext cx="3657602" cy="371479"/>
          </a:xfrm>
          <a:prstGeom prst="rect">
            <a:avLst/>
          </a:prstGeom>
          <a:solidFill>
            <a:schemeClr val="accent2"/>
          </a:solidFill>
        </p:spPr>
        <p:txBody>
          <a:bodyPr rtlCol="0"/>
          <a:lstStyle/>
          <a:p>
            <a:pPr rtl="0">
              <a:buClrTx/>
              <a:buChar char="•"/>
            </a:pPr>
            <a:endParaRPr/>
          </a:p>
        </p:txBody>
      </p:sp>
      <p:sp>
        <p:nvSpPr>
          <p:cNvPr id="383" name="Text Placeholder 2"/>
          <p:cNvSpPr>
            <a:spLocks noGrp="1"/>
          </p:cNvSpPr>
          <p:nvPr>
            <p:ph type="body" sz="quarter" idx="27"/>
          </p:nvPr>
        </p:nvSpPr>
        <p:spPr>
          <a:xfrm>
            <a:off x="7924800" y="6023535"/>
            <a:ext cx="3657602" cy="371479"/>
          </a:xfrm>
          <a:prstGeom prst="rect">
            <a:avLst/>
          </a:prstGeom>
          <a:solidFill>
            <a:schemeClr val="accent1"/>
          </a:solidFill>
        </p:spPr>
        <p:txBody>
          <a:bodyPr rtlCol="0"/>
          <a:lstStyle/>
          <a:p>
            <a:pPr rtl="0">
              <a:buClrTx/>
              <a:buChar char="•"/>
            </a:pPr>
            <a:endParaRPr/>
          </a:p>
        </p:txBody>
      </p:sp>
      <p:pic>
        <p:nvPicPr>
          <p:cNvPr id="384" name="Picture 21" descr="Picture 21"/>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385"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2012580653"/>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x">
  <p:cSld name="40_Custom Layout">
    <p:spTree>
      <p:nvGrpSpPr>
        <p:cNvPr id="1" name=""/>
        <p:cNvGrpSpPr/>
        <p:nvPr/>
      </p:nvGrpSpPr>
      <p:grpSpPr>
        <a:xfrm>
          <a:off x="0" y="0"/>
          <a:ext cx="0" cy="0"/>
          <a:chOff x="0" y="0"/>
          <a:chExt cx="0" cy="0"/>
        </a:xfrm>
      </p:grpSpPr>
      <p:sp>
        <p:nvSpPr>
          <p:cNvPr id="39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93"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872570736"/>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x">
  <p:cSld name="13_Custom Layout">
    <p:spTree>
      <p:nvGrpSpPr>
        <p:cNvPr id="1" name=""/>
        <p:cNvGrpSpPr/>
        <p:nvPr/>
      </p:nvGrpSpPr>
      <p:grpSpPr>
        <a:xfrm>
          <a:off x="0" y="0"/>
          <a:ext cx="0" cy="0"/>
          <a:chOff x="0" y="0"/>
          <a:chExt cx="0" cy="0"/>
        </a:xfrm>
      </p:grpSpPr>
      <p:sp>
        <p:nvSpPr>
          <p:cNvPr id="40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grpSp>
        <p:nvGrpSpPr>
          <p:cNvPr id="403" name="Group 31"/>
          <p:cNvGrpSpPr/>
          <p:nvPr/>
        </p:nvGrpSpPr>
        <p:grpSpPr>
          <a:xfrm>
            <a:off x="-4" y="6791323"/>
            <a:ext cx="12192006" cy="66679"/>
            <a:chOff x="-1" y="0"/>
            <a:chExt cx="12192004" cy="66677"/>
          </a:xfrm>
        </p:grpSpPr>
        <p:sp>
          <p:nvSpPr>
            <p:cNvPr id="401"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02"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04"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405"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406" name="Picture Placeholder 3"/>
          <p:cNvSpPr>
            <a:spLocks noGrp="1"/>
          </p:cNvSpPr>
          <p:nvPr>
            <p:ph type="pic" sz="quarter" idx="23"/>
          </p:nvPr>
        </p:nvSpPr>
        <p:spPr>
          <a:xfrm>
            <a:off x="609763" y="3269341"/>
            <a:ext cx="2813466" cy="2852742"/>
          </a:xfrm>
          <a:prstGeom prst="rect">
            <a:avLst/>
          </a:prstGeom>
        </p:spPr>
        <p:txBody>
          <a:bodyPr lIns="91439" tIns="45719" rIns="91439" bIns="45719" rtlCol="0">
            <a:noAutofit/>
          </a:bodyPr>
          <a:lstStyle/>
          <a:p>
            <a:pPr rtl="0"/>
            <a:endParaRPr/>
          </a:p>
        </p:txBody>
      </p:sp>
      <p:sp>
        <p:nvSpPr>
          <p:cNvPr id="407" name="Picture Placeholder 3"/>
          <p:cNvSpPr>
            <a:spLocks noGrp="1"/>
          </p:cNvSpPr>
          <p:nvPr>
            <p:ph type="pic" sz="quarter" idx="24"/>
          </p:nvPr>
        </p:nvSpPr>
        <p:spPr>
          <a:xfrm>
            <a:off x="3547967" y="3269341"/>
            <a:ext cx="2765314" cy="2852742"/>
          </a:xfrm>
          <a:prstGeom prst="rect">
            <a:avLst/>
          </a:prstGeom>
        </p:spPr>
        <p:txBody>
          <a:bodyPr lIns="91439" tIns="45719" rIns="91439" bIns="45719" rtlCol="0">
            <a:noAutofit/>
          </a:bodyPr>
          <a:lstStyle/>
          <a:p>
            <a:pPr rtl="0"/>
            <a:endParaRPr/>
          </a:p>
        </p:txBody>
      </p:sp>
      <p:sp>
        <p:nvSpPr>
          <p:cNvPr id="408" name="Picture Placeholder 3"/>
          <p:cNvSpPr>
            <a:spLocks noGrp="1"/>
          </p:cNvSpPr>
          <p:nvPr>
            <p:ph type="pic" sz="quarter" idx="25"/>
          </p:nvPr>
        </p:nvSpPr>
        <p:spPr>
          <a:xfrm>
            <a:off x="6438017" y="3269341"/>
            <a:ext cx="2813466" cy="2852742"/>
          </a:xfrm>
          <a:prstGeom prst="rect">
            <a:avLst/>
          </a:prstGeom>
        </p:spPr>
        <p:txBody>
          <a:bodyPr lIns="91439" tIns="45719" rIns="91439" bIns="45719" rtlCol="0">
            <a:noAutofit/>
          </a:bodyPr>
          <a:lstStyle/>
          <a:p>
            <a:pPr rtl="0"/>
            <a:endParaRPr/>
          </a:p>
        </p:txBody>
      </p:sp>
      <p:sp>
        <p:nvSpPr>
          <p:cNvPr id="409" name="Picture Placeholder 3"/>
          <p:cNvSpPr>
            <a:spLocks noGrp="1"/>
          </p:cNvSpPr>
          <p:nvPr>
            <p:ph type="pic" sz="quarter" idx="26"/>
          </p:nvPr>
        </p:nvSpPr>
        <p:spPr>
          <a:xfrm>
            <a:off x="9376219" y="3269341"/>
            <a:ext cx="2813466" cy="2852742"/>
          </a:xfrm>
          <a:prstGeom prst="rect">
            <a:avLst/>
          </a:prstGeom>
        </p:spPr>
        <p:txBody>
          <a:bodyPr lIns="91439" tIns="45719" rIns="91439" bIns="45719" rtlCol="0">
            <a:noAutofit/>
          </a:bodyPr>
          <a:lstStyle/>
          <a:p>
            <a:pPr rtl="0"/>
            <a:endParaRPr/>
          </a:p>
        </p:txBody>
      </p:sp>
      <p:sp>
        <p:nvSpPr>
          <p:cNvPr id="410" name="Click to add title here"/>
          <p:cNvSpPr txBox="1">
            <a:spLocks noGrp="1"/>
          </p:cNvSpPr>
          <p:nvPr>
            <p:ph type="title" hasCustomPrompt="1"/>
          </p:nvPr>
        </p:nvSpPr>
        <p:spPr>
          <a:xfrm>
            <a:off x="609598" y="582158"/>
            <a:ext cx="3280232" cy="1077218"/>
          </a:xfrm>
          <a:prstGeom prst="rect">
            <a:avLst/>
          </a:prstGeom>
        </p:spPr>
        <p:txBody>
          <a:bodyPr rtlCol="0"/>
          <a:lstStyle/>
          <a:p>
            <a:pPr rtl="0"/>
            <a:r>
              <a:t>Click to add title here</a:t>
            </a:r>
          </a:p>
        </p:txBody>
      </p:sp>
      <p:grpSp>
        <p:nvGrpSpPr>
          <p:cNvPr id="413" name="Group 50"/>
          <p:cNvGrpSpPr/>
          <p:nvPr/>
        </p:nvGrpSpPr>
        <p:grpSpPr>
          <a:xfrm>
            <a:off x="-1" y="486408"/>
            <a:ext cx="2452690" cy="1"/>
            <a:chOff x="0" y="0"/>
            <a:chExt cx="2452689" cy="0"/>
          </a:xfrm>
        </p:grpSpPr>
        <p:sp>
          <p:nvSpPr>
            <p:cNvPr id="411" name="Straight Connector 51"/>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12" name="Straight Connector 52"/>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414"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851174033"/>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x">
  <p:cSld name="4_Custom Layout">
    <p:spTree>
      <p:nvGrpSpPr>
        <p:cNvPr id="1" name=""/>
        <p:cNvGrpSpPr/>
        <p:nvPr/>
      </p:nvGrpSpPr>
      <p:grpSpPr>
        <a:xfrm>
          <a:off x="0" y="0"/>
          <a:ext cx="0" cy="0"/>
          <a:chOff x="0" y="0"/>
          <a:chExt cx="0" cy="0"/>
        </a:xfrm>
      </p:grpSpPr>
      <p:sp>
        <p:nvSpPr>
          <p:cNvPr id="421"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22" name="Click to add title here"/>
          <p:cNvSpPr txBox="1">
            <a:spLocks noGrp="1"/>
          </p:cNvSpPr>
          <p:nvPr>
            <p:ph type="title" hasCustomPrompt="1"/>
          </p:nvPr>
        </p:nvSpPr>
        <p:spPr>
          <a:xfrm>
            <a:off x="609598" y="1988049"/>
            <a:ext cx="2286002" cy="1569662"/>
          </a:xfrm>
          <a:prstGeom prst="rect">
            <a:avLst/>
          </a:prstGeom>
        </p:spPr>
        <p:txBody>
          <a:bodyPr rtlCol="0"/>
          <a:lstStyle/>
          <a:p>
            <a:pPr rtl="0"/>
            <a:r>
              <a:t>Click to add title here</a:t>
            </a:r>
          </a:p>
        </p:txBody>
      </p:sp>
      <p:grpSp>
        <p:nvGrpSpPr>
          <p:cNvPr id="425" name="Group 22"/>
          <p:cNvGrpSpPr/>
          <p:nvPr/>
        </p:nvGrpSpPr>
        <p:grpSpPr>
          <a:xfrm>
            <a:off x="-1" y="1892300"/>
            <a:ext cx="2452690" cy="0"/>
            <a:chOff x="0" y="0"/>
            <a:chExt cx="2452689" cy="0"/>
          </a:xfrm>
        </p:grpSpPr>
        <p:sp>
          <p:nvSpPr>
            <p:cNvPr id="423"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24"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428" name="Group 31"/>
          <p:cNvGrpSpPr/>
          <p:nvPr/>
        </p:nvGrpSpPr>
        <p:grpSpPr>
          <a:xfrm>
            <a:off x="-4" y="6791323"/>
            <a:ext cx="12192006" cy="66679"/>
            <a:chOff x="-1" y="0"/>
            <a:chExt cx="12192004" cy="66677"/>
          </a:xfrm>
        </p:grpSpPr>
        <p:sp>
          <p:nvSpPr>
            <p:cNvPr id="426"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27"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29" name="Body Level One…"/>
          <p:cNvSpPr txBox="1">
            <a:spLocks noGrp="1"/>
          </p:cNvSpPr>
          <p:nvPr>
            <p:ph type="body" idx="1"/>
          </p:nvPr>
        </p:nvSpPr>
        <p:spPr>
          <a:xfrm>
            <a:off x="4267200" y="1228789"/>
            <a:ext cx="7315200" cy="4657846"/>
          </a:xfrm>
          <a:prstGeom prst="rect">
            <a:avLst/>
          </a:prstGeom>
        </p:spPr>
        <p:txBody>
          <a:bodyPr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430" name="Picture 13" descr="Picture 13"/>
          <p:cNvPicPr>
            <a:picLocks noChangeAspect="1"/>
          </p:cNvPicPr>
          <p:nvPr/>
        </p:nvPicPr>
        <p:blipFill>
          <a:blip r:embed="rId2"/>
          <a:stretch>
            <a:fillRect/>
          </a:stretch>
        </p:blipFill>
        <p:spPr>
          <a:xfrm>
            <a:off x="9981968" y="457200"/>
            <a:ext cx="1625602" cy="590491"/>
          </a:xfrm>
          <a:prstGeom prst="rect">
            <a:avLst/>
          </a:prstGeom>
          <a:ln w="12700">
            <a:miter lim="400000"/>
          </a:ln>
        </p:spPr>
      </p:pic>
      <p:sp>
        <p:nvSpPr>
          <p:cNvPr id="431"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167586484"/>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tx">
  <p:cSld name="44_Custom Layout">
    <p:spTree>
      <p:nvGrpSpPr>
        <p:cNvPr id="1" name=""/>
        <p:cNvGrpSpPr/>
        <p:nvPr/>
      </p:nvGrpSpPr>
      <p:grpSpPr>
        <a:xfrm>
          <a:off x="0" y="0"/>
          <a:ext cx="0" cy="0"/>
          <a:chOff x="0" y="0"/>
          <a:chExt cx="0" cy="0"/>
        </a:xfrm>
      </p:grpSpPr>
      <p:sp>
        <p:nvSpPr>
          <p:cNvPr id="438"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39"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627921831"/>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tx">
  <p:cSld name="5_Custom Layout">
    <p:spTree>
      <p:nvGrpSpPr>
        <p:cNvPr id="1" name=""/>
        <p:cNvGrpSpPr/>
        <p:nvPr/>
      </p:nvGrpSpPr>
      <p:grpSpPr>
        <a:xfrm>
          <a:off x="0" y="0"/>
          <a:ext cx="0" cy="0"/>
          <a:chOff x="0" y="0"/>
          <a:chExt cx="0" cy="0"/>
        </a:xfrm>
      </p:grpSpPr>
      <p:sp>
        <p:nvSpPr>
          <p:cNvPr id="446"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47"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450" name="Group 31"/>
          <p:cNvGrpSpPr/>
          <p:nvPr/>
        </p:nvGrpSpPr>
        <p:grpSpPr>
          <a:xfrm>
            <a:off x="-4" y="6791323"/>
            <a:ext cx="12192006" cy="66679"/>
            <a:chOff x="-1" y="0"/>
            <a:chExt cx="12192004" cy="66677"/>
          </a:xfrm>
        </p:grpSpPr>
        <p:sp>
          <p:nvSpPr>
            <p:cNvPr id="448"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49"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51" name="Click to add title here"/>
          <p:cNvSpPr txBox="1">
            <a:spLocks noGrp="1"/>
          </p:cNvSpPr>
          <p:nvPr>
            <p:ph type="title" hasCustomPrompt="1"/>
          </p:nvPr>
        </p:nvSpPr>
        <p:spPr>
          <a:xfrm>
            <a:off x="609598" y="4083551"/>
            <a:ext cx="2286002" cy="1569662"/>
          </a:xfrm>
          <a:prstGeom prst="rect">
            <a:avLst/>
          </a:prstGeom>
        </p:spPr>
        <p:txBody>
          <a:bodyPr rtlCol="0"/>
          <a:lstStyle/>
          <a:p>
            <a:pPr rtl="0"/>
            <a:r>
              <a:t>Click to add title here</a:t>
            </a:r>
          </a:p>
        </p:txBody>
      </p:sp>
      <p:sp>
        <p:nvSpPr>
          <p:cNvPr id="452" name="Body Level One…"/>
          <p:cNvSpPr txBox="1">
            <a:spLocks noGrp="1"/>
          </p:cNvSpPr>
          <p:nvPr>
            <p:ph type="body" sz="quarter" idx="1"/>
          </p:nvPr>
        </p:nvSpPr>
        <p:spPr>
          <a:xfrm>
            <a:off x="6096000" y="4083548"/>
            <a:ext cx="5486400" cy="1856876"/>
          </a:xfrm>
          <a:prstGeom prst="rect">
            <a:avLst/>
          </a:prstGeom>
        </p:spPr>
        <p:txBody>
          <a:bodyPr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453" name="Slide Number"/>
          <p:cNvSpPr txBox="1">
            <a:spLocks noGrp="1"/>
          </p:cNvSpPr>
          <p:nvPr>
            <p:ph type="sldNum" sz="quarter" idx="2"/>
          </p:nvPr>
        </p:nvSpPr>
        <p:spPr>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4127208181"/>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x">
  <p:cSld name="10_Custom Layout">
    <p:spTree>
      <p:nvGrpSpPr>
        <p:cNvPr id="1" name=""/>
        <p:cNvGrpSpPr/>
        <p:nvPr/>
      </p:nvGrpSpPr>
      <p:grpSpPr>
        <a:xfrm>
          <a:off x="0" y="0"/>
          <a:ext cx="0" cy="0"/>
          <a:chOff x="0" y="0"/>
          <a:chExt cx="0" cy="0"/>
        </a:xfrm>
      </p:grpSpPr>
      <p:sp>
        <p:nvSpPr>
          <p:cNvPr id="460"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pic>
        <p:nvPicPr>
          <p:cNvPr id="461" name="Picture 4" descr="Picture 4"/>
          <p:cNvPicPr>
            <a:picLocks noChangeAspect="1"/>
          </p:cNvPicPr>
          <p:nvPr/>
        </p:nvPicPr>
        <p:blipFill>
          <a:blip r:embed="rId2"/>
          <a:srcRect t="32714" b="25098"/>
          <a:stretch>
            <a:fillRect/>
          </a:stretch>
        </p:blipFill>
        <p:spPr>
          <a:xfrm>
            <a:off x="0" y="3428998"/>
            <a:ext cx="12192000" cy="3429001"/>
          </a:xfrm>
          <a:prstGeom prst="rect">
            <a:avLst/>
          </a:prstGeom>
          <a:ln w="12700">
            <a:miter lim="400000"/>
          </a:ln>
        </p:spPr>
      </p:pic>
      <p:sp>
        <p:nvSpPr>
          <p:cNvPr id="462" name="Rectangle 1"/>
          <p:cNvSpPr/>
          <p:nvPr/>
        </p:nvSpPr>
        <p:spPr>
          <a:xfrm>
            <a:off x="0" y="3428998"/>
            <a:ext cx="12192000" cy="3429002"/>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defRPr>
            </a:pPr>
            <a:endParaRPr/>
          </a:p>
        </p:txBody>
      </p:sp>
      <p:sp>
        <p:nvSpPr>
          <p:cNvPr id="463" name="Thank You"/>
          <p:cNvSpPr txBox="1">
            <a:spLocks noGrp="1"/>
          </p:cNvSpPr>
          <p:nvPr>
            <p:ph type="title" hasCustomPrompt="1"/>
          </p:nvPr>
        </p:nvSpPr>
        <p:spPr>
          <a:xfrm>
            <a:off x="609600" y="3725167"/>
            <a:ext cx="10972800" cy="923332"/>
          </a:xfrm>
          <a:prstGeom prst="rect">
            <a:avLst/>
          </a:prstGeom>
        </p:spPr>
        <p:txBody>
          <a:bodyPr rtlCol="0"/>
          <a:lstStyle>
            <a:lvl1pPr>
              <a:defRPr sz="5400">
                <a:solidFill>
                  <a:srgbClr val="FFFFFF"/>
                </a:solidFill>
              </a:defRPr>
            </a:lvl1pPr>
          </a:lstStyle>
          <a:p>
            <a:pPr rtl="0"/>
            <a:r>
              <a:t>Thank You</a:t>
            </a:r>
          </a:p>
        </p:txBody>
      </p:sp>
      <p:grpSp>
        <p:nvGrpSpPr>
          <p:cNvPr id="466" name="Group 31"/>
          <p:cNvGrpSpPr/>
          <p:nvPr/>
        </p:nvGrpSpPr>
        <p:grpSpPr>
          <a:xfrm>
            <a:off x="-4" y="6791323"/>
            <a:ext cx="12192006" cy="66679"/>
            <a:chOff x="-1" y="0"/>
            <a:chExt cx="12192004" cy="66677"/>
          </a:xfrm>
        </p:grpSpPr>
        <p:sp>
          <p:nvSpPr>
            <p:cNvPr id="464"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465"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467" name="Body Level One…"/>
          <p:cNvSpPr txBox="1">
            <a:spLocks noGrp="1"/>
          </p:cNvSpPr>
          <p:nvPr>
            <p:ph type="body" sz="quarter" idx="1" hasCustomPrompt="1"/>
          </p:nvPr>
        </p:nvSpPr>
        <p:spPr>
          <a:xfrm>
            <a:off x="609600" y="4820711"/>
            <a:ext cx="4115826" cy="341556"/>
          </a:xfrm>
          <a:prstGeom prst="rect">
            <a:avLst/>
          </a:prstGeom>
        </p:spPr>
        <p:txBody>
          <a:bodyPr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468" name="Text Placeholder 21"/>
          <p:cNvSpPr>
            <a:spLocks noGrp="1"/>
          </p:cNvSpPr>
          <p:nvPr>
            <p:ph type="body" sz="quarter" idx="21" hasCustomPrompt="1"/>
          </p:nvPr>
        </p:nvSpPr>
        <p:spPr>
          <a:xfrm>
            <a:off x="1048632" y="5344721"/>
            <a:ext cx="2927021" cy="341556"/>
          </a:xfrm>
          <a:prstGeom prst="rect">
            <a:avLst/>
          </a:prstGeom>
        </p:spPr>
        <p:txBody>
          <a:bodyPr rtlCol="0" anchor="ctr"/>
          <a:lstStyle>
            <a:lvl1pPr marL="0" indent="0">
              <a:buClrTx/>
              <a:buSzTx/>
              <a:buFontTx/>
              <a:buNone/>
              <a:defRPr sz="1400">
                <a:solidFill>
                  <a:srgbClr val="FFFFFF"/>
                </a:solidFill>
              </a:defRPr>
            </a:lvl1pPr>
          </a:lstStyle>
          <a:p>
            <a:pPr rtl="0"/>
            <a:r>
              <a:t>Add Location</a:t>
            </a:r>
          </a:p>
        </p:txBody>
      </p:sp>
      <p:sp>
        <p:nvSpPr>
          <p:cNvPr id="469" name="Text Placeholder 21"/>
          <p:cNvSpPr>
            <a:spLocks noGrp="1"/>
          </p:cNvSpPr>
          <p:nvPr>
            <p:ph type="body" sz="quarter" idx="22" hasCustomPrompt="1"/>
          </p:nvPr>
        </p:nvSpPr>
        <p:spPr>
          <a:xfrm>
            <a:off x="1048632" y="5771038"/>
            <a:ext cx="2552477" cy="341556"/>
          </a:xfrm>
          <a:prstGeom prst="rect">
            <a:avLst/>
          </a:prstGeom>
        </p:spPr>
        <p:txBody>
          <a:bodyPr rtlCol="0" anchor="ctr"/>
          <a:lstStyle>
            <a:lvl1pPr marL="0" indent="0">
              <a:buClrTx/>
              <a:buSzTx/>
              <a:buFontTx/>
              <a:buNone/>
              <a:defRPr sz="1400">
                <a:solidFill>
                  <a:srgbClr val="FFFFFF"/>
                </a:solidFill>
              </a:defRPr>
            </a:lvl1pPr>
          </a:lstStyle>
          <a:p>
            <a:pPr rtl="0"/>
            <a:r>
              <a:t>Add phone</a:t>
            </a:r>
          </a:p>
        </p:txBody>
      </p:sp>
      <p:sp>
        <p:nvSpPr>
          <p:cNvPr id="470" name="Text Placeholder 21"/>
          <p:cNvSpPr>
            <a:spLocks noGrp="1"/>
          </p:cNvSpPr>
          <p:nvPr>
            <p:ph type="body" sz="quarter" idx="23" hasCustomPrompt="1"/>
          </p:nvPr>
        </p:nvSpPr>
        <p:spPr>
          <a:xfrm>
            <a:off x="1048632" y="6197358"/>
            <a:ext cx="3175450" cy="341556"/>
          </a:xfrm>
          <a:prstGeom prst="rect">
            <a:avLst/>
          </a:prstGeom>
        </p:spPr>
        <p:txBody>
          <a:bodyPr rtlCol="0" anchor="ctr"/>
          <a:lstStyle>
            <a:lvl1pPr marL="0" indent="0">
              <a:buClrTx/>
              <a:buSzTx/>
              <a:buFontTx/>
              <a:buNone/>
              <a:defRPr sz="1400">
                <a:solidFill>
                  <a:srgbClr val="FFFFFF"/>
                </a:solidFill>
              </a:defRPr>
            </a:lvl1pPr>
          </a:lstStyle>
          <a:p>
            <a:pPr rtl="0"/>
            <a:r>
              <a:t>Add Email</a:t>
            </a:r>
          </a:p>
        </p:txBody>
      </p:sp>
      <p:pic>
        <p:nvPicPr>
          <p:cNvPr id="471"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472"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803317774"/>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x">
  <p:cSld name="48_Custom Layout">
    <p:spTree>
      <p:nvGrpSpPr>
        <p:cNvPr id="1" name=""/>
        <p:cNvGrpSpPr/>
        <p:nvPr/>
      </p:nvGrpSpPr>
      <p:grpSpPr>
        <a:xfrm>
          <a:off x="0" y="0"/>
          <a:ext cx="0" cy="0"/>
          <a:chOff x="0" y="0"/>
          <a:chExt cx="0" cy="0"/>
        </a:xfrm>
      </p:grpSpPr>
      <p:sp>
        <p:nvSpPr>
          <p:cNvPr id="479"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480" name="Slide Number"/>
          <p:cNvSpPr txBox="1">
            <a:spLocks noGrp="1"/>
          </p:cNvSpPr>
          <p:nvPr>
            <p:ph type="sldNum" sz="quarter" idx="2"/>
          </p:nvPr>
        </p:nvSpPr>
        <p:spPr>
          <a:xfrm>
            <a:off x="8614899" y="6234431"/>
            <a:ext cx="245402" cy="243839"/>
          </a:xfrm>
          <a:prstGeom prst="rect">
            <a:avLst/>
          </a:prstGeom>
        </p:spPr>
        <p:txBody>
          <a:bodyPr rtlCol="0"/>
          <a:lstStyle/>
          <a:p>
            <a:pPr rtl="0"/>
            <a:fld id="{86CB4B4D-7CA3-9044-876B-883B54F8677D}" type="slidenum">
              <a:t>‹#›</a:t>
            </a:fld>
            <a:endParaRPr/>
          </a:p>
        </p:txBody>
      </p:sp>
    </p:spTree>
    <p:extLst>
      <p:ext uri="{BB962C8B-B14F-4D97-AF65-F5344CB8AC3E}">
        <p14:creationId xmlns:p14="http://schemas.microsoft.com/office/powerpoint/2010/main" val="3323867507"/>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tx">
  <p:cSld name="Title Slide">
    <p:spTree>
      <p:nvGrpSpPr>
        <p:cNvPr id="1" name=""/>
        <p:cNvGrpSpPr/>
        <p:nvPr/>
      </p:nvGrpSpPr>
      <p:grpSpPr>
        <a:xfrm>
          <a:off x="0" y="0"/>
          <a:ext cx="0" cy="0"/>
          <a:chOff x="0" y="0"/>
          <a:chExt cx="0" cy="0"/>
        </a:xfrm>
      </p:grpSpPr>
      <p:sp>
        <p:nvSpPr>
          <p:cNvPr id="487" name="Title Text"/>
          <p:cNvSpPr txBox="1">
            <a:spLocks noGrp="1"/>
          </p:cNvSpPr>
          <p:nvPr>
            <p:ph type="title"/>
          </p:nvPr>
        </p:nvSpPr>
        <p:spPr>
          <a:xfrm>
            <a:off x="304800" y="2573864"/>
            <a:ext cx="11582400" cy="1798642"/>
          </a:xfrm>
          <a:prstGeom prst="rect">
            <a:avLst/>
          </a:prstGeom>
        </p:spPr>
        <p:txBody>
          <a:bodyPr lIns="0" tIns="0" rIns="0" bIns="0" rtlCol="0" anchor="b"/>
          <a:lstStyle>
            <a:lvl1pPr>
              <a:lnSpc>
                <a:spcPct val="90000"/>
              </a:lnSpc>
              <a:defRPr sz="4400">
                <a:solidFill>
                  <a:srgbClr val="002850"/>
                </a:solidFill>
              </a:defRPr>
            </a:lvl1pPr>
          </a:lstStyle>
          <a:p>
            <a:pPr rtl="0"/>
            <a:r>
              <a:t>Title Text</a:t>
            </a:r>
          </a:p>
        </p:txBody>
      </p:sp>
      <p:sp>
        <p:nvSpPr>
          <p:cNvPr id="488" name="Body Level One…"/>
          <p:cNvSpPr txBox="1">
            <a:spLocks noGrp="1"/>
          </p:cNvSpPr>
          <p:nvPr>
            <p:ph type="body" sz="quarter" idx="1"/>
          </p:nvPr>
        </p:nvSpPr>
        <p:spPr>
          <a:xfrm>
            <a:off x="304800" y="4486807"/>
            <a:ext cx="11582400" cy="1416053"/>
          </a:xfrm>
          <a:prstGeom prst="rect">
            <a:avLst/>
          </a:prstGeom>
        </p:spPr>
        <p:txBody>
          <a:bodyPr lIns="0" tIns="0" rIns="0" bIns="0" rtlCol="0"/>
          <a:lstStyle>
            <a:lvl1pPr marL="0" indent="0">
              <a:lnSpc>
                <a:spcPct val="100000"/>
              </a:lnSpc>
              <a:spcBef>
                <a:spcPts val="600"/>
              </a:spcBef>
              <a:buClrTx/>
              <a:buSzTx/>
              <a:buFontTx/>
              <a:buNone/>
              <a:defRPr sz="2800">
                <a:solidFill>
                  <a:srgbClr val="363636"/>
                </a:solidFill>
              </a:defRPr>
            </a:lvl1pPr>
            <a:lvl2pPr marL="733953" indent="-481542">
              <a:lnSpc>
                <a:spcPct val="100000"/>
              </a:lnSpc>
              <a:spcBef>
                <a:spcPts val="600"/>
              </a:spcBef>
              <a:buClrTx/>
              <a:buFontTx/>
              <a:buChar char="–"/>
              <a:defRPr sz="2800">
                <a:solidFill>
                  <a:srgbClr val="363636"/>
                </a:solidFill>
              </a:defRPr>
            </a:lvl2pPr>
            <a:lvl3pPr marL="951264" indent="-387702">
              <a:lnSpc>
                <a:spcPct val="100000"/>
              </a:lnSpc>
              <a:spcBef>
                <a:spcPts val="600"/>
              </a:spcBef>
              <a:buClrTx/>
              <a:buFontTx/>
              <a:buChar char="•"/>
              <a:defRPr sz="2800">
                <a:solidFill>
                  <a:srgbClr val="363636"/>
                </a:solidFill>
              </a:defRPr>
            </a:lvl3pPr>
            <a:lvl4pPr marL="1261357" indent="-446970">
              <a:lnSpc>
                <a:spcPct val="100000"/>
              </a:lnSpc>
              <a:spcBef>
                <a:spcPts val="600"/>
              </a:spcBef>
              <a:buClrTx/>
              <a:buFontTx/>
              <a:buChar char="–"/>
              <a:defRPr sz="2800">
                <a:solidFill>
                  <a:srgbClr val="363636"/>
                </a:solidFill>
              </a:defRPr>
            </a:lvl4pPr>
            <a:lvl5pPr marL="1550282" indent="-446970">
              <a:lnSpc>
                <a:spcPct val="100000"/>
              </a:lnSpc>
              <a:spcBef>
                <a:spcPts val="600"/>
              </a:spcBef>
              <a:buClrTx/>
              <a:buFontTx/>
              <a:buChar char="»"/>
              <a:defRPr sz="28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491" name="Group 4"/>
          <p:cNvGrpSpPr/>
          <p:nvPr/>
        </p:nvGrpSpPr>
        <p:grpSpPr>
          <a:xfrm>
            <a:off x="304798" y="4411133"/>
            <a:ext cx="4450409" cy="12702"/>
            <a:chOff x="0" y="0"/>
            <a:chExt cx="4450407" cy="12701"/>
          </a:xfrm>
        </p:grpSpPr>
        <p:sp>
          <p:nvSpPr>
            <p:cNvPr id="489" name="Straight Connector 5"/>
            <p:cNvSpPr/>
            <p:nvPr/>
          </p:nvSpPr>
          <p:spPr>
            <a:xfrm flipH="1" flipV="1">
              <a:off x="-1" y="0"/>
              <a:ext cx="3772029" cy="12702"/>
            </a:xfrm>
            <a:prstGeom prst="line">
              <a:avLst/>
            </a:prstGeom>
            <a:noFill/>
            <a:ln w="44450" cap="rnd">
              <a:solidFill>
                <a:srgbClr val="E83E1D"/>
              </a:solidFill>
              <a:prstDash val="solid"/>
              <a:round/>
            </a:ln>
            <a:effectLst/>
          </p:spPr>
          <p:txBody>
            <a:bodyPr wrap="square" lIns="45718" tIns="45718" rIns="45718" bIns="45718" numCol="1" rtlCol="0" anchor="t">
              <a:noAutofit/>
            </a:bodyPr>
            <a:lstStyle/>
            <a:p>
              <a:pPr rtl="0"/>
              <a:endParaRPr/>
            </a:p>
          </p:txBody>
        </p:sp>
        <p:sp>
          <p:nvSpPr>
            <p:cNvPr id="490" name="Straight Connector 6"/>
            <p:cNvSpPr/>
            <p:nvPr/>
          </p:nvSpPr>
          <p:spPr>
            <a:xfrm flipH="1" flipV="1">
              <a:off x="678378" y="0"/>
              <a:ext cx="3772030" cy="12702"/>
            </a:xfrm>
            <a:prstGeom prst="line">
              <a:avLst/>
            </a:prstGeom>
            <a:noFill/>
            <a:ln w="44450" cap="rnd">
              <a:solidFill>
                <a:schemeClr val="accent1"/>
              </a:solidFill>
              <a:prstDash val="solid"/>
              <a:round/>
            </a:ln>
            <a:effectLst/>
          </p:spPr>
          <p:txBody>
            <a:bodyPr wrap="square" lIns="45718" tIns="45718" rIns="45718" bIns="45718" numCol="1" rtlCol="0" anchor="t">
              <a:noAutofit/>
            </a:bodyPr>
            <a:lstStyle/>
            <a:p>
              <a:pPr rtl="0"/>
              <a:endParaRPr/>
            </a:p>
          </p:txBody>
        </p:sp>
      </p:grpSp>
      <p:grpSp>
        <p:nvGrpSpPr>
          <p:cNvPr id="494" name="Group 7"/>
          <p:cNvGrpSpPr/>
          <p:nvPr/>
        </p:nvGrpSpPr>
        <p:grpSpPr>
          <a:xfrm>
            <a:off x="-4" y="6791321"/>
            <a:ext cx="12192005" cy="66682"/>
            <a:chOff x="-1" y="-1"/>
            <a:chExt cx="12192003" cy="66680"/>
          </a:xfrm>
        </p:grpSpPr>
        <p:sp>
          <p:nvSpPr>
            <p:cNvPr id="492" name="Rectangle 8"/>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493" name="Rectangle 9"/>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49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565590916"/>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tx">
  <p:cSld name="5_Title Slide">
    <p:spTree>
      <p:nvGrpSpPr>
        <p:cNvPr id="1" name=""/>
        <p:cNvGrpSpPr/>
        <p:nvPr/>
      </p:nvGrpSpPr>
      <p:grpSpPr>
        <a:xfrm>
          <a:off x="0" y="0"/>
          <a:ext cx="0" cy="0"/>
          <a:chOff x="0" y="0"/>
          <a:chExt cx="0" cy="0"/>
        </a:xfrm>
      </p:grpSpPr>
      <p:pic>
        <p:nvPicPr>
          <p:cNvPr id="502"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503"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grpSp>
        <p:nvGrpSpPr>
          <p:cNvPr id="506" name="Group 3"/>
          <p:cNvGrpSpPr/>
          <p:nvPr/>
        </p:nvGrpSpPr>
        <p:grpSpPr>
          <a:xfrm>
            <a:off x="-4" y="6791321"/>
            <a:ext cx="12192005" cy="66682"/>
            <a:chOff x="-1" y="-1"/>
            <a:chExt cx="12192003" cy="66680"/>
          </a:xfrm>
        </p:grpSpPr>
        <p:sp>
          <p:nvSpPr>
            <p:cNvPr id="504" name="Rectangle 4"/>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05" name="Rectangle 5"/>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07"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16187542"/>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grpSp>
        <p:nvGrpSpPr>
          <p:cNvPr id="533" name="Group 4"/>
          <p:cNvGrpSpPr/>
          <p:nvPr/>
        </p:nvGrpSpPr>
        <p:grpSpPr>
          <a:xfrm>
            <a:off x="-4" y="6791321"/>
            <a:ext cx="12192005" cy="66682"/>
            <a:chOff x="-1" y="-1"/>
            <a:chExt cx="12192003" cy="66680"/>
          </a:xfrm>
        </p:grpSpPr>
        <p:sp>
          <p:nvSpPr>
            <p:cNvPr id="531"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2"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36" name="Group 10"/>
          <p:cNvGrpSpPr/>
          <p:nvPr/>
        </p:nvGrpSpPr>
        <p:grpSpPr>
          <a:xfrm>
            <a:off x="-5" y="1072651"/>
            <a:ext cx="9288387" cy="53112"/>
            <a:chOff x="0" y="0"/>
            <a:chExt cx="9288386" cy="53110"/>
          </a:xfrm>
        </p:grpSpPr>
        <p:sp>
          <p:nvSpPr>
            <p:cNvPr id="534"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35"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37"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38" name="Body Level One…"/>
          <p:cNvSpPr txBox="1">
            <a:spLocks noGrp="1"/>
          </p:cNvSpPr>
          <p:nvPr>
            <p:ph type="body" idx="1"/>
          </p:nvPr>
        </p:nvSpPr>
        <p:spPr>
          <a:xfrm>
            <a:off x="304800" y="1246907"/>
            <a:ext cx="11582400" cy="5382494"/>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3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22622867"/>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546" name="Title Text"/>
          <p:cNvSpPr txBox="1">
            <a:spLocks noGrp="1"/>
          </p:cNvSpPr>
          <p:nvPr>
            <p:ph type="title"/>
          </p:nvPr>
        </p:nvSpPr>
        <p:spPr>
          <a:xfrm>
            <a:off x="963084" y="4406905"/>
            <a:ext cx="10363201" cy="1362078"/>
          </a:xfrm>
          <a:prstGeom prst="rect">
            <a:avLst/>
          </a:prstGeom>
        </p:spPr>
        <p:txBody>
          <a:bodyPr lIns="0" tIns="0" rIns="0" bIns="0" rtlCol="0"/>
          <a:lstStyle>
            <a:lvl1pPr>
              <a:lnSpc>
                <a:spcPct val="90000"/>
              </a:lnSpc>
              <a:defRPr sz="4000" cap="all">
                <a:solidFill>
                  <a:srgbClr val="002850"/>
                </a:solidFill>
              </a:defRPr>
            </a:lvl1pPr>
          </a:lstStyle>
          <a:p>
            <a:pPr rtl="0"/>
            <a:r>
              <a:t>Title Text</a:t>
            </a:r>
          </a:p>
        </p:txBody>
      </p:sp>
      <p:sp>
        <p:nvSpPr>
          <p:cNvPr id="547" name="Body Level One…"/>
          <p:cNvSpPr txBox="1">
            <a:spLocks noGrp="1"/>
          </p:cNvSpPr>
          <p:nvPr>
            <p:ph type="body" sz="quarter" idx="1"/>
          </p:nvPr>
        </p:nvSpPr>
        <p:spPr>
          <a:xfrm>
            <a:off x="963084" y="2906713"/>
            <a:ext cx="10363201" cy="1500190"/>
          </a:xfrm>
          <a:prstGeom prst="rect">
            <a:avLst/>
          </a:prstGeom>
        </p:spPr>
        <p:txBody>
          <a:bodyPr lIns="0" tIns="0" rIns="0" bIns="0" rtlCol="0" anchor="b"/>
          <a:lstStyle>
            <a:lvl1pPr marL="0" indent="0">
              <a:lnSpc>
                <a:spcPct val="100000"/>
              </a:lnSpc>
              <a:spcBef>
                <a:spcPts val="600"/>
              </a:spcBef>
              <a:buClrTx/>
              <a:buSzTx/>
              <a:buFontTx/>
              <a:buNone/>
              <a:defRPr sz="2000">
                <a:solidFill>
                  <a:srgbClr val="363636"/>
                </a:solidFill>
              </a:defRPr>
            </a:lvl1pPr>
            <a:lvl2pPr marL="0" indent="0">
              <a:lnSpc>
                <a:spcPct val="100000"/>
              </a:lnSpc>
              <a:spcBef>
                <a:spcPts val="600"/>
              </a:spcBef>
              <a:buClrTx/>
              <a:buSzTx/>
              <a:buFontTx/>
              <a:buNone/>
              <a:defRPr sz="2000">
                <a:solidFill>
                  <a:srgbClr val="363636"/>
                </a:solidFill>
              </a:defRPr>
            </a:lvl2pPr>
            <a:lvl3pPr marL="0" indent="0">
              <a:lnSpc>
                <a:spcPct val="100000"/>
              </a:lnSpc>
              <a:spcBef>
                <a:spcPts val="600"/>
              </a:spcBef>
              <a:buClrTx/>
              <a:buSzTx/>
              <a:buFontTx/>
              <a:buNone/>
              <a:defRPr sz="2000">
                <a:solidFill>
                  <a:srgbClr val="363636"/>
                </a:solidFill>
              </a:defRPr>
            </a:lvl3pPr>
            <a:lvl4pPr marL="0" indent="0">
              <a:lnSpc>
                <a:spcPct val="100000"/>
              </a:lnSpc>
              <a:spcBef>
                <a:spcPts val="600"/>
              </a:spcBef>
              <a:buClrTx/>
              <a:buSzTx/>
              <a:buFontTx/>
              <a:buNone/>
              <a:defRPr sz="2000">
                <a:solidFill>
                  <a:srgbClr val="363636"/>
                </a:solidFill>
              </a:defRPr>
            </a:lvl4pPr>
            <a:lvl5pPr marL="0" indent="0">
              <a:lnSpc>
                <a:spcPct val="100000"/>
              </a:lnSpc>
              <a:spcBef>
                <a:spcPts val="600"/>
              </a:spcBef>
              <a:buClrTx/>
              <a:buSzTx/>
              <a:buFontTx/>
              <a:buNone/>
              <a:defRPr sz="2000">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48"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632254549"/>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grpSp>
        <p:nvGrpSpPr>
          <p:cNvPr id="557" name="Group 4"/>
          <p:cNvGrpSpPr/>
          <p:nvPr/>
        </p:nvGrpSpPr>
        <p:grpSpPr>
          <a:xfrm>
            <a:off x="-4" y="6791321"/>
            <a:ext cx="12192005" cy="66682"/>
            <a:chOff x="-1" y="-1"/>
            <a:chExt cx="12192003" cy="66680"/>
          </a:xfrm>
        </p:grpSpPr>
        <p:sp>
          <p:nvSpPr>
            <p:cNvPr id="555"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6"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60" name="Group 10"/>
          <p:cNvGrpSpPr/>
          <p:nvPr/>
        </p:nvGrpSpPr>
        <p:grpSpPr>
          <a:xfrm>
            <a:off x="-5" y="1072651"/>
            <a:ext cx="9288387" cy="53112"/>
            <a:chOff x="0" y="0"/>
            <a:chExt cx="9288386" cy="53110"/>
          </a:xfrm>
        </p:grpSpPr>
        <p:sp>
          <p:nvSpPr>
            <p:cNvPr id="558"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59"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61"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62" name="Body Level One…"/>
          <p:cNvSpPr txBox="1">
            <a:spLocks noGrp="1"/>
          </p:cNvSpPr>
          <p:nvPr>
            <p:ph type="body" sz="half" idx="1"/>
          </p:nvPr>
        </p:nvSpPr>
        <p:spPr>
          <a:xfrm>
            <a:off x="304800" y="1447800"/>
            <a:ext cx="5689600" cy="5181600"/>
          </a:xfrm>
          <a:prstGeom prst="rect">
            <a:avLst/>
          </a:prstGeom>
        </p:spPr>
        <p:txBody>
          <a:bodyPr lIns="0" tIns="0" rIns="0" bIns="0" rtlCol="0"/>
          <a:lstStyle>
            <a:lvl1pPr marL="250825" indent="-250825">
              <a:lnSpc>
                <a:spcPct val="100000"/>
              </a:lnSpc>
              <a:spcBef>
                <a:spcPts val="600"/>
              </a:spcBef>
              <a:buClr>
                <a:srgbClr val="002850"/>
              </a:buClr>
              <a:buSzPct val="110000"/>
              <a:buFontTx/>
              <a:buChar char="•"/>
              <a:defRPr>
                <a:solidFill>
                  <a:srgbClr val="363636"/>
                </a:solidFill>
              </a:defRPr>
            </a:lvl1pPr>
            <a:lvl2pPr marL="561975" indent="-309563">
              <a:lnSpc>
                <a:spcPct val="100000"/>
              </a:lnSpc>
              <a:spcBef>
                <a:spcPts val="600"/>
              </a:spcBef>
              <a:buClr>
                <a:srgbClr val="002850"/>
              </a:buClr>
              <a:buFontTx/>
              <a:buChar char="–"/>
              <a:defRPr>
                <a:solidFill>
                  <a:srgbClr val="363636"/>
                </a:solidFill>
              </a:defRPr>
            </a:lvl2pPr>
            <a:lvl3pPr marL="812800" indent="-249237">
              <a:lnSpc>
                <a:spcPct val="100000"/>
              </a:lnSpc>
              <a:spcBef>
                <a:spcPts val="600"/>
              </a:spcBef>
              <a:buClr>
                <a:srgbClr val="002850"/>
              </a:buClr>
              <a:buFontTx/>
              <a:buChar char="•"/>
              <a:defRPr>
                <a:solidFill>
                  <a:srgbClr val="363636"/>
                </a:solidFill>
              </a:defRPr>
            </a:lvl3pPr>
            <a:lvl4pPr marL="1101725" indent="-287337">
              <a:lnSpc>
                <a:spcPct val="100000"/>
              </a:lnSpc>
              <a:spcBef>
                <a:spcPts val="600"/>
              </a:spcBef>
              <a:buClr>
                <a:srgbClr val="002850"/>
              </a:buClr>
              <a:buFontTx/>
              <a:buChar char="–"/>
              <a:defRPr>
                <a:solidFill>
                  <a:srgbClr val="363636"/>
                </a:solidFill>
              </a:defRPr>
            </a:lvl4pPr>
            <a:lvl5pPr marL="1390650" indent="-287337">
              <a:lnSpc>
                <a:spcPct val="100000"/>
              </a:lnSpc>
              <a:spcBef>
                <a:spcPts val="600"/>
              </a:spcBef>
              <a:buClr>
                <a:srgbClr val="002850"/>
              </a:buClr>
              <a:buFontTx/>
              <a:buChar char="»"/>
              <a:defRPr>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6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33492055"/>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grpSp>
        <p:nvGrpSpPr>
          <p:cNvPr id="572" name="Group 4"/>
          <p:cNvGrpSpPr/>
          <p:nvPr/>
        </p:nvGrpSpPr>
        <p:grpSpPr>
          <a:xfrm>
            <a:off x="-4" y="6791321"/>
            <a:ext cx="12192005" cy="66682"/>
            <a:chOff x="-1" y="-1"/>
            <a:chExt cx="12192003" cy="66680"/>
          </a:xfrm>
        </p:grpSpPr>
        <p:sp>
          <p:nvSpPr>
            <p:cNvPr id="57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75" name="Group 10"/>
          <p:cNvGrpSpPr/>
          <p:nvPr/>
        </p:nvGrpSpPr>
        <p:grpSpPr>
          <a:xfrm>
            <a:off x="-5" y="1072651"/>
            <a:ext cx="9288387" cy="53112"/>
            <a:chOff x="0" y="0"/>
            <a:chExt cx="9288386" cy="53110"/>
          </a:xfrm>
        </p:grpSpPr>
        <p:sp>
          <p:nvSpPr>
            <p:cNvPr id="57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7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76"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577"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578" name="Title Text"/>
          <p:cNvSpPr txBox="1">
            <a:spLocks noGrp="1"/>
          </p:cNvSpPr>
          <p:nvPr>
            <p:ph type="title"/>
          </p:nvPr>
        </p:nvSpPr>
        <p:spPr>
          <a:xfrm>
            <a:off x="304800" y="228603"/>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79"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505217235"/>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grpSp>
        <p:nvGrpSpPr>
          <p:cNvPr id="588" name="Group 4"/>
          <p:cNvGrpSpPr/>
          <p:nvPr/>
        </p:nvGrpSpPr>
        <p:grpSpPr>
          <a:xfrm>
            <a:off x="-4" y="6791321"/>
            <a:ext cx="12192005" cy="66682"/>
            <a:chOff x="-1" y="-1"/>
            <a:chExt cx="12192003" cy="66680"/>
          </a:xfrm>
        </p:grpSpPr>
        <p:sp>
          <p:nvSpPr>
            <p:cNvPr id="586"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87"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591" name="Group 10"/>
          <p:cNvGrpSpPr/>
          <p:nvPr/>
        </p:nvGrpSpPr>
        <p:grpSpPr>
          <a:xfrm>
            <a:off x="-5" y="1072651"/>
            <a:ext cx="9288387" cy="53112"/>
            <a:chOff x="0" y="0"/>
            <a:chExt cx="9288386" cy="53110"/>
          </a:xfrm>
        </p:grpSpPr>
        <p:sp>
          <p:nvSpPr>
            <p:cNvPr id="589"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590"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592" name="Title Text"/>
          <p:cNvSpPr txBox="1">
            <a:spLocks noGrp="1"/>
          </p:cNvSpPr>
          <p:nvPr>
            <p:ph type="title"/>
          </p:nvPr>
        </p:nvSpPr>
        <p:spPr>
          <a:xfrm>
            <a:off x="304800" y="107693"/>
            <a:ext cx="11582400" cy="939801"/>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593"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431668530"/>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grpSp>
        <p:nvGrpSpPr>
          <p:cNvPr id="602" name="Group 4"/>
          <p:cNvGrpSpPr/>
          <p:nvPr/>
        </p:nvGrpSpPr>
        <p:grpSpPr>
          <a:xfrm>
            <a:off x="-4" y="6791321"/>
            <a:ext cx="12192005" cy="66682"/>
            <a:chOff x="-1" y="-1"/>
            <a:chExt cx="12192003" cy="66680"/>
          </a:xfrm>
        </p:grpSpPr>
        <p:sp>
          <p:nvSpPr>
            <p:cNvPr id="600"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1"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05" name="Group 10"/>
          <p:cNvGrpSpPr/>
          <p:nvPr/>
        </p:nvGrpSpPr>
        <p:grpSpPr>
          <a:xfrm>
            <a:off x="-5" y="1072651"/>
            <a:ext cx="9288387" cy="53112"/>
            <a:chOff x="0" y="0"/>
            <a:chExt cx="9288386" cy="53110"/>
          </a:xfrm>
        </p:grpSpPr>
        <p:sp>
          <p:nvSpPr>
            <p:cNvPr id="603"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04"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0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122469893"/>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pic>
        <p:nvPicPr>
          <p:cNvPr id="613" name="Picture 6" descr="Picture 6"/>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14"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969696"/>
                </a:solidFill>
                <a:latin typeface="Arial"/>
                <a:ea typeface="Arial"/>
                <a:cs typeface="Arial"/>
                <a:sym typeface="Arial"/>
              </a:defRPr>
            </a:pPr>
            <a:r>
              <a:t>Supported by Eli Lilly and Company.</a:t>
            </a:r>
          </a:p>
          <a:p>
            <a:pPr algn="r" rtl="0">
              <a:spcBef>
                <a:spcPts val="200"/>
              </a:spcBef>
              <a:defRPr sz="1000">
                <a:solidFill>
                  <a:srgbClr val="969696"/>
                </a:solidFill>
                <a:latin typeface="Arial"/>
                <a:ea typeface="Arial"/>
                <a:cs typeface="Arial"/>
                <a:sym typeface="Arial"/>
              </a:defRPr>
            </a:pPr>
            <a:r>
              <a:t> Eli Lilly and Company has not influenced the content of this publication</a:t>
            </a:r>
          </a:p>
        </p:txBody>
      </p:sp>
      <p:sp>
        <p:nvSpPr>
          <p:cNvPr id="615"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17009279"/>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grpSp>
        <p:nvGrpSpPr>
          <p:cNvPr id="624" name="Group 4"/>
          <p:cNvGrpSpPr/>
          <p:nvPr/>
        </p:nvGrpSpPr>
        <p:grpSpPr>
          <a:xfrm>
            <a:off x="-4" y="6791321"/>
            <a:ext cx="12192005" cy="66682"/>
            <a:chOff x="-1" y="-1"/>
            <a:chExt cx="12192003" cy="66680"/>
          </a:xfrm>
        </p:grpSpPr>
        <p:sp>
          <p:nvSpPr>
            <p:cNvPr id="622"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3"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27" name="Group 10"/>
          <p:cNvGrpSpPr/>
          <p:nvPr/>
        </p:nvGrpSpPr>
        <p:grpSpPr>
          <a:xfrm>
            <a:off x="-5" y="1072651"/>
            <a:ext cx="9288387" cy="53112"/>
            <a:chOff x="0" y="0"/>
            <a:chExt cx="9288386" cy="53110"/>
          </a:xfrm>
        </p:grpSpPr>
        <p:sp>
          <p:nvSpPr>
            <p:cNvPr id="625"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26"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28"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29" name="Text Placeholder 4"/>
          <p:cNvSpPr>
            <a:spLocks noGrp="1"/>
          </p:cNvSpPr>
          <p:nvPr>
            <p:ph type="body" sz="quarter" idx="21"/>
          </p:nvPr>
        </p:nvSpPr>
        <p:spPr>
          <a:xfrm>
            <a:off x="6193368" y="1413931"/>
            <a:ext cx="5693837" cy="639766"/>
          </a:xfrm>
          <a:prstGeom prst="rect">
            <a:avLst/>
          </a:prstGeom>
        </p:spPr>
        <p:txBody>
          <a:bodyPr lIns="0" tIns="0" rIns="0" bIns="0" rtlCol="0" anchor="b"/>
          <a:lstStyle/>
          <a:p>
            <a:pPr rtl="0"/>
            <a:endParaRPr/>
          </a:p>
        </p:txBody>
      </p:sp>
      <p:sp>
        <p:nvSpPr>
          <p:cNvPr id="630" name="Title Text"/>
          <p:cNvSpPr txBox="1">
            <a:spLocks noGrp="1"/>
          </p:cNvSpPr>
          <p:nvPr>
            <p:ph type="title"/>
          </p:nvPr>
        </p:nvSpPr>
        <p:spPr>
          <a:xfrm>
            <a:off x="304800" y="131714"/>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31"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49900388"/>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x">
  <p:cSld name="8_Title Slide">
    <p:spTree>
      <p:nvGrpSpPr>
        <p:cNvPr id="1" name=""/>
        <p:cNvGrpSpPr/>
        <p:nvPr/>
      </p:nvGrpSpPr>
      <p:grpSpPr>
        <a:xfrm>
          <a:off x="0" y="0"/>
          <a:ext cx="0" cy="0"/>
          <a:chOff x="0" y="0"/>
          <a:chExt cx="0" cy="0"/>
        </a:xfrm>
      </p:grpSpPr>
      <p:pic>
        <p:nvPicPr>
          <p:cNvPr id="638" name="Picture 3" descr="Picture 3"/>
          <p:cNvPicPr>
            <a:picLocks noChangeAspect="1"/>
          </p:cNvPicPr>
          <p:nvPr/>
        </p:nvPicPr>
        <p:blipFill>
          <a:blip r:embed="rId2"/>
          <a:stretch>
            <a:fillRect/>
          </a:stretch>
        </p:blipFill>
        <p:spPr>
          <a:xfrm>
            <a:off x="11226103" y="6330312"/>
            <a:ext cx="635927" cy="345155"/>
          </a:xfrm>
          <a:prstGeom prst="rect">
            <a:avLst/>
          </a:prstGeom>
          <a:ln w="12700">
            <a:miter lim="400000"/>
          </a:ln>
        </p:spPr>
      </p:pic>
      <p:sp>
        <p:nvSpPr>
          <p:cNvPr id="639" name="Subtitle 2"/>
          <p:cNvSpPr txBox="1"/>
          <p:nvPr/>
        </p:nvSpPr>
        <p:spPr>
          <a:xfrm>
            <a:off x="1717502" y="6099204"/>
            <a:ext cx="9360060" cy="53236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rtl="0">
              <a:spcBef>
                <a:spcPts val="200"/>
              </a:spcBef>
              <a:defRPr sz="1000" b="1">
                <a:solidFill>
                  <a:srgbClr val="363636"/>
                </a:solidFill>
                <a:latin typeface="Arial"/>
                <a:ea typeface="Arial"/>
                <a:cs typeface="Arial"/>
                <a:sym typeface="Arial"/>
              </a:defRPr>
            </a:pPr>
            <a:r>
              <a:t>Supported by Eli Lilly and Company.</a:t>
            </a:r>
          </a:p>
          <a:p>
            <a:pPr algn="r" rtl="0">
              <a:spcBef>
                <a:spcPts val="200"/>
              </a:spcBef>
              <a:defRPr sz="1000">
                <a:solidFill>
                  <a:srgbClr val="363636"/>
                </a:solidFill>
                <a:latin typeface="Arial"/>
                <a:ea typeface="Arial"/>
                <a:cs typeface="Arial"/>
                <a:sym typeface="Arial"/>
              </a:defRPr>
            </a:pPr>
            <a:r>
              <a:t> Eli Lilly and Company has not influenced the content of this publication</a:t>
            </a:r>
          </a:p>
        </p:txBody>
      </p:sp>
      <p:sp>
        <p:nvSpPr>
          <p:cNvPr id="640"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712714127"/>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x">
  <p:cSld name="2_Comparison">
    <p:spTree>
      <p:nvGrpSpPr>
        <p:cNvPr id="1" name=""/>
        <p:cNvGrpSpPr/>
        <p:nvPr/>
      </p:nvGrpSpPr>
      <p:grpSpPr>
        <a:xfrm>
          <a:off x="0" y="0"/>
          <a:ext cx="0" cy="0"/>
          <a:chOff x="0" y="0"/>
          <a:chExt cx="0" cy="0"/>
        </a:xfrm>
      </p:grpSpPr>
      <p:grpSp>
        <p:nvGrpSpPr>
          <p:cNvPr id="649" name="Group 4"/>
          <p:cNvGrpSpPr/>
          <p:nvPr/>
        </p:nvGrpSpPr>
        <p:grpSpPr>
          <a:xfrm>
            <a:off x="-4" y="6791321"/>
            <a:ext cx="12192005" cy="66682"/>
            <a:chOff x="-1" y="-1"/>
            <a:chExt cx="12192003" cy="66680"/>
          </a:xfrm>
        </p:grpSpPr>
        <p:sp>
          <p:nvSpPr>
            <p:cNvPr id="647" name="Rectangle 5"/>
            <p:cNvSpPr/>
            <p:nvPr/>
          </p:nvSpPr>
          <p:spPr>
            <a:xfrm rot="10800000" flipH="1">
              <a:off x="3606800" y="-1"/>
              <a:ext cx="8585203" cy="6668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48" name="Rectangle 6"/>
            <p:cNvSpPr/>
            <p:nvPr/>
          </p:nvSpPr>
          <p:spPr>
            <a:xfrm rot="10800000" flipH="1">
              <a:off x="-2" y="-1"/>
              <a:ext cx="10220329" cy="6668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grpSp>
        <p:nvGrpSpPr>
          <p:cNvPr id="652" name="Group 10"/>
          <p:cNvGrpSpPr/>
          <p:nvPr/>
        </p:nvGrpSpPr>
        <p:grpSpPr>
          <a:xfrm>
            <a:off x="-5" y="1072651"/>
            <a:ext cx="9288387" cy="53112"/>
            <a:chOff x="0" y="0"/>
            <a:chExt cx="9288386" cy="53110"/>
          </a:xfrm>
        </p:grpSpPr>
        <p:sp>
          <p:nvSpPr>
            <p:cNvPr id="650" name="Rectangle 11"/>
            <p:cNvSpPr/>
            <p:nvPr/>
          </p:nvSpPr>
          <p:spPr>
            <a:xfrm rot="10800000" flipH="1">
              <a:off x="2747813" y="0"/>
              <a:ext cx="6540573" cy="53111"/>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651" name="Rectangle 12"/>
            <p:cNvSpPr/>
            <p:nvPr/>
          </p:nvSpPr>
          <p:spPr>
            <a:xfrm rot="10800000" flipH="1">
              <a:off x="-1" y="0"/>
              <a:ext cx="7786280" cy="53111"/>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653" name="Body Level One…"/>
          <p:cNvSpPr txBox="1">
            <a:spLocks noGrp="1"/>
          </p:cNvSpPr>
          <p:nvPr>
            <p:ph type="body" sz="quarter" idx="1"/>
          </p:nvPr>
        </p:nvSpPr>
        <p:spPr>
          <a:xfrm>
            <a:off x="304800" y="1413932"/>
            <a:ext cx="5691717" cy="639763"/>
          </a:xfrm>
          <a:prstGeom prst="rect">
            <a:avLst/>
          </a:prstGeom>
        </p:spPr>
        <p:txBody>
          <a:bodyPr lIns="0" tIns="0" rIns="0" bIns="0" rtlCol="0" anchor="b"/>
          <a:lstStyle>
            <a:lvl1pPr marL="0" indent="0">
              <a:lnSpc>
                <a:spcPct val="100000"/>
              </a:lnSpc>
              <a:spcBef>
                <a:spcPts val="600"/>
              </a:spcBef>
              <a:buClrTx/>
              <a:buSzTx/>
              <a:buFontTx/>
              <a:buNone/>
              <a:defRPr sz="2000" b="1">
                <a:solidFill>
                  <a:srgbClr val="363636"/>
                </a:solidFill>
              </a:defRPr>
            </a:lvl1pPr>
            <a:lvl2pPr marL="0" indent="0">
              <a:lnSpc>
                <a:spcPct val="100000"/>
              </a:lnSpc>
              <a:spcBef>
                <a:spcPts val="600"/>
              </a:spcBef>
              <a:buClrTx/>
              <a:buSzTx/>
              <a:buFontTx/>
              <a:buNone/>
              <a:defRPr sz="2000" b="1">
                <a:solidFill>
                  <a:srgbClr val="363636"/>
                </a:solidFill>
              </a:defRPr>
            </a:lvl2pPr>
            <a:lvl3pPr marL="0" indent="0">
              <a:lnSpc>
                <a:spcPct val="100000"/>
              </a:lnSpc>
              <a:spcBef>
                <a:spcPts val="600"/>
              </a:spcBef>
              <a:buClrTx/>
              <a:buSzTx/>
              <a:buFontTx/>
              <a:buNone/>
              <a:defRPr sz="2000" b="1">
                <a:solidFill>
                  <a:srgbClr val="363636"/>
                </a:solidFill>
              </a:defRPr>
            </a:lvl3pPr>
            <a:lvl4pPr marL="0" indent="0">
              <a:lnSpc>
                <a:spcPct val="100000"/>
              </a:lnSpc>
              <a:spcBef>
                <a:spcPts val="600"/>
              </a:spcBef>
              <a:buClrTx/>
              <a:buSzTx/>
              <a:buFontTx/>
              <a:buNone/>
              <a:defRPr sz="2000" b="1">
                <a:solidFill>
                  <a:srgbClr val="363636"/>
                </a:solidFill>
              </a:defRPr>
            </a:lvl4pPr>
            <a:lvl5pPr marL="0" indent="0">
              <a:lnSpc>
                <a:spcPct val="100000"/>
              </a:lnSpc>
              <a:spcBef>
                <a:spcPts val="600"/>
              </a:spcBef>
              <a:buClrTx/>
              <a:buSzTx/>
              <a:buFontTx/>
              <a:buNone/>
              <a:defRPr sz="2000" b="1">
                <a:solidFill>
                  <a:srgbClr val="36363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654" name="Text Placeholder 4"/>
          <p:cNvSpPr>
            <a:spLocks noGrp="1"/>
          </p:cNvSpPr>
          <p:nvPr>
            <p:ph type="body" sz="quarter" idx="21"/>
          </p:nvPr>
        </p:nvSpPr>
        <p:spPr>
          <a:xfrm>
            <a:off x="6193366" y="1413931"/>
            <a:ext cx="5693838" cy="639766"/>
          </a:xfrm>
          <a:prstGeom prst="rect">
            <a:avLst/>
          </a:prstGeom>
        </p:spPr>
        <p:txBody>
          <a:bodyPr lIns="0" tIns="0" rIns="0" bIns="0" rtlCol="0" anchor="b"/>
          <a:lstStyle/>
          <a:p>
            <a:pPr rtl="0"/>
            <a:endParaRPr/>
          </a:p>
        </p:txBody>
      </p:sp>
      <p:sp>
        <p:nvSpPr>
          <p:cNvPr id="655" name="Title Text"/>
          <p:cNvSpPr txBox="1">
            <a:spLocks noGrp="1"/>
          </p:cNvSpPr>
          <p:nvPr>
            <p:ph type="title"/>
          </p:nvPr>
        </p:nvSpPr>
        <p:spPr>
          <a:xfrm>
            <a:off x="304800" y="137765"/>
            <a:ext cx="11582400" cy="939804"/>
          </a:xfrm>
          <a:prstGeom prst="rect">
            <a:avLst/>
          </a:prstGeom>
        </p:spPr>
        <p:txBody>
          <a:bodyPr lIns="0" tIns="0" rIns="0" bIns="0" rtlCol="0" anchor="b"/>
          <a:lstStyle>
            <a:lvl1pPr>
              <a:lnSpc>
                <a:spcPct val="90000"/>
              </a:lnSpc>
              <a:defRPr sz="2200">
                <a:solidFill>
                  <a:srgbClr val="002850"/>
                </a:solidFill>
              </a:defRPr>
            </a:lvl1pPr>
          </a:lstStyle>
          <a:p>
            <a:pPr rtl="0"/>
            <a:r>
              <a:t>Title Text</a:t>
            </a:r>
          </a:p>
        </p:txBody>
      </p:sp>
      <p:sp>
        <p:nvSpPr>
          <p:cNvPr id="656" name="Slide Number"/>
          <p:cNvSpPr txBox="1">
            <a:spLocks noGrp="1"/>
          </p:cNvSpPr>
          <p:nvPr>
            <p:ph type="sldNum" sz="quarter" idx="2"/>
          </p:nvPr>
        </p:nvSpPr>
        <p:spPr>
          <a:xfrm>
            <a:off x="8463948" y="6224225"/>
            <a:ext cx="273652" cy="264251"/>
          </a:xfrm>
          <a:prstGeom prst="rect">
            <a:avLst/>
          </a:prstGeom>
        </p:spPr>
        <p:txBody>
          <a:bodyPr lIns="45718" tIns="45718" rIns="45718" bIns="45718" rtlCol="0"/>
          <a:lstStyle>
            <a:lvl1pPr algn="r">
              <a:defRPr sz="1200">
                <a:solidFill>
                  <a:srgbClr val="969696"/>
                </a:solidFill>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330210034"/>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type="tx">
  <p:cSld name="10_Title Slide">
    <p:bg>
      <p:bgPr>
        <a:solidFill>
          <a:srgbClr val="E7E6E6"/>
        </a:solidFill>
        <a:effectLst/>
      </p:bgPr>
    </p:bg>
    <p:spTree>
      <p:nvGrpSpPr>
        <p:cNvPr id="1" name=""/>
        <p:cNvGrpSpPr/>
        <p:nvPr/>
      </p:nvGrpSpPr>
      <p:grpSpPr>
        <a:xfrm>
          <a:off x="0" y="0"/>
          <a:ext cx="0" cy="0"/>
          <a:chOff x="0" y="0"/>
          <a:chExt cx="0" cy="0"/>
        </a:xfrm>
      </p:grpSpPr>
      <p:sp>
        <p:nvSpPr>
          <p:cNvPr id="663" name="Block Arc 30"/>
          <p:cNvSpPr/>
          <p:nvPr/>
        </p:nvSpPr>
        <p:spPr>
          <a:xfrm rot="5400000">
            <a:off x="-1079014" y="1851920"/>
            <a:ext cx="5419621" cy="11240946"/>
          </a:xfrm>
          <a:custGeom>
            <a:avLst/>
            <a:gdLst/>
            <a:ahLst/>
            <a:cxnLst>
              <a:cxn ang="0">
                <a:pos x="wd2" y="hd2"/>
              </a:cxn>
              <a:cxn ang="5400000">
                <a:pos x="wd2" y="hd2"/>
              </a:cxn>
              <a:cxn ang="10800000">
                <a:pos x="wd2" y="hd2"/>
              </a:cxn>
              <a:cxn ang="16200000">
                <a:pos x="wd2" y="hd2"/>
              </a:cxn>
            </a:cxnLst>
            <a:rect l="0" t="0" r="r" b="b"/>
            <a:pathLst>
              <a:path w="19031" h="21600" extrusionOk="0">
                <a:moveTo>
                  <a:pt x="5426" y="0"/>
                </a:moveTo>
                <a:cubicBezTo>
                  <a:pt x="16027" y="2039"/>
                  <a:pt x="21600" y="8394"/>
                  <a:pt x="17875" y="14194"/>
                </a:cubicBezTo>
                <a:cubicBezTo>
                  <a:pt x="15208" y="18345"/>
                  <a:pt x="8324" y="21248"/>
                  <a:pt x="309" y="21600"/>
                </a:cubicBezTo>
                <a:lnTo>
                  <a:pt x="0" y="19497"/>
                </a:lnTo>
                <a:cubicBezTo>
                  <a:pt x="9077" y="19098"/>
                  <a:pt x="15845" y="14748"/>
                  <a:pt x="15116" y="9781"/>
                </a:cubicBezTo>
                <a:cubicBezTo>
                  <a:pt x="14595" y="6226"/>
                  <a:pt x="10296" y="3173"/>
                  <a:pt x="4148" y="1991"/>
                </a:cubicBezTo>
                <a:close/>
              </a:path>
            </a:pathLst>
          </a:custGeom>
          <a:solidFill>
            <a:schemeClr val="accent2"/>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4" name="Block Arc 31"/>
          <p:cNvSpPr/>
          <p:nvPr/>
        </p:nvSpPr>
        <p:spPr>
          <a:xfrm rot="16200000">
            <a:off x="-2350599" y="-3066921"/>
            <a:ext cx="8270030" cy="11588696"/>
          </a:xfrm>
          <a:custGeom>
            <a:avLst/>
            <a:gdLst/>
            <a:ahLst/>
            <a:cxnLst>
              <a:cxn ang="0">
                <a:pos x="wd2" y="hd2"/>
              </a:cxn>
              <a:cxn ang="5400000">
                <a:pos x="wd2" y="hd2"/>
              </a:cxn>
              <a:cxn ang="10800000">
                <a:pos x="wd2" y="hd2"/>
              </a:cxn>
              <a:cxn ang="16200000">
                <a:pos x="wd2" y="hd2"/>
              </a:cxn>
            </a:cxnLst>
            <a:rect l="0" t="0" r="r" b="b"/>
            <a:pathLst>
              <a:path w="19673" h="19918" extrusionOk="0">
                <a:moveTo>
                  <a:pt x="0" y="957"/>
                </a:moveTo>
                <a:cubicBezTo>
                  <a:pt x="6881" y="-1393"/>
                  <a:pt x="15096" y="733"/>
                  <a:pt x="18348" y="5705"/>
                </a:cubicBezTo>
                <a:cubicBezTo>
                  <a:pt x="21600" y="10677"/>
                  <a:pt x="18658" y="16613"/>
                  <a:pt x="11777" y="18963"/>
                </a:cubicBezTo>
                <a:cubicBezTo>
                  <a:pt x="8679" y="20021"/>
                  <a:pt x="5147" y="20207"/>
                  <a:pt x="1870" y="19485"/>
                </a:cubicBezTo>
                <a:lnTo>
                  <a:pt x="2767" y="17360"/>
                </a:lnTo>
                <a:cubicBezTo>
                  <a:pt x="8423" y="18605"/>
                  <a:pt x="14405" y="16302"/>
                  <a:pt x="16129" y="12216"/>
                </a:cubicBezTo>
                <a:cubicBezTo>
                  <a:pt x="17853" y="8129"/>
                  <a:pt x="14666" y="3806"/>
                  <a:pt x="9010" y="2560"/>
                </a:cubicBezTo>
                <a:cubicBezTo>
                  <a:pt x="6464" y="1999"/>
                  <a:pt x="3720" y="2144"/>
                  <a:pt x="1314" y="2966"/>
                </a:cubicBezTo>
                <a:close/>
              </a:path>
            </a:pathLst>
          </a:custGeom>
          <a:solidFill>
            <a:schemeClr val="accent1"/>
          </a:solidFill>
          <a:ln w="12700">
            <a:miter lim="400000"/>
          </a:ln>
        </p:spPr>
        <p:txBody>
          <a:bodyPr lIns="45718" tIns="45718" rIns="45718" bIns="45718" rtlCol="0" anchor="ctr"/>
          <a:lstStyle/>
          <a:p>
            <a:pPr algn="ctr" rtl="0">
              <a:defRPr>
                <a:solidFill>
                  <a:srgbClr val="969696"/>
                </a:solidFill>
                <a:latin typeface="Arial"/>
                <a:ea typeface="Arial"/>
                <a:cs typeface="Arial"/>
                <a:sym typeface="Arial"/>
              </a:defRPr>
            </a:pPr>
            <a:endParaRPr/>
          </a:p>
        </p:txBody>
      </p:sp>
      <p:sp>
        <p:nvSpPr>
          <p:cNvPr id="665" name="Oval 27"/>
          <p:cNvSpPr/>
          <p:nvPr/>
        </p:nvSpPr>
        <p:spPr>
          <a:xfrm>
            <a:off x="-3773437" y="-1171954"/>
            <a:ext cx="11117616" cy="11117614"/>
          </a:xfrm>
          <a:prstGeom prst="ellipse">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666" name="Picture 7" descr="Picture 7"/>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667" name="Presentation title here"/>
          <p:cNvSpPr txBox="1">
            <a:spLocks noGrp="1"/>
          </p:cNvSpPr>
          <p:nvPr>
            <p:ph type="title" hasCustomPrompt="1"/>
          </p:nvPr>
        </p:nvSpPr>
        <p:spPr>
          <a:xfrm>
            <a:off x="609601" y="3182241"/>
            <a:ext cx="4450404"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668" name="Body Level One…"/>
          <p:cNvSpPr txBox="1">
            <a:spLocks noGrp="1"/>
          </p:cNvSpPr>
          <p:nvPr>
            <p:ph type="body" sz="quarter" idx="1"/>
          </p:nvPr>
        </p:nvSpPr>
        <p:spPr>
          <a:xfrm>
            <a:off x="609601" y="5293485"/>
            <a:ext cx="4450404"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71" name="Group 8"/>
          <p:cNvGrpSpPr/>
          <p:nvPr/>
        </p:nvGrpSpPr>
        <p:grpSpPr>
          <a:xfrm>
            <a:off x="-4" y="5224321"/>
            <a:ext cx="4450410" cy="1"/>
            <a:chOff x="0" y="0"/>
            <a:chExt cx="4450408" cy="0"/>
          </a:xfrm>
        </p:grpSpPr>
        <p:sp>
          <p:nvSpPr>
            <p:cNvPr id="669" name="Straight Connector 23"/>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70" name="Straight Connector 6"/>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72" name="Freeform: Shape 29"/>
          <p:cNvSpPr>
            <a:spLocks noGrp="1"/>
          </p:cNvSpPr>
          <p:nvPr>
            <p:ph type="pic" idx="21"/>
          </p:nvPr>
        </p:nvSpPr>
        <p:spPr>
          <a:xfrm>
            <a:off x="5563467" y="0"/>
            <a:ext cx="6628535" cy="6858000"/>
          </a:xfrm>
          <a:prstGeom prst="rect">
            <a:avLst/>
          </a:prstGeom>
        </p:spPr>
        <p:txBody>
          <a:bodyPr lIns="91439" tIns="45719" rIns="91439" bIns="45719" rtlCol="0">
            <a:noAutofit/>
          </a:bodyPr>
          <a:lstStyle/>
          <a:p>
            <a:pPr rtl="0"/>
            <a:endParaRPr/>
          </a:p>
        </p:txBody>
      </p:sp>
      <p:sp>
        <p:nvSpPr>
          <p:cNvPr id="67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282010788"/>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x">
  <p:cSld name="11_Title Slide">
    <p:spTree>
      <p:nvGrpSpPr>
        <p:cNvPr id="1" name=""/>
        <p:cNvGrpSpPr/>
        <p:nvPr/>
      </p:nvGrpSpPr>
      <p:grpSpPr>
        <a:xfrm>
          <a:off x="0" y="0"/>
          <a:ext cx="0" cy="0"/>
          <a:chOff x="0" y="0"/>
          <a:chExt cx="0" cy="0"/>
        </a:xfrm>
      </p:grpSpPr>
      <p:pic>
        <p:nvPicPr>
          <p:cNvPr id="680" name="Picture 15" descr="Picture 15"/>
          <p:cNvPicPr>
            <a:picLocks noChangeAspect="1"/>
          </p:cNvPicPr>
          <p:nvPr/>
        </p:nvPicPr>
        <p:blipFill>
          <a:blip r:embed="rId2">
            <a:alphaModFix amt="5000"/>
          </a:blip>
          <a:srcRect l="1620" t="4899" r="83105" b="53055"/>
          <a:stretch>
            <a:fillRect/>
          </a:stretch>
        </p:blipFill>
        <p:spPr>
          <a:xfrm>
            <a:off x="-1784147" y="-1539773"/>
            <a:ext cx="6051154" cy="6051154"/>
          </a:xfrm>
          <a:custGeom>
            <a:avLst/>
            <a:gdLst/>
            <a:ahLst/>
            <a:cxnLst>
              <a:cxn ang="0">
                <a:pos x="wd2" y="hd2"/>
              </a:cxn>
              <a:cxn ang="5400000">
                <a:pos x="wd2" y="hd2"/>
              </a:cxn>
              <a:cxn ang="10800000">
                <a:pos x="wd2" y="hd2"/>
              </a:cxn>
              <a:cxn ang="16200000">
                <a:pos x="wd2" y="hd2"/>
              </a:cxn>
            </a:cxnLst>
            <a:rect l="0" t="0" r="r" b="b"/>
            <a:pathLst>
              <a:path w="21600" h="21600" extrusionOk="0">
                <a:moveTo>
                  <a:pt x="10801" y="0"/>
                </a:moveTo>
                <a:cubicBezTo>
                  <a:pt x="4836" y="0"/>
                  <a:pt x="0" y="4836"/>
                  <a:pt x="0" y="10801"/>
                </a:cubicBezTo>
                <a:cubicBezTo>
                  <a:pt x="0" y="16766"/>
                  <a:pt x="4836" y="21600"/>
                  <a:pt x="10801" y="21600"/>
                </a:cubicBezTo>
                <a:cubicBezTo>
                  <a:pt x="16766" y="21600"/>
                  <a:pt x="21600" y="16766"/>
                  <a:pt x="21600" y="10801"/>
                </a:cubicBezTo>
                <a:cubicBezTo>
                  <a:pt x="21600" y="4836"/>
                  <a:pt x="16766" y="0"/>
                  <a:pt x="10801" y="0"/>
                </a:cubicBezTo>
                <a:close/>
              </a:path>
            </a:pathLst>
          </a:custGeom>
          <a:ln w="12700">
            <a:miter lim="400000"/>
          </a:ln>
        </p:spPr>
      </p:pic>
      <p:sp>
        <p:nvSpPr>
          <p:cNvPr id="681" name="Picture Placeholder 21"/>
          <p:cNvSpPr>
            <a:spLocks noGrp="1"/>
          </p:cNvSpPr>
          <p:nvPr>
            <p:ph type="pic" sz="half" idx="21"/>
          </p:nvPr>
        </p:nvSpPr>
        <p:spPr>
          <a:xfrm>
            <a:off x="678378" y="766380"/>
            <a:ext cx="5325206" cy="5325239"/>
          </a:xfrm>
          <a:prstGeom prst="rect">
            <a:avLst/>
          </a:prstGeom>
          <a:ln w="63500">
            <a:solidFill>
              <a:srgbClr val="74707C"/>
            </a:solidFill>
            <a:round/>
          </a:ln>
        </p:spPr>
        <p:txBody>
          <a:bodyPr lIns="91439" tIns="45719" rIns="91439" bIns="45719" rtlCol="0">
            <a:noAutofit/>
          </a:bodyPr>
          <a:lstStyle/>
          <a:p>
            <a:pPr rtl="0"/>
            <a:endParaRPr/>
          </a:p>
        </p:txBody>
      </p:sp>
      <p:pic>
        <p:nvPicPr>
          <p:cNvPr id="682" name="Picture 7" descr="Picture 7"/>
          <p:cNvPicPr>
            <a:picLocks noChangeAspect="1"/>
          </p:cNvPicPr>
          <p:nvPr/>
        </p:nvPicPr>
        <p:blipFill>
          <a:blip r:embed="rId3"/>
          <a:stretch>
            <a:fillRect/>
          </a:stretch>
        </p:blipFill>
        <p:spPr>
          <a:xfrm>
            <a:off x="6605519" y="720500"/>
            <a:ext cx="2700531" cy="980954"/>
          </a:xfrm>
          <a:prstGeom prst="rect">
            <a:avLst/>
          </a:prstGeom>
          <a:ln w="12700">
            <a:miter lim="400000"/>
          </a:ln>
        </p:spPr>
      </p:pic>
      <p:sp>
        <p:nvSpPr>
          <p:cNvPr id="683" name="Presentation title here"/>
          <p:cNvSpPr txBox="1">
            <a:spLocks noGrp="1"/>
          </p:cNvSpPr>
          <p:nvPr>
            <p:ph type="title" hasCustomPrompt="1"/>
          </p:nvPr>
        </p:nvSpPr>
        <p:spPr>
          <a:xfrm>
            <a:off x="6635219" y="2838896"/>
            <a:ext cx="4450404" cy="1379559"/>
          </a:xfrm>
          <a:prstGeom prst="rect">
            <a:avLst/>
          </a:prstGeom>
        </p:spPr>
        <p:txBody>
          <a:bodyPr lIns="0" tIns="0" rIns="0" bIns="0" rtlCol="0" anchor="b"/>
          <a:lstStyle>
            <a:lvl1pPr>
              <a:defRPr sz="4400">
                <a:solidFill>
                  <a:srgbClr val="171716"/>
                </a:solidFill>
              </a:defRPr>
            </a:lvl1pPr>
          </a:lstStyle>
          <a:p>
            <a:pPr rtl="0"/>
            <a:r>
              <a:t>Presentation title here</a:t>
            </a:r>
          </a:p>
        </p:txBody>
      </p:sp>
      <p:sp>
        <p:nvSpPr>
          <p:cNvPr id="684" name="Body Level One…"/>
          <p:cNvSpPr txBox="1">
            <a:spLocks noGrp="1"/>
          </p:cNvSpPr>
          <p:nvPr>
            <p:ph type="body" sz="quarter" idx="1"/>
          </p:nvPr>
        </p:nvSpPr>
        <p:spPr>
          <a:xfrm>
            <a:off x="6635219" y="4369129"/>
            <a:ext cx="4450404" cy="345852"/>
          </a:xfrm>
          <a:prstGeom prst="rect">
            <a:avLst/>
          </a:prstGeom>
        </p:spPr>
        <p:txBody>
          <a:bodyPr lIns="0" tIns="0" rIns="0" bIns="0"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grpSp>
        <p:nvGrpSpPr>
          <p:cNvPr id="687" name="Group 8"/>
          <p:cNvGrpSpPr/>
          <p:nvPr/>
        </p:nvGrpSpPr>
        <p:grpSpPr>
          <a:xfrm>
            <a:off x="6635217" y="4261630"/>
            <a:ext cx="4450410" cy="12705"/>
            <a:chOff x="0" y="0"/>
            <a:chExt cx="4450408" cy="12704"/>
          </a:xfrm>
        </p:grpSpPr>
        <p:sp>
          <p:nvSpPr>
            <p:cNvPr id="685" name="Straight Connector 23"/>
            <p:cNvSpPr/>
            <p:nvPr/>
          </p:nvSpPr>
          <p:spPr>
            <a:xfrm flipH="1" flipV="1">
              <a:off x="-1" y="0"/>
              <a:ext cx="3772030" cy="12705"/>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686" name="Straight Connector 6"/>
            <p:cNvSpPr/>
            <p:nvPr/>
          </p:nvSpPr>
          <p:spPr>
            <a:xfrm flipH="1" flipV="1">
              <a:off x="678378" y="0"/>
              <a:ext cx="3772030" cy="12705"/>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688" name="Text Placeholder 52"/>
          <p:cNvSpPr>
            <a:spLocks noGrp="1"/>
          </p:cNvSpPr>
          <p:nvPr>
            <p:ph type="body" sz="quarter" idx="22" hasCustomPrompt="1"/>
          </p:nvPr>
        </p:nvSpPr>
        <p:spPr>
          <a:xfrm>
            <a:off x="6667499" y="5852423"/>
            <a:ext cx="2851902" cy="273780"/>
          </a:xfrm>
          <a:prstGeom prst="rect">
            <a:avLst/>
          </a:prstGeom>
        </p:spPr>
        <p:txBody>
          <a:bodyPr lIns="0" tIns="0" rIns="0" bIns="0" rtlCol="0" anchor="b"/>
          <a:lstStyle>
            <a:lvl1pPr marL="0" indent="0">
              <a:lnSpc>
                <a:spcPts val="1900"/>
              </a:lnSpc>
              <a:buClrTx/>
              <a:buSzTx/>
              <a:buFontTx/>
              <a:buNone/>
              <a:defRPr sz="1400">
                <a:solidFill>
                  <a:srgbClr val="171716"/>
                </a:solidFill>
              </a:defRPr>
            </a:lvl1pPr>
          </a:lstStyle>
          <a:p>
            <a:pPr rtl="0"/>
            <a:r>
              <a:t>DATE</a:t>
            </a:r>
          </a:p>
        </p:txBody>
      </p:sp>
      <p:sp>
        <p:nvSpPr>
          <p:cNvPr id="689"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4271055"/>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x">
  <p:cSld name="12_Title Slide">
    <p:spTree>
      <p:nvGrpSpPr>
        <p:cNvPr id="1" name=""/>
        <p:cNvGrpSpPr/>
        <p:nvPr/>
      </p:nvGrpSpPr>
      <p:grpSpPr>
        <a:xfrm>
          <a:off x="0" y="0"/>
          <a:ext cx="0" cy="0"/>
          <a:chOff x="0" y="0"/>
          <a:chExt cx="0" cy="0"/>
        </a:xfrm>
      </p:grpSpPr>
      <p:sp>
        <p:nvSpPr>
          <p:cNvPr id="69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7" name="Rectangle 36"/>
          <p:cNvSpPr/>
          <p:nvPr/>
        </p:nvSpPr>
        <p:spPr>
          <a:xfrm>
            <a:off x="11060234" y="6256716"/>
            <a:ext cx="660281" cy="575887"/>
          </a:xfrm>
          <a:prstGeom prst="rect">
            <a:avLst/>
          </a:prstGeom>
          <a:solidFill>
            <a:srgbClr val="FFFFF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8" name="Freeform: Shape 25"/>
          <p:cNvSpPr/>
          <p:nvPr/>
        </p:nvSpPr>
        <p:spPr>
          <a:xfrm flipH="1">
            <a:off x="7425241" y="-1098073"/>
            <a:ext cx="4749021" cy="877474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699" name="Freeform: Shape 21"/>
          <p:cNvSpPr/>
          <p:nvPr/>
        </p:nvSpPr>
        <p:spPr>
          <a:xfrm flipH="1">
            <a:off x="7523895" y="-659667"/>
            <a:ext cx="4555893" cy="8624053"/>
          </a:xfrm>
          <a:custGeom>
            <a:avLst/>
            <a:gdLst/>
            <a:ahLst/>
            <a:cxnLst>
              <a:cxn ang="0">
                <a:pos x="wd2" y="hd2"/>
              </a:cxn>
              <a:cxn ang="5400000">
                <a:pos x="wd2" y="hd2"/>
              </a:cxn>
              <a:cxn ang="10800000">
                <a:pos x="wd2" y="hd2"/>
              </a:cxn>
              <a:cxn ang="16200000">
                <a:pos x="wd2" y="hd2"/>
              </a:cxn>
            </a:cxnLst>
            <a:rect l="0" t="0" r="r" b="b"/>
            <a:pathLst>
              <a:path w="21600" h="21600" extrusionOk="0">
                <a:moveTo>
                  <a:pt x="1156" y="0"/>
                </a:moveTo>
                <a:cubicBezTo>
                  <a:pt x="12447" y="0"/>
                  <a:pt x="21600" y="4835"/>
                  <a:pt x="21600" y="10800"/>
                </a:cubicBezTo>
                <a:cubicBezTo>
                  <a:pt x="21600" y="16765"/>
                  <a:pt x="12447" y="21600"/>
                  <a:pt x="1156" y="21600"/>
                </a:cubicBezTo>
                <a:lnTo>
                  <a:pt x="0" y="21569"/>
                </a:lnTo>
                <a:lnTo>
                  <a:pt x="0" y="31"/>
                </a:lnTo>
                <a:close/>
              </a:path>
            </a:pathLst>
          </a:cu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00" name="Presentation title here"/>
          <p:cNvSpPr txBox="1">
            <a:spLocks noGrp="1"/>
          </p:cNvSpPr>
          <p:nvPr>
            <p:ph type="title" hasCustomPrompt="1"/>
          </p:nvPr>
        </p:nvSpPr>
        <p:spPr>
          <a:xfrm>
            <a:off x="629785" y="3182241"/>
            <a:ext cx="4450406" cy="1960567"/>
          </a:xfrm>
          <a:prstGeom prst="rect">
            <a:avLst/>
          </a:prstGeom>
        </p:spPr>
        <p:txBody>
          <a:bodyPr lIns="45718" tIns="45718" rIns="45718" bIns="45718" rtlCol="0" anchor="b"/>
          <a:lstStyle>
            <a:lvl1pPr>
              <a:defRPr sz="4400">
                <a:solidFill>
                  <a:srgbClr val="171716"/>
                </a:solidFill>
              </a:defRPr>
            </a:lvl1pPr>
          </a:lstStyle>
          <a:p>
            <a:pPr rtl="0"/>
            <a:r>
              <a:t>Presentation title here</a:t>
            </a:r>
          </a:p>
        </p:txBody>
      </p:sp>
      <p:sp>
        <p:nvSpPr>
          <p:cNvPr id="701" name="Body Level One…"/>
          <p:cNvSpPr txBox="1">
            <a:spLocks noGrp="1"/>
          </p:cNvSpPr>
          <p:nvPr>
            <p:ph type="body" sz="quarter" idx="1"/>
          </p:nvPr>
        </p:nvSpPr>
        <p:spPr>
          <a:xfrm>
            <a:off x="629785" y="5293485"/>
            <a:ext cx="4450406"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702" name="Picture Placeholder 31"/>
          <p:cNvSpPr>
            <a:spLocks noGrp="1"/>
          </p:cNvSpPr>
          <p:nvPr>
            <p:ph type="pic" sz="half" idx="21"/>
          </p:nvPr>
        </p:nvSpPr>
        <p:spPr>
          <a:xfrm>
            <a:off x="7636105" y="0"/>
            <a:ext cx="4555896" cy="6858000"/>
          </a:xfrm>
          <a:prstGeom prst="rect">
            <a:avLst/>
          </a:prstGeom>
        </p:spPr>
        <p:txBody>
          <a:bodyPr lIns="91439" tIns="45719" rIns="91439" bIns="45719" rtlCol="0">
            <a:noAutofit/>
          </a:bodyPr>
          <a:lstStyle/>
          <a:p>
            <a:pPr rtl="0"/>
            <a:endParaRPr/>
          </a:p>
        </p:txBody>
      </p:sp>
      <p:grpSp>
        <p:nvGrpSpPr>
          <p:cNvPr id="705" name="Group 33"/>
          <p:cNvGrpSpPr/>
          <p:nvPr/>
        </p:nvGrpSpPr>
        <p:grpSpPr>
          <a:xfrm>
            <a:off x="-4" y="5224321"/>
            <a:ext cx="4450410" cy="1"/>
            <a:chOff x="0" y="0"/>
            <a:chExt cx="4450408" cy="0"/>
          </a:xfrm>
        </p:grpSpPr>
        <p:sp>
          <p:nvSpPr>
            <p:cNvPr id="703" name="Straight Connector 34"/>
            <p:cNvSpPr/>
            <p:nvPr/>
          </p:nvSpPr>
          <p:spPr>
            <a:xfrm>
              <a:off x="678379" y="0"/>
              <a:ext cx="3772030"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04" name="Straight Connector 35"/>
            <p:cNvSpPr/>
            <p:nvPr/>
          </p:nvSpPr>
          <p:spPr>
            <a:xfrm>
              <a:off x="0" y="0"/>
              <a:ext cx="3772030"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06" name="Picture 10" descr="Picture 10"/>
          <p:cNvPicPr>
            <a:picLocks noChangeAspect="1"/>
          </p:cNvPicPr>
          <p:nvPr/>
        </p:nvPicPr>
        <p:blipFill>
          <a:blip r:embed="rId2"/>
          <a:stretch>
            <a:fillRect/>
          </a:stretch>
        </p:blipFill>
        <p:spPr>
          <a:xfrm>
            <a:off x="619851" y="413417"/>
            <a:ext cx="2793490" cy="1014722"/>
          </a:xfrm>
          <a:prstGeom prst="rect">
            <a:avLst/>
          </a:prstGeom>
          <a:ln w="12700">
            <a:miter lim="400000"/>
          </a:ln>
        </p:spPr>
      </p:pic>
      <p:sp>
        <p:nvSpPr>
          <p:cNvPr id="70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82620019"/>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x">
  <p:cSld name="13_Title Slide">
    <p:spTree>
      <p:nvGrpSpPr>
        <p:cNvPr id="1" name=""/>
        <p:cNvGrpSpPr/>
        <p:nvPr/>
      </p:nvGrpSpPr>
      <p:grpSpPr>
        <a:xfrm>
          <a:off x="0" y="0"/>
          <a:ext cx="0" cy="0"/>
          <a:chOff x="0" y="0"/>
          <a:chExt cx="0" cy="0"/>
        </a:xfrm>
      </p:grpSpPr>
      <p:sp>
        <p:nvSpPr>
          <p:cNvPr id="71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15" name="Picture Placeholder 18"/>
          <p:cNvSpPr>
            <a:spLocks noGrp="1"/>
          </p:cNvSpPr>
          <p:nvPr>
            <p:ph type="pic" sz="half" idx="21"/>
          </p:nvPr>
        </p:nvSpPr>
        <p:spPr>
          <a:xfrm>
            <a:off x="2011363" y="2133600"/>
            <a:ext cx="10180637" cy="1902162"/>
          </a:xfrm>
          <a:prstGeom prst="rect">
            <a:avLst/>
          </a:prstGeom>
        </p:spPr>
        <p:txBody>
          <a:bodyPr lIns="91439" tIns="45719" rIns="91439" bIns="45719" rtlCol="0">
            <a:noAutofit/>
          </a:bodyPr>
          <a:lstStyle/>
          <a:p>
            <a:pPr rtl="0"/>
            <a:endParaRPr/>
          </a:p>
        </p:txBody>
      </p:sp>
      <p:grpSp>
        <p:nvGrpSpPr>
          <p:cNvPr id="719" name="Group 13"/>
          <p:cNvGrpSpPr/>
          <p:nvPr/>
        </p:nvGrpSpPr>
        <p:grpSpPr>
          <a:xfrm>
            <a:off x="2011358" y="4135106"/>
            <a:ext cx="10180327" cy="68935"/>
            <a:chOff x="0" y="0"/>
            <a:chExt cx="10180326" cy="68934"/>
          </a:xfrm>
        </p:grpSpPr>
        <p:sp>
          <p:nvSpPr>
            <p:cNvPr id="716" name="Rectangle 14"/>
            <p:cNvSpPr/>
            <p:nvPr/>
          </p:nvSpPr>
          <p:spPr>
            <a:xfrm>
              <a:off x="-1" y="-1"/>
              <a:ext cx="3396023"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7" name="Rectangle 15"/>
            <p:cNvSpPr/>
            <p:nvPr/>
          </p:nvSpPr>
          <p:spPr>
            <a:xfrm>
              <a:off x="3392150" y="-1"/>
              <a:ext cx="3396023" cy="68936"/>
            </a:xfrm>
            <a:prstGeom prst="rect">
              <a:avLst/>
            </a:prstGeom>
            <a:solidFill>
              <a:srgbClr val="E83E1D"/>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18" name="Rectangle 16"/>
            <p:cNvSpPr/>
            <p:nvPr/>
          </p:nvSpPr>
          <p:spPr>
            <a:xfrm>
              <a:off x="6784302" y="-1"/>
              <a:ext cx="3396024" cy="6893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20" name="Presentation title here"/>
          <p:cNvSpPr txBox="1">
            <a:spLocks noGrp="1"/>
          </p:cNvSpPr>
          <p:nvPr>
            <p:ph type="title" hasCustomPrompt="1"/>
          </p:nvPr>
        </p:nvSpPr>
        <p:spPr>
          <a:xfrm>
            <a:off x="2011359" y="4372311"/>
            <a:ext cx="9571043" cy="728549"/>
          </a:xfrm>
          <a:prstGeom prst="rect">
            <a:avLst/>
          </a:prstGeom>
        </p:spPr>
        <p:txBody>
          <a:bodyPr lIns="45718" tIns="45718" rIns="45718" bIns="45718" rtlCol="0" anchor="b"/>
          <a:lstStyle>
            <a:lvl1pPr>
              <a:defRPr sz="3600">
                <a:solidFill>
                  <a:srgbClr val="171716"/>
                </a:solidFill>
              </a:defRPr>
            </a:lvl1pPr>
          </a:lstStyle>
          <a:p>
            <a:pPr rtl="0"/>
            <a:r>
              <a:t>Presentation title here</a:t>
            </a:r>
          </a:p>
        </p:txBody>
      </p:sp>
      <p:sp>
        <p:nvSpPr>
          <p:cNvPr id="721" name="Body Level One…"/>
          <p:cNvSpPr txBox="1">
            <a:spLocks noGrp="1"/>
          </p:cNvSpPr>
          <p:nvPr>
            <p:ph type="body" sz="quarter" idx="1"/>
          </p:nvPr>
        </p:nvSpPr>
        <p:spPr>
          <a:xfrm>
            <a:off x="2011359" y="5182608"/>
            <a:ext cx="9571043" cy="345852"/>
          </a:xfrm>
          <a:prstGeom prst="rect">
            <a:avLst/>
          </a:prstGeom>
        </p:spPr>
        <p:txBody>
          <a:bodyPr lIns="45718" tIns="45718" rIns="45718" bIns="45718" rtlCol="0"/>
          <a:lstStyle>
            <a:lvl1pPr marL="0" indent="0">
              <a:buClrTx/>
              <a:buSzTx/>
              <a:buFontTx/>
              <a:buNone/>
              <a:defRPr>
                <a:solidFill>
                  <a:srgbClr val="171716"/>
                </a:solidFill>
              </a:defRPr>
            </a:lvl1pPr>
            <a:lvl2pPr marL="0" indent="0">
              <a:buClrTx/>
              <a:buSzTx/>
              <a:buFontTx/>
              <a:buNone/>
              <a:defRPr>
                <a:solidFill>
                  <a:srgbClr val="171716"/>
                </a:solidFill>
              </a:defRPr>
            </a:lvl2pPr>
            <a:lvl3pPr marL="0" indent="0">
              <a:buClrTx/>
              <a:buSzTx/>
              <a:buFontTx/>
              <a:buNone/>
              <a:defRPr>
                <a:solidFill>
                  <a:srgbClr val="171716"/>
                </a:solidFill>
              </a:defRPr>
            </a:lvl3pPr>
            <a:lvl4pPr marL="0" indent="0">
              <a:buClrTx/>
              <a:buSzTx/>
              <a:buFontTx/>
              <a:buNone/>
              <a:defRPr>
                <a:solidFill>
                  <a:srgbClr val="171716"/>
                </a:solidFill>
              </a:defRPr>
            </a:lvl4pPr>
            <a:lvl5pPr marL="0" indent="0">
              <a:buClrTx/>
              <a:buSzTx/>
              <a:buFontTx/>
              <a:buNone/>
              <a:defRPr>
                <a:solidFill>
                  <a:srgbClr val="171716"/>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722" name="ETOP_IBCSG_Partners_Byline_1L_RGB.jpg" descr="ETOP_IBCSG_Partners_Byline_1L_RGB.jpg"/>
          <p:cNvPicPr>
            <a:picLocks noChangeAspect="1"/>
          </p:cNvPicPr>
          <p:nvPr/>
        </p:nvPicPr>
        <p:blipFill>
          <a:blip r:embed="rId2"/>
          <a:stretch>
            <a:fillRect/>
          </a:stretch>
        </p:blipFill>
        <p:spPr>
          <a:xfrm>
            <a:off x="1942800" y="713707"/>
            <a:ext cx="3279358" cy="1412742"/>
          </a:xfrm>
          <a:prstGeom prst="rect">
            <a:avLst/>
          </a:prstGeom>
          <a:ln w="12700">
            <a:miter lim="400000"/>
          </a:ln>
        </p:spPr>
      </p:pic>
      <p:sp>
        <p:nvSpPr>
          <p:cNvPr id="72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89916131"/>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tx">
  <p:cSld name="15_Title Slide">
    <p:spTree>
      <p:nvGrpSpPr>
        <p:cNvPr id="1" name=""/>
        <p:cNvGrpSpPr/>
        <p:nvPr/>
      </p:nvGrpSpPr>
      <p:grpSpPr>
        <a:xfrm>
          <a:off x="0" y="0"/>
          <a:ext cx="0" cy="0"/>
          <a:chOff x="0" y="0"/>
          <a:chExt cx="0" cy="0"/>
        </a:xfrm>
      </p:grpSpPr>
      <p:sp>
        <p:nvSpPr>
          <p:cNvPr id="73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1" name="Rectangle 1"/>
          <p:cNvSpPr/>
          <p:nvPr/>
        </p:nvSpPr>
        <p:spPr>
          <a:xfrm>
            <a:off x="11265406" y="6536652"/>
            <a:ext cx="151533" cy="188109"/>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38129480"/>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x">
  <p:cSld name="11_Custom Layout">
    <p:spTree>
      <p:nvGrpSpPr>
        <p:cNvPr id="1" name=""/>
        <p:cNvGrpSpPr/>
        <p:nvPr/>
      </p:nvGrpSpPr>
      <p:grpSpPr>
        <a:xfrm>
          <a:off x="0" y="0"/>
          <a:ext cx="0" cy="0"/>
          <a:chOff x="0" y="0"/>
          <a:chExt cx="0" cy="0"/>
        </a:xfrm>
      </p:grpSpPr>
      <p:sp>
        <p:nvSpPr>
          <p:cNvPr id="73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0" name="Rectangle 37"/>
          <p:cNvSpPr/>
          <p:nvPr/>
        </p:nvSpPr>
        <p:spPr>
          <a:xfrm>
            <a:off x="-1" y="0"/>
            <a:ext cx="4270344"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41"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42"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3"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4"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5"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46"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47"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48"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49"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50"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51"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54" name="Group 22"/>
          <p:cNvGrpSpPr/>
          <p:nvPr/>
        </p:nvGrpSpPr>
        <p:grpSpPr>
          <a:xfrm>
            <a:off x="-2" y="1863525"/>
            <a:ext cx="2452694" cy="1"/>
            <a:chOff x="0" y="0"/>
            <a:chExt cx="2452692" cy="0"/>
          </a:xfrm>
        </p:grpSpPr>
        <p:sp>
          <p:nvSpPr>
            <p:cNvPr id="75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5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757" name="Group 31"/>
          <p:cNvGrpSpPr/>
          <p:nvPr/>
        </p:nvGrpSpPr>
        <p:grpSpPr>
          <a:xfrm>
            <a:off x="-8" y="6791320"/>
            <a:ext cx="12192013" cy="66685"/>
            <a:chOff x="-1" y="0"/>
            <a:chExt cx="12192011" cy="66683"/>
          </a:xfrm>
        </p:grpSpPr>
        <p:sp>
          <p:nvSpPr>
            <p:cNvPr id="75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5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758" name="Picture 21" descr="Picture 21"/>
          <p:cNvPicPr>
            <a:picLocks noChangeAspect="1"/>
          </p:cNvPicPr>
          <p:nvPr/>
        </p:nvPicPr>
        <p:blipFill>
          <a:blip r:embed="rId2"/>
          <a:stretch>
            <a:fillRect/>
          </a:stretch>
        </p:blipFill>
        <p:spPr>
          <a:xfrm>
            <a:off x="9995351" y="457200"/>
            <a:ext cx="1625604" cy="590491"/>
          </a:xfrm>
          <a:prstGeom prst="rect">
            <a:avLst/>
          </a:prstGeom>
          <a:ln w="12700">
            <a:miter lim="400000"/>
          </a:ln>
        </p:spPr>
      </p:pic>
      <p:sp>
        <p:nvSpPr>
          <p:cNvPr id="75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59076442"/>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tx">
  <p:cSld name="17_Custom Layout">
    <p:spTree>
      <p:nvGrpSpPr>
        <p:cNvPr id="1" name=""/>
        <p:cNvGrpSpPr/>
        <p:nvPr/>
      </p:nvGrpSpPr>
      <p:grpSpPr>
        <a:xfrm>
          <a:off x="0" y="0"/>
          <a:ext cx="0" cy="0"/>
          <a:chOff x="0" y="0"/>
          <a:chExt cx="0" cy="0"/>
        </a:xfrm>
      </p:grpSpPr>
      <p:sp>
        <p:nvSpPr>
          <p:cNvPr id="76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6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843758218"/>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tx">
  <p:cSld name="23_Custom Layout">
    <p:spTree>
      <p:nvGrpSpPr>
        <p:cNvPr id="1" name=""/>
        <p:cNvGrpSpPr/>
        <p:nvPr/>
      </p:nvGrpSpPr>
      <p:grpSpPr>
        <a:xfrm>
          <a:off x="0" y="0"/>
          <a:ext cx="0" cy="0"/>
          <a:chOff x="0" y="0"/>
          <a:chExt cx="0" cy="0"/>
        </a:xfrm>
      </p:grpSpPr>
      <p:sp>
        <p:nvSpPr>
          <p:cNvPr id="77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5" name="Rectangle 26"/>
          <p:cNvSpPr/>
          <p:nvPr/>
        </p:nvSpPr>
        <p:spPr>
          <a:xfrm>
            <a:off x="4270342" y="0"/>
            <a:ext cx="7921660" cy="6791325"/>
          </a:xfrm>
          <a:prstGeom prst="rect">
            <a:avLst/>
          </a:prstGeom>
          <a:solidFill>
            <a:srgbClr val="F2F2F2">
              <a:alpha val="61000"/>
            </a:srgbClr>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776" name="Body Level One…"/>
          <p:cNvSpPr txBox="1">
            <a:spLocks noGrp="1"/>
          </p:cNvSpPr>
          <p:nvPr>
            <p:ph type="body" sz="quarter" idx="1" hasCustomPrompt="1"/>
          </p:nvPr>
        </p:nvSpPr>
        <p:spPr>
          <a:xfrm>
            <a:off x="7678580" y="2061098"/>
            <a:ext cx="324412" cy="236826"/>
          </a:xfrm>
          <a:prstGeom prst="rect">
            <a:avLst/>
          </a:prstGeom>
        </p:spPr>
        <p:txBody>
          <a:bodyPr lIns="0" tIns="0" rIns="0" bIns="0" rtlCol="0" anchor="ctr"/>
          <a:lstStyle>
            <a:lvl1pPr marL="0" indent="0" algn="ctr">
              <a:buClrTx/>
              <a:buSzTx/>
              <a:buFontTx/>
              <a:buNone/>
              <a:defRPr sz="1200" b="1">
                <a:solidFill>
                  <a:srgbClr val="171716"/>
                </a:solidFill>
              </a:defRPr>
            </a:lvl1pPr>
            <a:lvl2pPr marL="0" indent="0" algn="ctr">
              <a:buClrTx/>
              <a:buSzTx/>
              <a:buFontTx/>
              <a:buNone/>
              <a:defRPr sz="1200" b="1">
                <a:solidFill>
                  <a:srgbClr val="171716"/>
                </a:solidFill>
              </a:defRPr>
            </a:lvl2pPr>
            <a:lvl3pPr marL="0" indent="0" algn="ctr">
              <a:buClrTx/>
              <a:buSzTx/>
              <a:buFontTx/>
              <a:buNone/>
              <a:defRPr sz="1200" b="1">
                <a:solidFill>
                  <a:srgbClr val="171716"/>
                </a:solidFill>
              </a:defRPr>
            </a:lvl3pPr>
            <a:lvl4pPr marL="0" indent="0" algn="ctr">
              <a:buClrTx/>
              <a:buSzTx/>
              <a:buFontTx/>
              <a:buNone/>
              <a:defRPr sz="1200" b="1">
                <a:solidFill>
                  <a:srgbClr val="171716"/>
                </a:solidFill>
              </a:defRPr>
            </a:lvl4pPr>
            <a:lvl5pPr marL="0" indent="0" algn="ctr">
              <a:buClrTx/>
              <a:buSzTx/>
              <a:buFontTx/>
              <a:buNone/>
              <a:defRPr sz="1200" b="1">
                <a:solidFill>
                  <a:srgbClr val="171716"/>
                </a:solidFill>
              </a:defRPr>
            </a:lvl5pPr>
          </a:lstStyle>
          <a:p>
            <a:pPr rtl="0"/>
            <a:r>
              <a:t>00</a:t>
            </a:r>
          </a:p>
          <a:p>
            <a:pPr lvl="1" rtl="0"/>
            <a:endParaRPr/>
          </a:p>
          <a:p>
            <a:pPr lvl="2" rtl="0"/>
            <a:endParaRPr/>
          </a:p>
          <a:p>
            <a:pPr lvl="3" rtl="0"/>
            <a:endParaRPr/>
          </a:p>
          <a:p>
            <a:pPr lvl="4" rtl="0"/>
            <a:endParaRPr/>
          </a:p>
        </p:txBody>
      </p:sp>
      <p:sp>
        <p:nvSpPr>
          <p:cNvPr id="777" name="Text Placeholder 52"/>
          <p:cNvSpPr>
            <a:spLocks noGrp="1"/>
          </p:cNvSpPr>
          <p:nvPr>
            <p:ph type="body" sz="quarter" idx="21" hasCustomPrompt="1"/>
          </p:nvPr>
        </p:nvSpPr>
        <p:spPr>
          <a:xfrm>
            <a:off x="7678580" y="2704239"/>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8" name="Text Placeholder 52"/>
          <p:cNvSpPr>
            <a:spLocks noGrp="1"/>
          </p:cNvSpPr>
          <p:nvPr>
            <p:ph type="body" sz="quarter" idx="22" hasCustomPrompt="1"/>
          </p:nvPr>
        </p:nvSpPr>
        <p:spPr>
          <a:xfrm>
            <a:off x="7678580" y="3342428"/>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79" name="Text Placeholder 52"/>
          <p:cNvSpPr>
            <a:spLocks noGrp="1"/>
          </p:cNvSpPr>
          <p:nvPr>
            <p:ph type="body" sz="quarter" idx="23" hasCustomPrompt="1"/>
          </p:nvPr>
        </p:nvSpPr>
        <p:spPr>
          <a:xfrm>
            <a:off x="7678580" y="3983323"/>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0" name="Text Placeholder 52"/>
          <p:cNvSpPr>
            <a:spLocks noGrp="1"/>
          </p:cNvSpPr>
          <p:nvPr>
            <p:ph type="body" sz="quarter" idx="24" hasCustomPrompt="1"/>
          </p:nvPr>
        </p:nvSpPr>
        <p:spPr>
          <a:xfrm>
            <a:off x="7678580" y="4630084"/>
            <a:ext cx="324412" cy="236824"/>
          </a:xfrm>
          <a:prstGeom prst="rect">
            <a:avLst/>
          </a:prstGeom>
        </p:spPr>
        <p:txBody>
          <a:bodyPr lIns="0" tIns="0" rIns="0" bIns="0" rtlCol="0" anchor="ctr"/>
          <a:lstStyle>
            <a:lvl1pPr marL="0" indent="0" algn="ctr">
              <a:buClrTx/>
              <a:buSzTx/>
              <a:buFontTx/>
              <a:buNone/>
              <a:defRPr sz="1200" b="1">
                <a:solidFill>
                  <a:srgbClr val="171716"/>
                </a:solidFill>
              </a:defRPr>
            </a:lvl1pPr>
          </a:lstStyle>
          <a:p>
            <a:pPr rtl="0"/>
            <a:r>
              <a:t>00</a:t>
            </a:r>
          </a:p>
        </p:txBody>
      </p:sp>
      <p:sp>
        <p:nvSpPr>
          <p:cNvPr id="781" name="Text Placeholder 52"/>
          <p:cNvSpPr>
            <a:spLocks noGrp="1"/>
          </p:cNvSpPr>
          <p:nvPr>
            <p:ph type="body" sz="quarter" idx="25"/>
          </p:nvPr>
        </p:nvSpPr>
        <p:spPr>
          <a:xfrm>
            <a:off x="8153478" y="2042622"/>
            <a:ext cx="2851901" cy="273780"/>
          </a:xfrm>
          <a:prstGeom prst="rect">
            <a:avLst/>
          </a:prstGeom>
        </p:spPr>
        <p:txBody>
          <a:bodyPr lIns="0" tIns="0" rIns="0" bIns="0" rtlCol="0"/>
          <a:lstStyle/>
          <a:p>
            <a:pPr rtl="0"/>
            <a:endParaRPr/>
          </a:p>
        </p:txBody>
      </p:sp>
      <p:sp>
        <p:nvSpPr>
          <p:cNvPr id="782" name="Text Placeholder 52"/>
          <p:cNvSpPr>
            <a:spLocks noGrp="1"/>
          </p:cNvSpPr>
          <p:nvPr>
            <p:ph type="body" sz="quarter" idx="26"/>
          </p:nvPr>
        </p:nvSpPr>
        <p:spPr>
          <a:xfrm>
            <a:off x="8153478" y="2685762"/>
            <a:ext cx="2851901" cy="273780"/>
          </a:xfrm>
          <a:prstGeom prst="rect">
            <a:avLst/>
          </a:prstGeom>
        </p:spPr>
        <p:txBody>
          <a:bodyPr lIns="0" tIns="0" rIns="0" bIns="0" rtlCol="0"/>
          <a:lstStyle/>
          <a:p>
            <a:pPr rtl="0"/>
            <a:endParaRPr/>
          </a:p>
        </p:txBody>
      </p:sp>
      <p:sp>
        <p:nvSpPr>
          <p:cNvPr id="783" name="Text Placeholder 52"/>
          <p:cNvSpPr>
            <a:spLocks noGrp="1"/>
          </p:cNvSpPr>
          <p:nvPr>
            <p:ph type="body" sz="quarter" idx="27"/>
          </p:nvPr>
        </p:nvSpPr>
        <p:spPr>
          <a:xfrm>
            <a:off x="8153478" y="3323949"/>
            <a:ext cx="2851901" cy="273780"/>
          </a:xfrm>
          <a:prstGeom prst="rect">
            <a:avLst/>
          </a:prstGeom>
        </p:spPr>
        <p:txBody>
          <a:bodyPr lIns="0" tIns="0" rIns="0" bIns="0" rtlCol="0"/>
          <a:lstStyle/>
          <a:p>
            <a:pPr rtl="0"/>
            <a:endParaRPr/>
          </a:p>
        </p:txBody>
      </p:sp>
      <p:sp>
        <p:nvSpPr>
          <p:cNvPr id="784" name="Text Placeholder 52"/>
          <p:cNvSpPr>
            <a:spLocks noGrp="1"/>
          </p:cNvSpPr>
          <p:nvPr>
            <p:ph type="body" sz="quarter" idx="28"/>
          </p:nvPr>
        </p:nvSpPr>
        <p:spPr>
          <a:xfrm>
            <a:off x="8153478" y="3964847"/>
            <a:ext cx="2851901" cy="273780"/>
          </a:xfrm>
          <a:prstGeom prst="rect">
            <a:avLst/>
          </a:prstGeom>
        </p:spPr>
        <p:txBody>
          <a:bodyPr lIns="0" tIns="0" rIns="0" bIns="0" rtlCol="0"/>
          <a:lstStyle/>
          <a:p>
            <a:pPr rtl="0"/>
            <a:endParaRPr/>
          </a:p>
        </p:txBody>
      </p:sp>
      <p:sp>
        <p:nvSpPr>
          <p:cNvPr id="785" name="Text Placeholder 52"/>
          <p:cNvSpPr>
            <a:spLocks noGrp="1"/>
          </p:cNvSpPr>
          <p:nvPr>
            <p:ph type="body" sz="quarter" idx="29"/>
          </p:nvPr>
        </p:nvSpPr>
        <p:spPr>
          <a:xfrm>
            <a:off x="8153478" y="4611606"/>
            <a:ext cx="2851901" cy="273780"/>
          </a:xfrm>
          <a:prstGeom prst="rect">
            <a:avLst/>
          </a:prstGeom>
        </p:spPr>
        <p:txBody>
          <a:bodyPr lIns="0" tIns="0" rIns="0" bIns="0" rtlCol="0"/>
          <a:lstStyle/>
          <a:p>
            <a:pPr rtl="0"/>
            <a:endParaRPr/>
          </a:p>
        </p:txBody>
      </p:sp>
      <p:sp>
        <p:nvSpPr>
          <p:cNvPr id="786" name="Agenda"/>
          <p:cNvSpPr txBox="1">
            <a:spLocks noGrp="1"/>
          </p:cNvSpPr>
          <p:nvPr>
            <p:ph type="title" hasCustomPrompt="1"/>
          </p:nvPr>
        </p:nvSpPr>
        <p:spPr>
          <a:xfrm>
            <a:off x="609601" y="1959279"/>
            <a:ext cx="3403602" cy="584779"/>
          </a:xfrm>
          <a:prstGeom prst="rect">
            <a:avLst/>
          </a:prstGeom>
        </p:spPr>
        <p:txBody>
          <a:bodyPr lIns="45718" tIns="45718" rIns="45718" bIns="45718" rtlCol="0"/>
          <a:lstStyle/>
          <a:p>
            <a:pPr rtl="0"/>
            <a:r>
              <a:t>Agenda</a:t>
            </a:r>
          </a:p>
        </p:txBody>
      </p:sp>
      <p:grpSp>
        <p:nvGrpSpPr>
          <p:cNvPr id="789" name="Group 22"/>
          <p:cNvGrpSpPr/>
          <p:nvPr/>
        </p:nvGrpSpPr>
        <p:grpSpPr>
          <a:xfrm>
            <a:off x="-2" y="1863525"/>
            <a:ext cx="2452694" cy="1"/>
            <a:chOff x="0" y="0"/>
            <a:chExt cx="2452692" cy="0"/>
          </a:xfrm>
        </p:grpSpPr>
        <p:sp>
          <p:nvSpPr>
            <p:cNvPr id="78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78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pic>
        <p:nvPicPr>
          <p:cNvPr id="790" name="Picture 33" descr="Picture 33"/>
          <p:cNvPicPr>
            <a:picLocks noChangeAspect="1"/>
          </p:cNvPicPr>
          <p:nvPr/>
        </p:nvPicPr>
        <p:blipFill>
          <a:blip r:embed="rId2"/>
          <a:stretch>
            <a:fillRect/>
          </a:stretch>
        </p:blipFill>
        <p:spPr>
          <a:xfrm>
            <a:off x="609600" y="5825654"/>
            <a:ext cx="1625600" cy="590495"/>
          </a:xfrm>
          <a:prstGeom prst="rect">
            <a:avLst/>
          </a:prstGeom>
          <a:ln w="12700">
            <a:miter lim="400000"/>
          </a:ln>
        </p:spPr>
      </p:pic>
      <p:grpSp>
        <p:nvGrpSpPr>
          <p:cNvPr id="793" name="Group 35"/>
          <p:cNvGrpSpPr/>
          <p:nvPr/>
        </p:nvGrpSpPr>
        <p:grpSpPr>
          <a:xfrm>
            <a:off x="-8" y="6791320"/>
            <a:ext cx="12192013" cy="66685"/>
            <a:chOff x="-1" y="0"/>
            <a:chExt cx="12192011" cy="66683"/>
          </a:xfrm>
        </p:grpSpPr>
        <p:sp>
          <p:nvSpPr>
            <p:cNvPr id="791" name="Rectangle 4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792" name="Rectangle 41"/>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79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0683687"/>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type="tx">
  <p:cSld name="15_Custom Layout">
    <p:spTree>
      <p:nvGrpSpPr>
        <p:cNvPr id="1" name=""/>
        <p:cNvGrpSpPr/>
        <p:nvPr/>
      </p:nvGrpSpPr>
      <p:grpSpPr>
        <a:xfrm>
          <a:off x="0" y="0"/>
          <a:ext cx="0" cy="0"/>
          <a:chOff x="0" y="0"/>
          <a:chExt cx="0" cy="0"/>
        </a:xfrm>
      </p:grpSpPr>
      <p:sp>
        <p:nvSpPr>
          <p:cNvPr id="80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0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031112327"/>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x">
  <p:cSld name="18_Custom Layout">
    <p:spTree>
      <p:nvGrpSpPr>
        <p:cNvPr id="1" name=""/>
        <p:cNvGrpSpPr/>
        <p:nvPr/>
      </p:nvGrpSpPr>
      <p:grpSpPr>
        <a:xfrm>
          <a:off x="0" y="0"/>
          <a:ext cx="0" cy="0"/>
          <a:chOff x="0" y="0"/>
          <a:chExt cx="0" cy="0"/>
        </a:xfrm>
      </p:grpSpPr>
      <p:sp>
        <p:nvSpPr>
          <p:cNvPr id="80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812" name="Group 22"/>
          <p:cNvGrpSpPr/>
          <p:nvPr/>
        </p:nvGrpSpPr>
        <p:grpSpPr>
          <a:xfrm>
            <a:off x="-2" y="457200"/>
            <a:ext cx="2452694" cy="1"/>
            <a:chOff x="0" y="0"/>
            <a:chExt cx="2452692" cy="0"/>
          </a:xfrm>
        </p:grpSpPr>
        <p:sp>
          <p:nvSpPr>
            <p:cNvPr id="810"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11"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15" name="Group 31"/>
          <p:cNvGrpSpPr/>
          <p:nvPr/>
        </p:nvGrpSpPr>
        <p:grpSpPr>
          <a:xfrm>
            <a:off x="-8" y="6791320"/>
            <a:ext cx="12192013" cy="66685"/>
            <a:chOff x="-1" y="0"/>
            <a:chExt cx="12192011" cy="66683"/>
          </a:xfrm>
        </p:grpSpPr>
        <p:sp>
          <p:nvSpPr>
            <p:cNvPr id="81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1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pic>
        <p:nvPicPr>
          <p:cNvPr id="816" name="Picture 11" descr="Picture 11"/>
          <p:cNvPicPr>
            <a:picLocks noChangeAspect="1"/>
          </p:cNvPicPr>
          <p:nvPr/>
        </p:nvPicPr>
        <p:blipFill>
          <a:blip r:embed="rId2"/>
          <a:stretch>
            <a:fillRect/>
          </a:stretch>
        </p:blipFill>
        <p:spPr>
          <a:xfrm>
            <a:off x="9998016" y="457200"/>
            <a:ext cx="1625603" cy="590491"/>
          </a:xfrm>
          <a:prstGeom prst="rect">
            <a:avLst/>
          </a:prstGeom>
          <a:ln w="12700">
            <a:miter lim="400000"/>
          </a:ln>
        </p:spPr>
      </p:pic>
      <p:sp>
        <p:nvSpPr>
          <p:cNvPr id="817"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sp>
        <p:nvSpPr>
          <p:cNvPr id="818"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19"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87826085"/>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type="tx">
  <p:cSld name="26_Custom Layout">
    <p:spTree>
      <p:nvGrpSpPr>
        <p:cNvPr id="1" name=""/>
        <p:cNvGrpSpPr/>
        <p:nvPr/>
      </p:nvGrpSpPr>
      <p:grpSpPr>
        <a:xfrm>
          <a:off x="0" y="0"/>
          <a:ext cx="0" cy="0"/>
          <a:chOff x="0" y="0"/>
          <a:chExt cx="0" cy="0"/>
        </a:xfrm>
      </p:grpSpPr>
      <p:sp>
        <p:nvSpPr>
          <p:cNvPr id="826"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27"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44672107"/>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56_Custom Layout">
    <p:spTree>
      <p:nvGrpSpPr>
        <p:cNvPr id="1" name=""/>
        <p:cNvGrpSpPr/>
        <p:nvPr/>
      </p:nvGrpSpPr>
      <p:grpSpPr>
        <a:xfrm>
          <a:off x="0" y="0"/>
          <a:ext cx="0" cy="0"/>
          <a:chOff x="0" y="0"/>
          <a:chExt cx="0" cy="0"/>
        </a:xfrm>
      </p:grpSpPr>
      <p:sp>
        <p:nvSpPr>
          <p:cNvPr id="83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5" name="Rectangle 1"/>
          <p:cNvSpPr/>
          <p:nvPr/>
        </p:nvSpPr>
        <p:spPr>
          <a:xfrm>
            <a:off x="10909300" y="6197505"/>
            <a:ext cx="673100" cy="572081"/>
          </a:xfrm>
          <a:prstGeom prst="rect">
            <a:avLst/>
          </a:prstGeom>
          <a:solidFill>
            <a:srgbClr val="FFFFFF"/>
          </a:solidFill>
          <a:ln w="12700">
            <a:solidFill>
              <a:srgbClr val="FFFFFF"/>
            </a:solidFill>
            <a:miter/>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36" name="Click to add title here"/>
          <p:cNvSpPr txBox="1">
            <a:spLocks noGrp="1"/>
          </p:cNvSpPr>
          <p:nvPr>
            <p:ph type="title" hasCustomPrompt="1"/>
          </p:nvPr>
        </p:nvSpPr>
        <p:spPr>
          <a:xfrm>
            <a:off x="609600" y="552950"/>
            <a:ext cx="8763000" cy="584780"/>
          </a:xfrm>
          <a:prstGeom prst="rect">
            <a:avLst/>
          </a:prstGeom>
        </p:spPr>
        <p:txBody>
          <a:bodyPr lIns="45718" tIns="45718" rIns="45718" bIns="45718" rtlCol="0"/>
          <a:lstStyle/>
          <a:p>
            <a:pPr rtl="0"/>
            <a:r>
              <a:t>Click to add title here</a:t>
            </a:r>
          </a:p>
        </p:txBody>
      </p:sp>
      <p:grpSp>
        <p:nvGrpSpPr>
          <p:cNvPr id="839" name="Group 22"/>
          <p:cNvGrpSpPr/>
          <p:nvPr/>
        </p:nvGrpSpPr>
        <p:grpSpPr>
          <a:xfrm>
            <a:off x="-2" y="457200"/>
            <a:ext cx="2452694" cy="1"/>
            <a:chOff x="0" y="0"/>
            <a:chExt cx="2452692" cy="0"/>
          </a:xfrm>
        </p:grpSpPr>
        <p:sp>
          <p:nvSpPr>
            <p:cNvPr id="837"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38"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42" name="Group 31"/>
          <p:cNvGrpSpPr/>
          <p:nvPr/>
        </p:nvGrpSpPr>
        <p:grpSpPr>
          <a:xfrm>
            <a:off x="-8" y="6791320"/>
            <a:ext cx="12192013" cy="66685"/>
            <a:chOff x="-1" y="0"/>
            <a:chExt cx="12192011" cy="66683"/>
          </a:xfrm>
        </p:grpSpPr>
        <p:sp>
          <p:nvSpPr>
            <p:cNvPr id="84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4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43" name="Body Level One…"/>
          <p:cNvSpPr txBox="1">
            <a:spLocks noGrp="1"/>
          </p:cNvSpPr>
          <p:nvPr>
            <p:ph type="body" idx="1"/>
          </p:nvPr>
        </p:nvSpPr>
        <p:spPr>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44" name="Rectangle 21"/>
          <p:cNvSpPr/>
          <p:nvPr/>
        </p:nvSpPr>
        <p:spPr>
          <a:xfrm flipH="1">
            <a:off x="835920" y="6430828"/>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845" name="Picture 15" descr="Picture 15"/>
          <p:cNvPicPr>
            <a:picLocks noChangeAspect="1"/>
          </p:cNvPicPr>
          <p:nvPr/>
        </p:nvPicPr>
        <p:blipFill>
          <a:blip r:embed="rId2"/>
          <a:stretch>
            <a:fillRect/>
          </a:stretch>
        </p:blipFill>
        <p:spPr>
          <a:xfrm>
            <a:off x="9895840" y="5986641"/>
            <a:ext cx="1711681" cy="621761"/>
          </a:xfrm>
          <a:prstGeom prst="rect">
            <a:avLst/>
          </a:prstGeom>
          <a:ln w="12700">
            <a:miter lim="400000"/>
          </a:ln>
        </p:spPr>
      </p:pic>
      <p:sp>
        <p:nvSpPr>
          <p:cNvPr id="846" name="Slide Number"/>
          <p:cNvSpPr txBox="1">
            <a:spLocks noGrp="1"/>
          </p:cNvSpPr>
          <p:nvPr>
            <p:ph type="sldNum" sz="quarter" idx="2"/>
          </p:nvPr>
        </p:nvSpPr>
        <p:spPr>
          <a:xfrm>
            <a:off x="525407" y="6378456"/>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52650428"/>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19_Custom Layout">
    <p:spTree>
      <p:nvGrpSpPr>
        <p:cNvPr id="1" name=""/>
        <p:cNvGrpSpPr/>
        <p:nvPr/>
      </p:nvGrpSpPr>
      <p:grpSpPr>
        <a:xfrm>
          <a:off x="0" y="0"/>
          <a:ext cx="0" cy="0"/>
          <a:chOff x="0" y="0"/>
          <a:chExt cx="0" cy="0"/>
        </a:xfrm>
      </p:grpSpPr>
      <p:sp>
        <p:nvSpPr>
          <p:cNvPr id="85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5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57" name="Group 22"/>
          <p:cNvGrpSpPr/>
          <p:nvPr/>
        </p:nvGrpSpPr>
        <p:grpSpPr>
          <a:xfrm>
            <a:off x="-2" y="457200"/>
            <a:ext cx="2452694" cy="1"/>
            <a:chOff x="0" y="0"/>
            <a:chExt cx="2452692" cy="0"/>
          </a:xfrm>
        </p:grpSpPr>
        <p:sp>
          <p:nvSpPr>
            <p:cNvPr id="85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5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60" name="Group 31"/>
          <p:cNvGrpSpPr/>
          <p:nvPr/>
        </p:nvGrpSpPr>
        <p:grpSpPr>
          <a:xfrm>
            <a:off x="-8" y="6791320"/>
            <a:ext cx="12192013" cy="66685"/>
            <a:chOff x="-1" y="0"/>
            <a:chExt cx="12192011" cy="66683"/>
          </a:xfrm>
        </p:grpSpPr>
        <p:sp>
          <p:nvSpPr>
            <p:cNvPr id="85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5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61" name="Body Level One…"/>
          <p:cNvSpPr txBox="1">
            <a:spLocks noGrp="1"/>
          </p:cNvSpPr>
          <p:nvPr>
            <p:ph type="body" sz="half" idx="1"/>
          </p:nvPr>
        </p:nvSpPr>
        <p:spPr>
          <a:xfrm>
            <a:off x="609600" y="1346200"/>
            <a:ext cx="5003800" cy="4940302"/>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sp>
        <p:nvSpPr>
          <p:cNvPr id="862" name="Text Placeholder 2"/>
          <p:cNvSpPr>
            <a:spLocks noGrp="1"/>
          </p:cNvSpPr>
          <p:nvPr>
            <p:ph type="body" sz="half" idx="21"/>
          </p:nvPr>
        </p:nvSpPr>
        <p:spPr>
          <a:xfrm>
            <a:off x="6578600" y="1346197"/>
            <a:ext cx="5003800" cy="4940306"/>
          </a:xfrm>
          <a:prstGeom prst="rect">
            <a:avLst/>
          </a:prstGeom>
        </p:spPr>
        <p:txBody>
          <a:bodyPr lIns="45718" tIns="45718" rIns="45718" bIns="45718" rtlCol="0"/>
          <a:lstStyle/>
          <a:p>
            <a:pPr rtl="0"/>
            <a:endParaRPr/>
          </a:p>
        </p:txBody>
      </p:sp>
      <p:pic>
        <p:nvPicPr>
          <p:cNvPr id="863" name="Picture 15" descr="Picture 15"/>
          <p:cNvPicPr>
            <a:picLocks noChangeAspect="1"/>
          </p:cNvPicPr>
          <p:nvPr/>
        </p:nvPicPr>
        <p:blipFill>
          <a:blip r:embed="rId2"/>
          <a:stretch>
            <a:fillRect/>
          </a:stretch>
        </p:blipFill>
        <p:spPr>
          <a:xfrm>
            <a:off x="9993541" y="457200"/>
            <a:ext cx="1625604" cy="590491"/>
          </a:xfrm>
          <a:prstGeom prst="rect">
            <a:avLst/>
          </a:prstGeom>
          <a:ln w="12700">
            <a:miter lim="400000"/>
          </a:ln>
        </p:spPr>
      </p:pic>
      <p:sp>
        <p:nvSpPr>
          <p:cNvPr id="864"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54910614"/>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x">
  <p:cSld name="27_Custom Layout">
    <p:spTree>
      <p:nvGrpSpPr>
        <p:cNvPr id="1" name=""/>
        <p:cNvGrpSpPr/>
        <p:nvPr/>
      </p:nvGrpSpPr>
      <p:grpSpPr>
        <a:xfrm>
          <a:off x="0" y="0"/>
          <a:ext cx="0" cy="0"/>
          <a:chOff x="0" y="0"/>
          <a:chExt cx="0" cy="0"/>
        </a:xfrm>
      </p:grpSpPr>
      <p:sp>
        <p:nvSpPr>
          <p:cNvPr id="87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7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89055304"/>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x">
  <p:cSld name="20_Custom Layout">
    <p:spTree>
      <p:nvGrpSpPr>
        <p:cNvPr id="1" name=""/>
        <p:cNvGrpSpPr/>
        <p:nvPr/>
      </p:nvGrpSpPr>
      <p:grpSpPr>
        <a:xfrm>
          <a:off x="0" y="0"/>
          <a:ext cx="0" cy="0"/>
          <a:chOff x="0" y="0"/>
          <a:chExt cx="0" cy="0"/>
        </a:xfrm>
      </p:grpSpPr>
      <p:sp>
        <p:nvSpPr>
          <p:cNvPr id="8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880"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883" name="Group 22"/>
          <p:cNvGrpSpPr/>
          <p:nvPr/>
        </p:nvGrpSpPr>
        <p:grpSpPr>
          <a:xfrm>
            <a:off x="-2" y="457200"/>
            <a:ext cx="2452694" cy="1"/>
            <a:chOff x="0" y="0"/>
            <a:chExt cx="2452692" cy="0"/>
          </a:xfrm>
        </p:grpSpPr>
        <p:sp>
          <p:nvSpPr>
            <p:cNvPr id="881"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882"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86" name="Group 31"/>
          <p:cNvGrpSpPr/>
          <p:nvPr/>
        </p:nvGrpSpPr>
        <p:grpSpPr>
          <a:xfrm>
            <a:off x="-8" y="6791320"/>
            <a:ext cx="12192013" cy="66685"/>
            <a:chOff x="-1" y="0"/>
            <a:chExt cx="12192011" cy="66683"/>
          </a:xfrm>
        </p:grpSpPr>
        <p:sp>
          <p:nvSpPr>
            <p:cNvPr id="884"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885"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887" name="Picture Placeholder 3"/>
          <p:cNvSpPr>
            <a:spLocks noGrp="1"/>
          </p:cNvSpPr>
          <p:nvPr>
            <p:ph type="pic" sz="quarter" idx="21"/>
          </p:nvPr>
        </p:nvSpPr>
        <p:spPr>
          <a:xfrm>
            <a:off x="609600" y="1677784"/>
            <a:ext cx="3512457" cy="2074862"/>
          </a:xfrm>
          <a:prstGeom prst="rect">
            <a:avLst/>
          </a:prstGeom>
        </p:spPr>
        <p:txBody>
          <a:bodyPr lIns="91439" tIns="45719" rIns="91439" bIns="45719" rtlCol="0">
            <a:noAutofit/>
          </a:bodyPr>
          <a:lstStyle/>
          <a:p>
            <a:pPr rtl="0"/>
            <a:endParaRPr/>
          </a:p>
        </p:txBody>
      </p:sp>
      <p:sp>
        <p:nvSpPr>
          <p:cNvPr id="888" name="Picture Placeholder 3"/>
          <p:cNvSpPr>
            <a:spLocks noGrp="1"/>
          </p:cNvSpPr>
          <p:nvPr>
            <p:ph type="pic" sz="quarter" idx="22"/>
          </p:nvPr>
        </p:nvSpPr>
        <p:spPr>
          <a:xfrm>
            <a:off x="4341586" y="1677784"/>
            <a:ext cx="3512461" cy="2074862"/>
          </a:xfrm>
          <a:prstGeom prst="rect">
            <a:avLst/>
          </a:prstGeom>
        </p:spPr>
        <p:txBody>
          <a:bodyPr lIns="91439" tIns="45719" rIns="91439" bIns="45719" rtlCol="0">
            <a:noAutofit/>
          </a:bodyPr>
          <a:lstStyle/>
          <a:p>
            <a:pPr rtl="0"/>
            <a:endParaRPr/>
          </a:p>
        </p:txBody>
      </p:sp>
      <p:sp>
        <p:nvSpPr>
          <p:cNvPr id="889" name="Picture Placeholder 3"/>
          <p:cNvSpPr>
            <a:spLocks noGrp="1"/>
          </p:cNvSpPr>
          <p:nvPr>
            <p:ph type="pic" sz="quarter" idx="23"/>
          </p:nvPr>
        </p:nvSpPr>
        <p:spPr>
          <a:xfrm>
            <a:off x="8073569" y="1677784"/>
            <a:ext cx="3512462" cy="2074862"/>
          </a:xfrm>
          <a:prstGeom prst="rect">
            <a:avLst/>
          </a:prstGeom>
        </p:spPr>
        <p:txBody>
          <a:bodyPr lIns="91439" tIns="45719" rIns="91439" bIns="45719" rtlCol="0">
            <a:noAutofit/>
          </a:bodyPr>
          <a:lstStyle/>
          <a:p>
            <a:pPr rtl="0"/>
            <a:endParaRPr/>
          </a:p>
        </p:txBody>
      </p:sp>
      <p:sp>
        <p:nvSpPr>
          <p:cNvPr id="890" name="Body Level One…"/>
          <p:cNvSpPr txBox="1">
            <a:spLocks noGrp="1"/>
          </p:cNvSpPr>
          <p:nvPr>
            <p:ph type="body" sz="quarter" idx="1"/>
          </p:nvPr>
        </p:nvSpPr>
        <p:spPr>
          <a:xfrm>
            <a:off x="609600" y="4585698"/>
            <a:ext cx="3508832" cy="1815102"/>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891" name="Text Placeholder 2"/>
          <p:cNvSpPr>
            <a:spLocks noGrp="1"/>
          </p:cNvSpPr>
          <p:nvPr>
            <p:ph type="body" sz="quarter" idx="24"/>
          </p:nvPr>
        </p:nvSpPr>
        <p:spPr>
          <a:xfrm>
            <a:off x="4339771" y="4585698"/>
            <a:ext cx="3508834" cy="1815103"/>
          </a:xfrm>
          <a:prstGeom prst="rect">
            <a:avLst/>
          </a:prstGeom>
        </p:spPr>
        <p:txBody>
          <a:bodyPr lIns="45718" tIns="45718" rIns="45718" bIns="45718" rtlCol="0"/>
          <a:lstStyle/>
          <a:p>
            <a:pPr rtl="0"/>
            <a:endParaRPr/>
          </a:p>
        </p:txBody>
      </p:sp>
      <p:sp>
        <p:nvSpPr>
          <p:cNvPr id="892" name="Text Placeholder 2"/>
          <p:cNvSpPr>
            <a:spLocks noGrp="1"/>
          </p:cNvSpPr>
          <p:nvPr>
            <p:ph type="body" sz="quarter" idx="25"/>
          </p:nvPr>
        </p:nvSpPr>
        <p:spPr>
          <a:xfrm>
            <a:off x="8073569" y="4585698"/>
            <a:ext cx="3508834" cy="1815103"/>
          </a:xfrm>
          <a:prstGeom prst="rect">
            <a:avLst/>
          </a:prstGeom>
        </p:spPr>
        <p:txBody>
          <a:bodyPr lIns="45718" tIns="45718" rIns="45718" bIns="45718" rtlCol="0"/>
          <a:lstStyle/>
          <a:p>
            <a:pPr rtl="0"/>
            <a:endParaRPr/>
          </a:p>
        </p:txBody>
      </p:sp>
      <p:sp>
        <p:nvSpPr>
          <p:cNvPr id="893" name="Text Placeholder 2"/>
          <p:cNvSpPr>
            <a:spLocks noGrp="1"/>
          </p:cNvSpPr>
          <p:nvPr>
            <p:ph type="body" sz="quarter" idx="26"/>
          </p:nvPr>
        </p:nvSpPr>
        <p:spPr>
          <a:xfrm>
            <a:off x="609597" y="4139110"/>
            <a:ext cx="3508837"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4" name="Text Placeholder 2"/>
          <p:cNvSpPr>
            <a:spLocks noGrp="1"/>
          </p:cNvSpPr>
          <p:nvPr>
            <p:ph type="body" sz="quarter" idx="27"/>
          </p:nvPr>
        </p:nvSpPr>
        <p:spPr>
          <a:xfrm>
            <a:off x="4339771"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sp>
        <p:nvSpPr>
          <p:cNvPr id="895" name="Text Placeholder 2"/>
          <p:cNvSpPr>
            <a:spLocks noGrp="1"/>
          </p:cNvSpPr>
          <p:nvPr>
            <p:ph type="body" sz="quarter" idx="28"/>
          </p:nvPr>
        </p:nvSpPr>
        <p:spPr>
          <a:xfrm>
            <a:off x="8073569" y="4139110"/>
            <a:ext cx="3508834"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896" name="Picture 33" descr="Picture 3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89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59883832"/>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tx">
  <p:cSld name="28_Custom Layout">
    <p:spTree>
      <p:nvGrpSpPr>
        <p:cNvPr id="1" name=""/>
        <p:cNvGrpSpPr/>
        <p:nvPr/>
      </p:nvGrpSpPr>
      <p:grpSpPr>
        <a:xfrm>
          <a:off x="0" y="0"/>
          <a:ext cx="0" cy="0"/>
          <a:chOff x="0" y="0"/>
          <a:chExt cx="0" cy="0"/>
        </a:xfrm>
      </p:grpSpPr>
      <p:sp>
        <p:nvSpPr>
          <p:cNvPr id="90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0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815336194"/>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tx">
  <p:cSld name="29_Custom Layout">
    <p:spTree>
      <p:nvGrpSpPr>
        <p:cNvPr id="1" name=""/>
        <p:cNvGrpSpPr/>
        <p:nvPr/>
      </p:nvGrpSpPr>
      <p:grpSpPr>
        <a:xfrm>
          <a:off x="0" y="0"/>
          <a:ext cx="0" cy="0"/>
          <a:chOff x="0" y="0"/>
          <a:chExt cx="0" cy="0"/>
        </a:xfrm>
      </p:grpSpPr>
      <p:sp>
        <p:nvSpPr>
          <p:cNvPr id="9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16" name="Group 5"/>
          <p:cNvGrpSpPr/>
          <p:nvPr/>
        </p:nvGrpSpPr>
        <p:grpSpPr>
          <a:xfrm>
            <a:off x="628496" y="2095671"/>
            <a:ext cx="3727609" cy="3727605"/>
            <a:chOff x="0" y="-1"/>
            <a:chExt cx="3727607" cy="3727603"/>
          </a:xfrm>
        </p:grpSpPr>
        <p:sp>
          <p:nvSpPr>
            <p:cNvPr id="913" name="Partial Circle 28"/>
            <p:cNvSpPr/>
            <p:nvPr/>
          </p:nvSpPr>
          <p:spPr>
            <a:xfrm rot="10800000">
              <a:off x="1863801" y="314"/>
              <a:ext cx="627492" cy="1863489"/>
            </a:xfrm>
            <a:custGeom>
              <a:avLst/>
              <a:gdLst/>
              <a:ahLst/>
              <a:cxnLst>
                <a:cxn ang="0">
                  <a:pos x="wd2" y="hd2"/>
                </a:cxn>
                <a:cxn ang="5400000">
                  <a:pos x="wd2" y="hd2"/>
                </a:cxn>
                <a:cxn ang="10800000">
                  <a:pos x="wd2" y="hd2"/>
                </a:cxn>
                <a:cxn ang="16200000">
                  <a:pos x="wd2" y="hd2"/>
                </a:cxn>
              </a:cxnLst>
              <a:rect l="0" t="0" r="r" b="b"/>
              <a:pathLst>
                <a:path w="21600" h="21600" extrusionOk="0">
                  <a:moveTo>
                    <a:pt x="20421" y="21600"/>
                  </a:moveTo>
                  <a:cubicBezTo>
                    <a:pt x="13457" y="21557"/>
                    <a:pt x="6559" y="21132"/>
                    <a:pt x="0" y="20342"/>
                  </a:cubicBezTo>
                  <a:lnTo>
                    <a:pt x="21600" y="0"/>
                  </a:lnTo>
                  <a:close/>
                </a:path>
              </a:pathLst>
            </a:custGeom>
            <a:solidFill>
              <a:srgbClr val="171716"/>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4" name="Partial Circle 32"/>
            <p:cNvSpPr/>
            <p:nvPr/>
          </p:nvSpPr>
          <p:spPr>
            <a:xfrm rot="10800000">
              <a:off x="1863800" y="119569"/>
              <a:ext cx="1863807" cy="1744234"/>
            </a:xfrm>
            <a:custGeom>
              <a:avLst/>
              <a:gdLst/>
              <a:ahLst/>
              <a:cxnLst>
                <a:cxn ang="0">
                  <a:pos x="wd2" y="hd2"/>
                </a:cxn>
                <a:cxn ang="5400000">
                  <a:pos x="wd2" y="hd2"/>
                </a:cxn>
                <a:cxn ang="10800000">
                  <a:pos x="wd2" y="hd2"/>
                </a:cxn>
                <a:cxn ang="16200000">
                  <a:pos x="wd2" y="hd2"/>
                </a:cxn>
              </a:cxnLst>
              <a:rect l="0" t="0" r="r" b="b"/>
              <a:pathLst>
                <a:path w="21600" h="21600" extrusionOk="0">
                  <a:moveTo>
                    <a:pt x="13988" y="21600"/>
                  </a:moveTo>
                  <a:cubicBezTo>
                    <a:pt x="5572" y="18214"/>
                    <a:pt x="0" y="9609"/>
                    <a:pt x="0" y="0"/>
                  </a:cubicBezTo>
                  <a:lnTo>
                    <a:pt x="21600" y="0"/>
                  </a:lnTo>
                  <a:close/>
                </a:path>
              </a:pathLst>
            </a:cu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15" name="Partial Circle 4"/>
            <p:cNvSpPr/>
            <p:nvPr/>
          </p:nvSpPr>
          <p:spPr>
            <a:xfrm>
              <a:off x="-1" y="-2"/>
              <a:ext cx="3727608" cy="3727605"/>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17"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20" name="Group 22"/>
          <p:cNvGrpSpPr/>
          <p:nvPr/>
        </p:nvGrpSpPr>
        <p:grpSpPr>
          <a:xfrm>
            <a:off x="-2" y="457200"/>
            <a:ext cx="2452694" cy="1"/>
            <a:chOff x="0" y="0"/>
            <a:chExt cx="2452692" cy="0"/>
          </a:xfrm>
        </p:grpSpPr>
        <p:sp>
          <p:nvSpPr>
            <p:cNvPr id="918"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19"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23" name="Group 31"/>
          <p:cNvGrpSpPr/>
          <p:nvPr/>
        </p:nvGrpSpPr>
        <p:grpSpPr>
          <a:xfrm>
            <a:off x="-8" y="6791320"/>
            <a:ext cx="12192013" cy="66685"/>
            <a:chOff x="-1" y="0"/>
            <a:chExt cx="12192011" cy="66683"/>
          </a:xfrm>
        </p:grpSpPr>
        <p:sp>
          <p:nvSpPr>
            <p:cNvPr id="921"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22"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24" name="Picture Placeholder 2"/>
          <p:cNvSpPr>
            <a:spLocks noGrp="1"/>
          </p:cNvSpPr>
          <p:nvPr>
            <p:ph type="pic" sz="quarter" idx="21"/>
          </p:nvPr>
        </p:nvSpPr>
        <p:spPr>
          <a:xfrm>
            <a:off x="757125" y="2224302"/>
            <a:ext cx="3470348" cy="3470346"/>
          </a:xfrm>
          <a:prstGeom prst="rect">
            <a:avLst/>
          </a:prstGeom>
        </p:spPr>
        <p:txBody>
          <a:bodyPr lIns="91439" tIns="45719" rIns="91439" bIns="45719" rtlCol="0">
            <a:noAutofit/>
          </a:bodyPr>
          <a:lstStyle/>
          <a:p>
            <a:pPr rtl="0"/>
            <a:endParaRPr/>
          </a:p>
        </p:txBody>
      </p:sp>
      <p:sp>
        <p:nvSpPr>
          <p:cNvPr id="925" name="Body Level One…"/>
          <p:cNvSpPr txBox="1">
            <a:spLocks noGrp="1"/>
          </p:cNvSpPr>
          <p:nvPr>
            <p:ph type="body" sz="half" idx="1"/>
          </p:nvPr>
        </p:nvSpPr>
        <p:spPr>
          <a:xfrm>
            <a:off x="5016500" y="2072263"/>
            <a:ext cx="6565900" cy="3861616"/>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26" name="Text Placeholder 2"/>
          <p:cNvSpPr>
            <a:spLocks noGrp="1"/>
          </p:cNvSpPr>
          <p:nvPr>
            <p:ph type="body" sz="quarter" idx="22"/>
          </p:nvPr>
        </p:nvSpPr>
        <p:spPr>
          <a:xfrm>
            <a:off x="5016500" y="1625674"/>
            <a:ext cx="6565900" cy="279904"/>
          </a:xfrm>
          <a:prstGeom prst="rect">
            <a:avLst/>
          </a:prstGeom>
        </p:spPr>
        <p:txBody>
          <a:bodyPr lIns="45718" tIns="45718" rIns="45718" bIns="45718" rtlCol="0"/>
          <a:lstStyle/>
          <a:p>
            <a:pPr marL="173736" indent="-173736" defTabSz="694944" rtl="0">
              <a:spcBef>
                <a:spcPts val="1300"/>
              </a:spcBef>
              <a:defRPr sz="1368"/>
            </a:pPr>
            <a:endParaRPr/>
          </a:p>
        </p:txBody>
      </p:sp>
      <p:pic>
        <p:nvPicPr>
          <p:cNvPr id="927" name="Picture 19" descr="Picture 19"/>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28"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636900608"/>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x">
  <p:cSld name="31_Custom Layout">
    <p:spTree>
      <p:nvGrpSpPr>
        <p:cNvPr id="1" name=""/>
        <p:cNvGrpSpPr/>
        <p:nvPr/>
      </p:nvGrpSpPr>
      <p:grpSpPr>
        <a:xfrm>
          <a:off x="0" y="0"/>
          <a:ext cx="0" cy="0"/>
          <a:chOff x="0" y="0"/>
          <a:chExt cx="0" cy="0"/>
        </a:xfrm>
      </p:grpSpPr>
      <p:sp>
        <p:nvSpPr>
          <p:cNvPr id="935"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36"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758103575"/>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x">
  <p:cSld name="32_Custom Layout">
    <p:spTree>
      <p:nvGrpSpPr>
        <p:cNvPr id="1" name=""/>
        <p:cNvGrpSpPr/>
        <p:nvPr/>
      </p:nvGrpSpPr>
      <p:grpSpPr>
        <a:xfrm>
          <a:off x="0" y="0"/>
          <a:ext cx="0" cy="0"/>
          <a:chOff x="0" y="0"/>
          <a:chExt cx="0" cy="0"/>
        </a:xfrm>
      </p:grpSpPr>
      <p:sp>
        <p:nvSpPr>
          <p:cNvPr id="94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44" name="Click to add title here"/>
          <p:cNvSpPr txBox="1">
            <a:spLocks noGrp="1"/>
          </p:cNvSpPr>
          <p:nvPr>
            <p:ph type="title" hasCustomPrompt="1"/>
          </p:nvPr>
        </p:nvSpPr>
        <p:spPr>
          <a:xfrm>
            <a:off x="609600" y="552950"/>
            <a:ext cx="9220200" cy="584780"/>
          </a:xfrm>
          <a:prstGeom prst="rect">
            <a:avLst/>
          </a:prstGeom>
        </p:spPr>
        <p:txBody>
          <a:bodyPr lIns="45718" tIns="45718" rIns="45718" bIns="45718" rtlCol="0"/>
          <a:lstStyle/>
          <a:p>
            <a:pPr rtl="0"/>
            <a:r>
              <a:t>Click to add title here</a:t>
            </a:r>
          </a:p>
        </p:txBody>
      </p:sp>
      <p:grpSp>
        <p:nvGrpSpPr>
          <p:cNvPr id="947" name="Group 22"/>
          <p:cNvGrpSpPr/>
          <p:nvPr/>
        </p:nvGrpSpPr>
        <p:grpSpPr>
          <a:xfrm>
            <a:off x="-2" y="457200"/>
            <a:ext cx="2452694" cy="1"/>
            <a:chOff x="0" y="0"/>
            <a:chExt cx="2452692" cy="0"/>
          </a:xfrm>
        </p:grpSpPr>
        <p:sp>
          <p:nvSpPr>
            <p:cNvPr id="94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4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50" name="Group 31"/>
          <p:cNvGrpSpPr/>
          <p:nvPr/>
        </p:nvGrpSpPr>
        <p:grpSpPr>
          <a:xfrm>
            <a:off x="-8" y="6791320"/>
            <a:ext cx="12192013" cy="66685"/>
            <a:chOff x="-1" y="0"/>
            <a:chExt cx="12192011" cy="66683"/>
          </a:xfrm>
        </p:grpSpPr>
        <p:sp>
          <p:nvSpPr>
            <p:cNvPr id="94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4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51" name="Body Level One…"/>
          <p:cNvSpPr txBox="1">
            <a:spLocks noGrp="1"/>
          </p:cNvSpPr>
          <p:nvPr>
            <p:ph type="body" idx="1"/>
          </p:nvPr>
        </p:nvSpPr>
        <p:spPr>
          <a:xfrm>
            <a:off x="609600" y="1282700"/>
            <a:ext cx="10972800" cy="5118100"/>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marL="0" indent="0">
              <a:buClrTx/>
              <a:buSzTx/>
              <a:buFontTx/>
              <a:buNone/>
            </a:lvl4pPr>
            <a:lvl5pPr marL="0" indent="0">
              <a:buClrTx/>
              <a:buSzTx/>
              <a:buFontTx/>
              <a:buNone/>
            </a:lvl5pPr>
          </a:lstStyle>
          <a:p>
            <a:pPr rtl="0"/>
            <a:r>
              <a:t>Body Level One</a:t>
            </a:r>
          </a:p>
          <a:p>
            <a:pPr lvl="1" rtl="0"/>
            <a:r>
              <a:t>Body Level Two</a:t>
            </a:r>
          </a:p>
          <a:p>
            <a:pPr lvl="2" rtl="0"/>
            <a:r>
              <a:t>Body Level Three</a:t>
            </a:r>
          </a:p>
          <a:p>
            <a:pPr lvl="3" rtl="0"/>
            <a:r>
              <a:t>Body Level Four</a:t>
            </a:r>
          </a:p>
          <a:p>
            <a:pPr lvl="4" rtl="0"/>
            <a:r>
              <a:t>Body Level Five</a:t>
            </a:r>
          </a:p>
        </p:txBody>
      </p:sp>
      <p:pic>
        <p:nvPicPr>
          <p:cNvPr id="95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95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44132206"/>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tx">
  <p:cSld name="34_Custom Layout">
    <p:spTree>
      <p:nvGrpSpPr>
        <p:cNvPr id="1" name=""/>
        <p:cNvGrpSpPr/>
        <p:nvPr/>
      </p:nvGrpSpPr>
      <p:grpSpPr>
        <a:xfrm>
          <a:off x="0" y="0"/>
          <a:ext cx="0" cy="0"/>
          <a:chOff x="0" y="0"/>
          <a:chExt cx="0" cy="0"/>
        </a:xfrm>
      </p:grpSpPr>
      <p:sp>
        <p:nvSpPr>
          <p:cNvPr id="96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6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297259589"/>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x">
  <p:cSld name="35_Custom Layout">
    <p:spTree>
      <p:nvGrpSpPr>
        <p:cNvPr id="1" name=""/>
        <p:cNvGrpSpPr/>
        <p:nvPr/>
      </p:nvGrpSpPr>
      <p:grpSpPr>
        <a:xfrm>
          <a:off x="0" y="0"/>
          <a:ext cx="0" cy="0"/>
          <a:chOff x="0" y="0"/>
          <a:chExt cx="0" cy="0"/>
        </a:xfrm>
      </p:grpSpPr>
      <p:sp>
        <p:nvSpPr>
          <p:cNvPr id="96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971" name="Group 31"/>
          <p:cNvGrpSpPr/>
          <p:nvPr/>
        </p:nvGrpSpPr>
        <p:grpSpPr>
          <a:xfrm>
            <a:off x="-8" y="6791320"/>
            <a:ext cx="12192013" cy="66685"/>
            <a:chOff x="-1" y="0"/>
            <a:chExt cx="12192011" cy="66683"/>
          </a:xfrm>
        </p:grpSpPr>
        <p:sp>
          <p:nvSpPr>
            <p:cNvPr id="969"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70"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72"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999812117"/>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showMasterSp="0" type="tx">
  <p:cSld name="38_Custom Layout">
    <p:spTree>
      <p:nvGrpSpPr>
        <p:cNvPr id="1" name=""/>
        <p:cNvGrpSpPr/>
        <p:nvPr/>
      </p:nvGrpSpPr>
      <p:grpSpPr>
        <a:xfrm>
          <a:off x="0" y="0"/>
          <a:ext cx="0" cy="0"/>
          <a:chOff x="0" y="0"/>
          <a:chExt cx="0" cy="0"/>
        </a:xfrm>
      </p:grpSpPr>
      <p:sp>
        <p:nvSpPr>
          <p:cNvPr id="979"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0"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70697020"/>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tx">
  <p:cSld name="39_Custom Layout">
    <p:spTree>
      <p:nvGrpSpPr>
        <p:cNvPr id="1" name=""/>
        <p:cNvGrpSpPr/>
        <p:nvPr/>
      </p:nvGrpSpPr>
      <p:grpSpPr>
        <a:xfrm>
          <a:off x="0" y="0"/>
          <a:ext cx="0" cy="0"/>
          <a:chOff x="0" y="0"/>
          <a:chExt cx="0" cy="0"/>
        </a:xfrm>
      </p:grpSpPr>
      <p:sp>
        <p:nvSpPr>
          <p:cNvPr id="987"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88"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991" name="Group 22"/>
          <p:cNvGrpSpPr/>
          <p:nvPr/>
        </p:nvGrpSpPr>
        <p:grpSpPr>
          <a:xfrm>
            <a:off x="-3" y="1892300"/>
            <a:ext cx="2452694" cy="0"/>
            <a:chOff x="0" y="0"/>
            <a:chExt cx="2452692" cy="0"/>
          </a:xfrm>
        </p:grpSpPr>
        <p:sp>
          <p:nvSpPr>
            <p:cNvPr id="989"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990"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94" name="Group 31"/>
          <p:cNvGrpSpPr/>
          <p:nvPr/>
        </p:nvGrpSpPr>
        <p:grpSpPr>
          <a:xfrm>
            <a:off x="-8" y="6791320"/>
            <a:ext cx="12192013" cy="66685"/>
            <a:chOff x="-1" y="0"/>
            <a:chExt cx="12192011" cy="66683"/>
          </a:xfrm>
        </p:grpSpPr>
        <p:sp>
          <p:nvSpPr>
            <p:cNvPr id="992"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993"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995" name="Body Level One…"/>
          <p:cNvSpPr txBox="1">
            <a:spLocks noGrp="1"/>
          </p:cNvSpPr>
          <p:nvPr>
            <p:ph type="body" sz="quarter" idx="1"/>
          </p:nvPr>
        </p:nvSpPr>
        <p:spPr>
          <a:xfrm>
            <a:off x="3835717" y="4178298"/>
            <a:ext cx="2197102" cy="2155828"/>
          </a:xfrm>
          <a:prstGeom prst="rect">
            <a:avLst/>
          </a:prstGeom>
        </p:spPr>
        <p:txBody>
          <a:bodyPr lIns="45718" tIns="45718" rIns="45718" bIns="45718" rtlCol="0"/>
          <a:lstStyle>
            <a:lvl1pPr marL="0" indent="0">
              <a:buClrTx/>
              <a:buSzTx/>
              <a:buFontTx/>
              <a:buNone/>
              <a:defRPr sz="1400"/>
            </a:lvl1pPr>
            <a:lvl2pPr marL="0" indent="0">
              <a:buClrTx/>
              <a:buSzTx/>
              <a:buFontTx/>
              <a:buNone/>
              <a:defRPr sz="1400"/>
            </a:lvl2pPr>
            <a:lvl3pPr marL="0" indent="0">
              <a:buClrTx/>
              <a:buSzTx/>
              <a:buFontTx/>
              <a:buNone/>
              <a:defRPr sz="1400"/>
            </a:lvl3pPr>
            <a:lvl4pPr marL="1638300" indent="-266700">
              <a:buClrTx/>
              <a:buFontTx/>
              <a:defRPr sz="1400"/>
            </a:lvl4pPr>
            <a:lvl5pPr marL="2095500" indent="-266700">
              <a:buClrTx/>
              <a:buFontTx/>
              <a:defRPr sz="1400"/>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996" name="Text Placeholder 2"/>
          <p:cNvSpPr>
            <a:spLocks noGrp="1"/>
          </p:cNvSpPr>
          <p:nvPr>
            <p:ph type="body" sz="quarter" idx="21"/>
          </p:nvPr>
        </p:nvSpPr>
        <p:spPr>
          <a:xfrm>
            <a:off x="6610508" y="4178298"/>
            <a:ext cx="2197103" cy="2155831"/>
          </a:xfrm>
          <a:prstGeom prst="rect">
            <a:avLst/>
          </a:prstGeom>
        </p:spPr>
        <p:txBody>
          <a:bodyPr lIns="45718" tIns="45718" rIns="45718" bIns="45718" rtlCol="0"/>
          <a:lstStyle/>
          <a:p>
            <a:pPr rtl="0"/>
            <a:endParaRPr/>
          </a:p>
        </p:txBody>
      </p:sp>
      <p:sp>
        <p:nvSpPr>
          <p:cNvPr id="997" name="Text Placeholder 2"/>
          <p:cNvSpPr>
            <a:spLocks noGrp="1"/>
          </p:cNvSpPr>
          <p:nvPr>
            <p:ph type="body" sz="quarter" idx="22"/>
          </p:nvPr>
        </p:nvSpPr>
        <p:spPr>
          <a:xfrm>
            <a:off x="9385300" y="4178298"/>
            <a:ext cx="2197100" cy="2155831"/>
          </a:xfrm>
          <a:prstGeom prst="rect">
            <a:avLst/>
          </a:prstGeom>
        </p:spPr>
        <p:txBody>
          <a:bodyPr lIns="45718" tIns="45718" rIns="45718" bIns="45718" rtlCol="0"/>
          <a:lstStyle/>
          <a:p>
            <a:pPr rtl="0"/>
            <a:endParaRPr/>
          </a:p>
        </p:txBody>
      </p:sp>
      <p:sp>
        <p:nvSpPr>
          <p:cNvPr id="998" name="Oval 1"/>
          <p:cNvSpPr/>
          <p:nvPr/>
        </p:nvSpPr>
        <p:spPr>
          <a:xfrm>
            <a:off x="4321740"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999" name="Oval 16"/>
          <p:cNvSpPr/>
          <p:nvPr/>
        </p:nvSpPr>
        <p:spPr>
          <a:xfrm>
            <a:off x="7096534" y="1889623"/>
            <a:ext cx="1225057" cy="1225057"/>
          </a:xfrm>
          <a:prstGeom prst="ellipse">
            <a:avLst/>
          </a:prstGeom>
          <a:solidFill>
            <a:schemeClr val="accent2"/>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0" name="Oval 17"/>
          <p:cNvSpPr/>
          <p:nvPr/>
        </p:nvSpPr>
        <p:spPr>
          <a:xfrm>
            <a:off x="9871325" y="1889623"/>
            <a:ext cx="1225057" cy="1225057"/>
          </a:xfrm>
          <a:prstGeom prst="ellipse">
            <a:avLst/>
          </a:prstGeom>
          <a:solidFill>
            <a:schemeClr val="accent1"/>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01" name="Text Placeholder 2"/>
          <p:cNvSpPr>
            <a:spLocks noGrp="1"/>
          </p:cNvSpPr>
          <p:nvPr>
            <p:ph type="body" sz="quarter" idx="23"/>
          </p:nvPr>
        </p:nvSpPr>
        <p:spPr>
          <a:xfrm>
            <a:off x="3835717" y="3497257"/>
            <a:ext cx="2197102" cy="578652"/>
          </a:xfrm>
          <a:prstGeom prst="rect">
            <a:avLst/>
          </a:prstGeom>
        </p:spPr>
        <p:txBody>
          <a:bodyPr lIns="45718" tIns="45718" rIns="45718" bIns="45718" rtlCol="0"/>
          <a:lstStyle/>
          <a:p>
            <a:pPr rtl="0"/>
            <a:endParaRPr/>
          </a:p>
        </p:txBody>
      </p:sp>
      <p:sp>
        <p:nvSpPr>
          <p:cNvPr id="1002" name="Text Placeholder 2"/>
          <p:cNvSpPr>
            <a:spLocks noGrp="1"/>
          </p:cNvSpPr>
          <p:nvPr>
            <p:ph type="body" sz="quarter" idx="24"/>
          </p:nvPr>
        </p:nvSpPr>
        <p:spPr>
          <a:xfrm>
            <a:off x="6610508" y="3497257"/>
            <a:ext cx="2197103" cy="578652"/>
          </a:xfrm>
          <a:prstGeom prst="rect">
            <a:avLst/>
          </a:prstGeom>
        </p:spPr>
        <p:txBody>
          <a:bodyPr lIns="45718" tIns="45718" rIns="45718" bIns="45718" rtlCol="0"/>
          <a:lstStyle/>
          <a:p>
            <a:pPr rtl="0"/>
            <a:endParaRPr/>
          </a:p>
        </p:txBody>
      </p:sp>
      <p:sp>
        <p:nvSpPr>
          <p:cNvPr id="1003" name="Text Placeholder 2"/>
          <p:cNvSpPr>
            <a:spLocks noGrp="1"/>
          </p:cNvSpPr>
          <p:nvPr>
            <p:ph type="body" sz="quarter" idx="25"/>
          </p:nvPr>
        </p:nvSpPr>
        <p:spPr>
          <a:xfrm>
            <a:off x="9385300" y="3497257"/>
            <a:ext cx="2197100" cy="578652"/>
          </a:xfrm>
          <a:prstGeom prst="rect">
            <a:avLst/>
          </a:prstGeom>
        </p:spPr>
        <p:txBody>
          <a:bodyPr lIns="45718" tIns="45718" rIns="45718" bIns="45718" rtlCol="0"/>
          <a:lstStyle/>
          <a:p>
            <a:pPr rtl="0"/>
            <a:endParaRPr/>
          </a:p>
        </p:txBody>
      </p:sp>
      <p:pic>
        <p:nvPicPr>
          <p:cNvPr id="1004"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56551314"/>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x">
  <p:cSld name="41_Custom Layout">
    <p:spTree>
      <p:nvGrpSpPr>
        <p:cNvPr id="1" name=""/>
        <p:cNvGrpSpPr/>
        <p:nvPr/>
      </p:nvGrpSpPr>
      <p:grpSpPr>
        <a:xfrm>
          <a:off x="0" y="0"/>
          <a:ext cx="0" cy="0"/>
          <a:chOff x="0" y="0"/>
          <a:chExt cx="0" cy="0"/>
        </a:xfrm>
      </p:grpSpPr>
      <p:sp>
        <p:nvSpPr>
          <p:cNvPr id="10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13"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392140353"/>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showMasterSp="0" type="tx">
  <p:cSld name="42_Custom Layout">
    <p:spTree>
      <p:nvGrpSpPr>
        <p:cNvPr id="1" name=""/>
        <p:cNvGrpSpPr/>
        <p:nvPr/>
      </p:nvGrpSpPr>
      <p:grpSpPr>
        <a:xfrm>
          <a:off x="0" y="0"/>
          <a:ext cx="0" cy="0"/>
          <a:chOff x="0" y="0"/>
          <a:chExt cx="0" cy="0"/>
        </a:xfrm>
      </p:grpSpPr>
      <p:sp>
        <p:nvSpPr>
          <p:cNvPr id="102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21" name="Click to add title here"/>
          <p:cNvSpPr txBox="1">
            <a:spLocks noGrp="1"/>
          </p:cNvSpPr>
          <p:nvPr>
            <p:ph type="title" hasCustomPrompt="1"/>
          </p:nvPr>
        </p:nvSpPr>
        <p:spPr>
          <a:xfrm>
            <a:off x="609598" y="1475289"/>
            <a:ext cx="2286002" cy="1569661"/>
          </a:xfrm>
          <a:prstGeom prst="rect">
            <a:avLst/>
          </a:prstGeom>
        </p:spPr>
        <p:txBody>
          <a:bodyPr lIns="45718" tIns="45718" rIns="45718" bIns="45718" rtlCol="0"/>
          <a:lstStyle/>
          <a:p>
            <a:pPr rtl="0"/>
            <a:r>
              <a:t>Click to add title here</a:t>
            </a:r>
          </a:p>
        </p:txBody>
      </p:sp>
      <p:grpSp>
        <p:nvGrpSpPr>
          <p:cNvPr id="1024" name="Group 22"/>
          <p:cNvGrpSpPr/>
          <p:nvPr/>
        </p:nvGrpSpPr>
        <p:grpSpPr>
          <a:xfrm>
            <a:off x="-3" y="1379537"/>
            <a:ext cx="2452694" cy="1"/>
            <a:chOff x="0" y="0"/>
            <a:chExt cx="2452692" cy="0"/>
          </a:xfrm>
        </p:grpSpPr>
        <p:sp>
          <p:nvSpPr>
            <p:cNvPr id="1022"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23"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27" name="Group 31"/>
          <p:cNvGrpSpPr/>
          <p:nvPr/>
        </p:nvGrpSpPr>
        <p:grpSpPr>
          <a:xfrm>
            <a:off x="-8" y="6791320"/>
            <a:ext cx="12192013" cy="66685"/>
            <a:chOff x="-1" y="0"/>
            <a:chExt cx="12192011" cy="66683"/>
          </a:xfrm>
        </p:grpSpPr>
        <p:sp>
          <p:nvSpPr>
            <p:cNvPr id="1025"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26"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28" name="Picture Placeholder 3"/>
          <p:cNvSpPr>
            <a:spLocks noGrp="1"/>
          </p:cNvSpPr>
          <p:nvPr>
            <p:ph type="pic" sz="quarter" idx="21"/>
          </p:nvPr>
        </p:nvSpPr>
        <p:spPr>
          <a:xfrm>
            <a:off x="4122056" y="1379537"/>
            <a:ext cx="3657604" cy="1843091"/>
          </a:xfrm>
          <a:prstGeom prst="rect">
            <a:avLst/>
          </a:prstGeom>
        </p:spPr>
        <p:txBody>
          <a:bodyPr lIns="91439" tIns="45719" rIns="91439" bIns="45719" rtlCol="0">
            <a:noAutofit/>
          </a:bodyPr>
          <a:lstStyle/>
          <a:p>
            <a:pPr rtl="0"/>
            <a:endParaRPr/>
          </a:p>
        </p:txBody>
      </p:sp>
      <p:sp>
        <p:nvSpPr>
          <p:cNvPr id="1029" name="Picture Placeholder 3"/>
          <p:cNvSpPr>
            <a:spLocks noGrp="1"/>
          </p:cNvSpPr>
          <p:nvPr>
            <p:ph type="pic" sz="quarter" idx="22"/>
          </p:nvPr>
        </p:nvSpPr>
        <p:spPr>
          <a:xfrm>
            <a:off x="7899400" y="1379537"/>
            <a:ext cx="3657600" cy="1843091"/>
          </a:xfrm>
          <a:prstGeom prst="rect">
            <a:avLst/>
          </a:prstGeom>
        </p:spPr>
        <p:txBody>
          <a:bodyPr lIns="91439" tIns="45719" rIns="91439" bIns="45719" rtlCol="0">
            <a:noAutofit/>
          </a:bodyPr>
          <a:lstStyle/>
          <a:p>
            <a:pPr rtl="0"/>
            <a:endParaRPr/>
          </a:p>
        </p:txBody>
      </p:sp>
      <p:sp>
        <p:nvSpPr>
          <p:cNvPr id="1030" name="Picture Placeholder 3"/>
          <p:cNvSpPr>
            <a:spLocks noGrp="1"/>
          </p:cNvSpPr>
          <p:nvPr>
            <p:ph type="pic" sz="quarter" idx="23"/>
          </p:nvPr>
        </p:nvSpPr>
        <p:spPr>
          <a:xfrm>
            <a:off x="4122056" y="4556916"/>
            <a:ext cx="3657604" cy="1843091"/>
          </a:xfrm>
          <a:prstGeom prst="rect">
            <a:avLst/>
          </a:prstGeom>
        </p:spPr>
        <p:txBody>
          <a:bodyPr lIns="91439" tIns="45719" rIns="91439" bIns="45719" rtlCol="0">
            <a:noAutofit/>
          </a:bodyPr>
          <a:lstStyle/>
          <a:p>
            <a:pPr rtl="0"/>
            <a:endParaRPr/>
          </a:p>
        </p:txBody>
      </p:sp>
      <p:sp>
        <p:nvSpPr>
          <p:cNvPr id="1031" name="Picture Placeholder 3"/>
          <p:cNvSpPr>
            <a:spLocks noGrp="1"/>
          </p:cNvSpPr>
          <p:nvPr>
            <p:ph type="pic" sz="quarter" idx="24"/>
          </p:nvPr>
        </p:nvSpPr>
        <p:spPr>
          <a:xfrm>
            <a:off x="7899400" y="4556916"/>
            <a:ext cx="3657600" cy="1843091"/>
          </a:xfrm>
          <a:prstGeom prst="rect">
            <a:avLst/>
          </a:prstGeom>
        </p:spPr>
        <p:txBody>
          <a:bodyPr lIns="91439" tIns="45719" rIns="91439" bIns="45719" rtlCol="0">
            <a:noAutofit/>
          </a:bodyPr>
          <a:lstStyle/>
          <a:p>
            <a:pPr rtl="0"/>
            <a:endParaRPr/>
          </a:p>
        </p:txBody>
      </p:sp>
      <p:sp>
        <p:nvSpPr>
          <p:cNvPr id="1032" name="Body Level One…"/>
          <p:cNvSpPr txBox="1">
            <a:spLocks noGrp="1"/>
          </p:cNvSpPr>
          <p:nvPr>
            <p:ph type="body" sz="quarter" idx="1"/>
          </p:nvPr>
        </p:nvSpPr>
        <p:spPr>
          <a:xfrm>
            <a:off x="4122056" y="2903534"/>
            <a:ext cx="3657604" cy="371481"/>
          </a:xfrm>
          <a:prstGeom prst="rect">
            <a:avLst/>
          </a:prstGeom>
          <a:solidFill>
            <a:schemeClr val="accent1"/>
          </a:solidFill>
        </p:spPr>
        <p:txBody>
          <a:bodyPr lIns="45718" tIns="45718" rIns="45718" bIns="45718" rtlCol="0"/>
          <a:lstStyle>
            <a:lvl1pPr marL="0" indent="0">
              <a:buClrTx/>
              <a:buSzTx/>
              <a:buFontTx/>
              <a:buNone/>
              <a:defRPr sz="1400">
                <a:solidFill>
                  <a:srgbClr val="FFFFFF"/>
                </a:solidFill>
              </a:defRPr>
            </a:lvl1pPr>
            <a:lvl2pPr marL="0" indent="0">
              <a:buClrTx/>
              <a:buSzTx/>
              <a:buFontTx/>
              <a:buNone/>
              <a:defRPr sz="1400">
                <a:solidFill>
                  <a:srgbClr val="FFFFFF"/>
                </a:solidFill>
              </a:defRPr>
            </a:lvl2pPr>
            <a:lvl3pPr marL="0" indent="0">
              <a:buClrTx/>
              <a:buSzTx/>
              <a:buFontTx/>
              <a:buNone/>
              <a:defRPr sz="1400">
                <a:solidFill>
                  <a:srgbClr val="FFFFFF"/>
                </a:solidFill>
              </a:defRPr>
            </a:lvl3pPr>
            <a:lvl4pPr marL="1638300" indent="-266700">
              <a:buClrTx/>
              <a:buFontTx/>
              <a:defRPr sz="1400">
                <a:solidFill>
                  <a:srgbClr val="FFFFFF"/>
                </a:solidFill>
              </a:defRPr>
            </a:lvl4pPr>
            <a:lvl5pPr marL="2095500" indent="-266700">
              <a:buClrTx/>
              <a:buFontTx/>
              <a:defRPr sz="1400">
                <a:solidFill>
                  <a:srgbClr val="FFFFFF"/>
                </a:solidFill>
              </a:defRPr>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033" name="Text Placeholder 2"/>
          <p:cNvSpPr>
            <a:spLocks noGrp="1"/>
          </p:cNvSpPr>
          <p:nvPr>
            <p:ph type="body" sz="quarter" idx="25"/>
          </p:nvPr>
        </p:nvSpPr>
        <p:spPr>
          <a:xfrm>
            <a:off x="7924799" y="2903534"/>
            <a:ext cx="3657605" cy="371481"/>
          </a:xfrm>
          <a:prstGeom prst="rect">
            <a:avLst/>
          </a:prstGeom>
          <a:solidFill>
            <a:schemeClr val="accent2"/>
          </a:solidFill>
        </p:spPr>
        <p:txBody>
          <a:bodyPr lIns="45718" tIns="45718" rIns="45718" bIns="45718" rtlCol="0"/>
          <a:lstStyle/>
          <a:p>
            <a:pPr rtl="0"/>
            <a:endParaRPr/>
          </a:p>
        </p:txBody>
      </p:sp>
      <p:sp>
        <p:nvSpPr>
          <p:cNvPr id="1034" name="Text Placeholder 2"/>
          <p:cNvSpPr>
            <a:spLocks noGrp="1"/>
          </p:cNvSpPr>
          <p:nvPr>
            <p:ph type="body" sz="quarter" idx="26"/>
          </p:nvPr>
        </p:nvSpPr>
        <p:spPr>
          <a:xfrm>
            <a:off x="4122056" y="6023535"/>
            <a:ext cx="3657604" cy="371481"/>
          </a:xfrm>
          <a:prstGeom prst="rect">
            <a:avLst/>
          </a:prstGeom>
          <a:solidFill>
            <a:schemeClr val="accent2"/>
          </a:solidFill>
        </p:spPr>
        <p:txBody>
          <a:bodyPr lIns="45718" tIns="45718" rIns="45718" bIns="45718" rtlCol="0"/>
          <a:lstStyle/>
          <a:p>
            <a:pPr rtl="0"/>
            <a:endParaRPr/>
          </a:p>
        </p:txBody>
      </p:sp>
      <p:sp>
        <p:nvSpPr>
          <p:cNvPr id="1035" name="Text Placeholder 2"/>
          <p:cNvSpPr>
            <a:spLocks noGrp="1"/>
          </p:cNvSpPr>
          <p:nvPr>
            <p:ph type="body" sz="quarter" idx="27"/>
          </p:nvPr>
        </p:nvSpPr>
        <p:spPr>
          <a:xfrm>
            <a:off x="7924799" y="6023535"/>
            <a:ext cx="3657605" cy="371481"/>
          </a:xfrm>
          <a:prstGeom prst="rect">
            <a:avLst/>
          </a:prstGeom>
          <a:solidFill>
            <a:schemeClr val="accent1"/>
          </a:solidFill>
        </p:spPr>
        <p:txBody>
          <a:bodyPr lIns="45718" tIns="45718" rIns="45718" bIns="45718" rtlCol="0"/>
          <a:lstStyle/>
          <a:p>
            <a:pPr rtl="0"/>
            <a:endParaRPr/>
          </a:p>
        </p:txBody>
      </p:sp>
      <p:pic>
        <p:nvPicPr>
          <p:cNvPr id="1036" name="Picture 21" descr="Picture 21"/>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37"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506554162"/>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x">
  <p:cSld name="43_Custom Layout">
    <p:spTree>
      <p:nvGrpSpPr>
        <p:cNvPr id="1" name=""/>
        <p:cNvGrpSpPr/>
        <p:nvPr/>
      </p:nvGrpSpPr>
      <p:grpSpPr>
        <a:xfrm>
          <a:off x="0" y="0"/>
          <a:ext cx="0" cy="0"/>
          <a:chOff x="0" y="0"/>
          <a:chExt cx="0" cy="0"/>
        </a:xfrm>
      </p:grpSpPr>
      <p:sp>
        <p:nvSpPr>
          <p:cNvPr id="1044"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45"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119039884"/>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tx">
  <p:cSld name="45_Custom Layout">
    <p:spTree>
      <p:nvGrpSpPr>
        <p:cNvPr id="1" name=""/>
        <p:cNvGrpSpPr/>
        <p:nvPr/>
      </p:nvGrpSpPr>
      <p:grpSpPr>
        <a:xfrm>
          <a:off x="0" y="0"/>
          <a:ext cx="0" cy="0"/>
          <a:chOff x="0" y="0"/>
          <a:chExt cx="0" cy="0"/>
        </a:xfrm>
      </p:grpSpPr>
      <p:sp>
        <p:nvSpPr>
          <p:cNvPr id="105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grpSp>
        <p:nvGrpSpPr>
          <p:cNvPr id="1055" name="Group 31"/>
          <p:cNvGrpSpPr/>
          <p:nvPr/>
        </p:nvGrpSpPr>
        <p:grpSpPr>
          <a:xfrm>
            <a:off x="-8" y="6791320"/>
            <a:ext cx="12192013" cy="66685"/>
            <a:chOff x="-1" y="0"/>
            <a:chExt cx="12192011" cy="66683"/>
          </a:xfrm>
        </p:grpSpPr>
        <p:sp>
          <p:nvSpPr>
            <p:cNvPr id="1053"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54"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56" name="Picture Placeholder 3"/>
          <p:cNvSpPr>
            <a:spLocks noGrp="1"/>
          </p:cNvSpPr>
          <p:nvPr>
            <p:ph type="pic" sz="quarter" idx="21"/>
          </p:nvPr>
        </p:nvSpPr>
        <p:spPr>
          <a:xfrm>
            <a:off x="4574313" y="293912"/>
            <a:ext cx="3727861" cy="2852743"/>
          </a:xfrm>
          <a:prstGeom prst="rect">
            <a:avLst/>
          </a:prstGeom>
        </p:spPr>
        <p:txBody>
          <a:bodyPr lIns="91439" tIns="45719" rIns="91439" bIns="45719" rtlCol="0">
            <a:noAutofit/>
          </a:bodyPr>
          <a:lstStyle/>
          <a:p>
            <a:pPr rtl="0"/>
            <a:endParaRPr/>
          </a:p>
        </p:txBody>
      </p:sp>
      <p:sp>
        <p:nvSpPr>
          <p:cNvPr id="1057" name="Picture Placeholder 3"/>
          <p:cNvSpPr>
            <a:spLocks noGrp="1"/>
          </p:cNvSpPr>
          <p:nvPr>
            <p:ph type="pic" sz="quarter" idx="22"/>
          </p:nvPr>
        </p:nvSpPr>
        <p:spPr>
          <a:xfrm>
            <a:off x="8461830" y="293912"/>
            <a:ext cx="3727859" cy="2852743"/>
          </a:xfrm>
          <a:prstGeom prst="rect">
            <a:avLst/>
          </a:prstGeom>
        </p:spPr>
        <p:txBody>
          <a:bodyPr lIns="91439" tIns="45719" rIns="91439" bIns="45719" rtlCol="0">
            <a:noAutofit/>
          </a:bodyPr>
          <a:lstStyle/>
          <a:p>
            <a:pPr rtl="0"/>
            <a:endParaRPr/>
          </a:p>
        </p:txBody>
      </p:sp>
      <p:sp>
        <p:nvSpPr>
          <p:cNvPr id="1058" name="Picture Placeholder 3"/>
          <p:cNvSpPr>
            <a:spLocks noGrp="1"/>
          </p:cNvSpPr>
          <p:nvPr>
            <p:ph type="pic" sz="quarter" idx="23"/>
          </p:nvPr>
        </p:nvSpPr>
        <p:spPr>
          <a:xfrm>
            <a:off x="609763" y="3269341"/>
            <a:ext cx="2813468" cy="2852744"/>
          </a:xfrm>
          <a:prstGeom prst="rect">
            <a:avLst/>
          </a:prstGeom>
        </p:spPr>
        <p:txBody>
          <a:bodyPr lIns="91439" tIns="45719" rIns="91439" bIns="45719" rtlCol="0">
            <a:noAutofit/>
          </a:bodyPr>
          <a:lstStyle/>
          <a:p>
            <a:pPr rtl="0"/>
            <a:endParaRPr/>
          </a:p>
        </p:txBody>
      </p:sp>
      <p:sp>
        <p:nvSpPr>
          <p:cNvPr id="1059" name="Picture Placeholder 3"/>
          <p:cNvSpPr>
            <a:spLocks noGrp="1"/>
          </p:cNvSpPr>
          <p:nvPr>
            <p:ph type="pic" sz="quarter" idx="24"/>
          </p:nvPr>
        </p:nvSpPr>
        <p:spPr>
          <a:xfrm>
            <a:off x="3547967" y="3269341"/>
            <a:ext cx="2765316" cy="2852744"/>
          </a:xfrm>
          <a:prstGeom prst="rect">
            <a:avLst/>
          </a:prstGeom>
        </p:spPr>
        <p:txBody>
          <a:bodyPr lIns="91439" tIns="45719" rIns="91439" bIns="45719" rtlCol="0">
            <a:noAutofit/>
          </a:bodyPr>
          <a:lstStyle/>
          <a:p>
            <a:pPr rtl="0"/>
            <a:endParaRPr/>
          </a:p>
        </p:txBody>
      </p:sp>
      <p:sp>
        <p:nvSpPr>
          <p:cNvPr id="1060" name="Picture Placeholder 3"/>
          <p:cNvSpPr>
            <a:spLocks noGrp="1"/>
          </p:cNvSpPr>
          <p:nvPr>
            <p:ph type="pic" sz="quarter" idx="25"/>
          </p:nvPr>
        </p:nvSpPr>
        <p:spPr>
          <a:xfrm>
            <a:off x="6438017" y="3269341"/>
            <a:ext cx="2813468" cy="2852744"/>
          </a:xfrm>
          <a:prstGeom prst="rect">
            <a:avLst/>
          </a:prstGeom>
        </p:spPr>
        <p:txBody>
          <a:bodyPr lIns="91439" tIns="45719" rIns="91439" bIns="45719" rtlCol="0">
            <a:noAutofit/>
          </a:bodyPr>
          <a:lstStyle/>
          <a:p>
            <a:pPr rtl="0"/>
            <a:endParaRPr/>
          </a:p>
        </p:txBody>
      </p:sp>
      <p:sp>
        <p:nvSpPr>
          <p:cNvPr id="1061" name="Picture Placeholder 3"/>
          <p:cNvSpPr>
            <a:spLocks noGrp="1"/>
          </p:cNvSpPr>
          <p:nvPr>
            <p:ph type="pic" sz="quarter" idx="26"/>
          </p:nvPr>
        </p:nvSpPr>
        <p:spPr>
          <a:xfrm>
            <a:off x="9376219" y="3269341"/>
            <a:ext cx="2813468" cy="2852744"/>
          </a:xfrm>
          <a:prstGeom prst="rect">
            <a:avLst/>
          </a:prstGeom>
        </p:spPr>
        <p:txBody>
          <a:bodyPr lIns="91439" tIns="45719" rIns="91439" bIns="45719" rtlCol="0">
            <a:noAutofit/>
          </a:bodyPr>
          <a:lstStyle/>
          <a:p>
            <a:pPr rtl="0"/>
            <a:endParaRPr/>
          </a:p>
        </p:txBody>
      </p:sp>
      <p:sp>
        <p:nvSpPr>
          <p:cNvPr id="1062" name="Click to add title here"/>
          <p:cNvSpPr txBox="1">
            <a:spLocks noGrp="1"/>
          </p:cNvSpPr>
          <p:nvPr>
            <p:ph type="title" hasCustomPrompt="1"/>
          </p:nvPr>
        </p:nvSpPr>
        <p:spPr>
          <a:xfrm>
            <a:off x="609598" y="582158"/>
            <a:ext cx="3280232" cy="1077218"/>
          </a:xfrm>
          <a:prstGeom prst="rect">
            <a:avLst/>
          </a:prstGeom>
        </p:spPr>
        <p:txBody>
          <a:bodyPr lIns="45718" tIns="45718" rIns="45718" bIns="45718" rtlCol="0"/>
          <a:lstStyle/>
          <a:p>
            <a:pPr rtl="0"/>
            <a:r>
              <a:t>Click to add title here</a:t>
            </a:r>
          </a:p>
        </p:txBody>
      </p:sp>
      <p:grpSp>
        <p:nvGrpSpPr>
          <p:cNvPr id="1065" name="Group 50"/>
          <p:cNvGrpSpPr/>
          <p:nvPr/>
        </p:nvGrpSpPr>
        <p:grpSpPr>
          <a:xfrm>
            <a:off x="-3" y="486408"/>
            <a:ext cx="2452694" cy="1"/>
            <a:chOff x="0" y="0"/>
            <a:chExt cx="2452692" cy="0"/>
          </a:xfrm>
        </p:grpSpPr>
        <p:sp>
          <p:nvSpPr>
            <p:cNvPr id="1063" name="Straight Connector 51"/>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64" name="Straight Connector 52"/>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sp>
        <p:nvSpPr>
          <p:cNvPr id="1066"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49834492"/>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showMasterSp="0" type="tx">
  <p:cSld name="46_Custom Layout">
    <p:spTree>
      <p:nvGrpSpPr>
        <p:cNvPr id="1" name=""/>
        <p:cNvGrpSpPr/>
        <p:nvPr/>
      </p:nvGrpSpPr>
      <p:grpSpPr>
        <a:xfrm>
          <a:off x="0" y="0"/>
          <a:ext cx="0" cy="0"/>
          <a:chOff x="0" y="0"/>
          <a:chExt cx="0" cy="0"/>
        </a:xfrm>
      </p:grpSpPr>
      <p:sp>
        <p:nvSpPr>
          <p:cNvPr id="1073"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74" name="Click to add title here"/>
          <p:cNvSpPr txBox="1">
            <a:spLocks noGrp="1"/>
          </p:cNvSpPr>
          <p:nvPr>
            <p:ph type="title" hasCustomPrompt="1"/>
          </p:nvPr>
        </p:nvSpPr>
        <p:spPr>
          <a:xfrm>
            <a:off x="609598" y="1988049"/>
            <a:ext cx="2286002" cy="1569664"/>
          </a:xfrm>
          <a:prstGeom prst="rect">
            <a:avLst/>
          </a:prstGeom>
        </p:spPr>
        <p:txBody>
          <a:bodyPr lIns="45718" tIns="45718" rIns="45718" bIns="45718" rtlCol="0"/>
          <a:lstStyle/>
          <a:p>
            <a:pPr rtl="0"/>
            <a:r>
              <a:t>Click to add title here</a:t>
            </a:r>
          </a:p>
        </p:txBody>
      </p:sp>
      <p:grpSp>
        <p:nvGrpSpPr>
          <p:cNvPr id="1077" name="Group 22"/>
          <p:cNvGrpSpPr/>
          <p:nvPr/>
        </p:nvGrpSpPr>
        <p:grpSpPr>
          <a:xfrm>
            <a:off x="-3" y="1892300"/>
            <a:ext cx="2452694" cy="0"/>
            <a:chOff x="0" y="0"/>
            <a:chExt cx="2452692" cy="0"/>
          </a:xfrm>
        </p:grpSpPr>
        <p:sp>
          <p:nvSpPr>
            <p:cNvPr id="1075" name="Straight Connector 23"/>
            <p:cNvSpPr/>
            <p:nvPr/>
          </p:nvSpPr>
          <p:spPr>
            <a:xfrm>
              <a:off x="373865" y="0"/>
              <a:ext cx="2078828"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1076" name="Straight Connector 24"/>
            <p:cNvSpPr/>
            <p:nvPr/>
          </p:nvSpPr>
          <p:spPr>
            <a:xfrm>
              <a:off x="0" y="0"/>
              <a:ext cx="2078826"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1080" name="Group 31"/>
          <p:cNvGrpSpPr/>
          <p:nvPr/>
        </p:nvGrpSpPr>
        <p:grpSpPr>
          <a:xfrm>
            <a:off x="-8" y="6791320"/>
            <a:ext cx="12192013" cy="66685"/>
            <a:chOff x="-1" y="0"/>
            <a:chExt cx="12192011" cy="66683"/>
          </a:xfrm>
        </p:grpSpPr>
        <p:sp>
          <p:nvSpPr>
            <p:cNvPr id="1078"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079"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081" name="Body Level One…"/>
          <p:cNvSpPr txBox="1">
            <a:spLocks noGrp="1"/>
          </p:cNvSpPr>
          <p:nvPr>
            <p:ph type="body" idx="1"/>
          </p:nvPr>
        </p:nvSpPr>
        <p:spPr>
          <a:xfrm>
            <a:off x="4267200" y="1228789"/>
            <a:ext cx="7315200" cy="4657846"/>
          </a:xfrm>
          <a:prstGeom prst="rect">
            <a:avLst/>
          </a:prstGeom>
        </p:spPr>
        <p:txBody>
          <a:bodyPr lIns="45718" tIns="45718" rIns="45718" bIns="45718" rtlCol="0"/>
          <a:lstStyle/>
          <a:p>
            <a:pPr rtl="0"/>
            <a:r>
              <a:t>Body Level One</a:t>
            </a:r>
          </a:p>
          <a:p>
            <a:pPr lvl="1" rtl="0"/>
            <a:r>
              <a:t>Body Level Two</a:t>
            </a:r>
          </a:p>
          <a:p>
            <a:pPr lvl="2" rtl="0"/>
            <a:r>
              <a:t>Body Level Three</a:t>
            </a:r>
          </a:p>
          <a:p>
            <a:pPr lvl="3" rtl="0"/>
            <a:r>
              <a:t>Body Level Four</a:t>
            </a:r>
          </a:p>
          <a:p>
            <a:pPr lvl="4" rtl="0"/>
            <a:r>
              <a:t>Body Level Five</a:t>
            </a:r>
          </a:p>
        </p:txBody>
      </p:sp>
      <p:pic>
        <p:nvPicPr>
          <p:cNvPr id="1082" name="Picture 13" descr="Picture 13"/>
          <p:cNvPicPr>
            <a:picLocks noChangeAspect="1"/>
          </p:cNvPicPr>
          <p:nvPr/>
        </p:nvPicPr>
        <p:blipFill>
          <a:blip r:embed="rId2"/>
          <a:stretch>
            <a:fillRect/>
          </a:stretch>
        </p:blipFill>
        <p:spPr>
          <a:xfrm>
            <a:off x="9981968" y="457200"/>
            <a:ext cx="1625604" cy="590491"/>
          </a:xfrm>
          <a:prstGeom prst="rect">
            <a:avLst/>
          </a:prstGeom>
          <a:ln w="12700">
            <a:miter lim="400000"/>
          </a:ln>
        </p:spPr>
      </p:pic>
      <p:sp>
        <p:nvSpPr>
          <p:cNvPr id="1083"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3646801476"/>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showMasterSp="0" type="tx">
  <p:cSld name="47_Custom Layout">
    <p:spTree>
      <p:nvGrpSpPr>
        <p:cNvPr id="1" name=""/>
        <p:cNvGrpSpPr/>
        <p:nvPr/>
      </p:nvGrpSpPr>
      <p:grpSpPr>
        <a:xfrm>
          <a:off x="0" y="0"/>
          <a:ext cx="0" cy="0"/>
          <a:chOff x="0" y="0"/>
          <a:chExt cx="0" cy="0"/>
        </a:xfrm>
      </p:grpSpPr>
      <p:sp>
        <p:nvSpPr>
          <p:cNvPr id="1090"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1"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1800425745"/>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type="tx">
  <p:cSld name="49_Custom Layout">
    <p:spTree>
      <p:nvGrpSpPr>
        <p:cNvPr id="1" name=""/>
        <p:cNvGrpSpPr/>
        <p:nvPr/>
      </p:nvGrpSpPr>
      <p:grpSpPr>
        <a:xfrm>
          <a:off x="0" y="0"/>
          <a:ext cx="0" cy="0"/>
          <a:chOff x="0" y="0"/>
          <a:chExt cx="0" cy="0"/>
        </a:xfrm>
      </p:grpSpPr>
      <p:sp>
        <p:nvSpPr>
          <p:cNvPr id="1098"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099" name="Picture Placeholder 2"/>
          <p:cNvSpPr>
            <a:spLocks noGrp="1"/>
          </p:cNvSpPr>
          <p:nvPr>
            <p:ph type="pic" idx="21"/>
          </p:nvPr>
        </p:nvSpPr>
        <p:spPr>
          <a:xfrm>
            <a:off x="0" y="457200"/>
            <a:ext cx="12192000" cy="2971800"/>
          </a:xfrm>
          <a:prstGeom prst="rect">
            <a:avLst/>
          </a:prstGeom>
        </p:spPr>
        <p:txBody>
          <a:bodyPr lIns="91439" tIns="45719" rIns="91439" bIns="45719" rtlCol="0">
            <a:noAutofit/>
          </a:bodyPr>
          <a:lstStyle/>
          <a:p>
            <a:pPr rtl="0"/>
            <a:endParaRPr/>
          </a:p>
        </p:txBody>
      </p:sp>
      <p:grpSp>
        <p:nvGrpSpPr>
          <p:cNvPr id="1102" name="Group 31"/>
          <p:cNvGrpSpPr/>
          <p:nvPr/>
        </p:nvGrpSpPr>
        <p:grpSpPr>
          <a:xfrm>
            <a:off x="-8" y="6791320"/>
            <a:ext cx="12192013" cy="66685"/>
            <a:chOff x="-1" y="0"/>
            <a:chExt cx="12192011" cy="66683"/>
          </a:xfrm>
        </p:grpSpPr>
        <p:sp>
          <p:nvSpPr>
            <p:cNvPr id="1100"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01"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03" name="Click to add title here"/>
          <p:cNvSpPr txBox="1">
            <a:spLocks noGrp="1"/>
          </p:cNvSpPr>
          <p:nvPr>
            <p:ph type="title" hasCustomPrompt="1"/>
          </p:nvPr>
        </p:nvSpPr>
        <p:spPr>
          <a:xfrm>
            <a:off x="609598" y="4083551"/>
            <a:ext cx="2286002" cy="1569664"/>
          </a:xfrm>
          <a:prstGeom prst="rect">
            <a:avLst/>
          </a:prstGeom>
        </p:spPr>
        <p:txBody>
          <a:bodyPr lIns="45718" tIns="45718" rIns="45718" bIns="45718" rtlCol="0"/>
          <a:lstStyle/>
          <a:p>
            <a:pPr rtl="0"/>
            <a:r>
              <a:t>Click to add title here</a:t>
            </a:r>
          </a:p>
        </p:txBody>
      </p:sp>
      <p:sp>
        <p:nvSpPr>
          <p:cNvPr id="1104" name="Body Level One…"/>
          <p:cNvSpPr txBox="1">
            <a:spLocks noGrp="1"/>
          </p:cNvSpPr>
          <p:nvPr>
            <p:ph type="body" sz="quarter" idx="1"/>
          </p:nvPr>
        </p:nvSpPr>
        <p:spPr>
          <a:xfrm>
            <a:off x="6096000" y="4083548"/>
            <a:ext cx="5486400" cy="1856877"/>
          </a:xfrm>
          <a:prstGeom prst="rect">
            <a:avLst/>
          </a:prstGeom>
        </p:spPr>
        <p:txBody>
          <a:bodyPr lIns="45718" tIns="45718" rIns="45718" bIns="45718" rtlCol="0"/>
          <a:lstStyle>
            <a:lvl1pPr marL="0" indent="0">
              <a:buClrTx/>
              <a:buSzTx/>
              <a:buFontTx/>
              <a:buNone/>
            </a:lvl1pPr>
            <a:lvl2pPr marL="0" indent="0">
              <a:buClrTx/>
              <a:buSzTx/>
              <a:buFontTx/>
              <a:buNone/>
            </a:lvl2pPr>
            <a:lvl3pPr marL="0" indent="0">
              <a:buClrTx/>
              <a:buSzTx/>
              <a:buFontTx/>
              <a:buNone/>
            </a:lvl3pPr>
            <a:lvl4pPr>
              <a:buClrTx/>
              <a:buFontTx/>
            </a:lvl4pPr>
            <a:lvl5pPr>
              <a:buClrTx/>
              <a:buFontTx/>
            </a:lvl5pPr>
          </a:lstStyle>
          <a:p>
            <a:pPr rtl="0"/>
            <a:r>
              <a:t>Body Level One</a:t>
            </a:r>
          </a:p>
          <a:p>
            <a:pPr lvl="1" rtl="0"/>
            <a:r>
              <a:t>Body Level Two</a:t>
            </a:r>
          </a:p>
          <a:p>
            <a:pPr lvl="2" rtl="0"/>
            <a:r>
              <a:t>Body Level Three</a:t>
            </a:r>
          </a:p>
          <a:p>
            <a:pPr lvl="3" rtl="0"/>
            <a:r>
              <a:t>Body Level Four</a:t>
            </a:r>
          </a:p>
          <a:p>
            <a:pPr lvl="4" rtl="0"/>
            <a:r>
              <a:t>Body Level Five</a:t>
            </a:r>
          </a:p>
        </p:txBody>
      </p:sp>
      <p:sp>
        <p:nvSpPr>
          <p:cNvPr id="1105" name="Slide Number"/>
          <p:cNvSpPr txBox="1">
            <a:spLocks noGrp="1"/>
          </p:cNvSpPr>
          <p:nvPr>
            <p:ph type="sldNum" sz="quarter" idx="2"/>
          </p:nvPr>
        </p:nvSpPr>
        <p:spPr>
          <a:xfrm>
            <a:off x="11413028" y="6525434"/>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4210062291"/>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showMasterSp="0" type="tx">
  <p:cSld name="50_Custom Layout">
    <p:spTree>
      <p:nvGrpSpPr>
        <p:cNvPr id="1" name=""/>
        <p:cNvGrpSpPr/>
        <p:nvPr/>
      </p:nvGrpSpPr>
      <p:grpSpPr>
        <a:xfrm>
          <a:off x="0" y="0"/>
          <a:ext cx="0" cy="0"/>
          <a:chOff x="0" y="0"/>
          <a:chExt cx="0" cy="0"/>
        </a:xfrm>
      </p:grpSpPr>
      <p:sp>
        <p:nvSpPr>
          <p:cNvPr id="1112"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pic>
        <p:nvPicPr>
          <p:cNvPr id="1113" name="Picture 4" descr="Picture 4"/>
          <p:cNvPicPr>
            <a:picLocks noChangeAspect="1"/>
          </p:cNvPicPr>
          <p:nvPr/>
        </p:nvPicPr>
        <p:blipFill>
          <a:blip r:embed="rId2"/>
          <a:srcRect t="32714" b="25095"/>
          <a:stretch>
            <a:fillRect/>
          </a:stretch>
        </p:blipFill>
        <p:spPr>
          <a:xfrm>
            <a:off x="0" y="3428996"/>
            <a:ext cx="12192000" cy="3429004"/>
          </a:xfrm>
          <a:prstGeom prst="rect">
            <a:avLst/>
          </a:prstGeom>
          <a:ln w="12700">
            <a:miter lim="400000"/>
          </a:ln>
        </p:spPr>
      </p:pic>
      <p:sp>
        <p:nvSpPr>
          <p:cNvPr id="1114" name="Rectangle 1"/>
          <p:cNvSpPr/>
          <p:nvPr/>
        </p:nvSpPr>
        <p:spPr>
          <a:xfrm>
            <a:off x="0" y="3428998"/>
            <a:ext cx="12192000" cy="3429004"/>
          </a:xfrm>
          <a:prstGeom prst="rect">
            <a:avLst/>
          </a:prstGeom>
          <a:gradFill>
            <a:gsLst>
              <a:gs pos="6000">
                <a:schemeClr val="accent2">
                  <a:alpha val="90000"/>
                </a:schemeClr>
              </a:gs>
              <a:gs pos="100000">
                <a:schemeClr val="accent1">
                  <a:alpha val="90000"/>
                </a:schemeClr>
              </a:gs>
            </a:gsLst>
          </a:gra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15" name="Thank You"/>
          <p:cNvSpPr txBox="1">
            <a:spLocks noGrp="1"/>
          </p:cNvSpPr>
          <p:nvPr>
            <p:ph type="title" hasCustomPrompt="1"/>
          </p:nvPr>
        </p:nvSpPr>
        <p:spPr>
          <a:xfrm>
            <a:off x="609600" y="3725167"/>
            <a:ext cx="10972800" cy="923334"/>
          </a:xfrm>
          <a:prstGeom prst="rect">
            <a:avLst/>
          </a:prstGeom>
        </p:spPr>
        <p:txBody>
          <a:bodyPr lIns="45718" tIns="45718" rIns="45718" bIns="45718" rtlCol="0"/>
          <a:lstStyle>
            <a:lvl1pPr>
              <a:defRPr sz="5400">
                <a:solidFill>
                  <a:srgbClr val="FFFFFF"/>
                </a:solidFill>
              </a:defRPr>
            </a:lvl1pPr>
          </a:lstStyle>
          <a:p>
            <a:pPr rtl="0"/>
            <a:r>
              <a:t>Thank You</a:t>
            </a:r>
          </a:p>
        </p:txBody>
      </p:sp>
      <p:grpSp>
        <p:nvGrpSpPr>
          <p:cNvPr id="1118" name="Group 31"/>
          <p:cNvGrpSpPr/>
          <p:nvPr/>
        </p:nvGrpSpPr>
        <p:grpSpPr>
          <a:xfrm>
            <a:off x="-8" y="6791320"/>
            <a:ext cx="12192013" cy="66685"/>
            <a:chOff x="-1" y="0"/>
            <a:chExt cx="12192011" cy="66683"/>
          </a:xfrm>
        </p:grpSpPr>
        <p:sp>
          <p:nvSpPr>
            <p:cNvPr id="1116" name="Rectangle 30"/>
            <p:cNvSpPr/>
            <p:nvPr/>
          </p:nvSpPr>
          <p:spPr>
            <a:xfrm rot="10800000" flipH="1">
              <a:off x="3606802" y="0"/>
              <a:ext cx="8585209" cy="66684"/>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sp>
          <p:nvSpPr>
            <p:cNvPr id="1117" name="Rectangle 29"/>
            <p:cNvSpPr/>
            <p:nvPr/>
          </p:nvSpPr>
          <p:spPr>
            <a:xfrm rot="10800000" flipH="1">
              <a:off x="-2" y="0"/>
              <a:ext cx="10220335" cy="66684"/>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latin typeface="Arial"/>
                  <a:ea typeface="Arial"/>
                  <a:cs typeface="Arial"/>
                  <a:sym typeface="Arial"/>
                </a:defRPr>
              </a:pPr>
              <a:endParaRPr/>
            </a:p>
          </p:txBody>
        </p:sp>
      </p:grpSp>
      <p:sp>
        <p:nvSpPr>
          <p:cNvPr id="1119" name="Body Level One…"/>
          <p:cNvSpPr txBox="1">
            <a:spLocks noGrp="1"/>
          </p:cNvSpPr>
          <p:nvPr>
            <p:ph type="body" sz="quarter" idx="1" hasCustomPrompt="1"/>
          </p:nvPr>
        </p:nvSpPr>
        <p:spPr>
          <a:xfrm>
            <a:off x="609600" y="4820711"/>
            <a:ext cx="4115826" cy="341558"/>
          </a:xfrm>
          <a:prstGeom prst="rect">
            <a:avLst/>
          </a:prstGeom>
        </p:spPr>
        <p:txBody>
          <a:bodyPr lIns="45718" tIns="45718" rIns="45718" bIns="45718" rtlCol="0" anchor="ctr"/>
          <a:lstStyle>
            <a:lvl1pPr marL="0" indent="0">
              <a:buClrTx/>
              <a:buSzTx/>
              <a:buFontTx/>
              <a:buNone/>
              <a:defRPr>
                <a:solidFill>
                  <a:srgbClr val="FFFFFF"/>
                </a:solidFill>
              </a:defRPr>
            </a:lvl1pPr>
            <a:lvl2pPr>
              <a:buClrTx/>
              <a:buFontTx/>
              <a:buChar char="•"/>
              <a:defRPr>
                <a:solidFill>
                  <a:srgbClr val="FFFFFF"/>
                </a:solidFill>
              </a:defRPr>
            </a:lvl2pPr>
            <a:lvl3pPr>
              <a:buClrTx/>
              <a:buFontTx/>
              <a:buChar char="•"/>
              <a:defRPr>
                <a:solidFill>
                  <a:srgbClr val="FFFFFF"/>
                </a:solidFill>
              </a:defRPr>
            </a:lvl3pPr>
            <a:lvl4pPr>
              <a:buClrTx/>
              <a:buFontTx/>
              <a:defRPr>
                <a:solidFill>
                  <a:srgbClr val="FFFFFF"/>
                </a:solidFill>
              </a:defRPr>
            </a:lvl4pPr>
            <a:lvl5pPr>
              <a:buClrTx/>
              <a:buFontTx/>
              <a:defRPr>
                <a:solidFill>
                  <a:srgbClr val="FFFFFF"/>
                </a:solidFill>
              </a:defRPr>
            </a:lvl5pPr>
          </a:lstStyle>
          <a:p>
            <a:pPr rtl="0"/>
            <a:r>
              <a:t>Contact Us: </a:t>
            </a:r>
          </a:p>
          <a:p>
            <a:pPr lvl="1" rtl="0"/>
            <a:endParaRPr/>
          </a:p>
          <a:p>
            <a:pPr lvl="2" rtl="0"/>
            <a:endParaRPr/>
          </a:p>
          <a:p>
            <a:pPr lvl="3" rtl="0"/>
            <a:endParaRPr/>
          </a:p>
          <a:p>
            <a:pPr lvl="4" rtl="0"/>
            <a:endParaRPr/>
          </a:p>
        </p:txBody>
      </p:sp>
      <p:sp>
        <p:nvSpPr>
          <p:cNvPr id="1120" name="Text Placeholder 21"/>
          <p:cNvSpPr>
            <a:spLocks noGrp="1"/>
          </p:cNvSpPr>
          <p:nvPr>
            <p:ph type="body" sz="quarter" idx="21" hasCustomPrompt="1"/>
          </p:nvPr>
        </p:nvSpPr>
        <p:spPr>
          <a:xfrm>
            <a:off x="1048632" y="5344721"/>
            <a:ext cx="2927021"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Location</a:t>
            </a:r>
          </a:p>
        </p:txBody>
      </p:sp>
      <p:sp>
        <p:nvSpPr>
          <p:cNvPr id="1121" name="Text Placeholder 21"/>
          <p:cNvSpPr>
            <a:spLocks noGrp="1"/>
          </p:cNvSpPr>
          <p:nvPr>
            <p:ph type="body" sz="quarter" idx="22" hasCustomPrompt="1"/>
          </p:nvPr>
        </p:nvSpPr>
        <p:spPr>
          <a:xfrm>
            <a:off x="1048632" y="5771038"/>
            <a:ext cx="2552477"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phone</a:t>
            </a:r>
          </a:p>
        </p:txBody>
      </p:sp>
      <p:sp>
        <p:nvSpPr>
          <p:cNvPr id="1122" name="Text Placeholder 21"/>
          <p:cNvSpPr>
            <a:spLocks noGrp="1"/>
          </p:cNvSpPr>
          <p:nvPr>
            <p:ph type="body" sz="quarter" idx="23" hasCustomPrompt="1"/>
          </p:nvPr>
        </p:nvSpPr>
        <p:spPr>
          <a:xfrm>
            <a:off x="1048630" y="6197358"/>
            <a:ext cx="3175455" cy="341558"/>
          </a:xfrm>
          <a:prstGeom prst="rect">
            <a:avLst/>
          </a:prstGeom>
        </p:spPr>
        <p:txBody>
          <a:bodyPr lIns="45718" tIns="45718" rIns="45718" bIns="45718" rtlCol="0" anchor="ctr"/>
          <a:lstStyle>
            <a:lvl1pPr marL="0" indent="0">
              <a:buClrTx/>
              <a:buSzTx/>
              <a:buFontTx/>
              <a:buNone/>
              <a:defRPr sz="1400">
                <a:solidFill>
                  <a:srgbClr val="FFFFFF"/>
                </a:solidFill>
              </a:defRPr>
            </a:lvl1pPr>
          </a:lstStyle>
          <a:p>
            <a:pPr rtl="0"/>
            <a:r>
              <a:t>Add Email</a:t>
            </a:r>
          </a:p>
        </p:txBody>
      </p:sp>
      <p:pic>
        <p:nvPicPr>
          <p:cNvPr id="1123" name="Picture 19" descr="Picture 19"/>
          <p:cNvPicPr>
            <a:picLocks noChangeAspect="1"/>
          </p:cNvPicPr>
          <p:nvPr/>
        </p:nvPicPr>
        <p:blipFill>
          <a:blip r:embed="rId3"/>
          <a:stretch>
            <a:fillRect/>
          </a:stretch>
        </p:blipFill>
        <p:spPr>
          <a:xfrm>
            <a:off x="522393" y="365931"/>
            <a:ext cx="4587767" cy="1666483"/>
          </a:xfrm>
          <a:prstGeom prst="rect">
            <a:avLst/>
          </a:prstGeom>
          <a:ln w="12700">
            <a:miter lim="400000"/>
          </a:ln>
        </p:spPr>
      </p:pic>
      <p:sp>
        <p:nvSpPr>
          <p:cNvPr id="1124"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773985162"/>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x">
  <p:cSld name="51_Custom Layout">
    <p:spTree>
      <p:nvGrpSpPr>
        <p:cNvPr id="1" name=""/>
        <p:cNvGrpSpPr/>
        <p:nvPr/>
      </p:nvGrpSpPr>
      <p:grpSpPr>
        <a:xfrm>
          <a:off x="0" y="0"/>
          <a:ext cx="0" cy="0"/>
          <a:chOff x="0" y="0"/>
          <a:chExt cx="0" cy="0"/>
        </a:xfrm>
      </p:grpSpPr>
      <p:sp>
        <p:nvSpPr>
          <p:cNvPr id="1131" name="Rectangle 7"/>
          <p:cNvSpPr/>
          <p:nvPr/>
        </p:nvSpPr>
        <p:spPr>
          <a:xfrm flipH="1">
            <a:off x="11327703" y="6577806"/>
            <a:ext cx="27435"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latin typeface="Arial"/>
                <a:ea typeface="Arial"/>
                <a:cs typeface="Arial"/>
                <a:sym typeface="Arial"/>
              </a:defRPr>
            </a:pPr>
            <a:endParaRPr/>
          </a:p>
        </p:txBody>
      </p:sp>
      <p:sp>
        <p:nvSpPr>
          <p:cNvPr id="1132" name="Slide Number"/>
          <p:cNvSpPr txBox="1">
            <a:spLocks noGrp="1"/>
          </p:cNvSpPr>
          <p:nvPr>
            <p:ph type="sldNum" sz="quarter" idx="2"/>
          </p:nvPr>
        </p:nvSpPr>
        <p:spPr>
          <a:xfrm>
            <a:off x="8614900" y="6242859"/>
            <a:ext cx="245400" cy="226982"/>
          </a:xfrm>
          <a:prstGeom prst="rect">
            <a:avLst/>
          </a:prstGeom>
        </p:spPr>
        <p:txBody>
          <a:bodyPr lIns="45718" tIns="45718" rIns="45718" bIns="45718" rtlCol="0"/>
          <a:lstStyle>
            <a:lvl1pPr>
              <a:defRPr>
                <a:latin typeface="Arial"/>
                <a:ea typeface="Arial"/>
                <a:cs typeface="Arial"/>
                <a:sym typeface="Arial"/>
              </a:defRPr>
            </a:lvl1pPr>
          </a:lstStyle>
          <a:p>
            <a:pPr rtl="0"/>
            <a:fld id="{86CB4B4D-7CA3-9044-876B-883B54F8677D}" type="slidenum">
              <a:t>‹#›</a:t>
            </a:fld>
            <a:endParaRPr/>
          </a:p>
        </p:txBody>
      </p:sp>
    </p:spTree>
    <p:extLst>
      <p:ext uri="{BB962C8B-B14F-4D97-AF65-F5344CB8AC3E}">
        <p14:creationId xmlns:p14="http://schemas.microsoft.com/office/powerpoint/2010/main" val="2090286411"/>
      </p:ext>
    </p:extLst>
  </p:cSld>
  <p:clrMapOvr>
    <a:masterClrMapping/>
  </p:clrMapOvr>
  <p:transition spd="med"/>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ja-jp"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ja-jp"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567323268"/>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0557421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ja-jp"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ja-jp"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235757863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Tree>
    <p:extLst>
      <p:ext uri="{BB962C8B-B14F-4D97-AF65-F5344CB8AC3E}">
        <p14:creationId xmlns:p14="http://schemas.microsoft.com/office/powerpoint/2010/main" val="200521474"/>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ja-jp"/>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ja-jp"/>
              <a:t>Click to edit Master text styles</a:t>
            </a:r>
          </a:p>
        </p:txBody>
      </p:sp>
    </p:spTree>
    <p:extLst>
      <p:ext uri="{BB962C8B-B14F-4D97-AF65-F5344CB8AC3E}">
        <p14:creationId xmlns:p14="http://schemas.microsoft.com/office/powerpoint/2010/main" val="3561978994"/>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a:p>
        </p:txBody>
      </p:sp>
    </p:spTree>
    <p:extLst>
      <p:ext uri="{BB962C8B-B14F-4D97-AF65-F5344CB8AC3E}">
        <p14:creationId xmlns:p14="http://schemas.microsoft.com/office/powerpoint/2010/main" val="1571271757"/>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3070737991"/>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Tree>
    <p:extLst>
      <p:ext uri="{BB962C8B-B14F-4D97-AF65-F5344CB8AC3E}">
        <p14:creationId xmlns:p14="http://schemas.microsoft.com/office/powerpoint/2010/main" val="351910709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6118959"/>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spTree>
    <p:extLst>
      <p:ext uri="{BB962C8B-B14F-4D97-AF65-F5344CB8AC3E}">
        <p14:creationId xmlns:p14="http://schemas.microsoft.com/office/powerpoint/2010/main" val="1029502669"/>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1706017386"/>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67198107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3952025696"/>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0709448"/>
      </p:ext>
    </p:extLst>
  </p:cSld>
  <p:clrMapOvr>
    <a:masterClrMapping/>
  </p:clrMapOvr>
  <p:transition spd="med"/>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04800" y="2573866"/>
            <a:ext cx="11582400" cy="1798638"/>
          </a:xfrm>
        </p:spPr>
        <p:txBody>
          <a:bodyPr bIns="45720" rtlCol="0"/>
          <a:lstStyle>
            <a:lvl1pPr>
              <a:defRPr sz="4400"/>
            </a:lvl1pPr>
          </a:lstStyle>
          <a:p>
            <a:pPr lvl="0" rtl="0"/>
            <a:r>
              <a:rPr lang="ja-jp" noProof="0"/>
              <a:t>Click to edit Master title style</a:t>
            </a:r>
          </a:p>
        </p:txBody>
      </p:sp>
      <p:sp>
        <p:nvSpPr>
          <p:cNvPr id="3075" name="Rectangle 3"/>
          <p:cNvSpPr>
            <a:spLocks noGrp="1" noChangeArrowheads="1"/>
          </p:cNvSpPr>
          <p:nvPr>
            <p:ph type="subTitle" idx="1"/>
          </p:nvPr>
        </p:nvSpPr>
        <p:spPr>
          <a:xfrm>
            <a:off x="304800" y="4486807"/>
            <a:ext cx="11582400" cy="1416050"/>
          </a:xfrm>
        </p:spPr>
        <p:txBody>
          <a:bodyPr rtlCol="0"/>
          <a:lstStyle>
            <a:lvl1pPr marL="0" indent="0">
              <a:buFontTx/>
              <a:buNone/>
              <a:defRPr sz="2800"/>
            </a:lvl1pPr>
          </a:lstStyle>
          <a:p>
            <a:pPr lvl="0" rtl="0"/>
            <a:r>
              <a:rPr lang="ja-jp" noProof="0"/>
              <a:t>Click to edit Master subtitle style</a:t>
            </a:r>
          </a:p>
        </p:txBody>
      </p:sp>
      <p:grpSp>
        <p:nvGrpSpPr>
          <p:cNvPr id="5" name="Group 4">
            <a:extLst>
              <a:ext uri="{FF2B5EF4-FFF2-40B4-BE49-F238E27FC236}">
                <a16:creationId xmlns:a16="http://schemas.microsoft.com/office/drawing/2014/main" id="{7A714A74-BEC4-4292-A587-602691EAA4FC}"/>
              </a:ext>
            </a:extLst>
          </p:cNvPr>
          <p:cNvGrpSpPr/>
          <p:nvPr userDrawn="1"/>
        </p:nvGrpSpPr>
        <p:grpSpPr>
          <a:xfrm flipH="1">
            <a:off x="304800" y="4411133"/>
            <a:ext cx="4450403" cy="64321"/>
            <a:chOff x="0" y="5224323"/>
            <a:chExt cx="2416175" cy="0"/>
          </a:xfrm>
        </p:grpSpPr>
        <p:cxnSp>
          <p:nvCxnSpPr>
            <p:cNvPr id="6" name="Straight Connector 5">
              <a:extLst>
                <a:ext uri="{FF2B5EF4-FFF2-40B4-BE49-F238E27FC236}">
                  <a16:creationId xmlns:a16="http://schemas.microsoft.com/office/drawing/2014/main" id="{F39C66FA-AE45-41B4-8240-A5C3A809B0E7}"/>
                </a:ext>
              </a:extLst>
            </p:cNvPr>
            <p:cNvCxnSpPr/>
            <p:nvPr userDrawn="1"/>
          </p:nvCxnSpPr>
          <p:spPr>
            <a:xfrm>
              <a:off x="368300" y="5224323"/>
              <a:ext cx="2047875" cy="0"/>
            </a:xfrm>
            <a:prstGeom prst="line">
              <a:avLst/>
            </a:prstGeom>
            <a:ln w="44450" cap="rnd">
              <a:solidFill>
                <a:srgbClr val="E83E1D"/>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DFDBE4CF-3986-41B4-A253-C25A21010183}"/>
                </a:ext>
              </a:extLst>
            </p:cNvPr>
            <p:cNvCxnSpPr/>
            <p:nvPr userDrawn="1"/>
          </p:nvCxnSpPr>
          <p:spPr>
            <a:xfrm>
              <a:off x="0" y="5224323"/>
              <a:ext cx="2047875" cy="0"/>
            </a:xfrm>
            <a:prstGeom prst="line">
              <a:avLst/>
            </a:prstGeom>
            <a:ln w="44450" cap="rnd">
              <a:solidFill>
                <a:srgbClr val="00A2E1"/>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9" name="Rectangle 8">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0" name="Rectangle 9">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389505354"/>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preserve="1" userDrawn="1">
  <p:cSld name="3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grpSp>
        <p:nvGrpSpPr>
          <p:cNvPr id="4" name="Group 3">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5" name="Rectangle 4">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6" name="Rectangle 5">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2673103173"/>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a:xfrm>
            <a:off x="304800" y="1246909"/>
            <a:ext cx="11582400" cy="5055650"/>
          </a:xfrm>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Text Placeholder 4"/>
          <p:cNvSpPr>
            <a:spLocks noGrp="1"/>
          </p:cNvSpPr>
          <p:nvPr>
            <p:ph type="body" sz="quarter" idx="10" hasCustomPrompt="1"/>
          </p:nvPr>
        </p:nvSpPr>
        <p:spPr>
          <a:xfrm>
            <a:off x="304800" y="6233974"/>
            <a:ext cx="5507567" cy="487363"/>
          </a:xfrm>
        </p:spPr>
        <p:txBody>
          <a:bodyPr tIns="0" bIns="0" rtlCol="0" anchor="b"/>
          <a:lstStyle>
            <a:lvl1pPr marL="0" indent="0">
              <a:buNone/>
              <a:defRPr sz="1200"/>
            </a:lvl1pPr>
          </a:lstStyle>
          <a:p>
            <a:pPr rtl="0"/>
            <a:r>
              <a:rPr lang="ja-jp" sz="1200"/>
              <a:t>Footnote text left aligned (Arial 12pt roman, black)</a:t>
            </a:r>
          </a:p>
        </p:txBody>
      </p:sp>
      <p:sp>
        <p:nvSpPr>
          <p:cNvPr id="5" name="Text Placeholder 4"/>
          <p:cNvSpPr>
            <a:spLocks noGrp="1"/>
          </p:cNvSpPr>
          <p:nvPr>
            <p:ph type="body" sz="quarter" idx="11" hasCustomPrompt="1"/>
          </p:nvPr>
        </p:nvSpPr>
        <p:spPr>
          <a:xfrm>
            <a:off x="6379633" y="6521312"/>
            <a:ext cx="5507567" cy="200025"/>
          </a:xfrm>
        </p:spPr>
        <p:txBody>
          <a:bodyPr tIns="0" bIns="0" rtlCol="0" anchor="b"/>
          <a:lstStyle>
            <a:lvl1pPr marL="0" indent="0" algn="r">
              <a:buNone/>
              <a:defRPr sz="1200" baseline="0"/>
            </a:lvl1pPr>
          </a:lstStyle>
          <a:p>
            <a:pPr rtl="0"/>
            <a:r>
              <a:rPr lang="ja-jp" sz="1200"/>
              <a:t>Reference text right aligned (Arial 12pt roman, black)</a:t>
            </a:r>
          </a:p>
        </p:txBody>
      </p:sp>
      <p:sp>
        <p:nvSpPr>
          <p:cNvPr id="8" name="Slide Number Placeholder 5">
            <a:extLst>
              <a:ext uri="{FF2B5EF4-FFF2-40B4-BE49-F238E27FC236}">
                <a16:creationId xmlns:a16="http://schemas.microsoft.com/office/drawing/2014/main" id="{C7B7C12D-C078-4A6A-9A46-117F2CB93103}"/>
              </a:ext>
            </a:extLst>
          </p:cNvPr>
          <p:cNvSpPr txBox="1">
            <a:spLocks/>
          </p:cNvSpPr>
          <p:nvPr userDrawn="1"/>
        </p:nvSpPr>
        <p:spPr>
          <a:xfrm>
            <a:off x="11593483" y="6426259"/>
            <a:ext cx="598517" cy="365125"/>
          </a:xfrm>
          <a:prstGeom prst="rect">
            <a:avLst/>
          </a:prstGeom>
        </p:spPr>
        <p:txBody>
          <a:bodyPr vert="horz" lIns="91440" tIns="45720" rIns="91440" bIns="45720" rtlCol="0" anchor="b"/>
          <a:lstStyle>
            <a:defPPr>
              <a:defRPr lang="en-GB"/>
            </a:defPPr>
            <a:lvl1pPr algn="r" rtl="0" fontAlgn="base">
              <a:spcBef>
                <a:spcPct val="0"/>
              </a:spcBef>
              <a:spcAft>
                <a:spcPct val="0"/>
              </a:spcAft>
              <a:defRPr sz="1000" kern="1200">
                <a:solidFill>
                  <a:srgbClr val="17ACC8"/>
                </a:solidFill>
                <a:latin typeface="Arial" panose="020B0604020202020204" pitchFamily="34"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rtl="0"/>
            <a:fld id="{1C2912F7-087B-418C-A3FA-FA4636C6A3D8}" type="slidenum">
              <a:rPr lang="en-US" smtClean="0">
                <a:solidFill>
                  <a:schemeClr val="bg1"/>
                </a:solidFill>
              </a:rPr>
              <a:pPr/>
              <a:t>‹#›</a:t>
            </a:fld>
            <a:endParaRPr lang="en-US" dirty="0">
              <a:solidFill>
                <a:schemeClr val="bg1"/>
              </a:solidFill>
            </a:endParaRPr>
          </a:p>
        </p:txBody>
      </p:sp>
    </p:spTree>
    <p:extLst>
      <p:ext uri="{BB962C8B-B14F-4D97-AF65-F5344CB8AC3E}">
        <p14:creationId xmlns:p14="http://schemas.microsoft.com/office/powerpoint/2010/main" val="4269311279"/>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
        <p:nvSpPr>
          <p:cNvPr id="3" name="Content Placeholder 2"/>
          <p:cNvSpPr>
            <a:spLocks noGrp="1"/>
          </p:cNvSpPr>
          <p:nvPr>
            <p:ph idx="1"/>
          </p:nvPr>
        </p:nvSpPr>
        <p:spPr/>
        <p:txBody>
          <a:bodyPr rtlCol="0"/>
          <a:lstStyle>
            <a:lvl1pPr>
              <a:spcBef>
                <a:spcPts val="0"/>
              </a:spcBef>
              <a:spcAft>
                <a:spcPts val="600"/>
              </a:spcAft>
              <a:defRPr/>
            </a:lvl1pPr>
            <a:lvl2pPr>
              <a:spcBef>
                <a:spcPts val="0"/>
              </a:spcBef>
              <a:spcAft>
                <a:spcPts val="600"/>
              </a:spcAft>
              <a:defRPr/>
            </a:lvl2pPr>
            <a:lvl3pPr>
              <a:spcBef>
                <a:spcPts val="0"/>
              </a:spcBef>
              <a:spcAft>
                <a:spcPts val="600"/>
              </a:spcAft>
              <a:defRPr/>
            </a:lvl3pPr>
            <a:lvl4pPr>
              <a:spcBef>
                <a:spcPts val="0"/>
              </a:spcBef>
              <a:spcAft>
                <a:spcPts val="600"/>
              </a:spcAft>
              <a:defRPr/>
            </a:lvl4pPr>
            <a:lvl5pPr>
              <a:spcBef>
                <a:spcPts val="0"/>
              </a:spcBef>
              <a:spcAft>
                <a:spcPts val="600"/>
              </a:spcAft>
              <a:defRPr/>
            </a:lvl5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Tree>
    <p:extLst>
      <p:ext uri="{BB962C8B-B14F-4D97-AF65-F5344CB8AC3E}">
        <p14:creationId xmlns:p14="http://schemas.microsoft.com/office/powerpoint/2010/main" val="2882712103"/>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rtlCol="0" anchor="t"/>
          <a:lstStyle>
            <a:lvl1pPr algn="l">
              <a:defRPr sz="4000" b="1" cap="all"/>
            </a:lvl1pPr>
          </a:lstStyle>
          <a:p>
            <a:pPr rtl="0"/>
            <a:r>
              <a:rPr lang="ja-jp"/>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rtlCol="0"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rtl="0"/>
            <a:r>
              <a:rPr lang="ja-jp"/>
              <a:t>Click to edit Master text styles</a:t>
            </a:r>
          </a:p>
        </p:txBody>
      </p:sp>
    </p:spTree>
    <p:extLst>
      <p:ext uri="{BB962C8B-B14F-4D97-AF65-F5344CB8AC3E}">
        <p14:creationId xmlns:p14="http://schemas.microsoft.com/office/powerpoint/2010/main" val="68746871"/>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dirty="0"/>
          </a:p>
        </p:txBody>
      </p:sp>
      <p:sp>
        <p:nvSpPr>
          <p:cNvPr id="3" name="Content Placeholder 2"/>
          <p:cNvSpPr>
            <a:spLocks noGrp="1"/>
          </p:cNvSpPr>
          <p:nvPr>
            <p:ph sz="half" idx="1"/>
          </p:nvPr>
        </p:nvSpPr>
        <p:spPr>
          <a:xfrm>
            <a:off x="3048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4" name="Content Placeholder 3"/>
          <p:cNvSpPr>
            <a:spLocks noGrp="1"/>
          </p:cNvSpPr>
          <p:nvPr>
            <p:ph sz="half" idx="2"/>
          </p:nvPr>
        </p:nvSpPr>
        <p:spPr>
          <a:xfrm>
            <a:off x="6197600" y="1447800"/>
            <a:ext cx="5689600" cy="5181600"/>
          </a:xfrm>
        </p:spPr>
        <p:txBody>
          <a:bodyPr rtlCol="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a:p>
        </p:txBody>
      </p:sp>
    </p:spTree>
    <p:extLst>
      <p:ext uri="{BB962C8B-B14F-4D97-AF65-F5344CB8AC3E}">
        <p14:creationId xmlns:p14="http://schemas.microsoft.com/office/powerpoint/2010/main" val="1718657364"/>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22860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2129897355"/>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t>Click to edit Master title style</a:t>
            </a:r>
            <a:endParaRPr lang="en-GB"/>
          </a:p>
        </p:txBody>
      </p:sp>
    </p:spTree>
    <p:extLst>
      <p:ext uri="{BB962C8B-B14F-4D97-AF65-F5344CB8AC3E}">
        <p14:creationId xmlns:p14="http://schemas.microsoft.com/office/powerpoint/2010/main" val="3948592326"/>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894820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showMasterSp="0" preserve="1" userDrawn="1">
  <p:cSld name="4_Title Slide">
    <p:spTree>
      <p:nvGrpSpPr>
        <p:cNvPr id="1" name=""/>
        <p:cNvGrpSpPr/>
        <p:nvPr/>
      </p:nvGrpSpPr>
      <p:grpSpPr>
        <a:xfrm>
          <a:off x="0" y="0"/>
          <a:ext cx="0" cy="0"/>
          <a:chOff x="0" y="0"/>
          <a:chExt cx="0" cy="0"/>
        </a:xfrm>
      </p:grpSpPr>
      <p:pic>
        <p:nvPicPr>
          <p:cNvPr id="7" name="Picture 6" descr="LILLY_LOGO.jpg"/>
          <p:cNvPicPr>
            <a:picLocks/>
          </p:cNvPicPr>
          <p:nvPr userDrawn="1"/>
        </p:nvPicPr>
        <p:blipFill>
          <a:blip r:embed="rId2" cstate="print"/>
          <a:stretch>
            <a:fillRect/>
          </a:stretch>
        </p:blipFill>
        <p:spPr>
          <a:xfrm>
            <a:off x="11226103" y="6330313"/>
            <a:ext cx="635924" cy="345152"/>
          </a:xfrm>
          <a:prstGeom prst="rect">
            <a:avLst/>
          </a:prstGeom>
        </p:spPr>
      </p:pic>
      <p:sp>
        <p:nvSpPr>
          <p:cNvPr id="8" name="Subtitle 2"/>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algn="r" rtl="0">
              <a:spcBef>
                <a:spcPct val="20000"/>
              </a:spcBef>
              <a:buFont typeface="Arial"/>
              <a:buNone/>
              <a:defRPr/>
            </a:pPr>
            <a:r>
              <a:rPr lang="ja-jp" sz="1000" b="1"/>
              <a:t>Supported by Eli Lilly and Company.</a:t>
            </a:r>
          </a:p>
          <a:p>
            <a:pPr algn="r" rtl="0">
              <a:spcBef>
                <a:spcPct val="20000"/>
              </a:spcBef>
              <a:buFont typeface="Arial"/>
              <a:buNone/>
              <a:defRPr/>
            </a:pPr>
            <a:r>
              <a:rPr lang="ja-jp" sz="1000"/>
              <a:t> Eli Lilly and Company has not influenced the content of this publication</a:t>
            </a:r>
          </a:p>
        </p:txBody>
      </p:sp>
    </p:spTree>
    <p:extLst>
      <p:ext uri="{BB962C8B-B14F-4D97-AF65-F5344CB8AC3E}">
        <p14:creationId xmlns:p14="http://schemas.microsoft.com/office/powerpoint/2010/main" val="2043961827"/>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9"/>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70"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70" y="2174879"/>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1715"/>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1540855700"/>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preserve="1" userDrawn="1">
  <p:cSld name="5_Title Slide">
    <p:spTree>
      <p:nvGrpSpPr>
        <p:cNvPr id="1" name=""/>
        <p:cNvGrpSpPr/>
        <p:nvPr/>
      </p:nvGrpSpPr>
      <p:grpSpPr>
        <a:xfrm>
          <a:off x="0" y="0"/>
          <a:ext cx="0" cy="0"/>
          <a:chOff x="0" y="0"/>
          <a:chExt cx="0" cy="0"/>
        </a:xfrm>
      </p:grpSpPr>
      <p:pic>
        <p:nvPicPr>
          <p:cNvPr id="4" name="Picture 3" descr="LILLY_LOGO.jpg">
            <a:extLst>
              <a:ext uri="{FF2B5EF4-FFF2-40B4-BE49-F238E27FC236}">
                <a16:creationId xmlns:a16="http://schemas.microsoft.com/office/drawing/2014/main" id="{9B70D61C-6406-4597-B341-A3BA134B906C}"/>
              </a:ext>
            </a:extLst>
          </p:cNvPr>
          <p:cNvPicPr>
            <a:picLocks/>
          </p:cNvPicPr>
          <p:nvPr userDrawn="1"/>
        </p:nvPicPr>
        <p:blipFill>
          <a:blip r:embed="rId2" cstate="print"/>
          <a:stretch>
            <a:fillRect/>
          </a:stretch>
        </p:blipFill>
        <p:spPr>
          <a:xfrm>
            <a:off x="11226103" y="6330313"/>
            <a:ext cx="635924" cy="345152"/>
          </a:xfrm>
          <a:prstGeom prst="rect">
            <a:avLst/>
          </a:prstGeom>
        </p:spPr>
      </p:pic>
      <p:sp>
        <p:nvSpPr>
          <p:cNvPr id="5" name="Subtitle 2">
            <a:extLst>
              <a:ext uri="{FF2B5EF4-FFF2-40B4-BE49-F238E27FC236}">
                <a16:creationId xmlns:a16="http://schemas.microsoft.com/office/drawing/2014/main" id="{08A26D61-9304-4E22-8CB0-8515E74CD401}"/>
              </a:ext>
            </a:extLst>
          </p:cNvPr>
          <p:cNvSpPr txBox="1">
            <a:spLocks/>
          </p:cNvSpPr>
          <p:nvPr userDrawn="1"/>
        </p:nvSpPr>
        <p:spPr>
          <a:xfrm>
            <a:off x="1671785" y="6099205"/>
            <a:ext cx="9451495" cy="532364"/>
          </a:xfrm>
          <a:prstGeom prst="rect">
            <a:avLst/>
          </a:prstGeom>
        </p:spPr>
        <p:txBody>
          <a:bodyPr vert="horz" lIns="91440" tIns="45720" rIns="91440" bIns="45720" rtlCol="0" anchor="b">
            <a:normAutofit/>
          </a:bodyPr>
          <a:lstStyle/>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1" i="0" u="none" strike="noStrike" kern="1200" cap="none" spc="0" normalizeH="0" noProof="0">
                <a:ln>
                  <a:noFill/>
                </a:ln>
                <a:solidFill>
                  <a:srgbClr val="363636"/>
                </a:solidFill>
                <a:effectLst/>
                <a:uLnTx/>
                <a:uFillTx/>
                <a:latin typeface="Arial" charset="0"/>
                <a:ea typeface="+mn-ea"/>
                <a:cs typeface="Arial" charset="0"/>
              </a:rPr>
              <a:t>Supported by Eli Lilly and Company.</a:t>
            </a:r>
          </a:p>
          <a:p>
            <a:pPr marL="0" marR="0" lvl="0" indent="0" algn="r" defTabSz="914400" rtl="0" eaLnBrk="1" fontAlgn="base" latinLnBrk="0" hangingPunct="1">
              <a:lnSpc>
                <a:spcPct val="100000"/>
              </a:lnSpc>
              <a:spcBef>
                <a:spcPct val="20000"/>
              </a:spcBef>
              <a:spcAft>
                <a:spcPct val="0"/>
              </a:spcAft>
              <a:buClrTx/>
              <a:buSzTx/>
              <a:buFont typeface="Arial"/>
              <a:buNone/>
              <a:tabLst/>
              <a:defRPr/>
            </a:pPr>
            <a:r>
              <a:rPr lang="ja-jp" sz="1000" b="0" i="0" u="none" strike="noStrike" kern="1200" cap="none" spc="0" normalizeH="0" noProof="0">
                <a:ln>
                  <a:noFill/>
                </a:ln>
                <a:solidFill>
                  <a:srgbClr val="363636"/>
                </a:solidFill>
                <a:effectLst/>
                <a:uLnTx/>
                <a:uFillTx/>
                <a:latin typeface="Arial" charset="0"/>
                <a:ea typeface="+mn-ea"/>
                <a:cs typeface="Arial" charset="0"/>
              </a:rPr>
              <a:t> Eli Lilly and Company has not influenced the content of this publication</a:t>
            </a:r>
          </a:p>
        </p:txBody>
      </p:sp>
    </p:spTree>
    <p:extLst>
      <p:ext uri="{BB962C8B-B14F-4D97-AF65-F5344CB8AC3E}">
        <p14:creationId xmlns:p14="http://schemas.microsoft.com/office/powerpoint/2010/main" val="569362449"/>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413932"/>
            <a:ext cx="5691717"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4" name="Content Placeholder 3"/>
          <p:cNvSpPr>
            <a:spLocks noGrp="1"/>
          </p:cNvSpPr>
          <p:nvPr>
            <p:ph sz="half" idx="2"/>
          </p:nvPr>
        </p:nvSpPr>
        <p:spPr>
          <a:xfrm>
            <a:off x="304800" y="2174875"/>
            <a:ext cx="5691717"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5" name="Text Placeholder 4"/>
          <p:cNvSpPr>
            <a:spLocks noGrp="1"/>
          </p:cNvSpPr>
          <p:nvPr>
            <p:ph type="body" sz="quarter" idx="3"/>
          </p:nvPr>
        </p:nvSpPr>
        <p:spPr>
          <a:xfrm>
            <a:off x="6193368" y="1413932"/>
            <a:ext cx="5693833" cy="639762"/>
          </a:xfrm>
        </p:spPr>
        <p:txBody>
          <a:bodyPr rtlCol="0"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ja-jp"/>
              <a:t>Click to edit Master text styles</a:t>
            </a:r>
          </a:p>
        </p:txBody>
      </p:sp>
      <p:sp>
        <p:nvSpPr>
          <p:cNvPr id="6" name="Content Placeholder 5"/>
          <p:cNvSpPr>
            <a:spLocks noGrp="1"/>
          </p:cNvSpPr>
          <p:nvPr>
            <p:ph sz="quarter" idx="4"/>
          </p:nvPr>
        </p:nvSpPr>
        <p:spPr>
          <a:xfrm>
            <a:off x="6193368" y="2174875"/>
            <a:ext cx="5693833" cy="4454525"/>
          </a:xfrm>
        </p:spPr>
        <p:txBody>
          <a:bodyPr rtlCol="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endParaRPr lang="en-GB" dirty="0"/>
          </a:p>
        </p:txBody>
      </p:sp>
      <p:sp>
        <p:nvSpPr>
          <p:cNvPr id="9" name="Title 1"/>
          <p:cNvSpPr>
            <a:spLocks noGrp="1"/>
          </p:cNvSpPr>
          <p:nvPr>
            <p:ph type="title"/>
          </p:nvPr>
        </p:nvSpPr>
        <p:spPr>
          <a:xfrm>
            <a:off x="304800" y="137766"/>
            <a:ext cx="11582400" cy="939801"/>
          </a:xfrm>
        </p:spPr>
        <p:txBody>
          <a:bodyPr rtlCol="0"/>
          <a:lstStyle/>
          <a:p>
            <a:pPr rtl="0"/>
            <a:r>
              <a:rPr lang="ja-jp"/>
              <a:t>Click to edit Master title style</a:t>
            </a:r>
            <a:endParaRPr lang="en-GB" dirty="0"/>
          </a:p>
        </p:txBody>
      </p:sp>
    </p:spTree>
    <p:extLst>
      <p:ext uri="{BB962C8B-B14F-4D97-AF65-F5344CB8AC3E}">
        <p14:creationId xmlns:p14="http://schemas.microsoft.com/office/powerpoint/2010/main" val="3540809278"/>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title">
  <p:cSld name="Defaul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9745959"/>
      </p:ext>
    </p:extLst>
  </p:cSld>
  <p:clrMapOvr>
    <a:masterClrMapping/>
  </p:clrMapOvr>
  <p:transition spd="med"/>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image" Target="../media/image1.jpeg"/><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72.xml"/><Relationship Id="rId21" Type="http://schemas.openxmlformats.org/officeDocument/2006/relationships/slideLayout" Target="../slideLayouts/slideLayout67.xml"/><Relationship Id="rId42" Type="http://schemas.openxmlformats.org/officeDocument/2006/relationships/slideLayout" Target="../slideLayouts/slideLayout88.xml"/><Relationship Id="rId47" Type="http://schemas.openxmlformats.org/officeDocument/2006/relationships/slideLayout" Target="../slideLayouts/slideLayout93.xml"/><Relationship Id="rId63" Type="http://schemas.openxmlformats.org/officeDocument/2006/relationships/slideLayout" Target="../slideLayouts/slideLayout109.xml"/><Relationship Id="rId68" Type="http://schemas.openxmlformats.org/officeDocument/2006/relationships/slideLayout" Target="../slideLayouts/slideLayout114.xml"/><Relationship Id="rId16" Type="http://schemas.openxmlformats.org/officeDocument/2006/relationships/slideLayout" Target="../slideLayouts/slideLayout62.xml"/><Relationship Id="rId11" Type="http://schemas.openxmlformats.org/officeDocument/2006/relationships/slideLayout" Target="../slideLayouts/slideLayout57.xml"/><Relationship Id="rId24" Type="http://schemas.openxmlformats.org/officeDocument/2006/relationships/slideLayout" Target="../slideLayouts/slideLayout70.xml"/><Relationship Id="rId32" Type="http://schemas.openxmlformats.org/officeDocument/2006/relationships/slideLayout" Target="../slideLayouts/slideLayout78.xml"/><Relationship Id="rId37" Type="http://schemas.openxmlformats.org/officeDocument/2006/relationships/slideLayout" Target="../slideLayouts/slideLayout83.xml"/><Relationship Id="rId40" Type="http://schemas.openxmlformats.org/officeDocument/2006/relationships/slideLayout" Target="../slideLayouts/slideLayout86.xml"/><Relationship Id="rId45" Type="http://schemas.openxmlformats.org/officeDocument/2006/relationships/slideLayout" Target="../slideLayouts/slideLayout91.xml"/><Relationship Id="rId53" Type="http://schemas.openxmlformats.org/officeDocument/2006/relationships/slideLayout" Target="../slideLayouts/slideLayout99.xml"/><Relationship Id="rId58" Type="http://schemas.openxmlformats.org/officeDocument/2006/relationships/slideLayout" Target="../slideLayouts/slideLayout104.xml"/><Relationship Id="rId66" Type="http://schemas.openxmlformats.org/officeDocument/2006/relationships/slideLayout" Target="../slideLayouts/slideLayout112.xml"/><Relationship Id="rId74" Type="http://schemas.openxmlformats.org/officeDocument/2006/relationships/slideLayout" Target="../slideLayouts/slideLayout120.xml"/><Relationship Id="rId5" Type="http://schemas.openxmlformats.org/officeDocument/2006/relationships/slideLayout" Target="../slideLayouts/slideLayout51.xml"/><Relationship Id="rId61" Type="http://schemas.openxmlformats.org/officeDocument/2006/relationships/slideLayout" Target="../slideLayouts/slideLayout107.xml"/><Relationship Id="rId19" Type="http://schemas.openxmlformats.org/officeDocument/2006/relationships/slideLayout" Target="../slideLayouts/slideLayout65.xml"/><Relationship Id="rId14" Type="http://schemas.openxmlformats.org/officeDocument/2006/relationships/slideLayout" Target="../slideLayouts/slideLayout60.xml"/><Relationship Id="rId22" Type="http://schemas.openxmlformats.org/officeDocument/2006/relationships/slideLayout" Target="../slideLayouts/slideLayout68.xml"/><Relationship Id="rId27" Type="http://schemas.openxmlformats.org/officeDocument/2006/relationships/slideLayout" Target="../slideLayouts/slideLayout73.xml"/><Relationship Id="rId30" Type="http://schemas.openxmlformats.org/officeDocument/2006/relationships/slideLayout" Target="../slideLayouts/slideLayout76.xml"/><Relationship Id="rId35" Type="http://schemas.openxmlformats.org/officeDocument/2006/relationships/slideLayout" Target="../slideLayouts/slideLayout81.xml"/><Relationship Id="rId43" Type="http://schemas.openxmlformats.org/officeDocument/2006/relationships/slideLayout" Target="../slideLayouts/slideLayout89.xml"/><Relationship Id="rId48" Type="http://schemas.openxmlformats.org/officeDocument/2006/relationships/slideLayout" Target="../slideLayouts/slideLayout94.xml"/><Relationship Id="rId56" Type="http://schemas.openxmlformats.org/officeDocument/2006/relationships/slideLayout" Target="../slideLayouts/slideLayout102.xml"/><Relationship Id="rId64" Type="http://schemas.openxmlformats.org/officeDocument/2006/relationships/slideLayout" Target="../slideLayouts/slideLayout110.xml"/><Relationship Id="rId69" Type="http://schemas.openxmlformats.org/officeDocument/2006/relationships/slideLayout" Target="../slideLayouts/slideLayout115.xml"/><Relationship Id="rId77" Type="http://schemas.openxmlformats.org/officeDocument/2006/relationships/theme" Target="../theme/theme2.xml"/><Relationship Id="rId8" Type="http://schemas.openxmlformats.org/officeDocument/2006/relationships/slideLayout" Target="../slideLayouts/slideLayout54.xml"/><Relationship Id="rId51" Type="http://schemas.openxmlformats.org/officeDocument/2006/relationships/slideLayout" Target="../slideLayouts/slideLayout97.xml"/><Relationship Id="rId72" Type="http://schemas.openxmlformats.org/officeDocument/2006/relationships/slideLayout" Target="../slideLayouts/slideLayout118.xml"/><Relationship Id="rId3" Type="http://schemas.openxmlformats.org/officeDocument/2006/relationships/slideLayout" Target="../slideLayouts/slideLayout49.xml"/><Relationship Id="rId12" Type="http://schemas.openxmlformats.org/officeDocument/2006/relationships/slideLayout" Target="../slideLayouts/slideLayout58.xml"/><Relationship Id="rId17" Type="http://schemas.openxmlformats.org/officeDocument/2006/relationships/slideLayout" Target="../slideLayouts/slideLayout63.xml"/><Relationship Id="rId25" Type="http://schemas.openxmlformats.org/officeDocument/2006/relationships/slideLayout" Target="../slideLayouts/slideLayout71.xml"/><Relationship Id="rId33" Type="http://schemas.openxmlformats.org/officeDocument/2006/relationships/slideLayout" Target="../slideLayouts/slideLayout79.xml"/><Relationship Id="rId38" Type="http://schemas.openxmlformats.org/officeDocument/2006/relationships/slideLayout" Target="../slideLayouts/slideLayout84.xml"/><Relationship Id="rId46" Type="http://schemas.openxmlformats.org/officeDocument/2006/relationships/slideLayout" Target="../slideLayouts/slideLayout92.xml"/><Relationship Id="rId59" Type="http://schemas.openxmlformats.org/officeDocument/2006/relationships/slideLayout" Target="../slideLayouts/slideLayout105.xml"/><Relationship Id="rId67" Type="http://schemas.openxmlformats.org/officeDocument/2006/relationships/slideLayout" Target="../slideLayouts/slideLayout113.xml"/><Relationship Id="rId20" Type="http://schemas.openxmlformats.org/officeDocument/2006/relationships/slideLayout" Target="../slideLayouts/slideLayout66.xml"/><Relationship Id="rId41" Type="http://schemas.openxmlformats.org/officeDocument/2006/relationships/slideLayout" Target="../slideLayouts/slideLayout87.xml"/><Relationship Id="rId54" Type="http://schemas.openxmlformats.org/officeDocument/2006/relationships/slideLayout" Target="../slideLayouts/slideLayout100.xml"/><Relationship Id="rId62" Type="http://schemas.openxmlformats.org/officeDocument/2006/relationships/slideLayout" Target="../slideLayouts/slideLayout108.xml"/><Relationship Id="rId70" Type="http://schemas.openxmlformats.org/officeDocument/2006/relationships/slideLayout" Target="../slideLayouts/slideLayout116.xml"/><Relationship Id="rId75" Type="http://schemas.openxmlformats.org/officeDocument/2006/relationships/slideLayout" Target="../slideLayouts/slideLayout121.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5" Type="http://schemas.openxmlformats.org/officeDocument/2006/relationships/slideLayout" Target="../slideLayouts/slideLayout61.xml"/><Relationship Id="rId23" Type="http://schemas.openxmlformats.org/officeDocument/2006/relationships/slideLayout" Target="../slideLayouts/slideLayout69.xml"/><Relationship Id="rId28" Type="http://schemas.openxmlformats.org/officeDocument/2006/relationships/slideLayout" Target="../slideLayouts/slideLayout74.xml"/><Relationship Id="rId36" Type="http://schemas.openxmlformats.org/officeDocument/2006/relationships/slideLayout" Target="../slideLayouts/slideLayout82.xml"/><Relationship Id="rId49" Type="http://schemas.openxmlformats.org/officeDocument/2006/relationships/slideLayout" Target="../slideLayouts/slideLayout95.xml"/><Relationship Id="rId57" Type="http://schemas.openxmlformats.org/officeDocument/2006/relationships/slideLayout" Target="../slideLayouts/slideLayout103.xml"/><Relationship Id="rId10" Type="http://schemas.openxmlformats.org/officeDocument/2006/relationships/slideLayout" Target="../slideLayouts/slideLayout56.xml"/><Relationship Id="rId31" Type="http://schemas.openxmlformats.org/officeDocument/2006/relationships/slideLayout" Target="../slideLayouts/slideLayout77.xml"/><Relationship Id="rId44" Type="http://schemas.openxmlformats.org/officeDocument/2006/relationships/slideLayout" Target="../slideLayouts/slideLayout90.xml"/><Relationship Id="rId52" Type="http://schemas.openxmlformats.org/officeDocument/2006/relationships/slideLayout" Target="../slideLayouts/slideLayout98.xml"/><Relationship Id="rId60" Type="http://schemas.openxmlformats.org/officeDocument/2006/relationships/slideLayout" Target="../slideLayouts/slideLayout106.xml"/><Relationship Id="rId65" Type="http://schemas.openxmlformats.org/officeDocument/2006/relationships/slideLayout" Target="../slideLayouts/slideLayout111.xml"/><Relationship Id="rId73" Type="http://schemas.openxmlformats.org/officeDocument/2006/relationships/slideLayout" Target="../slideLayouts/slideLayout119.xml"/><Relationship Id="rId78" Type="http://schemas.openxmlformats.org/officeDocument/2006/relationships/image" Target="../media/image1.jpeg"/><Relationship Id="rId4" Type="http://schemas.openxmlformats.org/officeDocument/2006/relationships/slideLayout" Target="../slideLayouts/slideLayout50.xml"/><Relationship Id="rId9" Type="http://schemas.openxmlformats.org/officeDocument/2006/relationships/slideLayout" Target="../slideLayouts/slideLayout55.xml"/><Relationship Id="rId13" Type="http://schemas.openxmlformats.org/officeDocument/2006/relationships/slideLayout" Target="../slideLayouts/slideLayout59.xml"/><Relationship Id="rId18" Type="http://schemas.openxmlformats.org/officeDocument/2006/relationships/slideLayout" Target="../slideLayouts/slideLayout64.xml"/><Relationship Id="rId39" Type="http://schemas.openxmlformats.org/officeDocument/2006/relationships/slideLayout" Target="../slideLayouts/slideLayout85.xml"/><Relationship Id="rId34" Type="http://schemas.openxmlformats.org/officeDocument/2006/relationships/slideLayout" Target="../slideLayouts/slideLayout80.xml"/><Relationship Id="rId50" Type="http://schemas.openxmlformats.org/officeDocument/2006/relationships/slideLayout" Target="../slideLayouts/slideLayout96.xml"/><Relationship Id="rId55" Type="http://schemas.openxmlformats.org/officeDocument/2006/relationships/slideLayout" Target="../slideLayouts/slideLayout101.xml"/><Relationship Id="rId76" Type="http://schemas.openxmlformats.org/officeDocument/2006/relationships/slideLayout" Target="../slideLayouts/slideLayout122.xml"/><Relationship Id="rId7" Type="http://schemas.openxmlformats.org/officeDocument/2006/relationships/slideLayout" Target="../slideLayouts/slideLayout53.xml"/><Relationship Id="rId71" Type="http://schemas.openxmlformats.org/officeDocument/2006/relationships/slideLayout" Target="../slideLayouts/slideLayout117.xml"/><Relationship Id="rId2" Type="http://schemas.openxmlformats.org/officeDocument/2006/relationships/slideLayout" Target="../slideLayouts/slideLayout48.xml"/><Relationship Id="rId29" Type="http://schemas.openxmlformats.org/officeDocument/2006/relationships/slideLayout" Target="../slideLayouts/slideLayout7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30.xml"/><Relationship Id="rId13" Type="http://schemas.openxmlformats.org/officeDocument/2006/relationships/slideLayout" Target="../slideLayouts/slideLayout135.xml"/><Relationship Id="rId3" Type="http://schemas.openxmlformats.org/officeDocument/2006/relationships/slideLayout" Target="../slideLayouts/slideLayout125.xml"/><Relationship Id="rId7" Type="http://schemas.openxmlformats.org/officeDocument/2006/relationships/slideLayout" Target="../slideLayouts/slideLayout129.xml"/><Relationship Id="rId12" Type="http://schemas.openxmlformats.org/officeDocument/2006/relationships/slideLayout" Target="../slideLayouts/slideLayout134.xml"/><Relationship Id="rId2" Type="http://schemas.openxmlformats.org/officeDocument/2006/relationships/slideLayout" Target="../slideLayouts/slideLayout124.xml"/><Relationship Id="rId1" Type="http://schemas.openxmlformats.org/officeDocument/2006/relationships/slideLayout" Target="../slideLayouts/slideLayout123.xml"/><Relationship Id="rId6" Type="http://schemas.openxmlformats.org/officeDocument/2006/relationships/slideLayout" Target="../slideLayouts/slideLayout128.xml"/><Relationship Id="rId11" Type="http://schemas.openxmlformats.org/officeDocument/2006/relationships/slideLayout" Target="../slideLayouts/slideLayout133.xml"/><Relationship Id="rId5" Type="http://schemas.openxmlformats.org/officeDocument/2006/relationships/slideLayout" Target="../slideLayouts/slideLayout127.xml"/><Relationship Id="rId15" Type="http://schemas.openxmlformats.org/officeDocument/2006/relationships/theme" Target="../theme/theme3.xml"/><Relationship Id="rId10" Type="http://schemas.openxmlformats.org/officeDocument/2006/relationships/slideLayout" Target="../slideLayouts/slideLayout132.xml"/><Relationship Id="rId4" Type="http://schemas.openxmlformats.org/officeDocument/2006/relationships/slideLayout" Target="../slideLayouts/slideLayout126.xml"/><Relationship Id="rId9" Type="http://schemas.openxmlformats.org/officeDocument/2006/relationships/slideLayout" Target="../slideLayouts/slideLayout131.xml"/><Relationship Id="rId14" Type="http://schemas.openxmlformats.org/officeDocument/2006/relationships/slideLayout" Target="../slideLayouts/slideLayout1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44.xml"/><Relationship Id="rId13" Type="http://schemas.openxmlformats.org/officeDocument/2006/relationships/slideLayout" Target="../slideLayouts/slideLayout149.xml"/><Relationship Id="rId3" Type="http://schemas.openxmlformats.org/officeDocument/2006/relationships/slideLayout" Target="../slideLayouts/slideLayout139.xml"/><Relationship Id="rId7" Type="http://schemas.openxmlformats.org/officeDocument/2006/relationships/slideLayout" Target="../slideLayouts/slideLayout143.xml"/><Relationship Id="rId12" Type="http://schemas.openxmlformats.org/officeDocument/2006/relationships/slideLayout" Target="../slideLayouts/slideLayout148.xml"/><Relationship Id="rId2" Type="http://schemas.openxmlformats.org/officeDocument/2006/relationships/slideLayout" Target="../slideLayouts/slideLayout138.xml"/><Relationship Id="rId1" Type="http://schemas.openxmlformats.org/officeDocument/2006/relationships/slideLayout" Target="../slideLayouts/slideLayout137.xml"/><Relationship Id="rId6" Type="http://schemas.openxmlformats.org/officeDocument/2006/relationships/slideLayout" Target="../slideLayouts/slideLayout142.xml"/><Relationship Id="rId11" Type="http://schemas.openxmlformats.org/officeDocument/2006/relationships/slideLayout" Target="../slideLayouts/slideLayout147.xml"/><Relationship Id="rId5" Type="http://schemas.openxmlformats.org/officeDocument/2006/relationships/slideLayout" Target="../slideLayouts/slideLayout141.xml"/><Relationship Id="rId15" Type="http://schemas.openxmlformats.org/officeDocument/2006/relationships/theme" Target="../theme/theme4.xml"/><Relationship Id="rId10" Type="http://schemas.openxmlformats.org/officeDocument/2006/relationships/slideLayout" Target="../slideLayouts/slideLayout146.xml"/><Relationship Id="rId4" Type="http://schemas.openxmlformats.org/officeDocument/2006/relationships/slideLayout" Target="../slideLayouts/slideLayout140.xml"/><Relationship Id="rId9" Type="http://schemas.openxmlformats.org/officeDocument/2006/relationships/slideLayout" Target="../slideLayouts/slideLayout145.xml"/><Relationship Id="rId14" Type="http://schemas.openxmlformats.org/officeDocument/2006/relationships/slideLayout" Target="../slideLayouts/slideLayout15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4" y="6577806"/>
            <a:ext cx="27435" cy="122240"/>
          </a:xfrm>
          <a:prstGeom prst="rect">
            <a:avLst/>
          </a:prstGeom>
          <a:solidFill>
            <a:srgbClr val="BFBFBF"/>
          </a:solidFill>
          <a:ln w="12700">
            <a:miter lim="400000"/>
          </a:ln>
        </p:spPr>
        <p:txBody>
          <a:bodyPr lIns="45718" tIns="45718" rIns="45718" bIns="45718" rtlCol="0" anchor="ctr"/>
          <a:lstStyle/>
          <a:p>
            <a:pPr algn="ctr" rtl="0">
              <a:defRPr>
                <a:latin typeface="Arial"/>
                <a:ea typeface="Arial"/>
                <a:cs typeface="Arial"/>
                <a:sym typeface="Arial"/>
              </a:defRPr>
            </a:pPr>
            <a:endParaRPr/>
          </a:p>
        </p:txBody>
      </p:sp>
      <p:grpSp>
        <p:nvGrpSpPr>
          <p:cNvPr id="5" name="Group 22"/>
          <p:cNvGrpSpPr/>
          <p:nvPr/>
        </p:nvGrpSpPr>
        <p:grpSpPr>
          <a:xfrm>
            <a:off x="-4" y="457200"/>
            <a:ext cx="2452701" cy="0"/>
            <a:chOff x="0" y="0"/>
            <a:chExt cx="2452699" cy="0"/>
          </a:xfrm>
        </p:grpSpPr>
        <p:sp>
          <p:nvSpPr>
            <p:cNvPr id="3" name="Straight Connector 23"/>
            <p:cNvSpPr/>
            <p:nvPr/>
          </p:nvSpPr>
          <p:spPr>
            <a:xfrm>
              <a:off x="373865" y="0"/>
              <a:ext cx="207883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4" name="Straight Connector 24"/>
            <p:cNvSpPr/>
            <p:nvPr/>
          </p:nvSpPr>
          <p:spPr>
            <a:xfrm>
              <a:off x="0" y="0"/>
              <a:ext cx="207883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8" name="Group 31"/>
          <p:cNvGrpSpPr/>
          <p:nvPr/>
        </p:nvGrpSpPr>
        <p:grpSpPr>
          <a:xfrm>
            <a:off x="-16" y="6791314"/>
            <a:ext cx="12192028" cy="66697"/>
            <a:chOff x="-1" y="-1"/>
            <a:chExt cx="12192026" cy="66695"/>
          </a:xfrm>
        </p:grpSpPr>
        <p:sp>
          <p:nvSpPr>
            <p:cNvPr id="6" name="Rectangle 30"/>
            <p:cNvSpPr/>
            <p:nvPr/>
          </p:nvSpPr>
          <p:spPr>
            <a:xfrm rot="10800000" flipH="1">
              <a:off x="3606806" y="-2"/>
              <a:ext cx="8585220" cy="66696"/>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sp>
          <p:nvSpPr>
            <p:cNvPr id="7" name="Rectangle 29"/>
            <p:cNvSpPr/>
            <p:nvPr/>
          </p:nvSpPr>
          <p:spPr>
            <a:xfrm rot="10800000" flipH="1">
              <a:off x="-2" y="-2"/>
              <a:ext cx="10220347" cy="66696"/>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latin typeface="Arial"/>
                  <a:ea typeface="Arial"/>
                  <a:cs typeface="Arial"/>
                  <a:sym typeface="Arial"/>
                </a:defRPr>
              </a:pPr>
              <a:endParaRPr/>
            </a:p>
          </p:txBody>
        </p:sp>
      </p:grpSp>
      <p:pic>
        <p:nvPicPr>
          <p:cNvPr id="9" name="Picture 11" descr="Picture 11"/>
          <p:cNvPicPr>
            <a:picLocks noChangeAspect="1"/>
          </p:cNvPicPr>
          <p:nvPr/>
        </p:nvPicPr>
        <p:blipFill>
          <a:blip r:embed="rId48"/>
          <a:stretch>
            <a:fillRect/>
          </a:stretch>
        </p:blipFill>
        <p:spPr>
          <a:xfrm>
            <a:off x="9998016" y="457200"/>
            <a:ext cx="1625603" cy="590491"/>
          </a:xfrm>
          <a:prstGeom prst="rect">
            <a:avLst/>
          </a:prstGeom>
          <a:ln w="12700">
            <a:miter lim="400000"/>
          </a:ln>
        </p:spPr>
      </p:pic>
      <p:sp>
        <p:nvSpPr>
          <p:cNvPr id="10" name="Click to add title here"/>
          <p:cNvSpPr txBox="1">
            <a:spLocks noGrp="1"/>
          </p:cNvSpPr>
          <p:nvPr>
            <p:ph type="title" hasCustomPrompt="1"/>
          </p:nvPr>
        </p:nvSpPr>
        <p:spPr>
          <a:xfrm>
            <a:off x="609600" y="552950"/>
            <a:ext cx="8763000" cy="584784"/>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Click to add title here</a:t>
            </a:r>
          </a:p>
        </p:txBody>
      </p:sp>
      <p:sp>
        <p:nvSpPr>
          <p:cNvPr id="11"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sp>
        <p:nvSpPr>
          <p:cNvPr id="12" name="Slide Number"/>
          <p:cNvSpPr txBox="1">
            <a:spLocks noGrp="1"/>
          </p:cNvSpPr>
          <p:nvPr>
            <p:ph type="sldNum" sz="quarter" idx="2"/>
          </p:nvPr>
        </p:nvSpPr>
        <p:spPr>
          <a:xfrm>
            <a:off x="11413029" y="6525434"/>
            <a:ext cx="245399" cy="226982"/>
          </a:xfrm>
          <a:prstGeom prst="rect">
            <a:avLst/>
          </a:prstGeom>
          <a:ln w="12700">
            <a:miter lim="400000"/>
          </a:ln>
        </p:spPr>
        <p:txBody>
          <a:bodyPr wrap="none" lIns="45718" tIns="45718" rIns="45718" bIns="45718" rtlCol="0" anchor="ctr">
            <a:spAutoFit/>
          </a:bodyPr>
          <a:lstStyle>
            <a:lvl1pPr algn="ctr">
              <a:defRPr sz="1000">
                <a:solidFill>
                  <a:srgbClr val="888888"/>
                </a:solidFill>
                <a:latin typeface="Arial"/>
                <a:ea typeface="Arial"/>
                <a:cs typeface="Arial"/>
                <a:sym typeface="Arial"/>
              </a:defRPr>
            </a:lvl1pPr>
          </a:lstStyle>
          <a:p>
            <a:pPr rtl="0"/>
            <a:fld id="{86CB4B4D-7CA3-9044-876B-883B54F8677D}" type="slidenum">
              <a:t>‹#›</a:t>
            </a:fld>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1pPr>
      <a:lvl2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2pPr>
      <a:lvl3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3pPr>
      <a:lvl4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4pPr>
      <a:lvl5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5pPr>
      <a:lvl6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6pPr>
      <a:lvl7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7pPr>
      <a:lvl8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8pPr>
      <a:lvl9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7"/>
          <p:cNvSpPr/>
          <p:nvPr/>
        </p:nvSpPr>
        <p:spPr>
          <a:xfrm flipH="1">
            <a:off x="11327702" y="6577806"/>
            <a:ext cx="27434" cy="122240"/>
          </a:xfrm>
          <a:prstGeom prst="rect">
            <a:avLst/>
          </a:prstGeom>
          <a:solidFill>
            <a:srgbClr val="BFBFBF"/>
          </a:solidFill>
          <a:ln w="12700">
            <a:miter lim="400000"/>
          </a:ln>
        </p:spPr>
        <p:txBody>
          <a:bodyPr lIns="45718" tIns="45718" rIns="45718" bIns="45718" rtlCol="0" anchor="ctr"/>
          <a:lstStyle/>
          <a:p>
            <a:pPr algn="ctr" rtl="0">
              <a:defRPr>
                <a:solidFill>
                  <a:srgbClr val="FFFFFF"/>
                </a:solidFill>
              </a:defRPr>
            </a:pPr>
            <a:endParaRPr/>
          </a:p>
        </p:txBody>
      </p:sp>
      <p:sp>
        <p:nvSpPr>
          <p:cNvPr id="3" name="Click to add title here"/>
          <p:cNvSpPr txBox="1">
            <a:spLocks noGrp="1"/>
          </p:cNvSpPr>
          <p:nvPr>
            <p:ph type="title" hasCustomPrompt="1"/>
          </p:nvPr>
        </p:nvSpPr>
        <p:spPr>
          <a:xfrm>
            <a:off x="609600" y="552950"/>
            <a:ext cx="8763000" cy="584778"/>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Click to add title here</a:t>
            </a:r>
          </a:p>
        </p:txBody>
      </p:sp>
      <p:grpSp>
        <p:nvGrpSpPr>
          <p:cNvPr id="6" name="Group 22"/>
          <p:cNvGrpSpPr/>
          <p:nvPr/>
        </p:nvGrpSpPr>
        <p:grpSpPr>
          <a:xfrm>
            <a:off x="0" y="457200"/>
            <a:ext cx="2452690" cy="0"/>
            <a:chOff x="0" y="0"/>
            <a:chExt cx="2452689" cy="0"/>
          </a:xfrm>
        </p:grpSpPr>
        <p:sp>
          <p:nvSpPr>
            <p:cNvPr id="4" name="Straight Connector 23"/>
            <p:cNvSpPr/>
            <p:nvPr/>
          </p:nvSpPr>
          <p:spPr>
            <a:xfrm>
              <a:off x="373865" y="0"/>
              <a:ext cx="2078825" cy="0"/>
            </a:xfrm>
            <a:prstGeom prst="line">
              <a:avLst/>
            </a:prstGeom>
            <a:noFill/>
            <a:ln w="44450" cap="rnd">
              <a:solidFill>
                <a:srgbClr val="E83E1D"/>
              </a:solidFill>
              <a:prstDash val="solid"/>
              <a:miter lim="800000"/>
            </a:ln>
            <a:effectLst/>
          </p:spPr>
          <p:txBody>
            <a:bodyPr wrap="square" lIns="45718" tIns="45718" rIns="45718" bIns="45718" numCol="1" rtlCol="0" anchor="t">
              <a:noAutofit/>
            </a:bodyPr>
            <a:lstStyle/>
            <a:p>
              <a:pPr rtl="0"/>
              <a:endParaRPr/>
            </a:p>
          </p:txBody>
        </p:sp>
        <p:sp>
          <p:nvSpPr>
            <p:cNvPr id="5" name="Straight Connector 24"/>
            <p:cNvSpPr/>
            <p:nvPr/>
          </p:nvSpPr>
          <p:spPr>
            <a:xfrm>
              <a:off x="0" y="0"/>
              <a:ext cx="2078822" cy="0"/>
            </a:xfrm>
            <a:prstGeom prst="line">
              <a:avLst/>
            </a:prstGeom>
            <a:noFill/>
            <a:ln w="44450" cap="rnd">
              <a:solidFill>
                <a:schemeClr val="accent1"/>
              </a:solidFill>
              <a:prstDash val="solid"/>
              <a:miter lim="800000"/>
            </a:ln>
            <a:effectLst/>
          </p:spPr>
          <p:txBody>
            <a:bodyPr wrap="square" lIns="45718" tIns="45718" rIns="45718" bIns="45718" numCol="1" rtlCol="0" anchor="t">
              <a:noAutofit/>
            </a:bodyPr>
            <a:lstStyle/>
            <a:p>
              <a:pPr rtl="0"/>
              <a:endParaRPr/>
            </a:p>
          </p:txBody>
        </p:sp>
      </p:grpSp>
      <p:grpSp>
        <p:nvGrpSpPr>
          <p:cNvPr id="9" name="Group 31"/>
          <p:cNvGrpSpPr/>
          <p:nvPr/>
        </p:nvGrpSpPr>
        <p:grpSpPr>
          <a:xfrm>
            <a:off x="-4" y="6791323"/>
            <a:ext cx="12192006" cy="66679"/>
            <a:chOff x="-1" y="0"/>
            <a:chExt cx="12192004" cy="66677"/>
          </a:xfrm>
        </p:grpSpPr>
        <p:sp>
          <p:nvSpPr>
            <p:cNvPr id="7" name="Rectangle 30"/>
            <p:cNvSpPr/>
            <p:nvPr/>
          </p:nvSpPr>
          <p:spPr>
            <a:xfrm rot="10800000" flipH="1">
              <a:off x="3606800" y="-1"/>
              <a:ext cx="8585204" cy="66678"/>
            </a:xfrm>
            <a:prstGeom prst="rect">
              <a:avLst/>
            </a:prstGeom>
            <a:solidFill>
              <a:schemeClr val="accent2"/>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sp>
          <p:nvSpPr>
            <p:cNvPr id="8" name="Rectangle 29"/>
            <p:cNvSpPr/>
            <p:nvPr/>
          </p:nvSpPr>
          <p:spPr>
            <a:xfrm rot="10800000" flipH="1">
              <a:off x="-2" y="-1"/>
              <a:ext cx="10220329" cy="66678"/>
            </a:xfrm>
            <a:prstGeom prst="rect">
              <a:avLst/>
            </a:prstGeom>
            <a:solidFill>
              <a:schemeClr val="accent1"/>
            </a:solidFill>
            <a:ln w="12700" cap="flat">
              <a:noFill/>
              <a:miter lim="400000"/>
            </a:ln>
            <a:effectLst/>
          </p:spPr>
          <p:txBody>
            <a:bodyPr wrap="square" lIns="45718" tIns="45718" rIns="45718" bIns="45718" numCol="1" rtlCol="0" anchor="ctr">
              <a:noAutofit/>
            </a:bodyPr>
            <a:lstStyle/>
            <a:p>
              <a:pPr algn="ctr" rtl="0">
                <a:defRPr>
                  <a:solidFill>
                    <a:srgbClr val="FFFFFF"/>
                  </a:solidFill>
                </a:defRPr>
              </a:pPr>
              <a:endParaRPr/>
            </a:p>
          </p:txBody>
        </p:sp>
      </p:grpSp>
      <p:sp>
        <p:nvSpPr>
          <p:cNvPr id="10" name="Body Level One…"/>
          <p:cNvSpPr txBox="1">
            <a:spLocks noGrp="1"/>
          </p:cNvSpPr>
          <p:nvPr>
            <p:ph type="body" idx="1"/>
          </p:nvPr>
        </p:nvSpPr>
        <p:spPr>
          <a:xfrm>
            <a:off x="609600" y="1346200"/>
            <a:ext cx="10972800" cy="4940302"/>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ormAutofit/>
          </a:bodyPr>
          <a:lstStyle/>
          <a:p>
            <a:pPr rtl="0"/>
            <a:r>
              <a:t>Body Level One</a:t>
            </a:r>
          </a:p>
          <a:p>
            <a:pPr lvl="1" rtl="0"/>
            <a:r>
              <a:t>Body Level Two</a:t>
            </a:r>
          </a:p>
          <a:p>
            <a:pPr lvl="2" rtl="0"/>
            <a:r>
              <a:t>Body Level Three</a:t>
            </a:r>
          </a:p>
          <a:p>
            <a:pPr lvl="3" rtl="0"/>
            <a:r>
              <a:t>Body Level Four</a:t>
            </a:r>
          </a:p>
          <a:p>
            <a:pPr lvl="4" rtl="0"/>
            <a:r>
              <a:t>Body Level Five</a:t>
            </a:r>
          </a:p>
        </p:txBody>
      </p:sp>
      <p:pic>
        <p:nvPicPr>
          <p:cNvPr id="11" name="Picture 11" descr="Picture 11"/>
          <p:cNvPicPr>
            <a:picLocks noChangeAspect="1"/>
          </p:cNvPicPr>
          <p:nvPr/>
        </p:nvPicPr>
        <p:blipFill>
          <a:blip r:embed="rId78"/>
          <a:stretch>
            <a:fillRect/>
          </a:stretch>
        </p:blipFill>
        <p:spPr>
          <a:xfrm>
            <a:off x="9998016" y="457200"/>
            <a:ext cx="1625602" cy="590491"/>
          </a:xfrm>
          <a:prstGeom prst="rect">
            <a:avLst/>
          </a:prstGeom>
          <a:ln w="12700">
            <a:miter lim="400000"/>
          </a:ln>
        </p:spPr>
      </p:pic>
      <p:sp>
        <p:nvSpPr>
          <p:cNvPr id="12" name="Slide Number"/>
          <p:cNvSpPr txBox="1">
            <a:spLocks noGrp="1"/>
          </p:cNvSpPr>
          <p:nvPr>
            <p:ph type="sldNum" sz="quarter" idx="2"/>
          </p:nvPr>
        </p:nvSpPr>
        <p:spPr>
          <a:xfrm>
            <a:off x="11413027" y="6517006"/>
            <a:ext cx="245401" cy="243839"/>
          </a:xfrm>
          <a:prstGeom prst="rect">
            <a:avLst/>
          </a:prstGeom>
          <a:ln w="12700">
            <a:miter lim="400000"/>
          </a:ln>
        </p:spPr>
        <p:txBody>
          <a:bodyPr wrap="none" lIns="45718" tIns="45718" rIns="45718" bIns="45718" rtlCol="0" anchor="ctr">
            <a:spAutoFit/>
          </a:bodyPr>
          <a:lstStyle>
            <a:lvl1pPr algn="ctr">
              <a:defRPr sz="1000">
                <a:solidFill>
                  <a:srgbClr val="888888"/>
                </a:solidFill>
              </a:defRPr>
            </a:lvl1pPr>
          </a:lstStyle>
          <a:p>
            <a:pPr rtl="0"/>
            <a:fld id="{86CB4B4D-7CA3-9044-876B-883B54F8677D}" type="slidenum">
              <a:t>‹#›</a:t>
            </a:fld>
            <a:endParaRPr/>
          </a:p>
        </p:txBody>
      </p:sp>
    </p:spTree>
    <p:extLst>
      <p:ext uri="{BB962C8B-B14F-4D97-AF65-F5344CB8AC3E}">
        <p14:creationId xmlns:p14="http://schemas.microsoft.com/office/powerpoint/2010/main" val="2331116329"/>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 id="2147483713" r:id="rId18"/>
    <p:sldLayoutId id="2147483714" r:id="rId19"/>
    <p:sldLayoutId id="2147483715" r:id="rId20"/>
    <p:sldLayoutId id="2147483716" r:id="rId21"/>
    <p:sldLayoutId id="2147483717" r:id="rId22"/>
    <p:sldLayoutId id="2147483718" r:id="rId23"/>
    <p:sldLayoutId id="2147483719" r:id="rId24"/>
    <p:sldLayoutId id="2147483720" r:id="rId25"/>
    <p:sldLayoutId id="2147483721" r:id="rId26"/>
    <p:sldLayoutId id="2147483722" r:id="rId27"/>
    <p:sldLayoutId id="2147483723" r:id="rId28"/>
    <p:sldLayoutId id="2147483724" r:id="rId29"/>
    <p:sldLayoutId id="2147483725" r:id="rId30"/>
    <p:sldLayoutId id="2147483726" r:id="rId31"/>
    <p:sldLayoutId id="2147483727" r:id="rId32"/>
    <p:sldLayoutId id="2147483728" r:id="rId33"/>
    <p:sldLayoutId id="2147483729" r:id="rId34"/>
    <p:sldLayoutId id="2147483730" r:id="rId35"/>
    <p:sldLayoutId id="2147483731" r:id="rId36"/>
    <p:sldLayoutId id="2147483732" r:id="rId37"/>
    <p:sldLayoutId id="2147483733" r:id="rId38"/>
    <p:sldLayoutId id="2147483734" r:id="rId39"/>
    <p:sldLayoutId id="2147483735" r:id="rId40"/>
    <p:sldLayoutId id="2147483736" r:id="rId41"/>
    <p:sldLayoutId id="2147483737" r:id="rId42"/>
    <p:sldLayoutId id="2147483738" r:id="rId43"/>
    <p:sldLayoutId id="2147483739" r:id="rId44"/>
    <p:sldLayoutId id="2147483740" r:id="rId45"/>
    <p:sldLayoutId id="2147483741" r:id="rId46"/>
    <p:sldLayoutId id="2147483742" r:id="rId47"/>
    <p:sldLayoutId id="2147483743" r:id="rId48"/>
    <p:sldLayoutId id="2147483744" r:id="rId49"/>
    <p:sldLayoutId id="2147483745" r:id="rId50"/>
    <p:sldLayoutId id="2147483746" r:id="rId51"/>
    <p:sldLayoutId id="2147483747" r:id="rId52"/>
    <p:sldLayoutId id="2147483748" r:id="rId53"/>
    <p:sldLayoutId id="2147483749" r:id="rId54"/>
    <p:sldLayoutId id="2147483750" r:id="rId55"/>
    <p:sldLayoutId id="2147483751" r:id="rId56"/>
    <p:sldLayoutId id="2147483752" r:id="rId57"/>
    <p:sldLayoutId id="2147483753" r:id="rId58"/>
    <p:sldLayoutId id="2147483754" r:id="rId59"/>
    <p:sldLayoutId id="2147483755" r:id="rId60"/>
    <p:sldLayoutId id="2147483756" r:id="rId61"/>
    <p:sldLayoutId id="2147483757" r:id="rId62"/>
    <p:sldLayoutId id="2147483758" r:id="rId63"/>
    <p:sldLayoutId id="2147483759" r:id="rId64"/>
    <p:sldLayoutId id="2147483760" r:id="rId65"/>
    <p:sldLayoutId id="2147483761" r:id="rId66"/>
    <p:sldLayoutId id="2147483762" r:id="rId67"/>
    <p:sldLayoutId id="2147483763" r:id="rId68"/>
    <p:sldLayoutId id="2147483764" r:id="rId69"/>
    <p:sldLayoutId id="2147483765" r:id="rId70"/>
    <p:sldLayoutId id="2147483766" r:id="rId71"/>
    <p:sldLayoutId id="2147483767" r:id="rId72"/>
    <p:sldLayoutId id="2147483768" r:id="rId73"/>
    <p:sldLayoutId id="2147483769" r:id="rId74"/>
    <p:sldLayoutId id="2147483770" r:id="rId75"/>
    <p:sldLayoutId id="2147483771" r:id="rId76"/>
  </p:sldLayoutIdLst>
  <p:transition spd="med"/>
  <p:txStyles>
    <p:titleStyle>
      <a:lvl1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5pPr>
      <a:lvl6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6pPr>
      <a:lvl7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7pPr>
      <a:lvl8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8pPr>
      <a:lvl9pPr marL="0" marR="0" indent="0" algn="l" defTabSz="914400" rtl="0" latinLnBrk="0">
        <a:lnSpc>
          <a:spcPct val="100000"/>
        </a:lnSpc>
        <a:spcBef>
          <a:spcPts val="0"/>
        </a:spcBef>
        <a:spcAft>
          <a:spcPts val="0"/>
        </a:spcAft>
        <a:buClrTx/>
        <a:buSzTx/>
        <a:buFontTx/>
        <a:buNone/>
        <a:tabLst/>
        <a:defRPr sz="3200" b="1" i="0" u="none" strike="noStrike" cap="none" spc="0" baseline="0">
          <a:solidFill>
            <a:srgbClr val="0D0D0D"/>
          </a:solidFill>
          <a:uFillTx/>
          <a:latin typeface="Arial"/>
          <a:ea typeface="Arial"/>
          <a:cs typeface="Arial"/>
          <a:sym typeface="Arial"/>
        </a:defRPr>
      </a:lvl9pPr>
    </p:titleStyle>
    <p:bodyStyle>
      <a:lvl1pPr marL="228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1pPr>
      <a:lvl2pPr marL="714375" marR="0" indent="-257175"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2pPr>
      <a:lvl3pPr marL="1208314" marR="0" indent="-293914"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3pPr>
      <a:lvl4pPr marL="17145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4pPr>
      <a:lvl5pPr marL="2171700" marR="0" indent="-3429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5pPr>
      <a:lvl6pPr marL="25146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9718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34290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886200" marR="0" indent="-228600"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p:bodyStyle>
    <p:otherStyle>
      <a:lvl1pPr marL="0" marR="0" indent="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1pPr>
      <a:lvl2pPr marL="0" marR="0" indent="457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2pPr>
      <a:lvl3pPr marL="0" marR="0" indent="914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3pPr>
      <a:lvl4pPr marL="0" marR="0" indent="1371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4pPr>
      <a:lvl5pPr marL="0" marR="0" indent="18288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5pPr>
      <a:lvl6pPr marL="0" marR="0" indent="22860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6pPr>
      <a:lvl7pPr marL="0" marR="0" indent="27432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7pPr>
      <a:lvl8pPr marL="0" marR="0" indent="32004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8pPr>
      <a:lvl9pPr marL="0" marR="0" indent="3657600" algn="ctr" defTabSz="914400" rtl="0" latinLnBrk="0">
        <a:lnSpc>
          <a:spcPct val="100000"/>
        </a:lnSpc>
        <a:spcBef>
          <a:spcPts val="0"/>
        </a:spcBef>
        <a:spcAft>
          <a:spcPts val="0"/>
        </a:spcAft>
        <a:buClrTx/>
        <a:buSzTx/>
        <a:buFontTx/>
        <a:buNone/>
        <a:tabLst/>
        <a:defRPr sz="1000" b="0" i="0" u="none" strike="noStrike" cap="none" spc="0" baseline="0">
          <a:solidFill>
            <a:schemeClr val="tx1"/>
          </a:solidFill>
          <a:uFillTx/>
          <a:latin typeface="+mn-lt"/>
          <a:ea typeface="+mn-ea"/>
          <a:cs typeface="+mn-cs"/>
          <a:sym typeface="Helvetica"/>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ja-jp"/>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ja-jp"/>
              <a:t>Click to edit Master text styles</a:t>
            </a:r>
          </a:p>
          <a:p>
            <a:pPr lvl="1" rtl="0"/>
            <a:r>
              <a:rPr lang="ja-jp"/>
              <a:t>Second level</a:t>
            </a:r>
          </a:p>
          <a:p>
            <a:pPr lvl="2" rtl="0"/>
            <a:r>
              <a:rPr lang="ja-jp"/>
              <a:t>Third level</a:t>
            </a:r>
          </a:p>
          <a:p>
            <a:pPr lvl="3" rtl="0"/>
            <a:r>
              <a:rPr lang="ja-jp"/>
              <a:t>Fourth level</a:t>
            </a:r>
          </a:p>
          <a:p>
            <a:pPr lvl="4" rtl="0"/>
            <a:r>
              <a:rPr lang="ja-jp"/>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044174471"/>
      </p:ext>
    </p:extLst>
  </p:cSld>
  <p:clrMap bg1="dk2" tx1="lt1" bg2="dk1" tx2="lt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Lst>
  <p:hf hdr="0" ft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04800" y="107693"/>
            <a:ext cx="11582400" cy="93980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0" numCol="1" rtlCol="0" anchor="b" anchorCtr="0" compatLnSpc="1">
            <a:prstTxWarp prst="textNoShape">
              <a:avLst/>
            </a:prstTxWarp>
          </a:bodyPr>
          <a:lstStyle/>
          <a:p>
            <a:pPr lvl="0" rtl="0"/>
            <a:r>
              <a:rPr lang="ja-jp" noProof="0"/>
              <a:t>Click to edit Master title style</a:t>
            </a:r>
          </a:p>
        </p:txBody>
      </p:sp>
      <p:sp>
        <p:nvSpPr>
          <p:cNvPr id="1027" name="Rectangle 3"/>
          <p:cNvSpPr>
            <a:spLocks noGrp="1" noChangeArrowheads="1"/>
          </p:cNvSpPr>
          <p:nvPr>
            <p:ph type="body" idx="1"/>
          </p:nvPr>
        </p:nvSpPr>
        <p:spPr bwMode="auto">
          <a:xfrm>
            <a:off x="304800" y="1246909"/>
            <a:ext cx="11582400" cy="538249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p>
            <a:pPr lvl="0" rtl="0"/>
            <a:r>
              <a:rPr lang="ja-jp" noProof="0"/>
              <a:t>Click to edit Master text styles</a:t>
            </a:r>
          </a:p>
          <a:p>
            <a:pPr lvl="1" rtl="0"/>
            <a:r>
              <a:rPr lang="ja-jp" noProof="0"/>
              <a:t>Second level</a:t>
            </a:r>
          </a:p>
          <a:p>
            <a:pPr lvl="2" rtl="0"/>
            <a:r>
              <a:rPr lang="ja-jp" noProof="0"/>
              <a:t>Third level</a:t>
            </a:r>
          </a:p>
          <a:p>
            <a:pPr lvl="3" rtl="0"/>
            <a:r>
              <a:rPr lang="ja-jp" noProof="0"/>
              <a:t>Fourth level</a:t>
            </a:r>
          </a:p>
          <a:p>
            <a:pPr lvl="4" rtl="0"/>
            <a:r>
              <a:rPr lang="ja-jp" noProof="0"/>
              <a:t>Fifth level</a:t>
            </a:r>
          </a:p>
        </p:txBody>
      </p:sp>
      <p:grpSp>
        <p:nvGrpSpPr>
          <p:cNvPr id="5" name="Group 4">
            <a:extLst>
              <a:ext uri="{FF2B5EF4-FFF2-40B4-BE49-F238E27FC236}">
                <a16:creationId xmlns:a16="http://schemas.microsoft.com/office/drawing/2014/main" id="{2621B8F7-8716-473E-AEE6-EBE32BAD7C7E}"/>
              </a:ext>
            </a:extLst>
          </p:cNvPr>
          <p:cNvGrpSpPr/>
          <p:nvPr userDrawn="1"/>
        </p:nvGrpSpPr>
        <p:grpSpPr>
          <a:xfrm>
            <a:off x="-1" y="6791325"/>
            <a:ext cx="12192001" cy="66675"/>
            <a:chOff x="-1" y="6233231"/>
            <a:chExt cx="12192001" cy="574675"/>
          </a:xfrm>
        </p:grpSpPr>
        <p:sp>
          <p:nvSpPr>
            <p:cNvPr id="6" name="Rectangle 5">
              <a:extLst>
                <a:ext uri="{FF2B5EF4-FFF2-40B4-BE49-F238E27FC236}">
                  <a16:creationId xmlns:a16="http://schemas.microsoft.com/office/drawing/2014/main" id="{01B1B137-B25A-44E9-8C32-4458727D48C8}"/>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7" name="Rectangle 6">
              <a:extLst>
                <a:ext uri="{FF2B5EF4-FFF2-40B4-BE49-F238E27FC236}">
                  <a16:creationId xmlns:a16="http://schemas.microsoft.com/office/drawing/2014/main" id="{BF267841-F4F3-4F0C-94DB-24C4A4AA10D2}"/>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grpSp>
      <p:grpSp>
        <p:nvGrpSpPr>
          <p:cNvPr id="11" name="Group 10">
            <a:extLst>
              <a:ext uri="{FF2B5EF4-FFF2-40B4-BE49-F238E27FC236}">
                <a16:creationId xmlns:a16="http://schemas.microsoft.com/office/drawing/2014/main" id="{51FEFFD8-4F3A-4854-9DE1-886ABBE044F9}"/>
              </a:ext>
            </a:extLst>
          </p:cNvPr>
          <p:cNvGrpSpPr/>
          <p:nvPr userDrawn="1"/>
        </p:nvGrpSpPr>
        <p:grpSpPr>
          <a:xfrm>
            <a:off x="-1" y="1072652"/>
            <a:ext cx="9288380" cy="53106"/>
            <a:chOff x="-1" y="6233231"/>
            <a:chExt cx="12192001" cy="574675"/>
          </a:xfrm>
        </p:grpSpPr>
        <p:sp>
          <p:nvSpPr>
            <p:cNvPr id="12" name="Rectangle 11">
              <a:extLst>
                <a:ext uri="{FF2B5EF4-FFF2-40B4-BE49-F238E27FC236}">
                  <a16:creationId xmlns:a16="http://schemas.microsoft.com/office/drawing/2014/main" id="{0AEB24DA-28AC-4AF2-944E-36CD827F65FC}"/>
                </a:ext>
              </a:extLst>
            </p:cNvPr>
            <p:cNvSpPr/>
            <p:nvPr userDrawn="1"/>
          </p:nvSpPr>
          <p:spPr>
            <a:xfrm flipV="1">
              <a:off x="3606800" y="6233231"/>
              <a:ext cx="8585200" cy="574675"/>
            </a:xfrm>
            <a:prstGeom prst="rect">
              <a:avLst/>
            </a:prstGeom>
            <a:solidFill>
              <a:srgbClr val="E73E16"/>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13" name="Rectangle 12">
              <a:extLst>
                <a:ext uri="{FF2B5EF4-FFF2-40B4-BE49-F238E27FC236}">
                  <a16:creationId xmlns:a16="http://schemas.microsoft.com/office/drawing/2014/main" id="{16867639-B34A-4923-B0BC-FC2D03B2E250}"/>
                </a:ext>
              </a:extLst>
            </p:cNvPr>
            <p:cNvSpPr/>
            <p:nvPr userDrawn="1"/>
          </p:nvSpPr>
          <p:spPr>
            <a:xfrm flipV="1">
              <a:off x="-1" y="6233231"/>
              <a:ext cx="10220325" cy="574675"/>
            </a:xfrm>
            <a:prstGeom prst="rect">
              <a:avLst/>
            </a:prstGeom>
            <a:solidFill>
              <a:srgbClr val="00A2E1"/>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Arial" panose="020B0604020202020204"/>
                <a:ea typeface="+mn-ea"/>
                <a:cs typeface="+mn-cs"/>
              </a:endParaRPr>
            </a:p>
          </p:txBody>
        </p:sp>
      </p:grpSp>
    </p:spTree>
    <p:extLst>
      <p:ext uri="{BB962C8B-B14F-4D97-AF65-F5344CB8AC3E}">
        <p14:creationId xmlns:p14="http://schemas.microsoft.com/office/powerpoint/2010/main" val="3672046614"/>
      </p:ext>
    </p:extLst>
  </p:cSld>
  <p:clrMap bg1="dk2" tx1="lt1" bg2="dk1" tx2="lt2" accent1="accent1" accent2="accent2" accent3="accent3" accent4="accent4" accent5="accent5" accent6="accent6" hlink="hlink" folHlink="folHlink"/>
  <p:sldLayoutIdLst>
    <p:sldLayoutId id="2147483788" r:id="rId1"/>
    <p:sldLayoutId id="2147483789" r:id="rId2"/>
    <p:sldLayoutId id="2147483790" r:id="rId3"/>
    <p:sldLayoutId id="2147483791" r:id="rId4"/>
    <p:sldLayoutId id="2147483792" r:id="rId5"/>
    <p:sldLayoutId id="2147483793" r:id="rId6"/>
    <p:sldLayoutId id="2147483794" r:id="rId7"/>
    <p:sldLayoutId id="2147483795" r:id="rId8"/>
    <p:sldLayoutId id="2147483796" r:id="rId9"/>
    <p:sldLayoutId id="2147483797" r:id="rId10"/>
    <p:sldLayoutId id="2147483798" r:id="rId11"/>
    <p:sldLayoutId id="2147483799" r:id="rId12"/>
    <p:sldLayoutId id="2147483800" r:id="rId13"/>
    <p:sldLayoutId id="2147483801" r:id="rId14"/>
  </p:sldLayoutIdLst>
  <p:hf hdr="0" ftr="0" dt="0"/>
  <p:txStyles>
    <p:titleStyle>
      <a:lvl1pPr algn="l" rtl="0" fontAlgn="base">
        <a:lnSpc>
          <a:spcPct val="90000"/>
        </a:lnSpc>
        <a:spcBef>
          <a:spcPct val="0"/>
        </a:spcBef>
        <a:spcAft>
          <a:spcPct val="0"/>
        </a:spcAft>
        <a:defRPr sz="2200" b="1">
          <a:solidFill>
            <a:schemeClr val="bg1"/>
          </a:solidFill>
          <a:latin typeface="+mj-lt"/>
          <a:ea typeface="+mj-ea"/>
          <a:cs typeface="+mj-cs"/>
        </a:defRPr>
      </a:lvl1pPr>
      <a:lvl2pPr algn="l" rtl="0" fontAlgn="base">
        <a:spcBef>
          <a:spcPct val="0"/>
        </a:spcBef>
        <a:spcAft>
          <a:spcPct val="0"/>
        </a:spcAft>
        <a:defRPr sz="2800" b="1">
          <a:solidFill>
            <a:schemeClr val="tx2"/>
          </a:solidFill>
          <a:latin typeface="Arial" charset="0"/>
          <a:cs typeface="Arial" charset="0"/>
        </a:defRPr>
      </a:lvl2pPr>
      <a:lvl3pPr algn="l" rtl="0" fontAlgn="base">
        <a:spcBef>
          <a:spcPct val="0"/>
        </a:spcBef>
        <a:spcAft>
          <a:spcPct val="0"/>
        </a:spcAft>
        <a:defRPr sz="2800" b="1">
          <a:solidFill>
            <a:schemeClr val="tx2"/>
          </a:solidFill>
          <a:latin typeface="Arial" charset="0"/>
          <a:cs typeface="Arial" charset="0"/>
        </a:defRPr>
      </a:lvl3pPr>
      <a:lvl4pPr algn="l" rtl="0" fontAlgn="base">
        <a:spcBef>
          <a:spcPct val="0"/>
        </a:spcBef>
        <a:spcAft>
          <a:spcPct val="0"/>
        </a:spcAft>
        <a:defRPr sz="2800" b="1">
          <a:solidFill>
            <a:schemeClr val="tx2"/>
          </a:solidFill>
          <a:latin typeface="Arial" charset="0"/>
          <a:cs typeface="Arial" charset="0"/>
        </a:defRPr>
      </a:lvl4pPr>
      <a:lvl5pPr algn="l" rtl="0" fontAlgn="base">
        <a:spcBef>
          <a:spcPct val="0"/>
        </a:spcBef>
        <a:spcAft>
          <a:spcPct val="0"/>
        </a:spcAft>
        <a:defRPr sz="2800" b="1">
          <a:solidFill>
            <a:schemeClr val="tx2"/>
          </a:solidFill>
          <a:latin typeface="Arial" charset="0"/>
          <a:cs typeface="Arial" charset="0"/>
        </a:defRPr>
      </a:lvl5pPr>
      <a:lvl6pPr marL="457200" algn="l" rtl="0" fontAlgn="base">
        <a:spcBef>
          <a:spcPct val="0"/>
        </a:spcBef>
        <a:spcAft>
          <a:spcPct val="0"/>
        </a:spcAft>
        <a:defRPr sz="2800" b="1">
          <a:solidFill>
            <a:schemeClr val="tx2"/>
          </a:solidFill>
          <a:latin typeface="Arial" charset="0"/>
          <a:cs typeface="Arial" charset="0"/>
        </a:defRPr>
      </a:lvl6pPr>
      <a:lvl7pPr marL="914400" algn="l" rtl="0" fontAlgn="base">
        <a:spcBef>
          <a:spcPct val="0"/>
        </a:spcBef>
        <a:spcAft>
          <a:spcPct val="0"/>
        </a:spcAft>
        <a:defRPr sz="2800" b="1">
          <a:solidFill>
            <a:schemeClr val="tx2"/>
          </a:solidFill>
          <a:latin typeface="Arial" charset="0"/>
          <a:cs typeface="Arial" charset="0"/>
        </a:defRPr>
      </a:lvl7pPr>
      <a:lvl8pPr marL="1371600" algn="l" rtl="0" fontAlgn="base">
        <a:spcBef>
          <a:spcPct val="0"/>
        </a:spcBef>
        <a:spcAft>
          <a:spcPct val="0"/>
        </a:spcAft>
        <a:defRPr sz="2800" b="1">
          <a:solidFill>
            <a:schemeClr val="tx2"/>
          </a:solidFill>
          <a:latin typeface="Arial" charset="0"/>
          <a:cs typeface="Arial" charset="0"/>
        </a:defRPr>
      </a:lvl8pPr>
      <a:lvl9pPr marL="1828800" algn="l" rtl="0" fontAlgn="base">
        <a:spcBef>
          <a:spcPct val="0"/>
        </a:spcBef>
        <a:spcAft>
          <a:spcPct val="0"/>
        </a:spcAft>
        <a:defRPr sz="2800" b="1">
          <a:solidFill>
            <a:schemeClr val="tx2"/>
          </a:solidFill>
          <a:latin typeface="Arial" charset="0"/>
          <a:cs typeface="Arial" charset="0"/>
        </a:defRPr>
      </a:lvl9pPr>
    </p:titleStyle>
    <p:body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191">
          <p15:clr>
            <a:srgbClr val="F26B43"/>
          </p15:clr>
        </p15:guide>
        <p15:guide id="4" pos="7489">
          <p15:clr>
            <a:srgbClr val="F26B43"/>
          </p15:clr>
        </p15:guide>
        <p15:guide id="5" orient="horz" pos="4180">
          <p15:clr>
            <a:srgbClr val="F26B43"/>
          </p15:clr>
        </p15:guide>
        <p15:guide id="6" orient="horz" pos="143">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2.jpeg"/><Relationship Id="rId4" Type="http://schemas.openxmlformats.org/officeDocument/2006/relationships/image" Target="../media/image13.png"/></Relationships>
</file>

<file path=ppt/slides/_rels/slide2.xml.rels><?xml version="1.0" encoding="UTF-8" standalone="yes"?>
<Relationships xmlns="http://schemas.openxmlformats.org/package/2006/relationships"><Relationship Id="rId3" Type="http://schemas.openxmlformats.org/officeDocument/2006/relationships/hyperlink" Target="mailto:etop@etop.eu-org" TargetMode="External"/><Relationship Id="rId2" Type="http://schemas.openxmlformats.org/officeDocument/2006/relationships/image" Target="../media/image15.jpeg"/><Relationship Id="rId1" Type="http://schemas.openxmlformats.org/officeDocument/2006/relationships/slideLayout" Target="../slideLayouts/slideLayout81.xml"/><Relationship Id="rId4" Type="http://schemas.openxmlformats.org/officeDocument/2006/relationships/image" Target="../media/image16.jpe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2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3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9.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9.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9.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9.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9.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9.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9.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9.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9.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3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 name="Title 2"/>
          <p:cNvSpPr txBox="1">
            <a:spLocks noGrp="1"/>
          </p:cNvSpPr>
          <p:nvPr>
            <p:ph type="title"/>
          </p:nvPr>
        </p:nvSpPr>
        <p:spPr>
          <a:xfrm>
            <a:off x="2011359" y="4372311"/>
            <a:ext cx="9571043" cy="728551"/>
          </a:xfrm>
          <a:prstGeom prst="rect">
            <a:avLst/>
          </a:prstGeom>
        </p:spPr>
        <p:txBody>
          <a:bodyPr rtlCol="0"/>
          <a:lstStyle>
            <a:lvl1pPr>
              <a:defRPr sz="3200"/>
            </a:lvl1pPr>
          </a:lstStyle>
          <a:p>
            <a:pPr rtl="0"/>
            <a:r>
              <a:rPr lang="ja-jp">
                <a:latin typeface="Arial" panose="020B0604020202020204" pitchFamily="34" charset="0"/>
                <a:cs typeface="Arial" panose="020B0604020202020204" pitchFamily="34" charset="0"/>
              </a:rPr>
              <a:t>2025年AACR年次総会</a:t>
            </a:r>
            <a:endParaRPr dirty="0">
              <a:latin typeface="Arial" panose="020B0604020202020204" pitchFamily="34" charset="0"/>
              <a:cs typeface="Arial" panose="020B0604020202020204" pitchFamily="34" charset="0"/>
            </a:endParaRPr>
          </a:p>
        </p:txBody>
      </p:sp>
      <p:sp>
        <p:nvSpPr>
          <p:cNvPr id="681" name="Subtitle 3"/>
          <p:cNvSpPr txBox="1">
            <a:spLocks noGrp="1"/>
          </p:cNvSpPr>
          <p:nvPr>
            <p:ph type="body" sz="quarter" idx="1"/>
          </p:nvPr>
        </p:nvSpPr>
        <p:spPr>
          <a:prstGeom prst="rect">
            <a:avLst/>
          </a:prstGeom>
        </p:spPr>
        <p:txBody>
          <a:bodyPr rtlCol="0"/>
          <a:lstStyle>
            <a:lvl1pPr defTabSz="825246">
              <a:lnSpc>
                <a:spcPct val="99000"/>
              </a:lnSpc>
              <a:spcBef>
                <a:spcPts val="1600"/>
              </a:spcBef>
              <a:defRPr sz="1500"/>
            </a:lvl1pPr>
          </a:lstStyle>
          <a:p>
            <a:pPr rtl="0"/>
            <a:r>
              <a:rPr lang="ja-jp">
                <a:latin typeface="Arial" panose="020B0604020202020204" pitchFamily="34" charset="0"/>
                <a:cs typeface="Arial" panose="020B0604020202020204" pitchFamily="34" charset="0"/>
              </a:rPr>
              <a:t>2025年4月25日～30日</a:t>
            </a:r>
          </a:p>
        </p:txBody>
      </p:sp>
      <p:sp>
        <p:nvSpPr>
          <p:cNvPr id="3" name="Group 1">
            <a:extLst>
              <a:ext uri="{FF2B5EF4-FFF2-40B4-BE49-F238E27FC236}">
                <a16:creationId xmlns:a16="http://schemas.microsoft.com/office/drawing/2014/main" id="{D1C59CE7-D305-826B-7506-E294031AF2D5}"/>
              </a:ext>
            </a:extLst>
          </p:cNvPr>
          <p:cNvSpPr txBox="1"/>
          <p:nvPr/>
        </p:nvSpPr>
        <p:spPr>
          <a:xfrm>
            <a:off x="776377" y="6112812"/>
            <a:ext cx="4711900" cy="532367"/>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lnSpcReduction="10000"/>
          </a:bodyPr>
          <a:lstStyle/>
          <a:p>
            <a:pPr algn="r" rtl="0">
              <a:spcBef>
                <a:spcPts val="200"/>
              </a:spcBef>
              <a:defRPr sz="1000" b="1">
                <a:solidFill>
                  <a:srgbClr val="000000"/>
                </a:solidFill>
                <a:latin typeface="Arial"/>
                <a:ea typeface="Arial"/>
                <a:cs typeface="Arial"/>
                <a:sym typeface="Arial"/>
              </a:defRPr>
            </a:pPr>
            <a:r>
              <a:rPr dirty="0" err="1"/>
              <a:t>後援：イーライリリ</a:t>
            </a:r>
            <a:r>
              <a:rPr dirty="0"/>
              <a:t>ー・</a:t>
            </a:r>
            <a:r>
              <a:rPr dirty="0" err="1"/>
              <a:t>アンド・カンパニ</a:t>
            </a:r>
            <a:r>
              <a:rPr dirty="0"/>
              <a:t>ー、</a:t>
            </a:r>
            <a:r>
              <a:rPr dirty="0" err="1"/>
              <a:t>ベイジーン、GSK、ジョンソン・エンド・ジョンソン</a:t>
            </a:r>
            <a:br>
              <a:rPr dirty="0">
                <a:latin typeface="Arial" panose="020B0604020202020204" pitchFamily="34" charset="0"/>
                <a:cs typeface="Arial" panose="020B0604020202020204" pitchFamily="34" charset="0"/>
              </a:rPr>
            </a:br>
            <a:r>
              <a:rPr dirty="0" err="1"/>
              <a:t>上記の企業はいずれも、本書の内容に影響力を持つものではありません</a:t>
            </a:r>
            <a:endParaRPr dirty="0"/>
          </a:p>
        </p:txBody>
      </p:sp>
      <p:pic>
        <p:nvPicPr>
          <p:cNvPr id="4" name="BGNE-LOGO-STACKED-COLOR-BREDMID-RGB_reduced.jpg" descr="BGNE-LOGO-STACKED-COLOR-BREDMID-RGB_reduced.jpg">
            <a:extLst>
              <a:ext uri="{FF2B5EF4-FFF2-40B4-BE49-F238E27FC236}">
                <a16:creationId xmlns:a16="http://schemas.microsoft.com/office/drawing/2014/main" id="{A36B9F76-86EF-046C-0942-C04D8AE8B997}"/>
              </a:ext>
            </a:extLst>
          </p:cNvPr>
          <p:cNvPicPr>
            <a:picLocks noChangeAspect="1"/>
          </p:cNvPicPr>
          <p:nvPr/>
        </p:nvPicPr>
        <p:blipFill>
          <a:blip r:embed="rId2"/>
          <a:stretch>
            <a:fillRect/>
          </a:stretch>
        </p:blipFill>
        <p:spPr>
          <a:xfrm>
            <a:off x="8665922" y="6206675"/>
            <a:ext cx="640792" cy="532367"/>
          </a:xfrm>
          <a:prstGeom prst="rect">
            <a:avLst/>
          </a:prstGeom>
          <a:ln w="12700">
            <a:miter lim="400000"/>
          </a:ln>
        </p:spPr>
      </p:pic>
      <p:pic>
        <p:nvPicPr>
          <p:cNvPr id="5" name="Picture 8" descr="Picture 8">
            <a:extLst>
              <a:ext uri="{FF2B5EF4-FFF2-40B4-BE49-F238E27FC236}">
                <a16:creationId xmlns:a16="http://schemas.microsoft.com/office/drawing/2014/main" id="{F225EFCA-5D3E-0021-5E78-E5B73C7656C3}"/>
              </a:ext>
            </a:extLst>
          </p:cNvPr>
          <p:cNvPicPr>
            <a:picLocks noChangeAspect="1"/>
          </p:cNvPicPr>
          <p:nvPr/>
        </p:nvPicPr>
        <p:blipFill>
          <a:blip r:embed="rId3"/>
          <a:stretch>
            <a:fillRect/>
          </a:stretch>
        </p:blipFill>
        <p:spPr>
          <a:xfrm>
            <a:off x="10557836" y="6343293"/>
            <a:ext cx="1403329" cy="130765"/>
          </a:xfrm>
          <a:prstGeom prst="rect">
            <a:avLst/>
          </a:prstGeom>
          <a:ln w="12700">
            <a:miter lim="400000"/>
          </a:ln>
        </p:spPr>
      </p:pic>
      <p:pic>
        <p:nvPicPr>
          <p:cNvPr id="6" name="Picture 6" descr="Picture 6">
            <a:extLst>
              <a:ext uri="{FF2B5EF4-FFF2-40B4-BE49-F238E27FC236}">
                <a16:creationId xmlns:a16="http://schemas.microsoft.com/office/drawing/2014/main" id="{B0506607-D838-EBEE-3221-66DCC0317692}"/>
              </a:ext>
            </a:extLst>
          </p:cNvPr>
          <p:cNvPicPr>
            <a:picLocks noChangeAspect="1"/>
          </p:cNvPicPr>
          <p:nvPr/>
        </p:nvPicPr>
        <p:blipFill>
          <a:blip r:embed="rId4"/>
          <a:srcRect l="13062" t="33803" r="15481" b="33983"/>
          <a:stretch>
            <a:fillRect/>
          </a:stretch>
        </p:blipFill>
        <p:spPr>
          <a:xfrm>
            <a:off x="9428897" y="6255322"/>
            <a:ext cx="1003383" cy="338831"/>
          </a:xfrm>
          <a:prstGeom prst="rect">
            <a:avLst/>
          </a:prstGeom>
          <a:ln w="12700">
            <a:miter lim="400000"/>
          </a:ln>
        </p:spPr>
      </p:pic>
      <p:pic>
        <p:nvPicPr>
          <p:cNvPr id="7" name="Picture 9" descr="Picture 9">
            <a:extLst>
              <a:ext uri="{FF2B5EF4-FFF2-40B4-BE49-F238E27FC236}">
                <a16:creationId xmlns:a16="http://schemas.microsoft.com/office/drawing/2014/main" id="{161A59AF-F177-6D9A-993A-EE107C6B8922}"/>
              </a:ext>
            </a:extLst>
          </p:cNvPr>
          <p:cNvPicPr>
            <a:picLocks noChangeAspect="1"/>
          </p:cNvPicPr>
          <p:nvPr/>
        </p:nvPicPr>
        <p:blipFill>
          <a:blip r:embed="rId5"/>
          <a:stretch>
            <a:fillRect/>
          </a:stretch>
        </p:blipFill>
        <p:spPr>
          <a:xfrm>
            <a:off x="6484850" y="6208404"/>
            <a:ext cx="903025" cy="490126"/>
          </a:xfrm>
          <a:prstGeom prst="rect">
            <a:avLst/>
          </a:prstGeom>
          <a:ln w="12700">
            <a:miter lim="400000"/>
          </a:ln>
        </p:spPr>
      </p:pic>
      <p:sp>
        <p:nvSpPr>
          <p:cNvPr id="8" name="Line">
            <a:extLst>
              <a:ext uri="{FF2B5EF4-FFF2-40B4-BE49-F238E27FC236}">
                <a16:creationId xmlns:a16="http://schemas.microsoft.com/office/drawing/2014/main" id="{A6F1ECA3-550A-B1C1-AA96-CFA60EBC0D8B}"/>
              </a:ext>
            </a:extLst>
          </p:cNvPr>
          <p:cNvSpPr/>
          <p:nvPr/>
        </p:nvSpPr>
        <p:spPr>
          <a:xfrm flipV="1">
            <a:off x="6273799" y="6328056"/>
            <a:ext cx="1" cy="250822"/>
          </a:xfrm>
          <a:prstGeom prst="line">
            <a:avLst/>
          </a:prstGeom>
          <a:ln w="25400">
            <a:solidFill>
              <a:schemeClr val="accent3"/>
            </a:solidFill>
          </a:ln>
        </p:spPr>
        <p:txBody>
          <a:bodyPr lIns="45718" tIns="45718" rIns="45718" bIns="45718" rtlCol="0"/>
          <a:lstStyle/>
          <a:p>
            <a:pPr rtl="0"/>
            <a:endParaRPr>
              <a:latin typeface="Arial" panose="020B0604020202020204" pitchFamily="34" charset="0"/>
              <a:cs typeface="Arial" panose="020B0604020202020204" pitchFamily="34" charset="0"/>
            </a:endParaRPr>
          </a:p>
        </p:txBody>
      </p:sp>
      <p:sp>
        <p:nvSpPr>
          <p:cNvPr id="9" name="Group 1">
            <a:extLst>
              <a:ext uri="{FF2B5EF4-FFF2-40B4-BE49-F238E27FC236}">
                <a16:creationId xmlns:a16="http://schemas.microsoft.com/office/drawing/2014/main" id="{D91EEE14-FFB7-967B-D6D3-D34FA491E87B}"/>
              </a:ext>
            </a:extLst>
          </p:cNvPr>
          <p:cNvSpPr txBox="1"/>
          <p:nvPr/>
        </p:nvSpPr>
        <p:spPr>
          <a:xfrm>
            <a:off x="5569740" y="6206514"/>
            <a:ext cx="696901" cy="435644"/>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fontScale="92500"/>
          </a:bodyPr>
          <a:lstStyle/>
          <a:p>
            <a:pPr algn="r" rtl="0">
              <a:spcBef>
                <a:spcPts val="200"/>
              </a:spcBef>
              <a:defRPr sz="1000" b="1">
                <a:solidFill>
                  <a:schemeClr val="accent3"/>
                </a:solidFill>
                <a:latin typeface="Arial"/>
                <a:ea typeface="Arial"/>
                <a:cs typeface="Arial"/>
                <a:sym typeface="Arial"/>
              </a:defRPr>
            </a:pPr>
            <a:r>
              <a:rPr lang="ja-jp" sz="1200" b="0">
                <a:latin typeface="Arial" panose="020B0604020202020204" pitchFamily="34" charset="0"/>
                <a:ea typeface="Arial Black"/>
                <a:cs typeface="Arial" panose="020B0604020202020204" pitchFamily="34" charset="0"/>
                <a:sym typeface="Arial Black"/>
              </a:rPr>
              <a:t>ゴールド</a:t>
            </a:r>
            <a:br>
              <a:rPr b="0">
                <a:latin typeface="Arial" panose="020B0604020202020204" pitchFamily="34" charset="0"/>
                <a:ea typeface="Arial Black"/>
                <a:cs typeface="Arial" panose="020B0604020202020204" pitchFamily="34" charset="0"/>
                <a:sym typeface="Arial Black"/>
              </a:rPr>
            </a:br>
            <a:r>
              <a:rPr lang="ja-jp" sz="700">
                <a:latin typeface="Arial" panose="020B0604020202020204" pitchFamily="34" charset="0"/>
                <a:cs typeface="Arial" panose="020B0604020202020204" pitchFamily="34" charset="0"/>
              </a:rPr>
              <a:t>スポンサー</a:t>
            </a:r>
          </a:p>
        </p:txBody>
      </p:sp>
      <p:sp>
        <p:nvSpPr>
          <p:cNvPr id="10" name="Group 1">
            <a:extLst>
              <a:ext uri="{FF2B5EF4-FFF2-40B4-BE49-F238E27FC236}">
                <a16:creationId xmlns:a16="http://schemas.microsoft.com/office/drawing/2014/main" id="{A89F286F-A37B-B07D-AFFF-02A0B362CA3E}"/>
              </a:ext>
            </a:extLst>
          </p:cNvPr>
          <p:cNvSpPr txBox="1"/>
          <p:nvPr/>
        </p:nvSpPr>
        <p:spPr>
          <a:xfrm>
            <a:off x="7589962" y="6206514"/>
            <a:ext cx="819645" cy="436096"/>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b">
            <a:normAutofit/>
          </a:bodyPr>
          <a:lstStyle/>
          <a:p>
            <a:pPr algn="r" defTabSz="905255" rtl="0">
              <a:spcBef>
                <a:spcPts val="100"/>
              </a:spcBef>
              <a:defRPr sz="989" b="1">
                <a:solidFill>
                  <a:schemeClr val="accent4"/>
                </a:solidFill>
                <a:latin typeface="Arial"/>
                <a:ea typeface="Arial"/>
                <a:cs typeface="Arial"/>
                <a:sym typeface="Arial"/>
              </a:defRPr>
            </a:pPr>
            <a:r>
              <a:rPr lang="ja-jp" sz="1188" b="0">
                <a:latin typeface="Arial" panose="020B0604020202020204" pitchFamily="34" charset="0"/>
                <a:ea typeface="Arial Black"/>
                <a:cs typeface="Arial" panose="020B0604020202020204" pitchFamily="34" charset="0"/>
                <a:sym typeface="Arial Black"/>
              </a:rPr>
              <a:t>シルバー</a:t>
            </a:r>
            <a:br>
              <a:rPr b="0" dirty="0">
                <a:latin typeface="Arial" panose="020B0604020202020204" pitchFamily="34" charset="0"/>
                <a:ea typeface="Arial Black"/>
                <a:cs typeface="Arial" panose="020B0604020202020204" pitchFamily="34" charset="0"/>
                <a:sym typeface="Arial Black"/>
              </a:rPr>
            </a:br>
            <a:r>
              <a:rPr lang="ja-jp" sz="693">
                <a:latin typeface="Arial" panose="020B0604020202020204" pitchFamily="34" charset="0"/>
                <a:cs typeface="Arial" panose="020B0604020202020204" pitchFamily="34" charset="0"/>
              </a:rPr>
              <a:t>スポンサー</a:t>
            </a:r>
            <a:endParaRPr sz="693" dirty="0">
              <a:latin typeface="Arial" panose="020B0604020202020204" pitchFamily="34" charset="0"/>
              <a:cs typeface="Arial" panose="020B0604020202020204" pitchFamily="34" charset="0"/>
            </a:endParaRPr>
          </a:p>
        </p:txBody>
      </p:sp>
      <p:sp>
        <p:nvSpPr>
          <p:cNvPr id="11" name="Line">
            <a:extLst>
              <a:ext uri="{FF2B5EF4-FFF2-40B4-BE49-F238E27FC236}">
                <a16:creationId xmlns:a16="http://schemas.microsoft.com/office/drawing/2014/main" id="{091BE2EB-A821-2985-E73B-2A6D6C09565F}"/>
              </a:ext>
            </a:extLst>
          </p:cNvPr>
          <p:cNvSpPr/>
          <p:nvPr/>
        </p:nvSpPr>
        <p:spPr>
          <a:xfrm flipV="1">
            <a:off x="8421990" y="6334602"/>
            <a:ext cx="1" cy="237730"/>
          </a:xfrm>
          <a:prstGeom prst="line">
            <a:avLst/>
          </a:prstGeom>
          <a:ln w="25400">
            <a:solidFill>
              <a:schemeClr val="accent4"/>
            </a:solidFill>
          </a:ln>
        </p:spPr>
        <p:txBody>
          <a:bodyPr lIns="45718" tIns="45718" rIns="45718" bIns="45718" rtlCol="0"/>
          <a:lstStyle/>
          <a:p>
            <a:pPr rtl="0"/>
            <a:endParaRPr>
              <a:latin typeface="Arial" panose="020B0604020202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F8D969D8-9255-8297-701C-8B3C3249FC9D}"/>
              </a:ext>
            </a:extLst>
          </p:cNvPr>
          <p:cNvPicPr>
            <a:picLocks noChangeAspect="1"/>
          </p:cNvPicPr>
          <p:nvPr/>
        </p:nvPicPr>
        <p:blipFill>
          <a:blip r:embed="rId6"/>
          <a:stretch>
            <a:fillRect/>
          </a:stretch>
        </p:blipFill>
        <p:spPr>
          <a:xfrm>
            <a:off x="2010798" y="2106155"/>
            <a:ext cx="10181202" cy="1902117"/>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7" name="Picture 4" descr="Picture 4"/>
          <p:cNvPicPr>
            <a:picLocks noChangeAspect="1"/>
          </p:cNvPicPr>
          <p:nvPr/>
        </p:nvPicPr>
        <p:blipFill>
          <a:blip r:embed="rId2"/>
          <a:stretch>
            <a:fillRect/>
          </a:stretch>
        </p:blipFill>
        <p:spPr>
          <a:xfrm>
            <a:off x="2008789" y="4499424"/>
            <a:ext cx="1261112" cy="954160"/>
          </a:xfrm>
          <a:prstGeom prst="rect">
            <a:avLst/>
          </a:prstGeom>
          <a:ln w="12700">
            <a:miter lim="400000"/>
          </a:ln>
        </p:spPr>
      </p:pic>
      <p:sp>
        <p:nvSpPr>
          <p:cNvPr id="688" name="Title 1"/>
          <p:cNvSpPr txBox="1">
            <a:spLocks noGrp="1"/>
          </p:cNvSpPr>
          <p:nvPr>
            <p:ph type="title"/>
          </p:nvPr>
        </p:nvSpPr>
        <p:spPr>
          <a:xfrm>
            <a:off x="304800" y="107693"/>
            <a:ext cx="11582400" cy="939801"/>
          </a:xfrm>
          <a:prstGeom prst="rect">
            <a:avLst/>
          </a:prstGeom>
        </p:spPr>
        <p:txBody>
          <a:bodyPr rtlCol="0"/>
          <a:lstStyle/>
          <a:p>
            <a:pPr rtl="0"/>
            <a:r>
              <a:rPr dirty="0"/>
              <a:t>Rolf </a:t>
            </a:r>
            <a:r>
              <a:rPr dirty="0" err="1"/>
              <a:t>Stahel教授からのご挨拶</a:t>
            </a:r>
            <a:endParaRPr dirty="0"/>
          </a:p>
        </p:txBody>
      </p:sp>
      <p:sp>
        <p:nvSpPr>
          <p:cNvPr id="689" name="Content Placeholder 2"/>
          <p:cNvSpPr txBox="1">
            <a:spLocks noGrp="1"/>
          </p:cNvSpPr>
          <p:nvPr>
            <p:ph type="body" idx="1"/>
          </p:nvPr>
        </p:nvSpPr>
        <p:spPr>
          <a:xfrm>
            <a:off x="1822900" y="1295400"/>
            <a:ext cx="10064299" cy="5347274"/>
          </a:xfrm>
          <a:prstGeom prst="rect">
            <a:avLst/>
          </a:prstGeom>
        </p:spPr>
        <p:txBody>
          <a:bodyPr rtlCol="0"/>
          <a:lstStyle/>
          <a:p>
            <a:pPr marL="0" indent="0" rtl="0">
              <a:buSzTx/>
              <a:buNone/>
              <a:tabLst>
                <a:tab pos="431800" algn="l"/>
              </a:tabLst>
              <a:defRPr sz="1400"/>
            </a:pPr>
            <a:r>
              <a:t>親愛なる会員の皆様</a:t>
            </a:r>
          </a:p>
          <a:p>
            <a:pPr marL="0" indent="0" rtl="0">
              <a:buSzTx/>
              <a:buNone/>
              <a:tabLst>
                <a:tab pos="431800" algn="l"/>
              </a:tabLst>
              <a:defRPr sz="1400"/>
            </a:pPr>
            <a:r>
              <a:t>今回、この ETOPスライドセットをご紹介できることを大変光栄と存じます。このスライドセットは、2025年に開催された主要な学会で発表された、胸腺がんに関する重要な知見を取り上げ、概要を示すことを目的としています。このスライドセットは、特に</a:t>
            </a:r>
            <a:r>
              <a:rPr lang="ja-jp" sz="1400" b="1"/>
              <a:t>2025年AACR年次総会</a:t>
            </a:r>
            <a:r>
              <a:t>に焦点を当てたものであり、英語、中国語、日本語の3つの言語でご利用いただけます。</a:t>
            </a:r>
          </a:p>
          <a:p>
            <a:pPr marL="0" indent="0" rtl="0">
              <a:buSzTx/>
              <a:buNone/>
              <a:tabLst>
                <a:tab pos="431800" algn="l"/>
              </a:tabLst>
              <a:defRPr sz="1400"/>
            </a:pPr>
            <a:r>
              <a:t>腫瘍学の臨床研究の分野は、挑戦的で常に変化する環境と言えるでしょう。そうした環境下で、我々は皆、科学者、臨床医および教育者としての役割において、知識の深化を促進し、さらなる進歩の契機をもたらしてくれる、科学的なデータや研究所見の入手の機会を貴重なものであると考えています。胸腺がんの最新の進展について、このレビューが皆さんの診療のお役に立つことを願っています。ご意見をお聞かせいただければ幸いです。お問い合わせは</a:t>
            </a:r>
            <a:r>
              <a:rPr lang="ja-jp" u="sng">
                <a:solidFill>
                  <a:srgbClr val="0000FF"/>
                </a:solidFill>
                <a:uFill>
                  <a:solidFill>
                    <a:srgbClr val="0000FF"/>
                  </a:solidFill>
                </a:uFill>
                <a:hlinkClick r:id="rId3"/>
              </a:rPr>
              <a:t>etop@etop.eu-org</a:t>
            </a:r>
            <a:r>
              <a:t>へお願いします。</a:t>
            </a:r>
            <a:endParaRPr dirty="0">
              <a:solidFill>
                <a:srgbClr val="FF0000"/>
              </a:solidFill>
            </a:endParaRPr>
          </a:p>
          <a:p>
            <a:pPr marL="0" indent="0" rtl="0">
              <a:buSzTx/>
              <a:buNone/>
              <a:tabLst>
                <a:tab pos="431800" algn="l"/>
              </a:tabLst>
              <a:defRPr sz="1400"/>
            </a:pPr>
            <a:r>
              <a:rPr lang="ja-jp"/>
              <a:t>ETOPのメンバーである Enriqueta Felip博士とSolange Peters博士には、抄録の優先順位付けやスライドの内容の確認など、編集者としての役割を担っていただき、感謝申し上げます。ご覧いただいたスライドセットは彼等の取り組みと努力なしには実現不可能でした。 </a:t>
            </a:r>
          </a:p>
          <a:p>
            <a:pPr marL="0" indent="0" rtl="0">
              <a:spcBef>
                <a:spcPts val="1200"/>
              </a:spcBef>
              <a:buSzTx/>
              <a:buNone/>
              <a:tabLst>
                <a:tab pos="431800" algn="l"/>
              </a:tabLst>
              <a:defRPr sz="1400"/>
            </a:pPr>
            <a:r>
              <a:t>最後に、この複雑かつやりがいのある活動の実現に際し、資金、運営管理および物流管理の面においてご支援いただいたLilly Oncology社様に心より御礼申し上げます。</a:t>
            </a:r>
          </a:p>
          <a:p>
            <a:pPr marL="0" indent="0" rtl="0">
              <a:spcBef>
                <a:spcPts val="7200"/>
              </a:spcBef>
              <a:buSzTx/>
              <a:buNone/>
              <a:tabLst>
                <a:tab pos="431800" algn="l"/>
              </a:tabLst>
              <a:defRPr sz="1400"/>
            </a:pPr>
            <a:r>
              <a:t>敬具、</a:t>
            </a:r>
            <a:br>
              <a:rPr dirty="0"/>
            </a:br>
            <a:r>
              <a:rPr lang="ja-jp" i="1"/>
              <a:t>Rolf Stahel </a:t>
            </a:r>
            <a:br>
              <a:rPr i="1" dirty="0"/>
            </a:br>
            <a:r>
              <a:rPr lang="ja-jp" b="1"/>
              <a:t>ETOP財団評議会会長</a:t>
            </a:r>
          </a:p>
        </p:txBody>
      </p:sp>
      <p:pic>
        <p:nvPicPr>
          <p:cNvPr id="690" name="Picture 3" descr="Picture 3"/>
          <p:cNvPicPr>
            <a:picLocks noChangeAspect="1"/>
          </p:cNvPicPr>
          <p:nvPr/>
        </p:nvPicPr>
        <p:blipFill>
          <a:blip r:embed="rId4"/>
          <a:srcRect r="3"/>
          <a:stretch>
            <a:fillRect/>
          </a:stretch>
        </p:blipFill>
        <p:spPr>
          <a:xfrm>
            <a:off x="304800" y="1304924"/>
            <a:ext cx="1322785" cy="1914526"/>
          </a:xfrm>
          <a:custGeom>
            <a:avLst/>
            <a:gdLst/>
            <a:ahLst/>
            <a:cxnLst>
              <a:cxn ang="0">
                <a:pos x="wd2" y="hd2"/>
              </a:cxn>
              <a:cxn ang="5400000">
                <a:pos x="wd2" y="hd2"/>
              </a:cxn>
              <a:cxn ang="10800000">
                <a:pos x="wd2" y="hd2"/>
              </a:cxn>
              <a:cxn ang="16200000">
                <a:pos x="wd2" y="hd2"/>
              </a:cxn>
            </a:cxnLst>
            <a:rect l="0" t="0" r="r" b="b"/>
            <a:pathLst>
              <a:path w="21600" h="21600" extrusionOk="0">
                <a:moveTo>
                  <a:pt x="1899" y="0"/>
                </a:moveTo>
                <a:cubicBezTo>
                  <a:pt x="851" y="0"/>
                  <a:pt x="0" y="588"/>
                  <a:pt x="0" y="1312"/>
                </a:cubicBezTo>
                <a:lnTo>
                  <a:pt x="0" y="20288"/>
                </a:lnTo>
                <a:cubicBezTo>
                  <a:pt x="0" y="21012"/>
                  <a:pt x="851" y="21600"/>
                  <a:pt x="1899" y="21600"/>
                </a:cubicBezTo>
                <a:lnTo>
                  <a:pt x="19701" y="21600"/>
                </a:lnTo>
                <a:cubicBezTo>
                  <a:pt x="20749" y="21600"/>
                  <a:pt x="21600" y="21012"/>
                  <a:pt x="21600" y="20288"/>
                </a:cubicBezTo>
                <a:lnTo>
                  <a:pt x="21600" y="1312"/>
                </a:lnTo>
                <a:cubicBezTo>
                  <a:pt x="21600" y="588"/>
                  <a:pt x="20749" y="0"/>
                  <a:pt x="19701" y="0"/>
                </a:cubicBezTo>
                <a:lnTo>
                  <a:pt x="1899" y="0"/>
                </a:lnTo>
                <a:close/>
              </a:path>
            </a:pathLst>
          </a:cu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latin typeface="+mn-lt"/>
              </a:rPr>
              <a:t>2025年　ETOP内科的腫瘍学スライドデッキ編集者一同</a:t>
            </a:r>
          </a:p>
        </p:txBody>
      </p:sp>
      <p:grpSp>
        <p:nvGrpSpPr>
          <p:cNvPr id="15" name="Group 14">
            <a:extLst>
              <a:ext uri="{FF2B5EF4-FFF2-40B4-BE49-F238E27FC236}">
                <a16:creationId xmlns:a16="http://schemas.microsoft.com/office/drawing/2014/main" id="{43FFD0A5-A52E-CFB9-5371-D9027A09A1AE}"/>
              </a:ext>
            </a:extLst>
          </p:cNvPr>
          <p:cNvGrpSpPr/>
          <p:nvPr/>
        </p:nvGrpSpPr>
        <p:grpSpPr>
          <a:xfrm>
            <a:off x="2151280" y="2318214"/>
            <a:ext cx="7889441" cy="1204913"/>
            <a:chOff x="2394766" y="2557111"/>
            <a:chExt cx="7889441" cy="1204913"/>
          </a:xfrm>
        </p:grpSpPr>
        <p:sp>
          <p:nvSpPr>
            <p:cNvPr id="8" name="Rounded Rectangle">
              <a:extLst>
                <a:ext uri="{FF2B5EF4-FFF2-40B4-BE49-F238E27FC236}">
                  <a16:creationId xmlns:a16="http://schemas.microsoft.com/office/drawing/2014/main" id="{2A628C17-5BBB-4E8E-B070-139CF965FD53}"/>
                </a:ext>
              </a:extLst>
            </p:cNvPr>
            <p:cNvSpPr/>
            <p:nvPr/>
          </p:nvSpPr>
          <p:spPr>
            <a:xfrm>
              <a:off x="2407897" y="2587070"/>
              <a:ext cx="7876310" cy="1161297"/>
            </a:xfrm>
            <a:prstGeom prst="roundRect">
              <a:avLst/>
            </a:prstGeom>
            <a:solidFill>
              <a:schemeClr val="accent1"/>
            </a:solidFill>
            <a:ln w="12700" cap="flat">
              <a:noFill/>
              <a:miter lim="400000"/>
            </a:ln>
            <a:effectLst>
              <a:outerShdw blurRad="50800" dist="27940" dir="5400000" rotWithShape="0">
                <a:srgbClr val="000000">
                  <a:alpha val="32000"/>
                </a:srgbClr>
              </a:outerShdw>
            </a:effectLst>
          </p:spPr>
          <p:txBody>
            <a:bodyPr wrap="square" lIns="45718" tIns="45718" rIns="45718" bIns="45718" numCol="1" rtlCol="0" anchor="ctr">
              <a:noAutofit/>
            </a:bodyPr>
            <a:lstStyle/>
            <a:p>
              <a:pPr marL="1079500" rtl="0">
                <a:spcAft>
                  <a:spcPts val="200"/>
                </a:spcAft>
                <a:defRPr/>
              </a:pPr>
              <a:r>
                <a:rPr lang="ja-jp" sz="1600">
                  <a:solidFill>
                    <a:srgbClr val="FFFFFF"/>
                  </a:solidFill>
                  <a:latin typeface="+mn-lt"/>
                  <a:cs typeface="Arial"/>
                  <a:sym typeface="Arial"/>
                </a:rPr>
                <a:t>重点分野：進行したNSCLC（根本的に治療不可のステージIIIおよびステージIV）およびバイオマーカー（すべてのステージ） </a:t>
              </a:r>
            </a:p>
            <a:p>
              <a:pPr marL="1079500" marR="0" lvl="0" algn="l" defTabSz="914400" rtl="0" eaLnBrk="1" fontAlgn="auto" latinLnBrk="0" hangingPunct="1">
                <a:lnSpc>
                  <a:spcPct val="100000"/>
                </a:lnSpc>
                <a:spcBef>
                  <a:spcPts val="200"/>
                </a:spcBef>
                <a:spcAft>
                  <a:spcPts val="0"/>
                </a:spcAft>
                <a:buClrTx/>
                <a:buSzTx/>
                <a:buFontTx/>
                <a:buNone/>
                <a:tabLst/>
                <a:defRPr sz="1400" b="1">
                  <a:latin typeface="Arial"/>
                  <a:ea typeface="Arial"/>
                  <a:cs typeface="Arial"/>
                  <a:sym typeface="Arial"/>
                </a:defRPr>
              </a:pPr>
              <a:r>
                <a:rPr lang="ja-jp" sz="1400" b="1" i="0" u="none" strike="noStrike" kern="0" cap="none" spc="0" normalizeH="0" noProof="0">
                  <a:ln>
                    <a:noFill/>
                  </a:ln>
                  <a:solidFill>
                    <a:srgbClr val="FFFFFF"/>
                  </a:solidFill>
                  <a:effectLst/>
                  <a:uLnTx/>
                  <a:uFillTx/>
                  <a:latin typeface="+mn-lt"/>
                  <a:ea typeface="Arial"/>
                  <a:cs typeface="Arial"/>
                  <a:sym typeface="Arial"/>
                </a:rPr>
                <a:t>Solange Peters博士</a:t>
              </a:r>
            </a:p>
            <a:p>
              <a:pPr marL="1079500" marR="0" lvl="0" algn="l" defTabSz="914400" rtl="0" eaLnBrk="1" fontAlgn="auto" latinLnBrk="0" hangingPunct="1">
                <a:lnSpc>
                  <a:spcPct val="100000"/>
                </a:lnSpc>
                <a:spcBef>
                  <a:spcPts val="200"/>
                </a:spcBef>
                <a:spcAft>
                  <a:spcPts val="0"/>
                </a:spcAft>
                <a:buClrTx/>
                <a:buSzTx/>
                <a:buFontTx/>
                <a:buNone/>
                <a:tabLst/>
                <a:defRPr sz="1200" i="1">
                  <a:latin typeface="Arial"/>
                  <a:ea typeface="Arial"/>
                  <a:cs typeface="Arial"/>
                  <a:sym typeface="Arial"/>
                </a:defRPr>
              </a:pPr>
              <a:r>
                <a:rPr lang="ja-jp" sz="1200" b="0" i="1" u="none" strike="noStrike" kern="0" cap="none" spc="0" normalizeH="0" noProof="0">
                  <a:ln>
                    <a:noFill/>
                  </a:ln>
                  <a:solidFill>
                    <a:srgbClr val="FFFFFF"/>
                  </a:solidFill>
                  <a:effectLst/>
                  <a:uLnTx/>
                  <a:uFillTx/>
                  <a:latin typeface="+mn-lt"/>
                  <a:ea typeface="Arial"/>
                  <a:cs typeface="Arial"/>
                  <a:sym typeface="Arial"/>
                </a:rPr>
                <a:t>スイス、ローザンヌ、Multidisciplinary Oncology Center、Lausanne Cancer Center</a:t>
              </a:r>
            </a:p>
          </p:txBody>
        </p:sp>
        <p:pic>
          <p:nvPicPr>
            <p:cNvPr id="4" name="Picture 2">
              <a:extLst>
                <a:ext uri="{FF2B5EF4-FFF2-40B4-BE49-F238E27FC236}">
                  <a16:creationId xmlns:a16="http://schemas.microsoft.com/office/drawing/2014/main" id="{4DB3238E-BE1F-F28E-3385-3560B88F38AC}"/>
                </a:ext>
              </a:extLst>
            </p:cNvPr>
            <p:cNvPicPr>
              <a:picLocks noChangeAspect="1"/>
            </p:cNvPicPr>
            <p:nvPr/>
          </p:nvPicPr>
          <p:blipFill>
            <a:blip r:embed="rId2" cstate="print">
              <a:extLst>
                <a:ext uri="{28A0092B-C50C-407E-A947-70E740481C1C}">
                  <a14:useLocalDpi xmlns:a14="http://schemas.microsoft.com/office/drawing/2010/main" val="0"/>
                </a:ext>
              </a:extLst>
            </a:blip>
            <a:srcRect t="1419" b="1419"/>
            <a:stretch/>
          </p:blipFill>
          <p:spPr>
            <a:xfrm>
              <a:off x="2394766" y="2557111"/>
              <a:ext cx="924323" cy="1204913"/>
            </a:xfrm>
            <a:custGeom>
              <a:avLst/>
              <a:gdLst/>
              <a:ahLst/>
              <a:cxnLst>
                <a:cxn ang="0">
                  <a:pos x="wd2" y="hd2"/>
                </a:cxn>
                <a:cxn ang="5400000">
                  <a:pos x="wd2" y="hd2"/>
                </a:cxn>
                <a:cxn ang="10800000">
                  <a:pos x="wd2" y="hd2"/>
                </a:cxn>
                <a:cxn ang="16200000">
                  <a:pos x="wd2" y="hd2"/>
                </a:cxn>
              </a:cxnLst>
              <a:rect l="0" t="0" r="r" b="b"/>
              <a:pathLst>
                <a:path w="21600" h="21600" extrusionOk="0">
                  <a:moveTo>
                    <a:pt x="1892" y="0"/>
                  </a:moveTo>
                  <a:cubicBezTo>
                    <a:pt x="845" y="0"/>
                    <a:pt x="0" y="648"/>
                    <a:pt x="0" y="1451"/>
                  </a:cubicBezTo>
                  <a:lnTo>
                    <a:pt x="0" y="20142"/>
                  </a:lnTo>
                  <a:cubicBezTo>
                    <a:pt x="0" y="20945"/>
                    <a:pt x="845" y="21600"/>
                    <a:pt x="1892" y="21600"/>
                  </a:cubicBezTo>
                  <a:lnTo>
                    <a:pt x="19699" y="21600"/>
                  </a:lnTo>
                  <a:cubicBezTo>
                    <a:pt x="20746" y="21600"/>
                    <a:pt x="21600" y="20945"/>
                    <a:pt x="21600" y="20142"/>
                  </a:cubicBezTo>
                  <a:lnTo>
                    <a:pt x="21600" y="1451"/>
                  </a:lnTo>
                  <a:cubicBezTo>
                    <a:pt x="21600" y="648"/>
                    <a:pt x="20746" y="0"/>
                    <a:pt x="19699" y="0"/>
                  </a:cubicBezTo>
                  <a:lnTo>
                    <a:pt x="1892" y="0"/>
                  </a:lnTo>
                  <a:close/>
                </a:path>
              </a:pathLst>
            </a:custGeom>
            <a:ln w="28575">
              <a:solidFill>
                <a:srgbClr val="FFFFFF"/>
              </a:solidFill>
            </a:ln>
          </p:spPr>
        </p:pic>
      </p:grpSp>
      <p:grpSp>
        <p:nvGrpSpPr>
          <p:cNvPr id="19" name="Group 18">
            <a:extLst>
              <a:ext uri="{FF2B5EF4-FFF2-40B4-BE49-F238E27FC236}">
                <a16:creationId xmlns:a16="http://schemas.microsoft.com/office/drawing/2014/main" id="{36FDF9FC-090B-BA86-1AC8-568AD7411B5E}"/>
              </a:ext>
            </a:extLst>
          </p:cNvPr>
          <p:cNvGrpSpPr/>
          <p:nvPr/>
        </p:nvGrpSpPr>
        <p:grpSpPr>
          <a:xfrm>
            <a:off x="2165330" y="4033152"/>
            <a:ext cx="7861341" cy="1123157"/>
            <a:chOff x="2394767" y="4272049"/>
            <a:chExt cx="7861341" cy="1123157"/>
          </a:xfrm>
        </p:grpSpPr>
        <p:sp>
          <p:nvSpPr>
            <p:cNvPr id="6" name="Content Placeholder 9">
              <a:extLst>
                <a:ext uri="{FF2B5EF4-FFF2-40B4-BE49-F238E27FC236}">
                  <a16:creationId xmlns:a16="http://schemas.microsoft.com/office/drawing/2014/main" id="{39CBCE87-D911-4165-85BB-8FA2CADB80C4}"/>
                </a:ext>
              </a:extLst>
            </p:cNvPr>
            <p:cNvSpPr txBox="1">
              <a:spLocks/>
            </p:cNvSpPr>
            <p:nvPr/>
          </p:nvSpPr>
          <p:spPr>
            <a:xfrm>
              <a:off x="2422511" y="4278692"/>
              <a:ext cx="7833597" cy="1110029"/>
            </a:xfrm>
            <a:prstGeom prst="roundRect">
              <a:avLst/>
            </a:prstGeom>
            <a:solidFill>
              <a:srgbClr val="E73E16"/>
            </a:solidFill>
            <a:ln w="12700">
              <a:miter lim="400000"/>
            </a:ln>
            <a:effectLst>
              <a:outerShdw blurRad="50800" dist="27940" dir="5400000" rotWithShape="0">
                <a:srgbClr val="000000">
                  <a:alpha val="32000"/>
                </a:srgbClr>
              </a:outerShdw>
            </a:effectLst>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45718" tIns="45718" rIns="45718" bIns="45718" rtlCol="0" anchor="ctr">
              <a:normAutofit lnSpcReduction="10000"/>
            </a:bodyPr>
            <a:lstStyle>
              <a:lvl1pPr marL="250825" marR="0" indent="-250825" algn="l" defTabSz="914400" rtl="0" latinLnBrk="0">
                <a:lnSpc>
                  <a:spcPct val="100000"/>
                </a:lnSpc>
                <a:spcBef>
                  <a:spcPts val="600"/>
                </a:spcBef>
                <a:spcAft>
                  <a:spcPts val="0"/>
                </a:spcAft>
                <a:buClr>
                  <a:srgbClr val="002850"/>
                </a:buClr>
                <a:buSzPct val="110000"/>
                <a:buFontTx/>
                <a:buChar char="•"/>
                <a:tabLst/>
                <a:defRPr sz="1800" b="0" i="0" u="none" strike="noStrike" cap="none" spc="0" baseline="0">
                  <a:solidFill>
                    <a:srgbClr val="363636"/>
                  </a:solidFill>
                  <a:uFillTx/>
                  <a:latin typeface="Arial"/>
                  <a:ea typeface="Arial"/>
                  <a:cs typeface="Arial"/>
                  <a:sym typeface="Arial"/>
                </a:defRPr>
              </a:lvl1pPr>
              <a:lvl2pPr marL="561975" marR="0" indent="-309563"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2pPr>
              <a:lvl3pPr marL="812800" marR="0" indent="-2492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3pPr>
              <a:lvl4pPr marL="1101725"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4pPr>
              <a:lvl5pPr marL="1390650" marR="0" indent="-287337" algn="l" defTabSz="914400" rtl="0" latinLnBrk="0">
                <a:lnSpc>
                  <a:spcPct val="100000"/>
                </a:lnSpc>
                <a:spcBef>
                  <a:spcPts val="600"/>
                </a:spcBef>
                <a:spcAft>
                  <a:spcPts val="0"/>
                </a:spcAft>
                <a:buClr>
                  <a:srgbClr val="002850"/>
                </a:buClr>
                <a:buSzPct val="100000"/>
                <a:buFontTx/>
                <a:buChar char="»"/>
                <a:tabLst/>
                <a:defRPr sz="1800" b="0" i="0" u="none" strike="noStrike" cap="none" spc="0" baseline="0">
                  <a:solidFill>
                    <a:srgbClr val="363636"/>
                  </a:solidFill>
                  <a:uFillTx/>
                  <a:latin typeface="Arial"/>
                  <a:ea typeface="Arial"/>
                  <a:cs typeface="Arial"/>
                  <a:sym typeface="Arial"/>
                </a:defRPr>
              </a:lvl5pPr>
              <a:lvl6pPr marL="18191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6pPr>
              <a:lvl7pPr marL="22763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7pPr>
              <a:lvl8pPr marL="27335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8pPr>
              <a:lvl9pPr marL="3190716" marR="0" indent="-258603" algn="l" defTabSz="914400" rtl="0" latinLnBrk="0">
                <a:lnSpc>
                  <a:spcPct val="110000"/>
                </a:lnSpc>
                <a:spcBef>
                  <a:spcPts val="1800"/>
                </a:spcBef>
                <a:spcAft>
                  <a:spcPts val="0"/>
                </a:spcAft>
                <a:buClr>
                  <a:schemeClr val="accent1"/>
                </a:buClr>
                <a:buSzPct val="100000"/>
                <a:buFont typeface="Arial"/>
                <a:buChar char="»"/>
                <a:tabLst/>
                <a:defRPr sz="1800" b="0" i="0" u="none" strike="noStrike" cap="none" spc="0" baseline="0">
                  <a:solidFill>
                    <a:srgbClr val="000000"/>
                  </a:solidFill>
                  <a:uFillTx/>
                  <a:latin typeface="Arial"/>
                  <a:ea typeface="Arial"/>
                  <a:cs typeface="Arial"/>
                  <a:sym typeface="Arial"/>
                </a:defRPr>
              </a:lvl9pPr>
            </a:lstStyle>
            <a:p>
              <a:pPr marL="1079500" marR="0" lvl="0" indent="0" algn="l" defTabSz="914400" rtl="0" eaLnBrk="1" fontAlgn="auto" latinLnBrk="0" hangingPunct="1">
                <a:lnSpc>
                  <a:spcPct val="100000"/>
                </a:lnSpc>
                <a:spcBef>
                  <a:spcPts val="200"/>
                </a:spcBef>
                <a:spcAft>
                  <a:spcPts val="0"/>
                </a:spcAft>
                <a:buClr>
                  <a:srgbClr val="002850"/>
                </a:buClr>
                <a:buSzTx/>
                <a:buFontTx/>
                <a:buNone/>
                <a:tabLst/>
                <a:defRPr sz="1600">
                  <a:solidFill>
                    <a:srgbClr val="FFFFFF"/>
                  </a:solidFill>
                </a:defRPr>
              </a:pPr>
              <a:r>
                <a:rPr lang="ja-jp" sz="1600" b="0" i="0" u="none" strike="noStrike" kern="0" cap="none" spc="0" normalizeH="0" noProof="0">
                  <a:ln>
                    <a:noFill/>
                  </a:ln>
                  <a:solidFill>
                    <a:srgbClr val="FFFFFF"/>
                  </a:solidFill>
                  <a:effectLst/>
                  <a:uLnTx/>
                  <a:uFillTx/>
                  <a:latin typeface="+mn-lt"/>
                  <a:cs typeface="Arial"/>
                  <a:sym typeface="Arial"/>
                </a:rPr>
                <a:t>重点分野：早期および局所進行性NSCLC (ステージI～III)および</a:t>
              </a:r>
              <a:br>
                <a:rPr kumimoji="0" lang="en-GB" sz="1600" b="0" i="0" u="none" strike="noStrike" kern="0" cap="none" spc="0" normalizeH="0" baseline="0" noProof="0" dirty="0">
                  <a:ln>
                    <a:noFill/>
                  </a:ln>
                  <a:solidFill>
                    <a:srgbClr val="FFFFFF"/>
                  </a:solidFill>
                  <a:effectLst/>
                  <a:uLnTx/>
                  <a:uFillTx/>
                  <a:latin typeface="+mn-lt"/>
                  <a:cs typeface="Arial"/>
                  <a:sym typeface="Arial"/>
                </a:rPr>
              </a:br>
              <a:r>
                <a:rPr lang="ja-jp" sz="1600" b="0" i="0" u="none" strike="noStrike" kern="0" cap="none" spc="0" normalizeH="0" noProof="0">
                  <a:ln>
                    <a:noFill/>
                  </a:ln>
                  <a:solidFill>
                    <a:srgbClr val="FFFFFF"/>
                  </a:solidFill>
                  <a:effectLst/>
                  <a:uLnTx/>
                  <a:uFillTx/>
                  <a:latin typeface="+mn-lt"/>
                  <a:cs typeface="Arial"/>
                  <a:sym typeface="Arial"/>
                </a:rPr>
                <a:t>その他の悪性腫瘍、SCLC、中皮腫、まれな腫瘍 </a:t>
              </a:r>
            </a:p>
            <a:p>
              <a:pPr marL="1079500" marR="0" lvl="0" indent="0" algn="l" defTabSz="914400" rtl="0" eaLnBrk="1" fontAlgn="auto" latinLnBrk="0" hangingPunct="1">
                <a:lnSpc>
                  <a:spcPct val="100000"/>
                </a:lnSpc>
                <a:spcBef>
                  <a:spcPts val="200"/>
                </a:spcBef>
                <a:spcAft>
                  <a:spcPts val="0"/>
                </a:spcAft>
                <a:buClr>
                  <a:srgbClr val="002850"/>
                </a:buClr>
                <a:buSzTx/>
                <a:buFontTx/>
                <a:buNone/>
                <a:tabLst/>
                <a:defRPr sz="1400" b="1">
                  <a:solidFill>
                    <a:srgbClr val="FFFFFF"/>
                  </a:solidFill>
                </a:defRPr>
              </a:pPr>
              <a:r>
                <a:rPr lang="ja-jp" sz="1400" b="1" i="0" u="none" strike="noStrike" kern="0" cap="none" spc="0" normalizeH="0" noProof="0">
                  <a:ln>
                    <a:noFill/>
                  </a:ln>
                  <a:solidFill>
                    <a:srgbClr val="FFFFFF"/>
                  </a:solidFill>
                  <a:effectLst/>
                  <a:uLnTx/>
                  <a:uFillTx/>
                  <a:latin typeface="+mn-lt"/>
                  <a:cs typeface="Arial"/>
                  <a:sym typeface="Arial"/>
                </a:rPr>
                <a:t>Enriqueta Felip博士</a:t>
              </a:r>
              <a:endParaRPr kumimoji="0" lang="en-GB" sz="1200" b="1" i="0" u="none" strike="noStrike" kern="0" cap="none" spc="0" normalizeH="0" baseline="0" noProof="0" dirty="0">
                <a:ln>
                  <a:noFill/>
                </a:ln>
                <a:solidFill>
                  <a:srgbClr val="FFFFFF"/>
                </a:solidFill>
                <a:effectLst/>
                <a:uLnTx/>
                <a:uFillTx/>
                <a:latin typeface="+mn-lt"/>
                <a:cs typeface="Arial"/>
                <a:sym typeface="Arial"/>
              </a:endParaRPr>
            </a:p>
            <a:p>
              <a:pPr marL="1079500" marR="0" lvl="0" indent="0" algn="l" defTabSz="914400" rtl="0" eaLnBrk="1" fontAlgn="auto" latinLnBrk="0" hangingPunct="1">
                <a:lnSpc>
                  <a:spcPct val="100000"/>
                </a:lnSpc>
                <a:spcBef>
                  <a:spcPts val="200"/>
                </a:spcBef>
                <a:spcAft>
                  <a:spcPts val="0"/>
                </a:spcAft>
                <a:buClr>
                  <a:srgbClr val="002850"/>
                </a:buClr>
                <a:buSzTx/>
                <a:buFontTx/>
                <a:buNone/>
                <a:tabLst/>
                <a:defRPr sz="1200" i="1">
                  <a:solidFill>
                    <a:srgbClr val="FFFFFF"/>
                  </a:solidFill>
                </a:defRPr>
              </a:pPr>
              <a:r>
                <a:rPr lang="ja-jp" sz="1200" b="0" i="1" u="none" strike="noStrike" kern="0" cap="none" spc="0" normalizeH="0" noProof="0">
                  <a:ln>
                    <a:noFill/>
                  </a:ln>
                  <a:solidFill>
                    <a:srgbClr val="FFFFFF"/>
                  </a:solidFill>
                  <a:effectLst/>
                  <a:uLnTx/>
                  <a:uFillTx/>
                  <a:latin typeface="+mn-lt"/>
                  <a:cs typeface="Arial"/>
                  <a:sym typeface="Arial"/>
                </a:rPr>
                <a:t>スペイン、バルセロナ、Vall d'Hebron大学病院腫瘍学部</a:t>
              </a:r>
            </a:p>
          </p:txBody>
        </p:sp>
        <p:pic>
          <p:nvPicPr>
            <p:cNvPr id="5" name="Picture 15">
              <a:extLst>
                <a:ext uri="{FF2B5EF4-FFF2-40B4-BE49-F238E27FC236}">
                  <a16:creationId xmlns:a16="http://schemas.microsoft.com/office/drawing/2014/main" id="{784123BF-232B-7B94-68EF-DF1A532D64FE}"/>
                </a:ext>
              </a:extLst>
            </p:cNvPr>
            <p:cNvPicPr>
              <a:picLocks noChangeAspect="1"/>
            </p:cNvPicPr>
            <p:nvPr/>
          </p:nvPicPr>
          <p:blipFill>
            <a:blip r:embed="rId3" cstate="print">
              <a:extLst>
                <a:ext uri="{28A0092B-C50C-407E-A947-70E740481C1C}">
                  <a14:useLocalDpi xmlns:a14="http://schemas.microsoft.com/office/drawing/2010/main" val="0"/>
                </a:ext>
              </a:extLst>
            </a:blip>
            <a:srcRect l="2698" r="2698"/>
            <a:stretch/>
          </p:blipFill>
          <p:spPr>
            <a:xfrm>
              <a:off x="2394767" y="4272049"/>
              <a:ext cx="917904" cy="1123157"/>
            </a:xfrm>
            <a:custGeom>
              <a:avLst/>
              <a:gdLst/>
              <a:ahLst/>
              <a:cxnLst>
                <a:cxn ang="0">
                  <a:pos x="wd2" y="hd2"/>
                </a:cxn>
                <a:cxn ang="5400000">
                  <a:pos x="wd2" y="hd2"/>
                </a:cxn>
                <a:cxn ang="10800000">
                  <a:pos x="wd2" y="hd2"/>
                </a:cxn>
                <a:cxn ang="16200000">
                  <a:pos x="wd2" y="hd2"/>
                </a:cxn>
              </a:cxnLst>
              <a:rect l="0" t="0" r="r" b="b"/>
              <a:pathLst>
                <a:path w="21600" h="21600" extrusionOk="0">
                  <a:moveTo>
                    <a:pt x="1896" y="0"/>
                  </a:moveTo>
                  <a:cubicBezTo>
                    <a:pt x="848" y="0"/>
                    <a:pt x="0" y="693"/>
                    <a:pt x="0" y="1549"/>
                  </a:cubicBezTo>
                  <a:lnTo>
                    <a:pt x="0" y="20051"/>
                  </a:lnTo>
                  <a:cubicBezTo>
                    <a:pt x="0" y="20907"/>
                    <a:pt x="848" y="21600"/>
                    <a:pt x="1896" y="21600"/>
                  </a:cubicBezTo>
                  <a:lnTo>
                    <a:pt x="19704" y="21600"/>
                  </a:lnTo>
                  <a:cubicBezTo>
                    <a:pt x="20752" y="21600"/>
                    <a:pt x="21600" y="20907"/>
                    <a:pt x="21600" y="20051"/>
                  </a:cubicBezTo>
                  <a:lnTo>
                    <a:pt x="21600" y="1549"/>
                  </a:lnTo>
                  <a:cubicBezTo>
                    <a:pt x="21600" y="693"/>
                    <a:pt x="20752" y="0"/>
                    <a:pt x="19704" y="0"/>
                  </a:cubicBezTo>
                  <a:lnTo>
                    <a:pt x="1896" y="0"/>
                  </a:lnTo>
                  <a:close/>
                </a:path>
              </a:pathLst>
            </a:custGeom>
            <a:ln w="28575">
              <a:solidFill>
                <a:srgbClr val="FFFFFF"/>
              </a:solidFill>
            </a:ln>
          </p:spPr>
        </p:pic>
      </p:grpSp>
    </p:spTree>
    <p:extLst>
      <p:ext uri="{BB962C8B-B14F-4D97-AF65-F5344CB8AC3E}">
        <p14:creationId xmlns:p14="http://schemas.microsoft.com/office/powerpoint/2010/main" val="1867709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ja-jp">
                <a:latin typeface="+mn-lt"/>
              </a:rPr>
              <a:t>目次</a:t>
            </a:r>
            <a:endParaRPr lang="en-GB" dirty="0">
              <a:latin typeface="+mn-lt"/>
            </a:endParaRPr>
          </a:p>
        </p:txBody>
      </p:sp>
      <p:sp>
        <p:nvSpPr>
          <p:cNvPr id="3" name="Content Placeholder 2"/>
          <p:cNvSpPr>
            <a:spLocks noGrp="1"/>
          </p:cNvSpPr>
          <p:nvPr>
            <p:ph idx="1"/>
          </p:nvPr>
        </p:nvSpPr>
        <p:spPr/>
        <p:txBody>
          <a:bodyPr rtlCol="0"/>
          <a:lstStyle/>
          <a:p>
            <a:pPr rtl="0"/>
            <a:r>
              <a:rPr lang="ja-jp"/>
              <a:t>スクリーニング、バイオマーカー、予防</a:t>
            </a:r>
          </a:p>
          <a:p>
            <a:pPr rtl="0"/>
            <a:r>
              <a:rPr lang="ja-jp"/>
              <a:t>早期段階および局所進行性NSCLC – ステージI、IIおよびIII</a:t>
            </a:r>
          </a:p>
          <a:p>
            <a:pPr rtl="0"/>
            <a:r>
              <a:rPr lang="ja-jp"/>
              <a:t>進行性NSCLC - 根治的治療が不可能なステージIIIおよびステージIV</a:t>
            </a:r>
          </a:p>
          <a:p>
            <a:pPr lvl="1" rtl="0"/>
            <a:r>
              <a:rPr lang="ja-jp"/>
              <a:t>免疫療法</a:t>
            </a:r>
          </a:p>
          <a:p>
            <a:pPr lvl="1" rtl="0"/>
            <a:r>
              <a:rPr lang="ja-jp"/>
              <a:t>標的療法</a:t>
            </a:r>
          </a:p>
          <a:p>
            <a:pPr lvl="1" rtl="0"/>
            <a:r>
              <a:rPr lang="ja-jp"/>
              <a:t>ADCおよびその他の治療法</a:t>
            </a:r>
          </a:p>
        </p:txBody>
      </p:sp>
      <p:sp>
        <p:nvSpPr>
          <p:cNvPr id="4" name="TextBox 3">
            <a:extLst>
              <a:ext uri="{FF2B5EF4-FFF2-40B4-BE49-F238E27FC236}">
                <a16:creationId xmlns:a16="http://schemas.microsoft.com/office/drawing/2014/main" id="{54576DC2-F737-462D-83C6-DEE126C1400E}"/>
              </a:ext>
            </a:extLst>
          </p:cNvPr>
          <p:cNvSpPr txBox="1"/>
          <p:nvPr/>
        </p:nvSpPr>
        <p:spPr>
          <a:xfrm>
            <a:off x="1751489" y="5551535"/>
            <a:ext cx="8689022" cy="1107994"/>
          </a:xfrm>
          <a:prstGeom prst="rect">
            <a:avLst/>
          </a:prstGeom>
          <a:noFill/>
          <a:ln w="254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91439" tIns="91439" rIns="91439" bIns="91439" numCol="1" spcCol="38100" rtlCol="0" anchor="t">
            <a:spAutoFit/>
          </a:bodyPr>
          <a:lstStyle/>
          <a:p>
            <a:pPr algn="ctr" rtl="0"/>
            <a:r>
              <a:rPr lang="ja-jp" sz="1200">
                <a:solidFill>
                  <a:srgbClr val="000000"/>
                </a:solidFill>
                <a:latin typeface="+mn-lt"/>
                <a:ea typeface="Calibri" panose="020F0502020204030204" pitchFamily="34" charset="0"/>
                <a:cs typeface="Arial" panose="020B0604020202020204" pitchFamily="34" charset="0"/>
              </a:rPr>
              <a:t>本書で言及されている会議抄録の著作権は、以下の団体に帰属します</a:t>
            </a:r>
            <a:br>
              <a:rPr lang="en-US" sz="1200" dirty="0">
                <a:solidFill>
                  <a:srgbClr val="000000"/>
                </a:solidFill>
                <a:latin typeface="+mn-lt"/>
                <a:ea typeface="Calibri" panose="020F0502020204030204" pitchFamily="34" charset="0"/>
                <a:cs typeface="Arial" panose="020B0604020202020204" pitchFamily="34" charset="0"/>
              </a:rPr>
            </a:br>
            <a:r>
              <a:rPr lang="ja-jp" sz="1200">
                <a:solidFill>
                  <a:srgbClr val="000000"/>
                </a:solidFill>
                <a:latin typeface="+mn-lt"/>
                <a:ea typeface="Calibri" panose="020F0502020204030204" pitchFamily="34" charset="0"/>
                <a:cs typeface="Arial" panose="020B0604020202020204" pitchFamily="34" charset="0"/>
              </a:rPr>
              <a:t>米国癌研究協会。本書の内容の編纂には多大な注意が払われていますが、Springer Healthcare、米国癌研究学会、またその従業員または下請業者は、いかなる方法でも、情報の通貨に対して責任または責任を負わず、元の翻訳または後続の翻訳における誤り、脱落、不正確、またはそれに起因するあらゆる結果に対して責任を負わないものとします。承認された製品情報は使用前に確認する必要があります。</a:t>
            </a:r>
            <a:endParaRPr lang="en-GB" sz="1200" dirty="0">
              <a:latin typeface="+mn-lt"/>
              <a:cs typeface="Arial" panose="020B0604020202020204" pitchFamily="34" charset="0"/>
            </a:endParaRPr>
          </a:p>
        </p:txBody>
      </p:sp>
    </p:spTree>
    <p:extLst>
      <p:ext uri="{BB962C8B-B14F-4D97-AF65-F5344CB8AC3E}">
        <p14:creationId xmlns:p14="http://schemas.microsoft.com/office/powerpoint/2010/main" val="9757076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5F2891-B83F-7550-3325-94896D9D9E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DCCF19-DFE2-A8C9-7D4A-80592D26EA48}"/>
              </a:ext>
            </a:extLst>
          </p:cNvPr>
          <p:cNvSpPr>
            <a:spLocks noGrp="1"/>
          </p:cNvSpPr>
          <p:nvPr>
            <p:ph type="ctrTitle"/>
          </p:nvPr>
        </p:nvSpPr>
        <p:spPr/>
        <p:txBody>
          <a:bodyPr rtlCol="0"/>
          <a:lstStyle/>
          <a:p>
            <a:pPr rtl="0"/>
            <a:r>
              <a:rPr lang="ja-jp"/>
              <a:t>スクリーニング、バイオマーカー、予防</a:t>
            </a:r>
          </a:p>
        </p:txBody>
      </p:sp>
    </p:spTree>
    <p:extLst>
      <p:ext uri="{BB962C8B-B14F-4D97-AF65-F5344CB8AC3E}">
        <p14:creationId xmlns:p14="http://schemas.microsoft.com/office/powerpoint/2010/main" val="3563252190"/>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072725-F8D7-E52C-E6CA-164D50AECB42}"/>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20C337FE-9249-5E6E-C06C-D8D8A61D8726}"/>
              </a:ext>
            </a:extLst>
          </p:cNvPr>
          <p:cNvSpPr>
            <a:spLocks noGrp="1"/>
          </p:cNvSpPr>
          <p:nvPr>
            <p:ph type="title"/>
          </p:nvPr>
        </p:nvSpPr>
        <p:spPr>
          <a:xfrm>
            <a:off x="304800" y="107693"/>
            <a:ext cx="11582400" cy="939801"/>
          </a:xfrm>
        </p:spPr>
        <p:txBody>
          <a:bodyPr rtlCol="0"/>
          <a:lstStyle/>
          <a:p>
            <a:pPr rtl="0"/>
            <a:r>
              <a:rPr lang="ja-jp">
                <a:latin typeface="+mn-lt"/>
              </a:rPr>
              <a:t>3815：家族性肺癌リスクの根底にあるペネトランスが高い稀なバリアント：肺癌遺伝子疫学コンソーシアムで得た知見 - Liu Y, et al</a:t>
            </a:r>
          </a:p>
        </p:txBody>
      </p:sp>
      <p:sp>
        <p:nvSpPr>
          <p:cNvPr id="30" name="Text Placeholder 4">
            <a:extLst>
              <a:ext uri="{FF2B5EF4-FFF2-40B4-BE49-F238E27FC236}">
                <a16:creationId xmlns:a16="http://schemas.microsoft.com/office/drawing/2014/main" id="{D0BBC12F-95C7-F17A-7548-1F5450B9D710}"/>
              </a:ext>
            </a:extLst>
          </p:cNvPr>
          <p:cNvSpPr>
            <a:spLocks noGrp="1"/>
          </p:cNvSpPr>
          <p:nvPr>
            <p:ph type="body" sz="quarter" idx="11"/>
          </p:nvPr>
        </p:nvSpPr>
        <p:spPr>
          <a:xfrm>
            <a:off x="6379633" y="6521312"/>
            <a:ext cx="5507567" cy="200025"/>
          </a:xfrm>
        </p:spPr>
        <p:txBody>
          <a:bodyPr rtlCol="0"/>
          <a:lstStyle/>
          <a:p>
            <a:pPr rtl="0"/>
            <a:r>
              <a:rPr lang="ja-jp"/>
              <a:t>Liu Y, et al.AACR; 2025.抄録番号：3815</a:t>
            </a:r>
          </a:p>
        </p:txBody>
      </p:sp>
      <p:sp>
        <p:nvSpPr>
          <p:cNvPr id="4" name="Content Placeholder 3">
            <a:extLst>
              <a:ext uri="{FF2B5EF4-FFF2-40B4-BE49-F238E27FC236}">
                <a16:creationId xmlns:a16="http://schemas.microsoft.com/office/drawing/2014/main" id="{AE10BB0B-714A-5819-246E-99A685D3D153}"/>
              </a:ext>
            </a:extLst>
          </p:cNvPr>
          <p:cNvSpPr>
            <a:spLocks noGrp="1"/>
          </p:cNvSpPr>
          <p:nvPr>
            <p:ph idx="1"/>
          </p:nvPr>
        </p:nvSpPr>
        <p:spPr/>
        <p:txBody>
          <a:bodyPr rtlCol="0"/>
          <a:lstStyle/>
          <a:p>
            <a:pPr rtl="0"/>
            <a:r>
              <a:rPr lang="ja-jp" sz="1600" b="1" dirty="0"/>
              <a:t>治験目的</a:t>
            </a:r>
          </a:p>
          <a:p>
            <a:pPr lvl="1" rtl="0"/>
            <a:r>
              <a:rPr lang="ja-jp" sz="1600" dirty="0"/>
              <a:t>ペネトランスが高い稀な病原性生殖細胞系列でのバリアントを同定し、家族性肺癌におけるその役割を評価すること</a:t>
            </a:r>
          </a:p>
          <a:p>
            <a:pPr rtl="0">
              <a:spcBef>
                <a:spcPts val="1800"/>
              </a:spcBef>
            </a:pPr>
            <a:r>
              <a:rPr lang="ja-jp" sz="1600" b="1" dirty="0"/>
              <a:t>方法</a:t>
            </a:r>
          </a:p>
          <a:p>
            <a:pPr lvl="1" rtl="0"/>
            <a:r>
              <a:rPr lang="ja-jp" sz="1600" dirty="0"/>
              <a:t>高リスク家族性肺がん（FLC）が発生した129家族を対象に、全ゲノムおよびエクソームシークエンシングを実施した（第一度親族に肺がん罹患者が2人、または第二度親族に肺がん罹患者が</a:t>
            </a:r>
            <a:r>
              <a:rPr lang="ja-jp" sz="1600" dirty="0">
                <a:latin typeface="Calibri" panose="020F0502020204030204" pitchFamily="34" charset="0"/>
                <a:ea typeface="Calibri" panose="020F0502020204030204" pitchFamily="34" charset="0"/>
                <a:cs typeface="Calibri" panose="020F0502020204030204" pitchFamily="34" charset="0"/>
              </a:rPr>
              <a:t>3</a:t>
            </a:r>
            <a:r>
              <a:rPr lang="ja-jp" sz="1600" dirty="0"/>
              <a:t>人以上と定義）（罹患FLC 177人、非罹患309人）。</a:t>
            </a:r>
          </a:p>
          <a:p>
            <a:pPr lvl="1" rtl="0"/>
            <a:r>
              <a:rPr lang="ja-jp" sz="1600" dirty="0"/>
              <a:t>目的：FLCに濃縮されるまれな（Genome Aggregation Database [gnomAD]のグローバル母集団における対立遺伝子頻度が1％未満）および劇症バリアント（ミスセンス、ストップゲイン、フレームシフト）の同定</a:t>
            </a:r>
          </a:p>
          <a:p>
            <a:pPr lvl="1" rtl="0"/>
            <a:r>
              <a:rPr lang="ja-jp" sz="1600" dirty="0"/>
              <a:t>国際肺癌コンソーシアムの散発性肺癌症例2408例と集団対照群885例を用いて、有望なバリアントの外部検証を実施した</a:t>
            </a:r>
          </a:p>
        </p:txBody>
      </p:sp>
      <p:graphicFrame>
        <p:nvGraphicFramePr>
          <p:cNvPr id="2" name="Table 3">
            <a:extLst>
              <a:ext uri="{FF2B5EF4-FFF2-40B4-BE49-F238E27FC236}">
                <a16:creationId xmlns:a16="http://schemas.microsoft.com/office/drawing/2014/main" id="{19363CC3-A6CC-9941-695A-89578C0C7574}"/>
              </a:ext>
            </a:extLst>
          </p:cNvPr>
          <p:cNvGraphicFramePr>
            <a:graphicFrameLocks noGrp="1"/>
          </p:cNvGraphicFramePr>
          <p:nvPr>
            <p:extLst>
              <p:ext uri="{D42A27DB-BD31-4B8C-83A1-F6EECF244321}">
                <p14:modId xmlns:p14="http://schemas.microsoft.com/office/powerpoint/2010/main" val="3472165580"/>
              </p:ext>
            </p:extLst>
          </p:nvPr>
        </p:nvGraphicFramePr>
        <p:xfrm>
          <a:off x="677917" y="4539601"/>
          <a:ext cx="10836166" cy="1529520"/>
        </p:xfrm>
        <a:graphic>
          <a:graphicData uri="http://schemas.openxmlformats.org/drawingml/2006/table">
            <a:tbl>
              <a:tblPr firstRow="1" bandRow="1">
                <a:tableStyleId>{69012ECD-51FC-41F1-AA8D-1B2483CD663E}</a:tableStyleId>
              </a:tblPr>
              <a:tblGrid>
                <a:gridCol w="2530978">
                  <a:extLst>
                    <a:ext uri="{9D8B030D-6E8A-4147-A177-3AD203B41FA5}">
                      <a16:colId xmlns:a16="http://schemas.microsoft.com/office/drawing/2014/main" val="1987913234"/>
                    </a:ext>
                  </a:extLst>
                </a:gridCol>
                <a:gridCol w="1576860">
                  <a:extLst>
                    <a:ext uri="{9D8B030D-6E8A-4147-A177-3AD203B41FA5}">
                      <a16:colId xmlns:a16="http://schemas.microsoft.com/office/drawing/2014/main" val="2996158103"/>
                    </a:ext>
                  </a:extLst>
                </a:gridCol>
                <a:gridCol w="1576860">
                  <a:extLst>
                    <a:ext uri="{9D8B030D-6E8A-4147-A177-3AD203B41FA5}">
                      <a16:colId xmlns:a16="http://schemas.microsoft.com/office/drawing/2014/main" val="387794355"/>
                    </a:ext>
                  </a:extLst>
                </a:gridCol>
                <a:gridCol w="1717156">
                  <a:extLst>
                    <a:ext uri="{9D8B030D-6E8A-4147-A177-3AD203B41FA5}">
                      <a16:colId xmlns:a16="http://schemas.microsoft.com/office/drawing/2014/main" val="3911194865"/>
                    </a:ext>
                  </a:extLst>
                </a:gridCol>
                <a:gridCol w="1717156">
                  <a:extLst>
                    <a:ext uri="{9D8B030D-6E8A-4147-A177-3AD203B41FA5}">
                      <a16:colId xmlns:a16="http://schemas.microsoft.com/office/drawing/2014/main" val="2038252824"/>
                    </a:ext>
                  </a:extLst>
                </a:gridCol>
                <a:gridCol w="1717156">
                  <a:extLst>
                    <a:ext uri="{9D8B030D-6E8A-4147-A177-3AD203B41FA5}">
                      <a16:colId xmlns:a16="http://schemas.microsoft.com/office/drawing/2014/main" val="538174530"/>
                    </a:ext>
                  </a:extLst>
                </a:gridCol>
              </a:tblGrid>
              <a:tr h="135005">
                <a:tc rowSpan="2">
                  <a:txBody>
                    <a:bodyPr/>
                    <a:lstStyle/>
                    <a:p>
                      <a:pPr rtl="0"/>
                      <a:r>
                        <a:rPr lang="ja-jp" sz="1400" b="1" noProof="0">
                          <a:solidFill>
                            <a:schemeClr val="tx2"/>
                          </a:solidFill>
                          <a:latin typeface="+mn-lt"/>
                        </a:rPr>
                        <a:t>出典</a:t>
                      </a:r>
                    </a:p>
                  </a:txBody>
                  <a:tcPr marL="72000" marT="3600" marB="3600" anchor="b">
                    <a:lnB w="12700" cap="flat" cmpd="sng" algn="ctr">
                      <a:noFill/>
                      <a:prstDash val="solid"/>
                      <a:round/>
                      <a:headEnd type="none" w="med" len="med"/>
                      <a:tailEnd type="none" w="med" len="med"/>
                    </a:lnB>
                  </a:tcPr>
                </a:tc>
                <a:tc gridSpan="2">
                  <a:txBody>
                    <a:bodyPr/>
                    <a:lstStyle/>
                    <a:p>
                      <a:pPr algn="ctr" rtl="0"/>
                      <a:r>
                        <a:rPr lang="ja-jp" sz="1400" b="1" noProof="0">
                          <a:solidFill>
                            <a:schemeClr val="tx2"/>
                          </a:solidFill>
                          <a:latin typeface="+mn-lt"/>
                        </a:rPr>
                        <a:t>識別</a:t>
                      </a:r>
                    </a:p>
                  </a:txBody>
                  <a:tcPr marL="72000" marT="3600" marB="3600" anchor="b"/>
                </a:tc>
                <a:tc hMerge="1">
                  <a:txBody>
                    <a:bodyPr/>
                    <a:lstStyle/>
                    <a:p>
                      <a:pPr algn="ctr" rtl="0"/>
                      <a:endParaRPr lang="en-GB" dirty="0"/>
                    </a:p>
                  </a:txBody>
                  <a:tcPr marL="72000" marT="36000" marB="36000" anchor="b"/>
                </a:tc>
                <a:tc gridSpan="3">
                  <a:txBody>
                    <a:bodyPr/>
                    <a:lstStyle/>
                    <a:p>
                      <a:pPr marL="0" algn="ctr" defTabSz="914400" rtl="0" eaLnBrk="1" latinLnBrk="0" hangingPunct="1"/>
                      <a:r>
                        <a:rPr lang="ja-jp" sz="1400" b="1" kern="1200">
                          <a:solidFill>
                            <a:schemeClr val="tx2"/>
                          </a:solidFill>
                          <a:latin typeface="+mn-lt"/>
                          <a:ea typeface="+mn-ea"/>
                          <a:cs typeface="+mn-cs"/>
                        </a:rPr>
                        <a:t>バリデーション</a:t>
                      </a:r>
                    </a:p>
                  </a:txBody>
                  <a:tcPr marL="72000" marT="3600" marB="3600" anchor="b"/>
                </a:tc>
                <a:tc hMerge="1">
                  <a:txBody>
                    <a:bodyPr/>
                    <a:lstStyle/>
                    <a:p>
                      <a:pPr marL="0" algn="ctr" defTabSz="914400" rtl="0" eaLnBrk="1" latinLnBrk="0" hangingPunct="1"/>
                      <a:endParaRPr lang="en-US" sz="1400" b="1" kern="1200" dirty="0">
                        <a:solidFill>
                          <a:schemeClr val="tx2"/>
                        </a:solidFill>
                        <a:latin typeface="+mn-lt"/>
                        <a:ea typeface="+mn-ea"/>
                        <a:cs typeface="+mn-cs"/>
                      </a:endParaRPr>
                    </a:p>
                  </a:txBody>
                  <a:tcPr marL="72000" marT="36000" marB="36000" anchor="b"/>
                </a:tc>
                <a:tc hMerge="1">
                  <a:txBody>
                    <a:bodyPr/>
                    <a:lstStyle/>
                    <a:p>
                      <a:pPr marL="0" algn="ctr" defTabSz="914400" rtl="0" eaLnBrk="1" latinLnBrk="0" hangingPunct="1"/>
                      <a:endParaRPr lang="en-US" sz="1400" b="1" kern="1200" dirty="0">
                        <a:solidFill>
                          <a:schemeClr val="tx2"/>
                        </a:solidFill>
                        <a:latin typeface="+mn-lt"/>
                        <a:ea typeface="+mn-ea"/>
                        <a:cs typeface="+mn-cs"/>
                      </a:endParaRPr>
                    </a:p>
                  </a:txBody>
                  <a:tcPr marL="72000" marT="36000" marB="36000" anchor="b"/>
                </a:tc>
                <a:extLst>
                  <a:ext uri="{0D108BD9-81ED-4DB2-BD59-A6C34878D82A}">
                    <a16:rowId xmlns:a16="http://schemas.microsoft.com/office/drawing/2014/main" val="3431631807"/>
                  </a:ext>
                </a:extLst>
              </a:tr>
              <a:tr h="135005">
                <a:tc vMerge="1">
                  <a:txBody>
                    <a:bodyPr/>
                    <a:lstStyle/>
                    <a:p>
                      <a:pPr rtl="0"/>
                      <a:endParaRPr dirty="0"/>
                    </a:p>
                  </a:txBody>
                  <a:tcPr marL="72000" marT="36000" marB="36000" anchor="b">
                    <a:solidFill>
                      <a:schemeClr val="accent1"/>
                    </a:solidFill>
                  </a:tcPr>
                </a:tc>
                <a:tc>
                  <a:txBody>
                    <a:bodyPr/>
                    <a:lstStyle/>
                    <a:p>
                      <a:pPr algn="ctr" rtl="0"/>
                      <a:r>
                        <a:rPr lang="ja-jp" sz="1400" b="1" noProof="0">
                          <a:solidFill>
                            <a:schemeClr val="tx2"/>
                          </a:solidFill>
                          <a:latin typeface="+mn-lt"/>
                        </a:rPr>
                        <a:t>GELCC</a:t>
                      </a:r>
                    </a:p>
                  </a:txBody>
                  <a:tcPr marL="72000" marT="3600" marB="3600" anchor="b">
                    <a:lnB w="12700" cap="flat" cmpd="sng" algn="ctr">
                      <a:noFill/>
                      <a:prstDash val="solid"/>
                      <a:round/>
                      <a:headEnd type="none" w="med" len="med"/>
                      <a:tailEnd type="none" w="med" len="med"/>
                    </a:lnB>
                    <a:solidFill>
                      <a:schemeClr val="accent1"/>
                    </a:solidFill>
                  </a:tcPr>
                </a:tc>
                <a:tc>
                  <a:txBody>
                    <a:bodyPr/>
                    <a:lstStyle/>
                    <a:p>
                      <a:pPr algn="ctr" rtl="0"/>
                      <a:r>
                        <a:rPr lang="ja-jp" sz="1400" b="1" kern="1200">
                          <a:solidFill>
                            <a:schemeClr val="tx2"/>
                          </a:solidFill>
                          <a:latin typeface="+mn-lt"/>
                          <a:ea typeface="+mn-ea"/>
                          <a:cs typeface="+mn-cs"/>
                        </a:rPr>
                        <a:t>gnomAD</a:t>
                      </a:r>
                      <a:endParaRPr lang="en-GB" dirty="0"/>
                    </a:p>
                  </a:txBody>
                  <a:tcPr marL="72000" marT="3600" marB="3600" anchor="b">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ja-jp" sz="1400" b="1" kern="1200">
                          <a:solidFill>
                            <a:schemeClr val="tx2"/>
                          </a:solidFill>
                          <a:latin typeface="+mn-lt"/>
                          <a:ea typeface="+mn-ea"/>
                          <a:cs typeface="+mn-cs"/>
                        </a:rPr>
                        <a:t>内部</a:t>
                      </a:r>
                    </a:p>
                  </a:txBody>
                  <a:tcPr marL="72000" marT="3600" marB="3600" anchor="b">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ja-jp" sz="1400" b="1" kern="1200">
                          <a:solidFill>
                            <a:schemeClr val="tx2"/>
                          </a:solidFill>
                          <a:latin typeface="+mn-lt"/>
                          <a:ea typeface="+mn-ea"/>
                          <a:cs typeface="+mn-cs"/>
                        </a:rPr>
                        <a:t>英国バイオバンク</a:t>
                      </a:r>
                    </a:p>
                  </a:txBody>
                  <a:tcPr marL="72000" marT="3600" marB="3600" anchor="b">
                    <a:lnB w="12700" cap="flat" cmpd="sng" algn="ctr">
                      <a:noFill/>
                      <a:prstDash val="solid"/>
                      <a:round/>
                      <a:headEnd type="none" w="med" len="med"/>
                      <a:tailEnd type="none" w="med" len="med"/>
                    </a:lnB>
                    <a:solidFill>
                      <a:schemeClr val="accent1"/>
                    </a:solidFill>
                  </a:tcPr>
                </a:tc>
                <a:tc>
                  <a:txBody>
                    <a:bodyPr/>
                    <a:lstStyle/>
                    <a:p>
                      <a:pPr marL="0" algn="ctr" defTabSz="914400" rtl="0" eaLnBrk="1" latinLnBrk="0" hangingPunct="1"/>
                      <a:r>
                        <a:rPr lang="ja-jp" sz="1400" b="1" kern="1200">
                          <a:solidFill>
                            <a:schemeClr val="tx2"/>
                          </a:solidFill>
                          <a:latin typeface="+mn-lt"/>
                          <a:ea typeface="+mn-ea"/>
                          <a:cs typeface="+mn-cs"/>
                        </a:rPr>
                        <a:t>関係者全員</a:t>
                      </a:r>
                    </a:p>
                  </a:txBody>
                  <a:tcPr marL="72000" marT="3600" marB="36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4111249997"/>
                  </a:ext>
                </a:extLst>
              </a:tr>
              <a:tr h="0">
                <a:tc>
                  <a:txBody>
                    <a:bodyPr/>
                    <a:lstStyle/>
                    <a:p>
                      <a:pPr rtl="0"/>
                      <a:r>
                        <a:rPr lang="ja-jp" sz="1400" b="0" noProof="0">
                          <a:latin typeface="+mn-lt"/>
                        </a:rPr>
                        <a:t>症例/対照群, n</a:t>
                      </a:r>
                    </a:p>
                  </a:txBody>
                  <a:tcPr marL="72000" marT="3600" marB="3600">
                    <a:lnT w="12700" cap="flat" cmpd="sng" algn="ctr">
                      <a:noFill/>
                      <a:prstDash val="solid"/>
                      <a:round/>
                      <a:headEnd type="none" w="med" len="med"/>
                      <a:tailEnd type="none" w="med" len="med"/>
                    </a:lnT>
                  </a:tcPr>
                </a:tc>
                <a:tc>
                  <a:txBody>
                    <a:bodyPr/>
                    <a:lstStyle/>
                    <a:p>
                      <a:pPr algn="ctr" rtl="0"/>
                      <a:r>
                        <a:rPr lang="ja-jp" sz="1400" noProof="0">
                          <a:latin typeface="+mn-lt"/>
                        </a:rPr>
                        <a:t>177例</a:t>
                      </a:r>
                    </a:p>
                  </a:txBody>
                  <a:tcPr marL="72000" marT="3600" marB="3600">
                    <a:lnT w="12700" cap="flat" cmpd="sng" algn="ctr">
                      <a:noFill/>
                      <a:prstDash val="solid"/>
                      <a:round/>
                      <a:headEnd type="none" w="med" len="med"/>
                      <a:tailEnd type="none" w="med" len="med"/>
                    </a:lnT>
                  </a:tcPr>
                </a:tc>
                <a:tc>
                  <a:txBody>
                    <a:bodyPr/>
                    <a:lstStyle/>
                    <a:p>
                      <a:pPr algn="ctr" rtl="0"/>
                      <a:r>
                        <a:rPr lang="ja-jp" sz="1400" noProof="0">
                          <a:latin typeface="+mn-lt"/>
                        </a:rPr>
                        <a:t>807、対照162例</a:t>
                      </a:r>
                    </a:p>
                  </a:txBody>
                  <a:tcPr marL="72000" marT="3600" marB="3600">
                    <a:lnT w="12700" cap="flat" cmpd="sng" algn="ctr">
                      <a:noFill/>
                      <a:prstDash val="solid"/>
                      <a:round/>
                      <a:headEnd type="none" w="med" len="med"/>
                      <a:tailEnd type="none" w="med" len="med"/>
                    </a:lnT>
                  </a:tcPr>
                </a:tc>
                <a:tc>
                  <a:txBody>
                    <a:bodyPr/>
                    <a:lstStyle/>
                    <a:p>
                      <a:pPr algn="ctr" rtl="0"/>
                      <a:r>
                        <a:rPr lang="ja-jp" sz="1400" noProof="0">
                          <a:latin typeface="+mn-lt"/>
                        </a:rPr>
                        <a:t>2408/885</a:t>
                      </a:r>
                    </a:p>
                  </a:txBody>
                  <a:tcPr marL="72000" marT="3600" marB="3600">
                    <a:lnT w="12700" cap="flat" cmpd="sng" algn="ctr">
                      <a:noFill/>
                      <a:prstDash val="solid"/>
                      <a:round/>
                      <a:headEnd type="none" w="med" len="med"/>
                      <a:tailEnd type="none" w="med" len="med"/>
                    </a:lnT>
                  </a:tcPr>
                </a:tc>
                <a:tc>
                  <a:txBody>
                    <a:bodyPr/>
                    <a:lstStyle/>
                    <a:p>
                      <a:pPr algn="ctr" rtl="0"/>
                      <a:r>
                        <a:rPr lang="ja-jp" sz="1400" noProof="0">
                          <a:latin typeface="+mn-lt"/>
                        </a:rPr>
                        <a:t>4902/343,753</a:t>
                      </a:r>
                    </a:p>
                  </a:txBody>
                  <a:tcPr marL="72000" marT="3600" marB="3600">
                    <a:lnT w="12700" cap="flat" cmpd="sng" algn="ctr">
                      <a:noFill/>
                      <a:prstDash val="solid"/>
                      <a:round/>
                      <a:headEnd type="none" w="med" len="med"/>
                      <a:tailEnd type="none" w="med" len="med"/>
                    </a:lnT>
                  </a:tcPr>
                </a:tc>
                <a:tc>
                  <a:txBody>
                    <a:bodyPr/>
                    <a:lstStyle/>
                    <a:p>
                      <a:pPr algn="ctr" rtl="0"/>
                      <a:r>
                        <a:rPr lang="ja-jp" sz="1400" noProof="0">
                          <a:latin typeface="+mn-lt"/>
                        </a:rPr>
                        <a:t>2775/268,332</a:t>
                      </a:r>
                    </a:p>
                  </a:txBody>
                  <a:tcPr marL="72000" marT="3600" marB="36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rtl="0"/>
                      <a:r>
                        <a:rPr lang="ja-jp" sz="1400" b="0">
                          <a:latin typeface="+mn-lt"/>
                        </a:rPr>
                        <a:t>メタ分析固定モデル</a:t>
                      </a:r>
                    </a:p>
                  </a:txBody>
                  <a:tcPr marL="72000" marT="3600" marB="3600"/>
                </a:tc>
                <a:tc gridSpan="2">
                  <a:txBody>
                    <a:bodyPr/>
                    <a:lstStyle/>
                    <a:p>
                      <a:pPr algn="ctr" rtl="0"/>
                      <a:r>
                        <a:rPr lang="ja-jp" sz="1400" noProof="0">
                          <a:latin typeface="+mn-lt"/>
                        </a:rPr>
                        <a:t>特定例：118バリアント</a:t>
                      </a:r>
                    </a:p>
                  </a:txBody>
                  <a:tcPr marL="72000" marT="3600" marB="3600"/>
                </a:tc>
                <a:tc hMerge="1">
                  <a:txBody>
                    <a:bodyPr/>
                    <a:lstStyle/>
                    <a:p>
                      <a:pPr rtl="0"/>
                      <a:endParaRPr lang="en-GB"/>
                    </a:p>
                  </a:txBody>
                  <a:tcPr/>
                </a:tc>
                <a:tc gridSpan="3">
                  <a:txBody>
                    <a:bodyPr/>
                    <a:lstStyle/>
                    <a:p>
                      <a:pPr algn="ctr" rtl="0"/>
                      <a:r>
                        <a:rPr lang="ja-jp" sz="1400" noProof="0">
                          <a:latin typeface="+mn-lt"/>
                        </a:rPr>
                        <a:t>検証完了：53バリアント</a:t>
                      </a:r>
                    </a:p>
                  </a:txBody>
                  <a:tcPr marL="72000" marT="3600" marB="3600"/>
                </a:tc>
                <a:tc hMerge="1">
                  <a:txBody>
                    <a:bodyPr/>
                    <a:lstStyle/>
                    <a:p>
                      <a:pPr algn="ctr" rtl="0"/>
                      <a:endParaRPr lang="en-US" sz="1400" noProof="0" dirty="0">
                        <a:latin typeface="+mn-lt"/>
                      </a:endParaRPr>
                    </a:p>
                  </a:txBody>
                  <a:tcPr marL="72000" marT="36000" marB="36000"/>
                </a:tc>
                <a:tc hMerge="1">
                  <a:txBody>
                    <a:bodyPr/>
                    <a:lstStyle/>
                    <a:p>
                      <a:pPr algn="ctr" rtl="0"/>
                      <a:endParaRPr lang="en-US" sz="1400" noProof="0" dirty="0">
                        <a:latin typeface="+mn-lt"/>
                      </a:endParaRPr>
                    </a:p>
                  </a:txBody>
                  <a:tcPr marL="72000" marT="36000" marB="36000"/>
                </a:tc>
                <a:extLst>
                  <a:ext uri="{0D108BD9-81ED-4DB2-BD59-A6C34878D82A}">
                    <a16:rowId xmlns:a16="http://schemas.microsoft.com/office/drawing/2014/main" val="938311612"/>
                  </a:ext>
                </a:extLst>
              </a:tr>
              <a:tr h="0">
                <a:tc>
                  <a:txBody>
                    <a:bodyPr/>
                    <a:lstStyle/>
                    <a:p>
                      <a:pPr rtl="0"/>
                      <a:endParaRPr lang="en-US" sz="1400" b="0" noProof="0" dirty="0">
                        <a:latin typeface="+mn-lt"/>
                      </a:endParaRPr>
                    </a:p>
                  </a:txBody>
                  <a:tcPr marL="72000" marT="3600" marB="3600"/>
                </a:tc>
                <a:tc gridSpan="5">
                  <a:txBody>
                    <a:bodyPr/>
                    <a:lstStyle/>
                    <a:p>
                      <a:pPr algn="ctr" rtl="0"/>
                      <a:r>
                        <a:rPr lang="ja-jp" sz="1400" noProof="0" dirty="0">
                          <a:latin typeface="+mn-lt"/>
                        </a:rPr>
                        <a:t>総計：35遺伝子全体で52バリアント </a:t>
                      </a:r>
                    </a:p>
                    <a:p>
                      <a:pPr algn="ctr" rtl="0"/>
                      <a:r>
                        <a:rPr lang="ja-jp" sz="1400" noProof="0" dirty="0">
                          <a:latin typeface="+mn-lt"/>
                        </a:rPr>
                        <a:t>ミスセンス65％、ストップゲイン15％、スプライシング6％、フレームシフト14%</a:t>
                      </a:r>
                    </a:p>
                    <a:p>
                      <a:pPr algn="ctr" rtl="0"/>
                      <a:r>
                        <a:rPr lang="ja-jp" sz="1400" noProof="0" dirty="0">
                          <a:latin typeface="+mn-lt"/>
                        </a:rPr>
                        <a:t>病原性6例、対立27例、不確実8例</a:t>
                      </a:r>
                    </a:p>
                  </a:txBody>
                  <a:tcPr marL="72000" marT="3600" marB="3600"/>
                </a:tc>
                <a:tc hMerge="1">
                  <a:txBody>
                    <a:bodyPr/>
                    <a:lstStyle/>
                    <a:p>
                      <a:pPr rtl="0"/>
                      <a:endParaRPr lang="en-GB"/>
                    </a:p>
                  </a:txBody>
                  <a:tcPr/>
                </a:tc>
                <a:tc hMerge="1">
                  <a:txBody>
                    <a:bodyPr/>
                    <a:lstStyle/>
                    <a:p>
                      <a:pPr algn="ctr" rtl="0"/>
                      <a:endParaRPr lang="en-US" sz="1400" noProof="0" dirty="0">
                        <a:latin typeface="+mn-lt"/>
                      </a:endParaRPr>
                    </a:p>
                  </a:txBody>
                  <a:tcPr marL="72000" marT="36000" marB="36000"/>
                </a:tc>
                <a:tc hMerge="1">
                  <a:txBody>
                    <a:bodyPr/>
                    <a:lstStyle/>
                    <a:p>
                      <a:pPr algn="ctr" rtl="0"/>
                      <a:endParaRPr lang="en-US" sz="1400" noProof="0" dirty="0">
                        <a:latin typeface="+mn-lt"/>
                      </a:endParaRPr>
                    </a:p>
                  </a:txBody>
                  <a:tcPr marL="72000" marT="36000" marB="36000"/>
                </a:tc>
                <a:tc hMerge="1">
                  <a:txBody>
                    <a:bodyPr/>
                    <a:lstStyle/>
                    <a:p>
                      <a:pPr algn="ctr" rtl="0"/>
                      <a:endParaRPr lang="en-US" sz="1400" noProof="0" dirty="0">
                        <a:latin typeface="+mn-lt"/>
                      </a:endParaRPr>
                    </a:p>
                  </a:txBody>
                  <a:tcPr marL="72000" marT="36000" marB="36000"/>
                </a:tc>
                <a:extLst>
                  <a:ext uri="{0D108BD9-81ED-4DB2-BD59-A6C34878D82A}">
                    <a16:rowId xmlns:a16="http://schemas.microsoft.com/office/drawing/2014/main" val="3113293845"/>
                  </a:ext>
                </a:extLst>
              </a:tr>
            </a:tbl>
          </a:graphicData>
        </a:graphic>
      </p:graphicFrame>
    </p:spTree>
    <p:extLst>
      <p:ext uri="{BB962C8B-B14F-4D97-AF65-F5344CB8AC3E}">
        <p14:creationId xmlns:p14="http://schemas.microsoft.com/office/powerpoint/2010/main" val="23847858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94381-7E7A-34CC-010A-815D7C110491}"/>
            </a:ext>
          </a:extLst>
        </p:cNvPr>
        <p:cNvGrpSpPr/>
        <p:nvPr/>
      </p:nvGrpSpPr>
      <p:grpSpPr>
        <a:xfrm>
          <a:off x="0" y="0"/>
          <a:ext cx="0" cy="0"/>
          <a:chOff x="0" y="0"/>
          <a:chExt cx="0" cy="0"/>
        </a:xfrm>
      </p:grpSpPr>
      <p:sp>
        <p:nvSpPr>
          <p:cNvPr id="27" name="Text Placeholder 26">
            <a:extLst>
              <a:ext uri="{FF2B5EF4-FFF2-40B4-BE49-F238E27FC236}">
                <a16:creationId xmlns:a16="http://schemas.microsoft.com/office/drawing/2014/main" id="{B6EB6071-29FE-2944-9A18-87A378DD55E1}"/>
              </a:ext>
            </a:extLst>
          </p:cNvPr>
          <p:cNvSpPr>
            <a:spLocks noGrp="1"/>
          </p:cNvSpPr>
          <p:nvPr>
            <p:ph type="body" sz="quarter" idx="10"/>
          </p:nvPr>
        </p:nvSpPr>
        <p:spPr>
          <a:xfrm>
            <a:off x="304800" y="6234113"/>
            <a:ext cx="7801232" cy="487362"/>
          </a:xfrm>
        </p:spPr>
        <p:txBody>
          <a:bodyPr rtlCol="0"/>
          <a:lstStyle/>
          <a:p>
            <a:r>
              <a:rPr lang="ja-jp" dirty="0"/>
              <a:t>赤色は機能獲得遺伝子、青色は極稀な影響大バリアント、*タンパク質切断、#病原性臨床バリアント、fsはフレームシフト</a:t>
            </a:r>
          </a:p>
        </p:txBody>
      </p:sp>
      <p:sp>
        <p:nvSpPr>
          <p:cNvPr id="17" name="Title 1">
            <a:extLst>
              <a:ext uri="{FF2B5EF4-FFF2-40B4-BE49-F238E27FC236}">
                <a16:creationId xmlns:a16="http://schemas.microsoft.com/office/drawing/2014/main" id="{B05727BE-7B83-21C0-309F-A0C691375A38}"/>
              </a:ext>
            </a:extLst>
          </p:cNvPr>
          <p:cNvSpPr>
            <a:spLocks noGrp="1"/>
          </p:cNvSpPr>
          <p:nvPr>
            <p:ph type="title"/>
          </p:nvPr>
        </p:nvSpPr>
        <p:spPr>
          <a:xfrm>
            <a:off x="304800" y="107693"/>
            <a:ext cx="11582400" cy="939801"/>
          </a:xfrm>
        </p:spPr>
        <p:txBody>
          <a:bodyPr rtlCol="0"/>
          <a:lstStyle/>
          <a:p>
            <a:pPr rtl="0"/>
            <a:r>
              <a:rPr lang="ja-jp">
                <a:latin typeface="+mn-lt"/>
              </a:rPr>
              <a:t>3815：家族性肺癌リスクの根底にあるペネトランスが高い稀なバリアント：肺癌遺伝子疫学コンソーシアムで得た知見 - Liu Y, et al</a:t>
            </a:r>
          </a:p>
        </p:txBody>
      </p:sp>
      <p:sp>
        <p:nvSpPr>
          <p:cNvPr id="18" name="Text Placeholder 4">
            <a:extLst>
              <a:ext uri="{FF2B5EF4-FFF2-40B4-BE49-F238E27FC236}">
                <a16:creationId xmlns:a16="http://schemas.microsoft.com/office/drawing/2014/main" id="{4E2C734B-87B6-0994-C093-6F00AF20DF02}"/>
              </a:ext>
            </a:extLst>
          </p:cNvPr>
          <p:cNvSpPr>
            <a:spLocks noGrp="1"/>
          </p:cNvSpPr>
          <p:nvPr>
            <p:ph type="body" sz="quarter" idx="11"/>
          </p:nvPr>
        </p:nvSpPr>
        <p:spPr>
          <a:xfrm>
            <a:off x="6379633" y="6521312"/>
            <a:ext cx="5507567" cy="200025"/>
          </a:xfrm>
        </p:spPr>
        <p:txBody>
          <a:bodyPr rtlCol="0"/>
          <a:lstStyle/>
          <a:p>
            <a:pPr rtl="0"/>
            <a:r>
              <a:rPr lang="ja-jp" dirty="0"/>
              <a:t>Liu Y, et al.AACR; 2025.抄録番号：3815</a:t>
            </a:r>
          </a:p>
        </p:txBody>
      </p:sp>
      <p:sp>
        <p:nvSpPr>
          <p:cNvPr id="19" name="Content Placeholder 3">
            <a:extLst>
              <a:ext uri="{FF2B5EF4-FFF2-40B4-BE49-F238E27FC236}">
                <a16:creationId xmlns:a16="http://schemas.microsoft.com/office/drawing/2014/main" id="{1D83785D-9D96-0C21-9BB6-9E8251A60624}"/>
              </a:ext>
            </a:extLst>
          </p:cNvPr>
          <p:cNvSpPr>
            <a:spLocks noGrp="1"/>
          </p:cNvSpPr>
          <p:nvPr>
            <p:ph idx="1"/>
          </p:nvPr>
        </p:nvSpPr>
        <p:spPr>
          <a:xfrm>
            <a:off x="304800" y="1246909"/>
            <a:ext cx="11582400" cy="5055650"/>
          </a:xfrm>
        </p:spPr>
        <p:txBody>
          <a:bodyPr rtlCol="0"/>
          <a:lstStyle/>
          <a:p>
            <a:pPr rtl="0"/>
            <a:r>
              <a:rPr lang="ja-jp" b="1" dirty="0"/>
              <a:t>主な結果 (続き)</a:t>
            </a:r>
            <a:endParaRPr lang="en-US" dirty="0"/>
          </a:p>
        </p:txBody>
      </p:sp>
      <p:graphicFrame>
        <p:nvGraphicFramePr>
          <p:cNvPr id="20" name="Table 3">
            <a:extLst>
              <a:ext uri="{FF2B5EF4-FFF2-40B4-BE49-F238E27FC236}">
                <a16:creationId xmlns:a16="http://schemas.microsoft.com/office/drawing/2014/main" id="{1882473A-740F-5B81-9D83-EBF8F20813B4}"/>
              </a:ext>
            </a:extLst>
          </p:cNvPr>
          <p:cNvGraphicFramePr>
            <a:graphicFrameLocks noGrp="1"/>
          </p:cNvGraphicFramePr>
          <p:nvPr>
            <p:extLst>
              <p:ext uri="{D42A27DB-BD31-4B8C-83A1-F6EECF244321}">
                <p14:modId xmlns:p14="http://schemas.microsoft.com/office/powerpoint/2010/main" val="1428505800"/>
              </p:ext>
            </p:extLst>
          </p:nvPr>
        </p:nvGraphicFramePr>
        <p:xfrm>
          <a:off x="87208" y="1785853"/>
          <a:ext cx="5935745" cy="4515840"/>
        </p:xfrm>
        <a:graphic>
          <a:graphicData uri="http://schemas.openxmlformats.org/drawingml/2006/table">
            <a:tbl>
              <a:tblPr firstRow="1" bandRow="1">
                <a:tableStyleId>{69012ECD-51FC-41F1-AA8D-1B2483CD663E}</a:tableStyleId>
              </a:tblPr>
              <a:tblGrid>
                <a:gridCol w="1179440">
                  <a:extLst>
                    <a:ext uri="{9D8B030D-6E8A-4147-A177-3AD203B41FA5}">
                      <a16:colId xmlns:a16="http://schemas.microsoft.com/office/drawing/2014/main" val="1987913234"/>
                    </a:ext>
                  </a:extLst>
                </a:gridCol>
                <a:gridCol w="798440">
                  <a:extLst>
                    <a:ext uri="{9D8B030D-6E8A-4147-A177-3AD203B41FA5}">
                      <a16:colId xmlns:a16="http://schemas.microsoft.com/office/drawing/2014/main" val="2996158103"/>
                    </a:ext>
                  </a:extLst>
                </a:gridCol>
                <a:gridCol w="1386259">
                  <a:extLst>
                    <a:ext uri="{9D8B030D-6E8A-4147-A177-3AD203B41FA5}">
                      <a16:colId xmlns:a16="http://schemas.microsoft.com/office/drawing/2014/main" val="387794355"/>
                    </a:ext>
                  </a:extLst>
                </a:gridCol>
                <a:gridCol w="1330253">
                  <a:extLst>
                    <a:ext uri="{9D8B030D-6E8A-4147-A177-3AD203B41FA5}">
                      <a16:colId xmlns:a16="http://schemas.microsoft.com/office/drawing/2014/main" val="3911194865"/>
                    </a:ext>
                  </a:extLst>
                </a:gridCol>
                <a:gridCol w="1241353">
                  <a:extLst>
                    <a:ext uri="{9D8B030D-6E8A-4147-A177-3AD203B41FA5}">
                      <a16:colId xmlns:a16="http://schemas.microsoft.com/office/drawing/2014/main" val="2038252824"/>
                    </a:ext>
                  </a:extLst>
                </a:gridCol>
              </a:tblGrid>
              <a:tr h="135005">
                <a:tc>
                  <a:txBody>
                    <a:bodyPr/>
                    <a:lstStyle/>
                    <a:p>
                      <a:pPr rtl="0"/>
                      <a:r>
                        <a:rPr lang="ja-jp" sz="1200" b="1" kern="1200">
                          <a:solidFill>
                            <a:schemeClr val="tx2"/>
                          </a:solidFill>
                          <a:latin typeface="+mn-lt"/>
                          <a:ea typeface="+mn-ea"/>
                          <a:cs typeface="+mn-cs"/>
                        </a:rPr>
                        <a:t>機能</a:t>
                      </a:r>
                      <a:endParaRPr sz="1200" b="1" kern="1200" dirty="0">
                        <a:solidFill>
                          <a:schemeClr val="tx2"/>
                        </a:solidFill>
                        <a:latin typeface="+mn-lt"/>
                        <a:ea typeface="+mn-ea"/>
                        <a:cs typeface="+mn-cs"/>
                      </a:endParaRPr>
                    </a:p>
                  </a:txBody>
                  <a:tcPr marL="72000" marT="36000" marB="36000" anchor="b"/>
                </a:tc>
                <a:tc>
                  <a:txBody>
                    <a:bodyPr/>
                    <a:lstStyle/>
                    <a:p>
                      <a:pPr algn="ctr" rtl="0"/>
                      <a:r>
                        <a:rPr lang="ja-jp" sz="1200" b="1" noProof="0">
                          <a:solidFill>
                            <a:schemeClr val="tx2"/>
                          </a:solidFill>
                        </a:rPr>
                        <a:t>遺伝子</a:t>
                      </a:r>
                      <a:endParaRPr lang="en-US" sz="1200" b="1" noProof="0" dirty="0">
                        <a:solidFill>
                          <a:schemeClr val="tx2"/>
                        </a:solidFill>
                        <a:latin typeface="+mn-lt"/>
                      </a:endParaRPr>
                    </a:p>
                  </a:txBody>
                  <a:tcPr marL="72000" marT="36000" marB="36000" anchor="b"/>
                </a:tc>
                <a:tc>
                  <a:txBody>
                    <a:bodyPr/>
                    <a:lstStyle/>
                    <a:p>
                      <a:pPr algn="ctr" rtl="0"/>
                      <a:r>
                        <a:rPr lang="ja-jp" sz="1200" b="1" kern="1200">
                          <a:solidFill>
                            <a:schemeClr val="tx2"/>
                          </a:solidFill>
                        </a:rPr>
                        <a:t>バリアント</a:t>
                      </a:r>
                      <a:endParaRPr lang="en-GB" sz="1600" dirty="0"/>
                    </a:p>
                  </a:txBody>
                  <a:tcPr marL="72000" marT="36000" marB="36000" anchor="b"/>
                </a:tc>
                <a:tc>
                  <a:txBody>
                    <a:bodyPr/>
                    <a:lstStyle/>
                    <a:p>
                      <a:pPr marL="0" algn="ctr" defTabSz="914400" rtl="0" eaLnBrk="1" latinLnBrk="0" hangingPunct="1"/>
                      <a:r>
                        <a:rPr lang="ja-jp" sz="1200" b="1" kern="1200">
                          <a:solidFill>
                            <a:schemeClr val="tx2"/>
                          </a:solidFill>
                          <a:latin typeface="+mn-lt"/>
                          <a:ea typeface="+mn-ea"/>
                          <a:cs typeface="+mn-cs"/>
                        </a:rPr>
                        <a:t>FLC/相対/</a:t>
                      </a:r>
                      <a:br>
                        <a:rPr lang="en-US" sz="1200" b="1" kern="1200" dirty="0">
                          <a:solidFill>
                            <a:schemeClr val="tx2"/>
                          </a:solidFill>
                          <a:latin typeface="+mn-lt"/>
                          <a:ea typeface="+mn-ea"/>
                          <a:cs typeface="+mn-cs"/>
                        </a:rPr>
                      </a:br>
                      <a:r>
                        <a:rPr lang="ja-jp" sz="1200" b="1" kern="1200">
                          <a:solidFill>
                            <a:schemeClr val="tx2"/>
                          </a:solidFill>
                          <a:latin typeface="+mn-lt"/>
                          <a:ea typeface="+mn-ea"/>
                          <a:cs typeface="+mn-cs"/>
                        </a:rPr>
                        <a:t>バリデーション、n</a:t>
                      </a:r>
                    </a:p>
                  </a:txBody>
                  <a:tcPr marL="72000" marT="36000" marB="36000" anchor="b"/>
                </a:tc>
                <a:tc>
                  <a:txBody>
                    <a:bodyPr/>
                    <a:lstStyle/>
                    <a:p>
                      <a:pPr marL="0" algn="ctr" defTabSz="914400" rtl="0" eaLnBrk="1" latinLnBrk="0" hangingPunct="1"/>
                      <a:r>
                        <a:rPr lang="ja-jp" sz="1200" b="1" kern="1200">
                          <a:solidFill>
                            <a:schemeClr val="tx2"/>
                          </a:solidFill>
                          <a:latin typeface="+mn-lt"/>
                          <a:ea typeface="+mn-ea"/>
                          <a:cs typeface="+mn-cs"/>
                        </a:rPr>
                        <a:t>OR併用/</a:t>
                      </a:r>
                      <a:br>
                        <a:rPr lang="en-US" sz="1200" b="1" kern="1200" dirty="0">
                          <a:solidFill>
                            <a:schemeClr val="tx2"/>
                          </a:solidFill>
                          <a:latin typeface="+mn-lt"/>
                          <a:ea typeface="+mn-ea"/>
                          <a:cs typeface="+mn-cs"/>
                        </a:rPr>
                      </a:br>
                      <a:r>
                        <a:rPr lang="ja-jp" sz="1200" b="1" kern="1200">
                          <a:solidFill>
                            <a:schemeClr val="tx2"/>
                          </a:solidFill>
                          <a:latin typeface="+mn-lt"/>
                          <a:ea typeface="+mn-ea"/>
                          <a:cs typeface="+mn-cs"/>
                        </a:rPr>
                        <a:t>MAF gmonAD</a:t>
                      </a:r>
                      <a:endParaRPr lang="en-US" sz="1200" b="1" kern="1200" dirty="0">
                        <a:solidFill>
                          <a:schemeClr val="tx2"/>
                        </a:solidFill>
                        <a:latin typeface="+mn-lt"/>
                        <a:ea typeface="+mn-ea"/>
                        <a:cs typeface="+mn-cs"/>
                      </a:endParaRPr>
                    </a:p>
                  </a:txBody>
                  <a:tcPr marL="72000" marT="36000" marB="36000" anchor="b"/>
                </a:tc>
                <a:extLst>
                  <a:ext uri="{0D108BD9-81ED-4DB2-BD59-A6C34878D82A}">
                    <a16:rowId xmlns:a16="http://schemas.microsoft.com/office/drawing/2014/main" val="4111249997"/>
                  </a:ext>
                </a:extLst>
              </a:tr>
              <a:tr h="0">
                <a:tc>
                  <a:txBody>
                    <a:bodyPr/>
                    <a:lstStyle/>
                    <a:p>
                      <a:pPr rtl="0"/>
                      <a:r>
                        <a:rPr lang="ja-jp" sz="1200" b="0" noProof="0"/>
                        <a:t>ムチン</a:t>
                      </a:r>
                      <a:endParaRPr lang="en-US" sz="1200" b="0" noProof="0" dirty="0">
                        <a:latin typeface="+mn-lt"/>
                      </a:endParaRPr>
                    </a:p>
                  </a:txBody>
                  <a:tcPr marL="72000" marT="36000" marB="36000" anchor="ctr"/>
                </a:tc>
                <a:tc>
                  <a:txBody>
                    <a:bodyPr/>
                    <a:lstStyle/>
                    <a:p>
                      <a:pPr algn="ctr" rtl="0"/>
                      <a:r>
                        <a:rPr lang="ja-jp" sz="1200" noProof="0">
                          <a:solidFill>
                            <a:schemeClr val="accent2"/>
                          </a:solidFill>
                        </a:rPr>
                        <a:t>GALNT6</a:t>
                      </a:r>
                      <a:endParaRPr lang="en-US" sz="1200" noProof="0" dirty="0">
                        <a:solidFill>
                          <a:schemeClr val="accent2"/>
                        </a:solidFill>
                        <a:latin typeface="+mn-lt"/>
                      </a:endParaRPr>
                    </a:p>
                  </a:txBody>
                  <a:tcPr marL="72000" marT="36000" marB="36000" anchor="ctr"/>
                </a:tc>
                <a:tc>
                  <a:txBody>
                    <a:bodyPr/>
                    <a:lstStyle/>
                    <a:p>
                      <a:pPr algn="ctr" rtl="0"/>
                      <a:r>
                        <a:rPr lang="ja-jp" sz="1200" noProof="0">
                          <a:latin typeface="+mn-lt"/>
                        </a:rPr>
                        <a:t>p.R195X</a:t>
                      </a:r>
                      <a:r>
                        <a:rPr lang="ja-jp" sz="1200" noProof="0">
                          <a:solidFill>
                            <a:schemeClr val="accent2"/>
                          </a:solidFill>
                          <a:latin typeface="+mn-lt"/>
                        </a:rPr>
                        <a:t>*</a:t>
                      </a:r>
                    </a:p>
                  </a:txBody>
                  <a:tcPr marL="72000" marT="36000" marB="36000" anchor="ctr"/>
                </a:tc>
                <a:tc>
                  <a:txBody>
                    <a:bodyPr/>
                    <a:lstStyle/>
                    <a:p>
                      <a:pPr algn="ctr" rtl="0"/>
                      <a:r>
                        <a:rPr lang="ja-jp" sz="1200" noProof="0">
                          <a:latin typeface="+mn-lt"/>
                        </a:rPr>
                        <a:t>4/1/9</a:t>
                      </a:r>
                    </a:p>
                  </a:txBody>
                  <a:tcPr marL="72000" marT="36000" marB="36000" anchor="ctr"/>
                </a:tc>
                <a:tc>
                  <a:txBody>
                    <a:bodyPr/>
                    <a:lstStyle/>
                    <a:p>
                      <a:pPr algn="ctr" rtl="0"/>
                      <a:r>
                        <a:rPr lang="ja-jp" sz="1200" noProof="0">
                          <a:solidFill>
                            <a:schemeClr val="accent3"/>
                          </a:solidFill>
                          <a:latin typeface="+mn-lt"/>
                        </a:rPr>
                        <a:t>89/0.000008</a:t>
                      </a:r>
                    </a:p>
                  </a:txBody>
                  <a:tcPr marL="72000" marT="36000" marB="36000" anchor="ctr"/>
                </a:tc>
                <a:extLst>
                  <a:ext uri="{0D108BD9-81ED-4DB2-BD59-A6C34878D82A}">
                    <a16:rowId xmlns:a16="http://schemas.microsoft.com/office/drawing/2014/main" val="3093402527"/>
                  </a:ext>
                </a:extLst>
              </a:tr>
              <a:tr h="0">
                <a:tc>
                  <a:txBody>
                    <a:bodyPr/>
                    <a:lstStyle/>
                    <a:p>
                      <a:pPr rtl="0"/>
                      <a:r>
                        <a:rPr lang="ja-jp" sz="1200" b="0" noProof="0">
                          <a:latin typeface="+mn-lt"/>
                        </a:rPr>
                        <a:t>ERBB2</a:t>
                      </a:r>
                    </a:p>
                  </a:txBody>
                  <a:tcPr marL="72000" marT="36000" marB="36000" anchor="ctr"/>
                </a:tc>
                <a:tc>
                  <a:txBody>
                    <a:bodyPr/>
                    <a:lstStyle/>
                    <a:p>
                      <a:pPr algn="ctr" rtl="0"/>
                      <a:r>
                        <a:rPr lang="ja-jp" sz="1200" noProof="0">
                          <a:latin typeface="+mn-lt"/>
                        </a:rPr>
                        <a:t>MUC4</a:t>
                      </a:r>
                    </a:p>
                  </a:txBody>
                  <a:tcPr marL="72000" marT="36000" marB="36000" anchor="ctr"/>
                </a:tc>
                <a:tc>
                  <a:txBody>
                    <a:bodyPr/>
                    <a:lstStyle/>
                    <a:p>
                      <a:pPr algn="ctr" rtl="0"/>
                      <a:r>
                        <a:rPr lang="ja-jp" sz="1200" noProof="0">
                          <a:latin typeface="+mn-lt"/>
                        </a:rPr>
                        <a:t>p.D4327T fs 100</a:t>
                      </a:r>
                      <a:r>
                        <a:rPr lang="ja-jp" sz="1200" noProof="0">
                          <a:solidFill>
                            <a:schemeClr val="accent2"/>
                          </a:solidFill>
                          <a:latin typeface="+mn-lt"/>
                        </a:rPr>
                        <a:t>*</a:t>
                      </a:r>
                      <a:endParaRPr lang="en-US" sz="1200" noProof="0" dirty="0">
                        <a:latin typeface="+mn-lt"/>
                      </a:endParaRPr>
                    </a:p>
                  </a:txBody>
                  <a:tcPr marL="72000" marT="36000" marB="36000" anchor="ctr"/>
                </a:tc>
                <a:tc>
                  <a:txBody>
                    <a:bodyPr/>
                    <a:lstStyle/>
                    <a:p>
                      <a:pPr algn="ctr" rtl="0"/>
                      <a:r>
                        <a:rPr lang="ja-jp" sz="1200" noProof="0">
                          <a:latin typeface="+mn-lt"/>
                        </a:rPr>
                        <a:t>2/3/2</a:t>
                      </a:r>
                    </a:p>
                  </a:txBody>
                  <a:tcPr marL="72000" marT="36000" marB="36000" anchor="ctr"/>
                </a:tc>
                <a:tc>
                  <a:txBody>
                    <a:bodyPr/>
                    <a:lstStyle/>
                    <a:p>
                      <a:pPr algn="ctr" rtl="0"/>
                      <a:r>
                        <a:rPr lang="ja-jp" sz="1200" noProof="0">
                          <a:solidFill>
                            <a:schemeClr val="accent3"/>
                          </a:solidFill>
                          <a:latin typeface="+mn-lt"/>
                        </a:rPr>
                        <a:t>77/0.000007</a:t>
                      </a:r>
                    </a:p>
                  </a:txBody>
                  <a:tcPr marL="72000" marT="36000" marB="36000" anchor="ctr"/>
                </a:tc>
                <a:extLst>
                  <a:ext uri="{0D108BD9-81ED-4DB2-BD59-A6C34878D82A}">
                    <a16:rowId xmlns:a16="http://schemas.microsoft.com/office/drawing/2014/main" val="4016214629"/>
                  </a:ext>
                </a:extLst>
              </a:tr>
              <a:tr h="0">
                <a:tc rowSpan="4">
                  <a:txBody>
                    <a:bodyPr/>
                    <a:lstStyle/>
                    <a:p>
                      <a:pPr rtl="0"/>
                      <a:r>
                        <a:rPr lang="ja-jp" sz="1200" b="0" noProof="0">
                          <a:latin typeface="+mn-lt"/>
                        </a:rPr>
                        <a:t>皮膚バリア </a:t>
                      </a:r>
                    </a:p>
                    <a:p>
                      <a:pPr rtl="0"/>
                      <a:r>
                        <a:rPr lang="ja-jp" sz="1200" b="0" noProof="0">
                          <a:latin typeface="+mn-lt"/>
                        </a:rPr>
                        <a:t>炎症</a:t>
                      </a:r>
                    </a:p>
                  </a:txBody>
                  <a:tcPr marL="72000" marT="36000" marB="36000" anchor="ctr">
                    <a:lnB w="9525" cap="flat" cmpd="sng" algn="ctr">
                      <a:solidFill>
                        <a:schemeClr val="accent1"/>
                      </a:solidFill>
                      <a:prstDash val="solid"/>
                      <a:round/>
                      <a:headEnd type="none" w="med" len="med"/>
                      <a:tailEnd type="none" w="med" len="med"/>
                    </a:lnB>
                  </a:tcPr>
                </a:tc>
                <a:tc rowSpan="4">
                  <a:txBody>
                    <a:bodyPr/>
                    <a:lstStyle/>
                    <a:p>
                      <a:pPr algn="ctr" rtl="0"/>
                      <a:r>
                        <a:rPr lang="ja-jp" sz="1200" noProof="0">
                          <a:latin typeface="+mn-lt"/>
                        </a:rPr>
                        <a:t>FLG</a:t>
                      </a:r>
                    </a:p>
                  </a:txBody>
                  <a:tcPr marL="72000" marT="36000" marB="36000" anchor="ctr">
                    <a:lnB w="9525" cap="flat" cmpd="sng" algn="ctr">
                      <a:solidFill>
                        <a:schemeClr val="accent1"/>
                      </a:solidFill>
                      <a:prstDash val="solid"/>
                      <a:round/>
                      <a:headEnd type="none" w="med" len="med"/>
                      <a:tailEnd type="none" w="med" len="med"/>
                    </a:lnB>
                  </a:tcPr>
                </a:tc>
                <a:tc>
                  <a:txBody>
                    <a:bodyPr/>
                    <a:lstStyle/>
                    <a:p>
                      <a:pPr algn="ctr" rtl="0"/>
                      <a:r>
                        <a:rPr lang="ja-jp" sz="1200" noProof="0">
                          <a:latin typeface="+mn-lt"/>
                        </a:rPr>
                        <a:t>p.R3009X</a:t>
                      </a:r>
                      <a:r>
                        <a:rPr lang="ja-jp" sz="1200" noProof="0">
                          <a:solidFill>
                            <a:schemeClr val="accent2"/>
                          </a:solidFill>
                          <a:latin typeface="+mn-lt"/>
                        </a:rPr>
                        <a:t>*</a:t>
                      </a:r>
                      <a:r>
                        <a:rPr lang="ja-jp" sz="1200" baseline="30000" noProof="0">
                          <a:solidFill>
                            <a:schemeClr val="accent2"/>
                          </a:solidFill>
                          <a:latin typeface="+mn-lt"/>
                        </a:rPr>
                        <a:t>#</a:t>
                      </a:r>
                      <a:endParaRPr lang="en-US" sz="1200" baseline="30000" noProof="0" dirty="0">
                        <a:latin typeface="+mn-lt"/>
                      </a:endParaRPr>
                    </a:p>
                  </a:txBody>
                  <a:tcPr marL="72000" marT="36000" marB="36000" anchor="ctr"/>
                </a:tc>
                <a:tc>
                  <a:txBody>
                    <a:bodyPr/>
                    <a:lstStyle/>
                    <a:p>
                      <a:pPr algn="ctr" rtl="0"/>
                      <a:r>
                        <a:rPr lang="ja-jp" sz="1200" noProof="0">
                          <a:latin typeface="+mn-lt"/>
                        </a:rPr>
                        <a:t>3/4/22</a:t>
                      </a:r>
                    </a:p>
                  </a:txBody>
                  <a:tcPr marL="72000" marT="36000" marB="36000" anchor="ctr"/>
                </a:tc>
                <a:tc>
                  <a:txBody>
                    <a:bodyPr/>
                    <a:lstStyle/>
                    <a:p>
                      <a:pPr algn="ctr" rtl="0"/>
                      <a:r>
                        <a:rPr lang="ja-jp" sz="1200" noProof="0">
                          <a:solidFill>
                            <a:schemeClr val="accent3"/>
                          </a:solidFill>
                          <a:latin typeface="+mn-lt"/>
                        </a:rPr>
                        <a:t>88/0.00004</a:t>
                      </a:r>
                    </a:p>
                  </a:txBody>
                  <a:tcPr marL="72000" marT="36000" marB="36000" anchor="ctr"/>
                </a:tc>
                <a:extLst>
                  <a:ext uri="{0D108BD9-81ED-4DB2-BD59-A6C34878D82A}">
                    <a16:rowId xmlns:a16="http://schemas.microsoft.com/office/drawing/2014/main" val="888805078"/>
                  </a:ext>
                </a:extLst>
              </a:tr>
              <a:tr h="0">
                <a:tc vMerge="1">
                  <a:txBody>
                    <a:bodyPr/>
                    <a:lstStyle/>
                    <a:p>
                      <a:pPr rtl="0"/>
                      <a:endParaRPr lang="en-US" sz="1200" b="0" noProof="0" dirty="0">
                        <a:latin typeface="+mn-lt"/>
                      </a:endParaRPr>
                    </a:p>
                  </a:txBody>
                  <a:tcPr marL="72000" marT="36000" marB="36000"/>
                </a:tc>
                <a:tc vMerge="1">
                  <a:txBody>
                    <a:bodyPr/>
                    <a:lstStyle/>
                    <a:p>
                      <a:pPr algn="ctr" rtl="0"/>
                      <a:endParaRPr lang="en-US" sz="1200" noProof="0" dirty="0">
                        <a:latin typeface="+mn-lt"/>
                      </a:endParaRPr>
                    </a:p>
                  </a:txBody>
                  <a:tcPr marL="72000" marT="36000" marB="36000" anchor="ctr"/>
                </a:tc>
                <a:tc>
                  <a:txBody>
                    <a:bodyPr/>
                    <a:lstStyle/>
                    <a:p>
                      <a:pPr algn="ctr" rtl="0"/>
                      <a:r>
                        <a:rPr lang="ja-jp" sz="1200" noProof="0">
                          <a:latin typeface="+mn-lt"/>
                        </a:rPr>
                        <a:t>p.Y3105X</a:t>
                      </a:r>
                      <a:r>
                        <a:rPr lang="ja-jp" sz="1200" noProof="0">
                          <a:solidFill>
                            <a:schemeClr val="accent2"/>
                          </a:solidFill>
                          <a:latin typeface="+mn-lt"/>
                        </a:rPr>
                        <a:t>*</a:t>
                      </a:r>
                      <a:endParaRPr lang="en-US" sz="1200" noProof="0" dirty="0">
                        <a:latin typeface="+mn-lt"/>
                      </a:endParaRPr>
                    </a:p>
                  </a:txBody>
                  <a:tcPr marL="72000" marT="36000" marB="36000" anchor="ctr"/>
                </a:tc>
                <a:tc>
                  <a:txBody>
                    <a:bodyPr/>
                    <a:lstStyle/>
                    <a:p>
                      <a:pPr algn="ctr" rtl="0"/>
                      <a:r>
                        <a:rPr lang="ja-jp" sz="1200" noProof="0">
                          <a:latin typeface="+mn-lt"/>
                        </a:rPr>
                        <a:t>4/2/4</a:t>
                      </a:r>
                    </a:p>
                  </a:txBody>
                  <a:tcPr marL="72000" marT="36000" marB="36000" anchor="ctr"/>
                </a:tc>
                <a:tc>
                  <a:txBody>
                    <a:bodyPr/>
                    <a:lstStyle/>
                    <a:p>
                      <a:pPr algn="ctr" rtl="0"/>
                      <a:r>
                        <a:rPr lang="ja-jp" sz="1200" noProof="0">
                          <a:solidFill>
                            <a:schemeClr val="accent3"/>
                          </a:solidFill>
                          <a:latin typeface="+mn-lt"/>
                        </a:rPr>
                        <a:t>85/0.00001</a:t>
                      </a:r>
                    </a:p>
                  </a:txBody>
                  <a:tcPr marL="72000" marT="36000" marB="36000" anchor="ctr"/>
                </a:tc>
                <a:extLst>
                  <a:ext uri="{0D108BD9-81ED-4DB2-BD59-A6C34878D82A}">
                    <a16:rowId xmlns:a16="http://schemas.microsoft.com/office/drawing/2014/main" val="2652939389"/>
                  </a:ext>
                </a:extLst>
              </a:tr>
              <a:tr h="0">
                <a:tc vMerge="1">
                  <a:txBody>
                    <a:bodyPr/>
                    <a:lstStyle/>
                    <a:p>
                      <a:pPr rtl="0"/>
                      <a:endParaRPr lang="en-US" sz="1200" b="0" noProof="0" dirty="0">
                        <a:latin typeface="+mn-lt"/>
                      </a:endParaRPr>
                    </a:p>
                  </a:txBody>
                  <a:tcPr marL="72000" marT="36000" marB="36000"/>
                </a:tc>
                <a:tc vMerge="1">
                  <a:txBody>
                    <a:bodyPr/>
                    <a:lstStyle/>
                    <a:p>
                      <a:pPr algn="ctr" rtl="0"/>
                      <a:endParaRPr lang="en-US" sz="1200" noProof="0" dirty="0">
                        <a:latin typeface="+mn-lt"/>
                      </a:endParaRPr>
                    </a:p>
                  </a:txBody>
                  <a:tcPr marL="72000" marT="36000" marB="36000" anchor="ctr"/>
                </a:tc>
                <a:tc>
                  <a:txBody>
                    <a:bodyPr/>
                    <a:lstStyle/>
                    <a:p>
                      <a:pPr algn="ctr" rtl="0"/>
                      <a:r>
                        <a:rPr lang="ja-jp" sz="1200" noProof="0">
                          <a:latin typeface="+mn-lt"/>
                        </a:rPr>
                        <a:t>p.W3333X</a:t>
                      </a:r>
                      <a:r>
                        <a:rPr lang="ja-jp" sz="1200" noProof="0">
                          <a:solidFill>
                            <a:schemeClr val="accent2"/>
                          </a:solidFill>
                          <a:latin typeface="+mn-lt"/>
                        </a:rPr>
                        <a:t>*</a:t>
                      </a:r>
                      <a:endParaRPr lang="en-US" sz="1200" noProof="0" dirty="0">
                        <a:latin typeface="+mn-lt"/>
                      </a:endParaRPr>
                    </a:p>
                  </a:txBody>
                  <a:tcPr marL="72000" marT="36000" marB="36000" anchor="ctr"/>
                </a:tc>
                <a:tc>
                  <a:txBody>
                    <a:bodyPr/>
                    <a:lstStyle/>
                    <a:p>
                      <a:pPr algn="ctr" rtl="0"/>
                      <a:r>
                        <a:rPr lang="ja-jp" sz="1200" noProof="0">
                          <a:latin typeface="+mn-lt"/>
                        </a:rPr>
                        <a:t>2/5/0</a:t>
                      </a:r>
                    </a:p>
                  </a:txBody>
                  <a:tcPr marL="72000" marT="36000" marB="36000" anchor="ctr"/>
                </a:tc>
                <a:tc>
                  <a:txBody>
                    <a:bodyPr/>
                    <a:lstStyle/>
                    <a:p>
                      <a:pPr algn="ctr" rtl="0"/>
                      <a:r>
                        <a:rPr lang="ja-jp" sz="1200" noProof="0">
                          <a:solidFill>
                            <a:schemeClr val="accent3"/>
                          </a:solidFill>
                          <a:latin typeface="+mn-lt"/>
                        </a:rPr>
                        <a:t>72/0.00001</a:t>
                      </a:r>
                    </a:p>
                  </a:txBody>
                  <a:tcPr marL="72000" marT="36000" marB="36000" anchor="ctr"/>
                </a:tc>
                <a:extLst>
                  <a:ext uri="{0D108BD9-81ED-4DB2-BD59-A6C34878D82A}">
                    <a16:rowId xmlns:a16="http://schemas.microsoft.com/office/drawing/2014/main" val="3557353409"/>
                  </a:ext>
                </a:extLst>
              </a:tr>
              <a:tr h="0">
                <a:tc vMerge="1">
                  <a:txBody>
                    <a:bodyPr/>
                    <a:lstStyle/>
                    <a:p>
                      <a:pPr rtl="0"/>
                      <a:endParaRPr lang="en-US" sz="1200" b="0" noProof="0" dirty="0">
                        <a:latin typeface="+mn-lt"/>
                      </a:endParaRPr>
                    </a:p>
                  </a:txBody>
                  <a:tcPr marL="72000" marT="36000" marB="36000"/>
                </a:tc>
                <a:tc vMerge="1">
                  <a:txBody>
                    <a:bodyPr/>
                    <a:lstStyle/>
                    <a:p>
                      <a:pPr algn="ctr" rtl="0"/>
                      <a:endParaRPr lang="en-US" sz="1200" noProof="0" dirty="0">
                        <a:latin typeface="+mn-lt"/>
                      </a:endParaRPr>
                    </a:p>
                  </a:txBody>
                  <a:tcPr marL="72000" marT="36000" marB="36000" anchor="ctr"/>
                </a:tc>
                <a:tc>
                  <a:txBody>
                    <a:bodyPr/>
                    <a:lstStyle/>
                    <a:p>
                      <a:pPr algn="ctr" rtl="0"/>
                      <a:r>
                        <a:rPr lang="ja-jp" sz="1200" noProof="0">
                          <a:latin typeface="+mn-lt"/>
                        </a:rPr>
                        <a:t>p.R3404G fs 51</a:t>
                      </a:r>
                      <a:r>
                        <a:rPr lang="ja-jp" sz="1200" noProof="0">
                          <a:solidFill>
                            <a:schemeClr val="accent2"/>
                          </a:solidFill>
                          <a:latin typeface="+mn-lt"/>
                        </a:rPr>
                        <a:t>*</a:t>
                      </a:r>
                      <a:endParaRPr lang="en-US" sz="1200" noProof="0" dirty="0">
                        <a:latin typeface="+mn-lt"/>
                      </a:endParaRPr>
                    </a:p>
                  </a:txBody>
                  <a:tcPr marL="72000" marT="36000" marB="36000" anchor="ctr"/>
                </a:tc>
                <a:tc>
                  <a:txBody>
                    <a:bodyPr/>
                    <a:lstStyle/>
                    <a:p>
                      <a:pPr algn="ctr" rtl="0"/>
                      <a:r>
                        <a:rPr lang="ja-jp" sz="1200" noProof="0">
                          <a:latin typeface="+mn-lt"/>
                        </a:rPr>
                        <a:t>7/2/3</a:t>
                      </a:r>
                    </a:p>
                  </a:txBody>
                  <a:tcPr marL="72000" marT="36000" marB="36000" anchor="ctr"/>
                </a:tc>
                <a:tc>
                  <a:txBody>
                    <a:bodyPr/>
                    <a:lstStyle/>
                    <a:p>
                      <a:pPr algn="ctr" rtl="0"/>
                      <a:r>
                        <a:rPr lang="ja-jp" sz="1200" noProof="0">
                          <a:solidFill>
                            <a:schemeClr val="accent3"/>
                          </a:solidFill>
                          <a:latin typeface="+mn-lt"/>
                        </a:rPr>
                        <a:t>59/0.0000001</a:t>
                      </a:r>
                    </a:p>
                  </a:txBody>
                  <a:tcPr marL="72000" marT="36000" marB="36000" anchor="ctr"/>
                </a:tc>
                <a:extLst>
                  <a:ext uri="{0D108BD9-81ED-4DB2-BD59-A6C34878D82A}">
                    <a16:rowId xmlns:a16="http://schemas.microsoft.com/office/drawing/2014/main" val="1243947134"/>
                  </a:ext>
                </a:extLst>
              </a:tr>
              <a:tr h="0">
                <a:tc rowSpan="4">
                  <a:txBody>
                    <a:bodyPr/>
                    <a:lstStyle/>
                    <a:p>
                      <a:pPr rtl="0"/>
                      <a:r>
                        <a:rPr lang="ja-jp" sz="1200" b="0" noProof="0">
                          <a:latin typeface="+mn-lt"/>
                        </a:rPr>
                        <a:t>腫瘍抑制因子</a:t>
                      </a:r>
                    </a:p>
                  </a:txBody>
                  <a:tcPr marL="72000" marT="36000" marB="36000" anchor="ctr">
                    <a:lnT w="9525" cap="flat" cmpd="sng" algn="ctr">
                      <a:solidFill>
                        <a:schemeClr val="accent1"/>
                      </a:solidFill>
                      <a:prstDash val="solid"/>
                      <a:round/>
                      <a:headEnd type="none" w="med" len="med"/>
                      <a:tailEnd type="none" w="med" len="med"/>
                    </a:lnT>
                    <a:lnB w="9525" cap="flat" cmpd="sng" algn="ctr">
                      <a:solidFill>
                        <a:schemeClr val="accent1"/>
                      </a:solidFill>
                      <a:prstDash val="solid"/>
                      <a:round/>
                      <a:headEnd type="none" w="med" len="med"/>
                      <a:tailEnd type="none" w="med" len="med"/>
                    </a:lnB>
                  </a:tcPr>
                </a:tc>
                <a:tc>
                  <a:txBody>
                    <a:bodyPr/>
                    <a:lstStyle/>
                    <a:p>
                      <a:pPr algn="ctr" rtl="0"/>
                      <a:r>
                        <a:rPr lang="ja-jp" sz="1200" noProof="0">
                          <a:solidFill>
                            <a:schemeClr val="accent2"/>
                          </a:solidFill>
                          <a:latin typeface="+mn-lt"/>
                        </a:rPr>
                        <a:t>WNK1</a:t>
                      </a:r>
                    </a:p>
                  </a:txBody>
                  <a:tcPr marL="72000" marT="36000" marB="36000" anchor="ctr">
                    <a:lnT w="9525" cap="flat" cmpd="sng" algn="ctr">
                      <a:solidFill>
                        <a:schemeClr val="accent1"/>
                      </a:solidFill>
                      <a:prstDash val="solid"/>
                      <a:round/>
                      <a:headEnd type="none" w="med" len="med"/>
                      <a:tailEnd type="none" w="med" len="med"/>
                    </a:lnT>
                  </a:tcPr>
                </a:tc>
                <a:tc>
                  <a:txBody>
                    <a:bodyPr/>
                    <a:lstStyle/>
                    <a:p>
                      <a:pPr algn="ctr" rtl="0"/>
                      <a:r>
                        <a:rPr lang="ja-jp" sz="1200" noProof="0">
                          <a:latin typeface="+mn-lt"/>
                        </a:rPr>
                        <a:t>p.K583S fs 11</a:t>
                      </a:r>
                      <a:r>
                        <a:rPr lang="ja-jp" sz="1200" noProof="0">
                          <a:solidFill>
                            <a:schemeClr val="accent2"/>
                          </a:solidFill>
                          <a:latin typeface="+mn-lt"/>
                        </a:rPr>
                        <a:t>*</a:t>
                      </a:r>
                      <a:endParaRPr lang="en-US" sz="1200" noProof="0" dirty="0">
                        <a:latin typeface="+mn-lt"/>
                      </a:endParaRPr>
                    </a:p>
                  </a:txBody>
                  <a:tcPr marL="72000" marT="36000" marB="36000" anchor="ctr"/>
                </a:tc>
                <a:tc>
                  <a:txBody>
                    <a:bodyPr/>
                    <a:lstStyle/>
                    <a:p>
                      <a:pPr algn="ctr" rtl="0"/>
                      <a:r>
                        <a:rPr lang="ja-jp" sz="1200" noProof="0">
                          <a:latin typeface="+mn-lt"/>
                        </a:rPr>
                        <a:t>4/0/23</a:t>
                      </a:r>
                    </a:p>
                  </a:txBody>
                  <a:tcPr marL="72000" marT="36000" marB="36000" anchor="ctr"/>
                </a:tc>
                <a:tc>
                  <a:txBody>
                    <a:bodyPr/>
                    <a:lstStyle/>
                    <a:p>
                      <a:pPr algn="ctr" rtl="0"/>
                      <a:r>
                        <a:rPr lang="ja-jp" sz="1200" noProof="0">
                          <a:solidFill>
                            <a:schemeClr val="accent3"/>
                          </a:solidFill>
                          <a:latin typeface="+mn-lt"/>
                        </a:rPr>
                        <a:t>86/0.00008</a:t>
                      </a:r>
                    </a:p>
                  </a:txBody>
                  <a:tcPr marL="72000" marT="36000" marB="36000" anchor="ctr"/>
                </a:tc>
                <a:extLst>
                  <a:ext uri="{0D108BD9-81ED-4DB2-BD59-A6C34878D82A}">
                    <a16:rowId xmlns:a16="http://schemas.microsoft.com/office/drawing/2014/main" val="1996292436"/>
                  </a:ext>
                </a:extLst>
              </a:tr>
              <a:tr h="0">
                <a:tc vMerge="1">
                  <a:txBody>
                    <a:bodyPr/>
                    <a:lstStyle/>
                    <a:p>
                      <a:pPr rtl="0"/>
                      <a:endParaRPr lang="en-US" sz="1200" b="0" noProof="0" dirty="0">
                        <a:latin typeface="+mn-lt"/>
                      </a:endParaRPr>
                    </a:p>
                  </a:txBody>
                  <a:tcPr marL="72000" marT="36000" marB="36000" anchor="ctr"/>
                </a:tc>
                <a:tc>
                  <a:txBody>
                    <a:bodyPr/>
                    <a:lstStyle/>
                    <a:p>
                      <a:pPr algn="ctr" rtl="0"/>
                      <a:r>
                        <a:rPr lang="ja-jp" sz="1200" noProof="0">
                          <a:latin typeface="+mn-lt"/>
                        </a:rPr>
                        <a:t>LRP1B</a:t>
                      </a:r>
                    </a:p>
                  </a:txBody>
                  <a:tcPr marL="72000" marT="36000" marB="36000" anchor="ctr"/>
                </a:tc>
                <a:tc>
                  <a:txBody>
                    <a:bodyPr/>
                    <a:lstStyle/>
                    <a:p>
                      <a:pPr algn="ctr" rtl="0"/>
                      <a:r>
                        <a:rPr lang="ja-jp" sz="1200" noProof="0">
                          <a:latin typeface="+mn-lt"/>
                        </a:rPr>
                        <a:t>p.S1014P</a:t>
                      </a:r>
                    </a:p>
                  </a:txBody>
                  <a:tcPr marL="72000" marT="36000" marB="36000" anchor="ctr"/>
                </a:tc>
                <a:tc>
                  <a:txBody>
                    <a:bodyPr/>
                    <a:lstStyle/>
                    <a:p>
                      <a:pPr algn="ctr" rtl="0"/>
                      <a:r>
                        <a:rPr lang="ja-jp" sz="1200" noProof="0">
                          <a:latin typeface="+mn-lt"/>
                        </a:rPr>
                        <a:t>2/4/1</a:t>
                      </a:r>
                    </a:p>
                  </a:txBody>
                  <a:tcPr marL="72000" marT="36000" marB="36000" anchor="ctr"/>
                </a:tc>
                <a:tc>
                  <a:txBody>
                    <a:bodyPr/>
                    <a:lstStyle/>
                    <a:p>
                      <a:pPr algn="ctr" rtl="0"/>
                      <a:r>
                        <a:rPr lang="ja-jp" sz="1200" noProof="0">
                          <a:solidFill>
                            <a:schemeClr val="accent3"/>
                          </a:solidFill>
                          <a:latin typeface="+mn-lt"/>
                        </a:rPr>
                        <a:t>28/0.00002</a:t>
                      </a:r>
                    </a:p>
                  </a:txBody>
                  <a:tcPr marL="72000" marT="36000" marB="36000" anchor="ctr"/>
                </a:tc>
                <a:extLst>
                  <a:ext uri="{0D108BD9-81ED-4DB2-BD59-A6C34878D82A}">
                    <a16:rowId xmlns:a16="http://schemas.microsoft.com/office/drawing/2014/main" val="4253110770"/>
                  </a:ext>
                </a:extLst>
              </a:tr>
              <a:tr h="0">
                <a:tc vMerge="1">
                  <a:txBody>
                    <a:bodyPr/>
                    <a:lstStyle/>
                    <a:p>
                      <a:pPr rtl="0"/>
                      <a:endParaRPr lang="en-US" sz="1200" b="0" noProof="0" dirty="0">
                        <a:latin typeface="+mn-lt"/>
                      </a:endParaRPr>
                    </a:p>
                  </a:txBody>
                  <a:tcPr marL="72000" marT="36000" marB="36000" anchor="ctr"/>
                </a:tc>
                <a:tc>
                  <a:txBody>
                    <a:bodyPr/>
                    <a:lstStyle/>
                    <a:p>
                      <a:pPr algn="ctr" rtl="0"/>
                      <a:r>
                        <a:rPr lang="ja-jp" sz="1200" noProof="0">
                          <a:solidFill>
                            <a:schemeClr val="accent2"/>
                          </a:solidFill>
                          <a:latin typeface="+mn-lt"/>
                        </a:rPr>
                        <a:t>ASXL1</a:t>
                      </a:r>
                    </a:p>
                  </a:txBody>
                  <a:tcPr marL="72000" marT="36000" marB="36000" anchor="ctr"/>
                </a:tc>
                <a:tc>
                  <a:txBody>
                    <a:bodyPr/>
                    <a:lstStyle/>
                    <a:p>
                      <a:pPr algn="ctr" rtl="0"/>
                      <a:r>
                        <a:rPr lang="ja-jp" sz="1200" noProof="0">
                          <a:latin typeface="+mn-lt"/>
                        </a:rPr>
                        <a:t>p.G641W fs 12</a:t>
                      </a:r>
                      <a:r>
                        <a:rPr lang="ja-jp" sz="1200" noProof="0">
                          <a:solidFill>
                            <a:schemeClr val="accent2"/>
                          </a:solidFill>
                          <a:latin typeface="+mn-lt"/>
                        </a:rPr>
                        <a:t>*</a:t>
                      </a:r>
                      <a:r>
                        <a:rPr lang="ja-jp" sz="1200" baseline="30000" noProof="0">
                          <a:solidFill>
                            <a:schemeClr val="accent2"/>
                          </a:solidFill>
                          <a:latin typeface="+mn-lt"/>
                        </a:rPr>
                        <a:t>#</a:t>
                      </a:r>
                      <a:endParaRPr lang="en-US" sz="1200" noProof="0" dirty="0">
                        <a:latin typeface="+mn-lt"/>
                      </a:endParaRPr>
                    </a:p>
                  </a:txBody>
                  <a:tcPr marL="72000" marT="36000" marB="36000" anchor="ctr"/>
                </a:tc>
                <a:tc>
                  <a:txBody>
                    <a:bodyPr/>
                    <a:lstStyle/>
                    <a:p>
                      <a:pPr algn="ctr" rtl="0"/>
                      <a:r>
                        <a:rPr lang="ja-jp" sz="1200" noProof="0">
                          <a:latin typeface="+mn-lt"/>
                        </a:rPr>
                        <a:t>2/5/30</a:t>
                      </a:r>
                    </a:p>
                  </a:txBody>
                  <a:tcPr marL="72000" marT="36000" marB="36000" anchor="ctr"/>
                </a:tc>
                <a:tc>
                  <a:txBody>
                    <a:bodyPr/>
                    <a:lstStyle/>
                    <a:p>
                      <a:pPr algn="ctr" rtl="0"/>
                      <a:r>
                        <a:rPr lang="ja-jp" sz="1200" noProof="0">
                          <a:latin typeface="+mn-lt"/>
                        </a:rPr>
                        <a:t>4.5/0.0004</a:t>
                      </a:r>
                    </a:p>
                  </a:txBody>
                  <a:tcPr marL="72000" marT="36000" marB="36000" anchor="ctr"/>
                </a:tc>
                <a:extLst>
                  <a:ext uri="{0D108BD9-81ED-4DB2-BD59-A6C34878D82A}">
                    <a16:rowId xmlns:a16="http://schemas.microsoft.com/office/drawing/2014/main" val="2064152826"/>
                  </a:ext>
                </a:extLst>
              </a:tr>
              <a:tr h="0">
                <a:tc vMerge="1">
                  <a:txBody>
                    <a:bodyPr/>
                    <a:lstStyle/>
                    <a:p>
                      <a:pPr rtl="0"/>
                      <a:endParaRPr lang="en-US" sz="1200" b="0" noProof="0" dirty="0">
                        <a:latin typeface="+mn-lt"/>
                      </a:endParaRPr>
                    </a:p>
                  </a:txBody>
                  <a:tcPr marL="72000" marT="36000" marB="36000" anchor="ctr"/>
                </a:tc>
                <a:tc>
                  <a:txBody>
                    <a:bodyPr/>
                    <a:lstStyle/>
                    <a:p>
                      <a:pPr algn="ctr" rtl="0"/>
                      <a:r>
                        <a:rPr lang="ja-jp" sz="1200" noProof="0">
                          <a:solidFill>
                            <a:schemeClr val="accent2"/>
                          </a:solidFill>
                          <a:latin typeface="+mn-lt"/>
                        </a:rPr>
                        <a:t>CFTR</a:t>
                      </a:r>
                    </a:p>
                  </a:txBody>
                  <a:tcPr marL="72000" marT="36000" marB="36000" anchor="ctr"/>
                </a:tc>
                <a:tc>
                  <a:txBody>
                    <a:bodyPr/>
                    <a:lstStyle/>
                    <a:p>
                      <a:pPr algn="ctr" rtl="0"/>
                      <a:r>
                        <a:rPr lang="ja-jp" sz="1200" noProof="0">
                          <a:latin typeface="+mn-lt"/>
                        </a:rPr>
                        <a:t>p.R74W</a:t>
                      </a:r>
                    </a:p>
                  </a:txBody>
                  <a:tcPr marL="72000" marT="36000" marB="36000" anchor="ctr"/>
                </a:tc>
                <a:tc>
                  <a:txBody>
                    <a:bodyPr/>
                    <a:lstStyle/>
                    <a:p>
                      <a:pPr algn="ctr" rtl="0"/>
                      <a:r>
                        <a:rPr lang="ja-jp" sz="1200" noProof="0">
                          <a:latin typeface="+mn-lt"/>
                        </a:rPr>
                        <a:t>4/2/30</a:t>
                      </a:r>
                    </a:p>
                  </a:txBody>
                  <a:tcPr marL="72000" marT="36000" marB="36000" anchor="ctr"/>
                </a:tc>
                <a:tc>
                  <a:txBody>
                    <a:bodyPr/>
                    <a:lstStyle/>
                    <a:p>
                      <a:pPr algn="ctr" rtl="0"/>
                      <a:r>
                        <a:rPr lang="ja-jp" sz="1200" noProof="0">
                          <a:latin typeface="+mn-lt"/>
                        </a:rPr>
                        <a:t>2.0/0.0009</a:t>
                      </a:r>
                    </a:p>
                  </a:txBody>
                  <a:tcPr marL="72000" marT="36000" marB="36000" anchor="ctr"/>
                </a:tc>
                <a:extLst>
                  <a:ext uri="{0D108BD9-81ED-4DB2-BD59-A6C34878D82A}">
                    <a16:rowId xmlns:a16="http://schemas.microsoft.com/office/drawing/2014/main" val="605125248"/>
                  </a:ext>
                </a:extLst>
              </a:tr>
              <a:tr h="0">
                <a:tc rowSpan="2">
                  <a:txBody>
                    <a:bodyPr/>
                    <a:lstStyle/>
                    <a:p>
                      <a:pPr rtl="0"/>
                      <a:r>
                        <a:rPr lang="ja-jp" sz="1200" b="0" noProof="0">
                          <a:latin typeface="+mn-lt"/>
                        </a:rPr>
                        <a:t>DNA修復</a:t>
                      </a:r>
                    </a:p>
                  </a:txBody>
                  <a:tcPr marL="72000" marT="36000" marB="36000" anchor="ctr">
                    <a:lnT w="9525" cap="flat" cmpd="sng" algn="ctr">
                      <a:solidFill>
                        <a:schemeClr val="accent1"/>
                      </a:solidFill>
                      <a:prstDash val="solid"/>
                      <a:round/>
                      <a:headEnd type="none" w="med" len="med"/>
                      <a:tailEnd type="none" w="med" len="med"/>
                    </a:lnT>
                    <a:lnB w="9525" cap="flat" cmpd="sng" algn="ctr">
                      <a:solidFill>
                        <a:schemeClr val="accent1"/>
                      </a:solidFill>
                      <a:prstDash val="solid"/>
                      <a:round/>
                      <a:headEnd type="none" w="med" len="med"/>
                      <a:tailEnd type="none" w="med" len="med"/>
                    </a:lnB>
                  </a:tcPr>
                </a:tc>
                <a:tc>
                  <a:txBody>
                    <a:bodyPr/>
                    <a:lstStyle/>
                    <a:p>
                      <a:pPr algn="ctr" rtl="0"/>
                      <a:r>
                        <a:rPr lang="ja-jp" sz="1200" noProof="0">
                          <a:latin typeface="+mn-lt"/>
                        </a:rPr>
                        <a:t>CHD2</a:t>
                      </a:r>
                    </a:p>
                  </a:txBody>
                  <a:tcPr marL="72000" marT="36000" marB="36000" anchor="ctr"/>
                </a:tc>
                <a:tc>
                  <a:txBody>
                    <a:bodyPr/>
                    <a:lstStyle/>
                    <a:p>
                      <a:pPr algn="ctr" rtl="0"/>
                      <a:r>
                        <a:rPr lang="ja-jp" sz="1200" noProof="0">
                          <a:latin typeface="+mn-lt"/>
                        </a:rPr>
                        <a:t>p.K1245N fs 4</a:t>
                      </a:r>
                      <a:r>
                        <a:rPr lang="ja-jp" sz="1200" noProof="0">
                          <a:solidFill>
                            <a:schemeClr val="accent2"/>
                          </a:solidFill>
                          <a:latin typeface="+mn-lt"/>
                        </a:rPr>
                        <a:t>*</a:t>
                      </a:r>
                      <a:r>
                        <a:rPr lang="ja-jp" sz="1200" baseline="30000" noProof="0">
                          <a:solidFill>
                            <a:schemeClr val="accent2"/>
                          </a:solidFill>
                          <a:latin typeface="+mn-lt"/>
                        </a:rPr>
                        <a:t>#</a:t>
                      </a:r>
                      <a:endParaRPr lang="en-US" sz="1200" noProof="0" dirty="0">
                        <a:latin typeface="+mn-lt"/>
                      </a:endParaRPr>
                    </a:p>
                  </a:txBody>
                  <a:tcPr marL="72000" marT="36000" marB="36000" anchor="ctr"/>
                </a:tc>
                <a:tc>
                  <a:txBody>
                    <a:bodyPr/>
                    <a:lstStyle/>
                    <a:p>
                      <a:pPr algn="ctr" rtl="0"/>
                      <a:r>
                        <a:rPr lang="ja-jp" sz="1200" noProof="0">
                          <a:latin typeface="+mn-lt"/>
                        </a:rPr>
                        <a:t>6/0/22</a:t>
                      </a:r>
                    </a:p>
                  </a:txBody>
                  <a:tcPr marL="72000" marT="36000" marB="36000" anchor="ctr"/>
                </a:tc>
                <a:tc>
                  <a:txBody>
                    <a:bodyPr/>
                    <a:lstStyle/>
                    <a:p>
                      <a:pPr algn="ctr" rtl="0"/>
                      <a:r>
                        <a:rPr lang="ja-jp" sz="1200" noProof="0">
                          <a:solidFill>
                            <a:schemeClr val="accent3"/>
                          </a:solidFill>
                          <a:latin typeface="+mn-lt"/>
                        </a:rPr>
                        <a:t>86/0.00008</a:t>
                      </a:r>
                    </a:p>
                  </a:txBody>
                  <a:tcPr marL="72000" marT="36000" marB="36000" anchor="ctr"/>
                </a:tc>
                <a:extLst>
                  <a:ext uri="{0D108BD9-81ED-4DB2-BD59-A6C34878D82A}">
                    <a16:rowId xmlns:a16="http://schemas.microsoft.com/office/drawing/2014/main" val="2480626992"/>
                  </a:ext>
                </a:extLst>
              </a:tr>
              <a:tr h="0">
                <a:tc vMerge="1">
                  <a:txBody>
                    <a:bodyPr/>
                    <a:lstStyle/>
                    <a:p>
                      <a:pPr rtl="0"/>
                      <a:endParaRPr lang="en-US" sz="1200" b="0" noProof="0" dirty="0">
                        <a:latin typeface="+mn-lt"/>
                      </a:endParaRPr>
                    </a:p>
                  </a:txBody>
                  <a:tcPr marL="72000" marT="36000" marB="36000" anchor="ctr"/>
                </a:tc>
                <a:tc>
                  <a:txBody>
                    <a:bodyPr/>
                    <a:lstStyle/>
                    <a:p>
                      <a:pPr algn="ctr" rtl="0"/>
                      <a:r>
                        <a:rPr lang="ja-jp" sz="1200" noProof="0">
                          <a:latin typeface="+mn-lt"/>
                        </a:rPr>
                        <a:t>MLH1</a:t>
                      </a:r>
                    </a:p>
                  </a:txBody>
                  <a:tcPr marL="72000" marT="36000" marB="36000" anchor="ctr"/>
                </a:tc>
                <a:tc>
                  <a:txBody>
                    <a:bodyPr/>
                    <a:lstStyle/>
                    <a:p>
                      <a:pPr algn="ctr" rtl="0"/>
                      <a:r>
                        <a:rPr lang="ja-jp" sz="1200" noProof="0">
                          <a:latin typeface="+mn-lt"/>
                        </a:rPr>
                        <a:t>p.V180G</a:t>
                      </a:r>
                    </a:p>
                  </a:txBody>
                  <a:tcPr marL="72000" marT="36000" marB="36000" anchor="ctr"/>
                </a:tc>
                <a:tc>
                  <a:txBody>
                    <a:bodyPr/>
                    <a:lstStyle/>
                    <a:p>
                      <a:pPr algn="ctr" rtl="0"/>
                      <a:r>
                        <a:rPr lang="ja-jp" sz="1200" noProof="0">
                          <a:latin typeface="+mn-lt"/>
                        </a:rPr>
                        <a:t>2/5/3</a:t>
                      </a:r>
                    </a:p>
                  </a:txBody>
                  <a:tcPr marL="72000" marT="36000" marB="36000" anchor="ctr"/>
                </a:tc>
                <a:tc>
                  <a:txBody>
                    <a:bodyPr/>
                    <a:lstStyle/>
                    <a:p>
                      <a:pPr algn="ctr" rtl="0"/>
                      <a:r>
                        <a:rPr lang="ja-jp" sz="1200" noProof="0">
                          <a:solidFill>
                            <a:schemeClr val="accent3"/>
                          </a:solidFill>
                          <a:latin typeface="+mn-lt"/>
                        </a:rPr>
                        <a:t>18/0.00005</a:t>
                      </a:r>
                    </a:p>
                  </a:txBody>
                  <a:tcPr marL="72000" marT="36000" marB="36000" anchor="ctr"/>
                </a:tc>
                <a:extLst>
                  <a:ext uri="{0D108BD9-81ED-4DB2-BD59-A6C34878D82A}">
                    <a16:rowId xmlns:a16="http://schemas.microsoft.com/office/drawing/2014/main" val="1989487749"/>
                  </a:ext>
                </a:extLst>
              </a:tr>
              <a:tr h="0">
                <a:tc rowSpan="2">
                  <a:txBody>
                    <a:bodyPr/>
                    <a:lstStyle/>
                    <a:p>
                      <a:pPr rtl="0"/>
                      <a:r>
                        <a:rPr lang="ja-jp" sz="1200" b="0" noProof="0">
                          <a:latin typeface="+mn-lt"/>
                        </a:rPr>
                        <a:t>癌遺伝子JAK1</a:t>
                      </a:r>
                    </a:p>
                  </a:txBody>
                  <a:tcPr marL="72000" marT="36000" marB="36000" anchor="ctr">
                    <a:lnT w="9525" cap="flat" cmpd="sng" algn="ctr">
                      <a:solidFill>
                        <a:schemeClr val="accent1"/>
                      </a:solidFill>
                      <a:prstDash val="solid"/>
                      <a:round/>
                      <a:headEnd type="none" w="med" len="med"/>
                      <a:tailEnd type="none" w="med" len="med"/>
                    </a:lnT>
                    <a:lnB w="9525" cap="flat" cmpd="sng" algn="ctr">
                      <a:solidFill>
                        <a:schemeClr val="accent1"/>
                      </a:solidFill>
                      <a:prstDash val="solid"/>
                      <a:round/>
                      <a:headEnd type="none" w="med" len="med"/>
                      <a:tailEnd type="none" w="med" len="med"/>
                    </a:lnB>
                  </a:tcPr>
                </a:tc>
                <a:tc>
                  <a:txBody>
                    <a:bodyPr/>
                    <a:lstStyle/>
                    <a:p>
                      <a:pPr algn="ctr" rtl="0"/>
                      <a:r>
                        <a:rPr lang="ja-jp" sz="1200" noProof="0">
                          <a:latin typeface="+mn-lt"/>
                        </a:rPr>
                        <a:t>ERC1</a:t>
                      </a:r>
                    </a:p>
                  </a:txBody>
                  <a:tcPr marL="72000" marT="36000" marB="36000" anchor="ctr"/>
                </a:tc>
                <a:tc>
                  <a:txBody>
                    <a:bodyPr/>
                    <a:lstStyle/>
                    <a:p>
                      <a:pPr algn="ctr" rtl="0"/>
                      <a:r>
                        <a:rPr lang="ja-jp" sz="1200" noProof="0">
                          <a:latin typeface="+mn-lt"/>
                        </a:rPr>
                        <a:t>p.R708Q</a:t>
                      </a:r>
                    </a:p>
                  </a:txBody>
                  <a:tcPr marL="72000" marT="36000" marB="36000" anchor="ctr"/>
                </a:tc>
                <a:tc>
                  <a:txBody>
                    <a:bodyPr/>
                    <a:lstStyle/>
                    <a:p>
                      <a:pPr algn="ctr" rtl="0"/>
                      <a:r>
                        <a:rPr lang="ja-jp" sz="1200" noProof="0">
                          <a:latin typeface="+mn-lt"/>
                        </a:rPr>
                        <a:t>3/1/65</a:t>
                      </a:r>
                    </a:p>
                  </a:txBody>
                  <a:tcPr marL="72000" marT="36000" marB="36000" anchor="ctr"/>
                </a:tc>
                <a:tc>
                  <a:txBody>
                    <a:bodyPr/>
                    <a:lstStyle/>
                    <a:p>
                      <a:pPr algn="ctr" rtl="0"/>
                      <a:r>
                        <a:rPr lang="ja-jp" sz="1200" noProof="0">
                          <a:latin typeface="+mn-lt"/>
                        </a:rPr>
                        <a:t>9.6/0.0004</a:t>
                      </a:r>
                    </a:p>
                  </a:txBody>
                  <a:tcPr marL="72000" marT="36000" marB="36000" anchor="ctr"/>
                </a:tc>
                <a:extLst>
                  <a:ext uri="{0D108BD9-81ED-4DB2-BD59-A6C34878D82A}">
                    <a16:rowId xmlns:a16="http://schemas.microsoft.com/office/drawing/2014/main" val="2772633547"/>
                  </a:ext>
                </a:extLst>
              </a:tr>
              <a:tr h="0">
                <a:tc vMerge="1">
                  <a:txBody>
                    <a:bodyPr/>
                    <a:lstStyle/>
                    <a:p>
                      <a:pPr rtl="0"/>
                      <a:endParaRPr lang="en-US" sz="1200" b="0" noProof="0" dirty="0">
                        <a:latin typeface="+mn-lt"/>
                      </a:endParaRPr>
                    </a:p>
                  </a:txBody>
                  <a:tcPr marL="72000" marT="36000" marB="36000" anchor="ctr"/>
                </a:tc>
                <a:tc>
                  <a:txBody>
                    <a:bodyPr/>
                    <a:lstStyle/>
                    <a:p>
                      <a:pPr algn="ctr" rtl="0"/>
                      <a:r>
                        <a:rPr lang="ja-jp" sz="1200" noProof="0">
                          <a:solidFill>
                            <a:schemeClr val="accent2"/>
                          </a:solidFill>
                          <a:latin typeface="+mn-lt"/>
                        </a:rPr>
                        <a:t>ERBB3</a:t>
                      </a:r>
                    </a:p>
                  </a:txBody>
                  <a:tcPr marL="72000" marT="36000" marB="36000" anchor="ctr"/>
                </a:tc>
                <a:tc>
                  <a:txBody>
                    <a:bodyPr/>
                    <a:lstStyle/>
                    <a:p>
                      <a:pPr algn="ctr" rtl="0"/>
                      <a:r>
                        <a:rPr lang="ja-jp" sz="1200" noProof="0">
                          <a:latin typeface="+mn-lt"/>
                        </a:rPr>
                        <a:t>p.A1131T</a:t>
                      </a:r>
                    </a:p>
                  </a:txBody>
                  <a:tcPr marL="72000" marT="36000" marB="36000" anchor="ctr"/>
                </a:tc>
                <a:tc>
                  <a:txBody>
                    <a:bodyPr/>
                    <a:lstStyle/>
                    <a:p>
                      <a:pPr algn="ctr" rtl="0"/>
                      <a:r>
                        <a:rPr lang="ja-jp" sz="1200" noProof="0">
                          <a:latin typeface="+mn-lt"/>
                        </a:rPr>
                        <a:t>3/1/19</a:t>
                      </a:r>
                    </a:p>
                  </a:txBody>
                  <a:tcPr marL="72000" marT="36000" marB="36000" anchor="ctr"/>
                </a:tc>
                <a:tc>
                  <a:txBody>
                    <a:bodyPr/>
                    <a:lstStyle/>
                    <a:p>
                      <a:pPr algn="ctr" rtl="0"/>
                      <a:r>
                        <a:rPr lang="ja-jp" sz="1200" noProof="0">
                          <a:latin typeface="+mn-lt"/>
                        </a:rPr>
                        <a:t>2.4/0.0005</a:t>
                      </a:r>
                    </a:p>
                  </a:txBody>
                  <a:tcPr marL="72000" marT="36000" marB="36000" anchor="ctr"/>
                </a:tc>
                <a:extLst>
                  <a:ext uri="{0D108BD9-81ED-4DB2-BD59-A6C34878D82A}">
                    <a16:rowId xmlns:a16="http://schemas.microsoft.com/office/drawing/2014/main" val="2975786580"/>
                  </a:ext>
                </a:extLst>
              </a:tr>
              <a:tr h="0">
                <a:tc rowSpan="2">
                  <a:txBody>
                    <a:bodyPr/>
                    <a:lstStyle/>
                    <a:p>
                      <a:pPr rtl="0"/>
                      <a:r>
                        <a:rPr lang="ja-jp" sz="1200" b="0" noProof="0">
                          <a:latin typeface="+mn-lt"/>
                        </a:rPr>
                        <a:t>免疫反応</a:t>
                      </a:r>
                    </a:p>
                  </a:txBody>
                  <a:tcPr marL="72000" marT="36000" marB="36000" anchor="ctr">
                    <a:lnT w="9525" cap="flat" cmpd="sng" algn="ctr">
                      <a:solidFill>
                        <a:schemeClr val="accent1"/>
                      </a:solidFill>
                      <a:prstDash val="solid"/>
                      <a:round/>
                      <a:headEnd type="none" w="med" len="med"/>
                      <a:tailEnd type="none" w="med" len="med"/>
                    </a:lnT>
                  </a:tcPr>
                </a:tc>
                <a:tc>
                  <a:txBody>
                    <a:bodyPr/>
                    <a:lstStyle/>
                    <a:p>
                      <a:pPr algn="ctr" rtl="0"/>
                      <a:r>
                        <a:rPr lang="ja-jp" sz="1200" noProof="0">
                          <a:solidFill>
                            <a:schemeClr val="accent2"/>
                          </a:solidFill>
                          <a:latin typeface="+mn-lt"/>
                        </a:rPr>
                        <a:t>JAK1</a:t>
                      </a:r>
                    </a:p>
                  </a:txBody>
                  <a:tcPr marL="72000" marT="36000" marB="36000" anchor="ctr"/>
                </a:tc>
                <a:tc>
                  <a:txBody>
                    <a:bodyPr/>
                    <a:lstStyle/>
                    <a:p>
                      <a:pPr algn="ctr" rtl="0"/>
                      <a:r>
                        <a:rPr lang="ja-jp" sz="1200" noProof="0">
                          <a:latin typeface="+mn-lt"/>
                        </a:rPr>
                        <a:t>p.V651M</a:t>
                      </a:r>
                    </a:p>
                  </a:txBody>
                  <a:tcPr marL="72000" marT="36000" marB="36000" anchor="ctr"/>
                </a:tc>
                <a:tc>
                  <a:txBody>
                    <a:bodyPr/>
                    <a:lstStyle/>
                    <a:p>
                      <a:pPr algn="ctr" rtl="0"/>
                      <a:r>
                        <a:rPr lang="ja-jp" sz="1200" noProof="0">
                          <a:latin typeface="+mn-lt"/>
                        </a:rPr>
                        <a:t>2/3/45</a:t>
                      </a:r>
                    </a:p>
                  </a:txBody>
                  <a:tcPr marL="72000" marT="36000" marB="36000" anchor="ctr"/>
                </a:tc>
                <a:tc>
                  <a:txBody>
                    <a:bodyPr/>
                    <a:lstStyle/>
                    <a:p>
                      <a:pPr algn="ctr" rtl="0"/>
                      <a:r>
                        <a:rPr lang="ja-jp" sz="1200" noProof="0">
                          <a:latin typeface="+mn-lt"/>
                        </a:rPr>
                        <a:t>4.0/0.001</a:t>
                      </a:r>
                    </a:p>
                  </a:txBody>
                  <a:tcPr marL="72000" marT="36000" marB="36000" anchor="ctr"/>
                </a:tc>
                <a:extLst>
                  <a:ext uri="{0D108BD9-81ED-4DB2-BD59-A6C34878D82A}">
                    <a16:rowId xmlns:a16="http://schemas.microsoft.com/office/drawing/2014/main" val="2185145059"/>
                  </a:ext>
                </a:extLst>
              </a:tr>
              <a:tr h="0">
                <a:tc vMerge="1">
                  <a:txBody>
                    <a:bodyPr/>
                    <a:lstStyle/>
                    <a:p>
                      <a:pPr rtl="0"/>
                      <a:endParaRPr lang="en-US" sz="1200" b="0" noProof="0" dirty="0">
                        <a:latin typeface="+mn-lt"/>
                      </a:endParaRPr>
                    </a:p>
                  </a:txBody>
                  <a:tcPr marL="72000" marT="36000" marB="36000" anchor="ctr"/>
                </a:tc>
                <a:tc>
                  <a:txBody>
                    <a:bodyPr/>
                    <a:lstStyle/>
                    <a:p>
                      <a:pPr algn="ctr" rtl="0"/>
                      <a:r>
                        <a:rPr lang="ja-jp" sz="1200" noProof="0">
                          <a:latin typeface="+mn-lt"/>
                        </a:rPr>
                        <a:t>PIM1</a:t>
                      </a:r>
                    </a:p>
                  </a:txBody>
                  <a:tcPr marL="72000" marT="36000" marB="36000" anchor="ctr"/>
                </a:tc>
                <a:tc>
                  <a:txBody>
                    <a:bodyPr/>
                    <a:lstStyle/>
                    <a:p>
                      <a:pPr algn="ctr" rtl="0"/>
                      <a:r>
                        <a:rPr lang="ja-jp" sz="1200" noProof="0">
                          <a:latin typeface="+mn-lt"/>
                        </a:rPr>
                        <a:t>p.E124Q</a:t>
                      </a:r>
                    </a:p>
                  </a:txBody>
                  <a:tcPr marL="72000" marT="36000" marB="36000" anchor="ctr"/>
                </a:tc>
                <a:tc>
                  <a:txBody>
                    <a:bodyPr/>
                    <a:lstStyle/>
                    <a:p>
                      <a:pPr algn="ctr" rtl="0"/>
                      <a:r>
                        <a:rPr lang="ja-jp" sz="1200" noProof="0">
                          <a:latin typeface="+mn-lt"/>
                        </a:rPr>
                        <a:t>3/1/84</a:t>
                      </a:r>
                    </a:p>
                  </a:txBody>
                  <a:tcPr marL="72000" marT="36000" marB="36000" anchor="ctr"/>
                </a:tc>
                <a:tc>
                  <a:txBody>
                    <a:bodyPr/>
                    <a:lstStyle/>
                    <a:p>
                      <a:pPr algn="ctr" rtl="0"/>
                      <a:r>
                        <a:rPr lang="ja-jp" sz="1200" noProof="0" dirty="0">
                          <a:latin typeface="+mn-lt"/>
                        </a:rPr>
                        <a:t>3.0/0.003</a:t>
                      </a:r>
                    </a:p>
                  </a:txBody>
                  <a:tcPr marL="72000" marT="36000" marB="36000" anchor="ctr"/>
                </a:tc>
                <a:extLst>
                  <a:ext uri="{0D108BD9-81ED-4DB2-BD59-A6C34878D82A}">
                    <a16:rowId xmlns:a16="http://schemas.microsoft.com/office/drawing/2014/main" val="3439576874"/>
                  </a:ext>
                </a:extLst>
              </a:tr>
            </a:tbl>
          </a:graphicData>
        </a:graphic>
      </p:graphicFrame>
      <p:sp>
        <p:nvSpPr>
          <p:cNvPr id="21" name="文本框 4">
            <a:extLst>
              <a:ext uri="{FF2B5EF4-FFF2-40B4-BE49-F238E27FC236}">
                <a16:creationId xmlns:a16="http://schemas.microsoft.com/office/drawing/2014/main" id="{59E54541-1FA9-B72B-3DC9-2F0522FBAEE3}"/>
              </a:ext>
            </a:extLst>
          </p:cNvPr>
          <p:cNvSpPr txBox="1"/>
          <p:nvPr/>
        </p:nvSpPr>
        <p:spPr>
          <a:xfrm>
            <a:off x="1511643" y="1487623"/>
            <a:ext cx="3086875"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dirty="0">
                <a:ln>
                  <a:noFill/>
                </a:ln>
                <a:solidFill>
                  <a:srgbClr val="262626"/>
                </a:solidFill>
                <a:effectLst/>
                <a:uLnTx/>
                <a:uFillTx/>
                <a:latin typeface="+mn-lt"/>
                <a:ea typeface="Arial" panose="020B0604020202020204" pitchFamily="34" charset="0"/>
                <a:cs typeface="Arial" panose="020B0604020202020204" pitchFamily="34" charset="0"/>
                <a:sym typeface="Helvetica"/>
              </a:rPr>
              <a:t>新バリアント上位16項目</a:t>
            </a:r>
          </a:p>
        </p:txBody>
      </p:sp>
      <p:graphicFrame>
        <p:nvGraphicFramePr>
          <p:cNvPr id="23" name="Table 3">
            <a:extLst>
              <a:ext uri="{FF2B5EF4-FFF2-40B4-BE49-F238E27FC236}">
                <a16:creationId xmlns:a16="http://schemas.microsoft.com/office/drawing/2014/main" id="{9D08C36A-61AB-D109-1CC8-A53C614F22CC}"/>
              </a:ext>
            </a:extLst>
          </p:cNvPr>
          <p:cNvGraphicFramePr>
            <a:graphicFrameLocks noGrp="1"/>
          </p:cNvGraphicFramePr>
          <p:nvPr>
            <p:extLst>
              <p:ext uri="{D42A27DB-BD31-4B8C-83A1-F6EECF244321}">
                <p14:modId xmlns:p14="http://schemas.microsoft.com/office/powerpoint/2010/main" val="823626110"/>
              </p:ext>
            </p:extLst>
          </p:nvPr>
        </p:nvGraphicFramePr>
        <p:xfrm>
          <a:off x="6120714" y="1785853"/>
          <a:ext cx="5998251" cy="4006080"/>
        </p:xfrm>
        <a:graphic>
          <a:graphicData uri="http://schemas.openxmlformats.org/drawingml/2006/table">
            <a:tbl>
              <a:tblPr firstRow="1" bandRow="1">
                <a:tableStyleId>{69012ECD-51FC-41F1-AA8D-1B2483CD663E}</a:tableStyleId>
              </a:tblPr>
              <a:tblGrid>
                <a:gridCol w="1237627">
                  <a:extLst>
                    <a:ext uri="{9D8B030D-6E8A-4147-A177-3AD203B41FA5}">
                      <a16:colId xmlns:a16="http://schemas.microsoft.com/office/drawing/2014/main" val="1987913234"/>
                    </a:ext>
                  </a:extLst>
                </a:gridCol>
                <a:gridCol w="712715">
                  <a:extLst>
                    <a:ext uri="{9D8B030D-6E8A-4147-A177-3AD203B41FA5}">
                      <a16:colId xmlns:a16="http://schemas.microsoft.com/office/drawing/2014/main" val="2996158103"/>
                    </a:ext>
                  </a:extLst>
                </a:gridCol>
                <a:gridCol w="1476303">
                  <a:extLst>
                    <a:ext uri="{9D8B030D-6E8A-4147-A177-3AD203B41FA5}">
                      <a16:colId xmlns:a16="http://schemas.microsoft.com/office/drawing/2014/main" val="387794355"/>
                    </a:ext>
                  </a:extLst>
                </a:gridCol>
                <a:gridCol w="1330253">
                  <a:extLst>
                    <a:ext uri="{9D8B030D-6E8A-4147-A177-3AD203B41FA5}">
                      <a16:colId xmlns:a16="http://schemas.microsoft.com/office/drawing/2014/main" val="3911194865"/>
                    </a:ext>
                  </a:extLst>
                </a:gridCol>
                <a:gridCol w="1241353">
                  <a:extLst>
                    <a:ext uri="{9D8B030D-6E8A-4147-A177-3AD203B41FA5}">
                      <a16:colId xmlns:a16="http://schemas.microsoft.com/office/drawing/2014/main" val="2038252824"/>
                    </a:ext>
                  </a:extLst>
                </a:gridCol>
              </a:tblGrid>
              <a:tr h="135005">
                <a:tc>
                  <a:txBody>
                    <a:bodyPr/>
                    <a:lstStyle/>
                    <a:p>
                      <a:pPr rtl="0"/>
                      <a:r>
                        <a:rPr lang="ja-jp" sz="1200" b="1" kern="1200">
                          <a:solidFill>
                            <a:schemeClr val="tx2"/>
                          </a:solidFill>
                          <a:latin typeface="+mn-lt"/>
                          <a:ea typeface="+mn-ea"/>
                          <a:cs typeface="+mn-cs"/>
                        </a:rPr>
                        <a:t>機能</a:t>
                      </a:r>
                      <a:endParaRPr sz="1200" b="1" kern="1200" dirty="0">
                        <a:solidFill>
                          <a:schemeClr val="tx2"/>
                        </a:solidFill>
                        <a:latin typeface="+mn-lt"/>
                        <a:ea typeface="+mn-ea"/>
                        <a:cs typeface="+mn-cs"/>
                      </a:endParaRPr>
                    </a:p>
                  </a:txBody>
                  <a:tcPr marL="72000" marT="36000" marB="36000" anchor="b"/>
                </a:tc>
                <a:tc>
                  <a:txBody>
                    <a:bodyPr/>
                    <a:lstStyle/>
                    <a:p>
                      <a:pPr algn="ctr" rtl="0"/>
                      <a:r>
                        <a:rPr lang="ja-jp" sz="1200" b="1" noProof="0">
                          <a:solidFill>
                            <a:schemeClr val="tx2"/>
                          </a:solidFill>
                        </a:rPr>
                        <a:t>遺伝子</a:t>
                      </a:r>
                      <a:endParaRPr lang="en-US" sz="1200" b="1" noProof="0" dirty="0">
                        <a:solidFill>
                          <a:schemeClr val="tx2"/>
                        </a:solidFill>
                        <a:latin typeface="+mn-lt"/>
                      </a:endParaRPr>
                    </a:p>
                  </a:txBody>
                  <a:tcPr marL="72000" marT="36000" marB="36000" anchor="b"/>
                </a:tc>
                <a:tc>
                  <a:txBody>
                    <a:bodyPr/>
                    <a:lstStyle/>
                    <a:p>
                      <a:pPr algn="ctr" rtl="0"/>
                      <a:r>
                        <a:rPr lang="ja-jp" sz="1200" b="1" kern="1200">
                          <a:solidFill>
                            <a:schemeClr val="tx2"/>
                          </a:solidFill>
                        </a:rPr>
                        <a:t>バリアント</a:t>
                      </a:r>
                      <a:endParaRPr lang="en-GB" sz="1600" dirty="0"/>
                    </a:p>
                  </a:txBody>
                  <a:tcPr marL="72000" marT="36000" marB="36000" anchor="b"/>
                </a:tc>
                <a:tc>
                  <a:txBody>
                    <a:bodyPr/>
                    <a:lstStyle/>
                    <a:p>
                      <a:pPr marL="0" algn="ctr" defTabSz="914400" rtl="0" eaLnBrk="1" latinLnBrk="0" hangingPunct="1"/>
                      <a:r>
                        <a:rPr lang="ja-jp" sz="1200" b="1" kern="1200">
                          <a:solidFill>
                            <a:schemeClr val="tx2"/>
                          </a:solidFill>
                          <a:latin typeface="+mn-lt"/>
                          <a:ea typeface="+mn-ea"/>
                          <a:cs typeface="+mn-cs"/>
                        </a:rPr>
                        <a:t>FLC/相対/</a:t>
                      </a:r>
                      <a:br>
                        <a:rPr lang="en-US" sz="1200" b="1" kern="1200" dirty="0">
                          <a:solidFill>
                            <a:schemeClr val="tx2"/>
                          </a:solidFill>
                          <a:latin typeface="+mn-lt"/>
                          <a:ea typeface="+mn-ea"/>
                          <a:cs typeface="+mn-cs"/>
                        </a:rPr>
                      </a:br>
                      <a:r>
                        <a:rPr lang="ja-jp" sz="1200" b="1" kern="1200">
                          <a:solidFill>
                            <a:schemeClr val="tx2"/>
                          </a:solidFill>
                          <a:latin typeface="+mn-lt"/>
                          <a:ea typeface="+mn-ea"/>
                          <a:cs typeface="+mn-cs"/>
                        </a:rPr>
                        <a:t>バリデーション、n</a:t>
                      </a:r>
                    </a:p>
                  </a:txBody>
                  <a:tcPr marL="72000" marT="36000" marB="36000" anchor="b"/>
                </a:tc>
                <a:tc>
                  <a:txBody>
                    <a:bodyPr/>
                    <a:lstStyle/>
                    <a:p>
                      <a:pPr marL="0" algn="ctr" defTabSz="914400" rtl="0" eaLnBrk="1" latinLnBrk="0" hangingPunct="1"/>
                      <a:r>
                        <a:rPr lang="ja-jp" sz="1200" b="1" kern="1200">
                          <a:solidFill>
                            <a:schemeClr val="tx2"/>
                          </a:solidFill>
                          <a:latin typeface="+mn-lt"/>
                          <a:ea typeface="+mn-ea"/>
                          <a:cs typeface="+mn-cs"/>
                        </a:rPr>
                        <a:t>OR併用/</a:t>
                      </a:r>
                      <a:br>
                        <a:rPr lang="en-US" sz="1200" b="1" kern="1200" dirty="0">
                          <a:solidFill>
                            <a:schemeClr val="tx2"/>
                          </a:solidFill>
                          <a:latin typeface="+mn-lt"/>
                          <a:ea typeface="+mn-ea"/>
                          <a:cs typeface="+mn-cs"/>
                        </a:rPr>
                      </a:br>
                      <a:r>
                        <a:rPr lang="ja-jp" sz="1200" b="1" kern="1200">
                          <a:solidFill>
                            <a:schemeClr val="tx2"/>
                          </a:solidFill>
                          <a:latin typeface="+mn-lt"/>
                          <a:ea typeface="+mn-ea"/>
                          <a:cs typeface="+mn-cs"/>
                        </a:rPr>
                        <a:t>MAF gmonAD</a:t>
                      </a:r>
                      <a:endParaRPr lang="en-US" sz="1200" b="1" kern="1200" dirty="0">
                        <a:solidFill>
                          <a:schemeClr val="tx2"/>
                        </a:solidFill>
                        <a:latin typeface="+mn-lt"/>
                        <a:ea typeface="+mn-ea"/>
                        <a:cs typeface="+mn-cs"/>
                      </a:endParaRPr>
                    </a:p>
                  </a:txBody>
                  <a:tcPr marL="72000" marT="36000" marB="36000" anchor="b"/>
                </a:tc>
                <a:extLst>
                  <a:ext uri="{0D108BD9-81ED-4DB2-BD59-A6C34878D82A}">
                    <a16:rowId xmlns:a16="http://schemas.microsoft.com/office/drawing/2014/main" val="4111249997"/>
                  </a:ext>
                </a:extLst>
              </a:tr>
              <a:tr h="0">
                <a:tc gridSpan="5">
                  <a:txBody>
                    <a:bodyPr/>
                    <a:lstStyle/>
                    <a:p>
                      <a:pPr rtl="0"/>
                      <a:r>
                        <a:rPr lang="ja-jp" sz="1200" b="0" noProof="0"/>
                        <a:t>既知の感受性遺伝子</a:t>
                      </a:r>
                      <a:endParaRPr lang="en-US" sz="1200" b="0" noProof="0" dirty="0">
                        <a:latin typeface="+mn-lt"/>
                      </a:endParaRPr>
                    </a:p>
                  </a:txBody>
                  <a:tcPr marL="72000" marT="36000" marB="36000" anchor="ctr"/>
                </a:tc>
                <a:tc hMerge="1">
                  <a:txBody>
                    <a:bodyPr/>
                    <a:lstStyle/>
                    <a:p>
                      <a:pPr algn="ctr" rtl="0"/>
                      <a:endParaRPr lang="en-US" sz="1200" noProof="0" dirty="0">
                        <a:solidFill>
                          <a:schemeClr val="accent2"/>
                        </a:solidFill>
                        <a:latin typeface="+mn-lt"/>
                      </a:endParaRPr>
                    </a:p>
                  </a:txBody>
                  <a:tcPr marL="72000" marT="36000" marB="36000" anchor="ctr"/>
                </a:tc>
                <a:tc hMerge="1">
                  <a:txBody>
                    <a:bodyPr/>
                    <a:lstStyle/>
                    <a:p>
                      <a:pPr algn="ctr" rtl="0"/>
                      <a:endParaRPr lang="en-US" sz="1200" noProof="0" dirty="0">
                        <a:solidFill>
                          <a:schemeClr val="accent2"/>
                        </a:solidFill>
                        <a:latin typeface="+mn-lt"/>
                      </a:endParaRPr>
                    </a:p>
                  </a:txBody>
                  <a:tcPr marL="72000" marT="36000" marB="36000" anchor="ctr"/>
                </a:tc>
                <a:tc hMerge="1">
                  <a:txBody>
                    <a:bodyPr/>
                    <a:lstStyle/>
                    <a:p>
                      <a:pPr algn="ctr" rtl="0"/>
                      <a:endParaRPr lang="en-US" sz="1200" noProof="0" dirty="0">
                        <a:latin typeface="+mn-lt"/>
                      </a:endParaRPr>
                    </a:p>
                  </a:txBody>
                  <a:tcPr marL="72000" marT="36000" marB="36000" anchor="ctr"/>
                </a:tc>
                <a:tc hMerge="1">
                  <a:txBody>
                    <a:bodyPr/>
                    <a:lstStyle/>
                    <a:p>
                      <a:pPr algn="ctr" rtl="0"/>
                      <a:endParaRPr lang="en-US" sz="1200" noProof="0" dirty="0">
                        <a:solidFill>
                          <a:schemeClr val="accent3"/>
                        </a:solidFill>
                        <a:latin typeface="+mn-lt"/>
                      </a:endParaRPr>
                    </a:p>
                  </a:txBody>
                  <a:tcPr marL="72000" marT="36000" marB="36000" anchor="ctr"/>
                </a:tc>
                <a:extLst>
                  <a:ext uri="{0D108BD9-81ED-4DB2-BD59-A6C34878D82A}">
                    <a16:rowId xmlns:a16="http://schemas.microsoft.com/office/drawing/2014/main" val="3093402527"/>
                  </a:ext>
                </a:extLst>
              </a:tr>
              <a:tr h="0">
                <a:tc rowSpan="3">
                  <a:txBody>
                    <a:bodyPr/>
                    <a:lstStyle/>
                    <a:p>
                      <a:pPr rtl="0"/>
                      <a:r>
                        <a:rPr lang="ja-jp" sz="1200" b="0" noProof="0" dirty="0">
                          <a:latin typeface="+mn-lt"/>
                        </a:rPr>
                        <a:t>腫瘍抑制因子</a:t>
                      </a:r>
                    </a:p>
                    <a:p>
                      <a:pPr rtl="0"/>
                      <a:r>
                        <a:rPr lang="ja-jp" sz="1200" b="0" noProof="0" dirty="0">
                          <a:latin typeface="+mn-lt"/>
                        </a:rPr>
                        <a:t>炎症</a:t>
                      </a:r>
                    </a:p>
                  </a:txBody>
                  <a:tcPr marL="72000" marT="36000" marB="36000" anchor="ctr">
                    <a:lnB w="9525" cap="flat" cmpd="sng" algn="ctr">
                      <a:solidFill>
                        <a:schemeClr val="accent1"/>
                      </a:solidFill>
                      <a:prstDash val="solid"/>
                      <a:round/>
                      <a:headEnd type="none" w="med" len="med"/>
                      <a:tailEnd type="none" w="med" len="med"/>
                    </a:lnB>
                  </a:tcPr>
                </a:tc>
                <a:tc>
                  <a:txBody>
                    <a:bodyPr/>
                    <a:lstStyle/>
                    <a:p>
                      <a:pPr algn="ctr" rtl="0"/>
                      <a:r>
                        <a:rPr lang="ja-jp" sz="1200" noProof="0">
                          <a:solidFill>
                            <a:schemeClr val="tx1"/>
                          </a:solidFill>
                          <a:latin typeface="+mn-lt"/>
                        </a:rPr>
                        <a:t>BRCA2</a:t>
                      </a:r>
                    </a:p>
                  </a:txBody>
                  <a:tcPr marL="72000" marT="36000" marB="36000" anchor="ctr">
                    <a:lnB w="9525" cap="flat" cmpd="sng" algn="ctr">
                      <a:solidFill>
                        <a:schemeClr val="accent1"/>
                      </a:solidFill>
                      <a:prstDash val="solid"/>
                      <a:round/>
                      <a:headEnd type="none" w="med" len="med"/>
                      <a:tailEnd type="none" w="med" len="med"/>
                    </a:lnB>
                  </a:tcPr>
                </a:tc>
                <a:tc>
                  <a:txBody>
                    <a:bodyPr/>
                    <a:lstStyle/>
                    <a:p>
                      <a:pPr algn="ctr" rtl="0"/>
                      <a:r>
                        <a:rPr lang="ja-jp" sz="1200" noProof="0">
                          <a:latin typeface="+mn-lt"/>
                        </a:rPr>
                        <a:t>p.N986K fs 2</a:t>
                      </a:r>
                      <a:r>
                        <a:rPr lang="ja-jp" sz="1200" noProof="0">
                          <a:solidFill>
                            <a:schemeClr val="accent2"/>
                          </a:solidFill>
                          <a:latin typeface="+mn-lt"/>
                        </a:rPr>
                        <a:t>*</a:t>
                      </a:r>
                      <a:r>
                        <a:rPr lang="ja-jp" sz="1200" baseline="30000" noProof="0">
                          <a:solidFill>
                            <a:schemeClr val="accent2"/>
                          </a:solidFill>
                          <a:latin typeface="+mn-lt"/>
                        </a:rPr>
                        <a:t>#</a:t>
                      </a:r>
                      <a:endParaRPr lang="en-US" sz="1200" baseline="0" noProof="0" dirty="0">
                        <a:latin typeface="+mn-lt"/>
                      </a:endParaRPr>
                    </a:p>
                  </a:txBody>
                  <a:tcPr marL="72000" marT="36000" marB="36000" anchor="ctr"/>
                </a:tc>
                <a:tc>
                  <a:txBody>
                    <a:bodyPr/>
                    <a:lstStyle/>
                    <a:p>
                      <a:pPr algn="ctr" rtl="0"/>
                      <a:r>
                        <a:rPr lang="ja-jp" sz="1200" noProof="0">
                          <a:latin typeface="+mn-lt"/>
                        </a:rPr>
                        <a:t>2/0/22</a:t>
                      </a:r>
                    </a:p>
                  </a:txBody>
                  <a:tcPr marL="72000" marT="36000" marB="36000" anchor="ctr"/>
                </a:tc>
                <a:tc>
                  <a:txBody>
                    <a:bodyPr/>
                    <a:lstStyle/>
                    <a:p>
                      <a:pPr algn="ctr" rtl="0"/>
                      <a:r>
                        <a:rPr lang="ja-jp" sz="1200" noProof="0">
                          <a:solidFill>
                            <a:schemeClr val="accent3"/>
                          </a:solidFill>
                          <a:latin typeface="+mn-lt"/>
                        </a:rPr>
                        <a:t>86/0.000002</a:t>
                      </a:r>
                    </a:p>
                  </a:txBody>
                  <a:tcPr marL="72000" marT="36000" marB="36000" anchor="ctr"/>
                </a:tc>
                <a:extLst>
                  <a:ext uri="{0D108BD9-81ED-4DB2-BD59-A6C34878D82A}">
                    <a16:rowId xmlns:a16="http://schemas.microsoft.com/office/drawing/2014/main" val="888805078"/>
                  </a:ext>
                </a:extLst>
              </a:tr>
              <a:tr h="0">
                <a:tc vMerge="1">
                  <a:txBody>
                    <a:bodyPr/>
                    <a:lstStyle/>
                    <a:p>
                      <a:pPr rtl="0"/>
                      <a:endParaRPr lang="en-US" sz="1200" b="0" noProof="0" dirty="0">
                        <a:latin typeface="+mn-lt"/>
                      </a:endParaRPr>
                    </a:p>
                  </a:txBody>
                  <a:tcPr marL="72000" marT="36000" marB="36000"/>
                </a:tc>
                <a:tc rowSpan="2">
                  <a:txBody>
                    <a:bodyPr/>
                    <a:lstStyle/>
                    <a:p>
                      <a:pPr algn="ctr" rtl="0"/>
                      <a:r>
                        <a:rPr lang="ja-jp" sz="1200" noProof="0">
                          <a:solidFill>
                            <a:schemeClr val="tx1"/>
                          </a:solidFill>
                          <a:latin typeface="+mn-lt"/>
                        </a:rPr>
                        <a:t>ATM</a:t>
                      </a:r>
                    </a:p>
                  </a:txBody>
                  <a:tcPr marL="72000" marT="36000" marB="36000" anchor="ctr">
                    <a:lnT w="9525" cap="flat" cmpd="sng" algn="ctr">
                      <a:solidFill>
                        <a:schemeClr val="accent1"/>
                      </a:solidFill>
                      <a:prstDash val="solid"/>
                      <a:round/>
                      <a:headEnd type="none" w="med" len="med"/>
                      <a:tailEnd type="none" w="med" len="med"/>
                    </a:lnT>
                    <a:lnB w="9525" cap="flat" cmpd="sng" algn="ctr">
                      <a:solidFill>
                        <a:schemeClr val="accent1"/>
                      </a:solidFill>
                      <a:prstDash val="solid"/>
                      <a:round/>
                      <a:headEnd type="none" w="med" len="med"/>
                      <a:tailEnd type="none" w="med" len="med"/>
                    </a:lnB>
                  </a:tcPr>
                </a:tc>
                <a:tc>
                  <a:txBody>
                    <a:bodyPr/>
                    <a:lstStyle/>
                    <a:p>
                      <a:pPr algn="ctr" rtl="0"/>
                      <a:r>
                        <a:rPr lang="ja-jp" sz="1200" noProof="0">
                          <a:latin typeface="+mn-lt"/>
                        </a:rPr>
                        <a:t>p.D1853V</a:t>
                      </a:r>
                    </a:p>
                  </a:txBody>
                  <a:tcPr marL="72000" marT="36000" marB="36000" anchor="ctr"/>
                </a:tc>
                <a:tc>
                  <a:txBody>
                    <a:bodyPr/>
                    <a:lstStyle/>
                    <a:p>
                      <a:pPr algn="ctr" rtl="0"/>
                      <a:r>
                        <a:rPr lang="ja-jp" sz="1200" noProof="0">
                          <a:latin typeface="+mn-lt"/>
                        </a:rPr>
                        <a:t>4/0/83</a:t>
                      </a:r>
                    </a:p>
                  </a:txBody>
                  <a:tcPr marL="72000" marT="36000" marB="36000" anchor="ctr"/>
                </a:tc>
                <a:tc>
                  <a:txBody>
                    <a:bodyPr/>
                    <a:lstStyle/>
                    <a:p>
                      <a:pPr algn="ctr" rtl="0"/>
                      <a:r>
                        <a:rPr lang="ja-jp" sz="1200" noProof="0">
                          <a:solidFill>
                            <a:schemeClr val="tx1"/>
                          </a:solidFill>
                          <a:latin typeface="+mn-lt"/>
                        </a:rPr>
                        <a:t>1.8/0.005</a:t>
                      </a:r>
                    </a:p>
                  </a:txBody>
                  <a:tcPr marL="72000" marT="36000" marB="36000" anchor="ctr"/>
                </a:tc>
                <a:extLst>
                  <a:ext uri="{0D108BD9-81ED-4DB2-BD59-A6C34878D82A}">
                    <a16:rowId xmlns:a16="http://schemas.microsoft.com/office/drawing/2014/main" val="2652939389"/>
                  </a:ext>
                </a:extLst>
              </a:tr>
              <a:tr h="0">
                <a:tc vMerge="1">
                  <a:txBody>
                    <a:bodyPr/>
                    <a:lstStyle/>
                    <a:p>
                      <a:pPr rtl="0"/>
                      <a:endParaRPr lang="en-US" sz="1200" b="0" noProof="0" dirty="0">
                        <a:latin typeface="+mn-lt"/>
                      </a:endParaRPr>
                    </a:p>
                  </a:txBody>
                  <a:tcPr marL="72000" marT="36000" marB="36000"/>
                </a:tc>
                <a:tc vMerge="1">
                  <a:txBody>
                    <a:bodyPr/>
                    <a:lstStyle/>
                    <a:p>
                      <a:pPr algn="ctr" rtl="0"/>
                      <a:endParaRPr lang="en-US" sz="1200" noProof="0" dirty="0">
                        <a:latin typeface="+mn-lt"/>
                      </a:endParaRPr>
                    </a:p>
                  </a:txBody>
                  <a:tcPr marL="72000" marT="36000" marB="36000" anchor="ctr">
                    <a:lnT w="9525" cap="flat" cmpd="sng" algn="ctr">
                      <a:solidFill>
                        <a:schemeClr val="accent1"/>
                      </a:solidFill>
                      <a:prstDash val="solid"/>
                      <a:round/>
                      <a:headEnd type="none" w="med" len="med"/>
                      <a:tailEnd type="none" w="med" len="med"/>
                    </a:lnT>
                    <a:lnB w="9525" cap="flat" cmpd="sng" algn="ctr">
                      <a:solidFill>
                        <a:schemeClr val="accent1"/>
                      </a:solidFill>
                      <a:prstDash val="solid"/>
                      <a:round/>
                      <a:headEnd type="none" w="med" len="med"/>
                      <a:tailEnd type="none" w="med" len="med"/>
                    </a:lnB>
                  </a:tcPr>
                </a:tc>
                <a:tc>
                  <a:txBody>
                    <a:bodyPr/>
                    <a:lstStyle/>
                    <a:p>
                      <a:pPr algn="ctr" rtl="0"/>
                      <a:r>
                        <a:rPr lang="ja-jp" sz="1200" noProof="0">
                          <a:latin typeface="+mn-lt"/>
                        </a:rPr>
                        <a:t>p.S2146T</a:t>
                      </a:r>
                    </a:p>
                  </a:txBody>
                  <a:tcPr marL="72000" marT="36000" marB="36000" anchor="ctr"/>
                </a:tc>
                <a:tc>
                  <a:txBody>
                    <a:bodyPr/>
                    <a:lstStyle/>
                    <a:p>
                      <a:pPr algn="ctr" rtl="0"/>
                      <a:r>
                        <a:rPr lang="ja-jp" sz="1200" noProof="0">
                          <a:latin typeface="+mn-lt"/>
                        </a:rPr>
                        <a:t>2/0/26</a:t>
                      </a:r>
                    </a:p>
                  </a:txBody>
                  <a:tcPr marL="72000" marT="36000" marB="36000" anchor="ctr"/>
                </a:tc>
                <a:tc>
                  <a:txBody>
                    <a:bodyPr/>
                    <a:lstStyle/>
                    <a:p>
                      <a:pPr algn="ctr" rtl="0"/>
                      <a:r>
                        <a:rPr lang="ja-jp" sz="1200" noProof="0">
                          <a:solidFill>
                            <a:schemeClr val="tx1"/>
                          </a:solidFill>
                          <a:latin typeface="+mn-lt"/>
                        </a:rPr>
                        <a:t>1.9/0.003</a:t>
                      </a:r>
                    </a:p>
                  </a:txBody>
                  <a:tcPr marL="72000" marT="36000" marB="36000" anchor="ctr"/>
                </a:tc>
                <a:extLst>
                  <a:ext uri="{0D108BD9-81ED-4DB2-BD59-A6C34878D82A}">
                    <a16:rowId xmlns:a16="http://schemas.microsoft.com/office/drawing/2014/main" val="3557353409"/>
                  </a:ext>
                </a:extLst>
              </a:tr>
              <a:tr h="0">
                <a:tc gridSpan="5">
                  <a:txBody>
                    <a:bodyPr/>
                    <a:lstStyle/>
                    <a:p>
                      <a:pPr rtl="0"/>
                      <a:r>
                        <a:rPr lang="ja-jp" sz="1200" b="0" noProof="0">
                          <a:solidFill>
                            <a:schemeClr val="tx1"/>
                          </a:solidFill>
                          <a:latin typeface="+mn-lt"/>
                        </a:rPr>
                        <a:t>連鎖6q22-25</a:t>
                      </a:r>
                    </a:p>
                  </a:txBody>
                  <a:tcPr marL="72000" marT="36000" marB="36000" anchor="ctr">
                    <a:lnT w="9525" cap="flat" cmpd="sng" algn="ctr">
                      <a:solidFill>
                        <a:schemeClr val="accent1"/>
                      </a:solidFill>
                      <a:prstDash val="solid"/>
                      <a:round/>
                      <a:headEnd type="none" w="med" len="med"/>
                      <a:tailEnd type="none" w="med" len="med"/>
                    </a:lnT>
                    <a:lnB w="9525" cap="flat" cmpd="sng" algn="ctr">
                      <a:solidFill>
                        <a:schemeClr val="accent1"/>
                      </a:solidFill>
                      <a:prstDash val="solid"/>
                      <a:round/>
                      <a:headEnd type="none" w="med" len="med"/>
                      <a:tailEnd type="none" w="med" len="med"/>
                    </a:lnB>
                  </a:tcPr>
                </a:tc>
                <a:tc hMerge="1">
                  <a:txBody>
                    <a:bodyPr/>
                    <a:lstStyle/>
                    <a:p>
                      <a:pPr algn="ctr" rtl="0"/>
                      <a:endParaRPr lang="en-US" sz="1200" noProof="0" dirty="0">
                        <a:latin typeface="+mn-lt"/>
                      </a:endParaRPr>
                    </a:p>
                  </a:txBody>
                  <a:tcPr marL="72000" marT="36000" marB="36000" anchor="ctr">
                    <a:lnT w="9525" cap="flat" cmpd="sng" algn="ctr">
                      <a:solidFill>
                        <a:schemeClr val="accent1"/>
                      </a:solidFill>
                      <a:prstDash val="solid"/>
                      <a:round/>
                      <a:headEnd type="none" w="med" len="med"/>
                      <a:tailEnd type="none" w="med" len="med"/>
                    </a:lnT>
                    <a:lnB w="9525" cap="flat" cmpd="sng" algn="ctr">
                      <a:solidFill>
                        <a:schemeClr val="accent1"/>
                      </a:solidFill>
                      <a:prstDash val="solid"/>
                      <a:round/>
                      <a:headEnd type="none" w="med" len="med"/>
                      <a:tailEnd type="none" w="med" len="med"/>
                    </a:lnB>
                  </a:tcPr>
                </a:tc>
                <a:tc hMerge="1">
                  <a:txBody>
                    <a:bodyPr/>
                    <a:lstStyle/>
                    <a:p>
                      <a:pPr algn="ctr" rtl="0"/>
                      <a:endParaRPr lang="en-US" sz="1200" noProof="0" dirty="0">
                        <a:latin typeface="+mn-lt"/>
                      </a:endParaRPr>
                    </a:p>
                  </a:txBody>
                  <a:tcPr marL="72000" marT="36000" marB="36000" anchor="ctr"/>
                </a:tc>
                <a:tc hMerge="1">
                  <a:txBody>
                    <a:bodyPr/>
                    <a:lstStyle/>
                    <a:p>
                      <a:pPr algn="ctr" rtl="0"/>
                      <a:endParaRPr lang="en-US" sz="1200" noProof="0" dirty="0">
                        <a:latin typeface="+mn-lt"/>
                      </a:endParaRPr>
                    </a:p>
                  </a:txBody>
                  <a:tcPr marL="72000" marT="36000" marB="36000" anchor="ctr"/>
                </a:tc>
                <a:tc hMerge="1">
                  <a:txBody>
                    <a:bodyPr/>
                    <a:lstStyle/>
                    <a:p>
                      <a:pPr algn="ctr" rtl="0"/>
                      <a:endParaRPr lang="en-US" sz="1200" noProof="0" dirty="0">
                        <a:solidFill>
                          <a:schemeClr val="accent3"/>
                        </a:solidFill>
                        <a:latin typeface="+mn-lt"/>
                      </a:endParaRPr>
                    </a:p>
                  </a:txBody>
                  <a:tcPr marL="72000" marT="36000" marB="36000" anchor="ctr"/>
                </a:tc>
                <a:extLst>
                  <a:ext uri="{0D108BD9-81ED-4DB2-BD59-A6C34878D82A}">
                    <a16:rowId xmlns:a16="http://schemas.microsoft.com/office/drawing/2014/main" val="4032702791"/>
                  </a:ext>
                </a:extLst>
              </a:tr>
              <a:tr h="0">
                <a:tc rowSpan="7">
                  <a:txBody>
                    <a:bodyPr/>
                    <a:lstStyle/>
                    <a:p>
                      <a:pPr rtl="0"/>
                      <a:r>
                        <a:rPr lang="ja-jp" sz="1200" b="0" noProof="0">
                          <a:latin typeface="+mn-lt"/>
                        </a:rPr>
                        <a:t>腫瘍抑制因子</a:t>
                      </a:r>
                    </a:p>
                  </a:txBody>
                  <a:tcPr marL="72000" marT="36000" marB="36000" anchor="ctr">
                    <a:lnT w="9525" cap="flat" cmpd="sng" algn="ctr">
                      <a:solidFill>
                        <a:schemeClr val="accent1"/>
                      </a:solidFill>
                      <a:prstDash val="solid"/>
                      <a:round/>
                      <a:headEnd type="none" w="med" len="med"/>
                      <a:tailEnd type="none" w="med" len="med"/>
                    </a:lnT>
                  </a:tcPr>
                </a:tc>
                <a:tc rowSpan="2">
                  <a:txBody>
                    <a:bodyPr/>
                    <a:lstStyle/>
                    <a:p>
                      <a:pPr algn="ctr" rtl="0"/>
                      <a:r>
                        <a:rPr lang="ja-jp" sz="1200" noProof="0">
                          <a:solidFill>
                            <a:schemeClr val="tx1"/>
                          </a:solidFill>
                          <a:latin typeface="+mn-lt"/>
                        </a:rPr>
                        <a:t>PRKN</a:t>
                      </a:r>
                    </a:p>
                  </a:txBody>
                  <a:tcPr marL="72000" marT="36000" marB="36000" anchor="ctr">
                    <a:lnT w="9525" cap="flat" cmpd="sng" algn="ctr">
                      <a:solidFill>
                        <a:schemeClr val="accent1"/>
                      </a:solidFill>
                      <a:prstDash val="solid"/>
                      <a:round/>
                      <a:headEnd type="none" w="med" len="med"/>
                      <a:tailEnd type="none" w="med" len="med"/>
                    </a:lnT>
                    <a:lnB w="9525" cap="flat" cmpd="sng" algn="ctr">
                      <a:solidFill>
                        <a:schemeClr val="accent1"/>
                      </a:solidFill>
                      <a:prstDash val="solid"/>
                      <a:round/>
                      <a:headEnd type="none" w="med" len="med"/>
                      <a:tailEnd type="none" w="med" len="med"/>
                    </a:lnB>
                  </a:tcPr>
                </a:tc>
                <a:tc>
                  <a:txBody>
                    <a:bodyPr/>
                    <a:lstStyle/>
                    <a:p>
                      <a:pPr algn="ctr" rtl="0"/>
                      <a:r>
                        <a:rPr lang="ja-jp" sz="1200" noProof="0">
                          <a:latin typeface="+mn-lt"/>
                        </a:rPr>
                        <a:t>p.Q34R</a:t>
                      </a:r>
                    </a:p>
                  </a:txBody>
                  <a:tcPr marL="72000" marT="36000" marB="36000" anchor="ctr"/>
                </a:tc>
                <a:tc>
                  <a:txBody>
                    <a:bodyPr/>
                    <a:lstStyle/>
                    <a:p>
                      <a:pPr algn="ctr" rtl="0"/>
                      <a:r>
                        <a:rPr lang="ja-jp" sz="1200" noProof="0">
                          <a:latin typeface="+mn-lt"/>
                        </a:rPr>
                        <a:t>4/0/31</a:t>
                      </a:r>
                    </a:p>
                  </a:txBody>
                  <a:tcPr marL="72000" marT="36000" marB="36000" anchor="ctr"/>
                </a:tc>
                <a:tc>
                  <a:txBody>
                    <a:bodyPr/>
                    <a:lstStyle/>
                    <a:p>
                      <a:pPr algn="ctr" rtl="0"/>
                      <a:r>
                        <a:rPr lang="ja-jp" sz="1200" noProof="0">
                          <a:solidFill>
                            <a:schemeClr val="tx1"/>
                          </a:solidFill>
                          <a:latin typeface="+mn-lt"/>
                        </a:rPr>
                        <a:t>3.6/0.002</a:t>
                      </a:r>
                    </a:p>
                  </a:txBody>
                  <a:tcPr marL="72000" marT="36000" marB="36000" anchor="ctr"/>
                </a:tc>
                <a:extLst>
                  <a:ext uri="{0D108BD9-81ED-4DB2-BD59-A6C34878D82A}">
                    <a16:rowId xmlns:a16="http://schemas.microsoft.com/office/drawing/2014/main" val="1996292436"/>
                  </a:ext>
                </a:extLst>
              </a:tr>
              <a:tr h="0">
                <a:tc vMerge="1">
                  <a:txBody>
                    <a:bodyPr/>
                    <a:lstStyle/>
                    <a:p>
                      <a:pPr rtl="0"/>
                      <a:endParaRPr lang="en-US" sz="1200" b="0" noProof="0" dirty="0">
                        <a:latin typeface="+mn-lt"/>
                      </a:endParaRPr>
                    </a:p>
                  </a:txBody>
                  <a:tcPr marL="72000" marT="36000" marB="36000" anchor="ctr"/>
                </a:tc>
                <a:tc vMerge="1">
                  <a:txBody>
                    <a:bodyPr/>
                    <a:lstStyle/>
                    <a:p>
                      <a:pPr algn="ctr" rtl="0"/>
                      <a:endParaRPr lang="en-US" sz="1200" noProof="0" dirty="0">
                        <a:latin typeface="+mn-lt"/>
                      </a:endParaRPr>
                    </a:p>
                  </a:txBody>
                  <a:tcPr marL="72000" marT="36000" marB="36000" anchor="ctr"/>
                </a:tc>
                <a:tc>
                  <a:txBody>
                    <a:bodyPr/>
                    <a:lstStyle/>
                    <a:p>
                      <a:pPr algn="ctr" rtl="0"/>
                      <a:r>
                        <a:rPr lang="ja-jp" sz="1200" noProof="0">
                          <a:latin typeface="+mn-lt"/>
                        </a:rPr>
                        <a:t>3’UTR NMD</a:t>
                      </a:r>
                      <a:r>
                        <a:rPr lang="ja-jp" sz="1200" baseline="30000" noProof="0">
                          <a:solidFill>
                            <a:schemeClr val="accent2"/>
                          </a:solidFill>
                          <a:latin typeface="+mn-lt"/>
                        </a:rPr>
                        <a:t>#</a:t>
                      </a:r>
                      <a:endParaRPr lang="en-US" sz="1200" noProof="0" dirty="0">
                        <a:latin typeface="+mn-lt"/>
                      </a:endParaRPr>
                    </a:p>
                  </a:txBody>
                  <a:tcPr marL="72000" marT="36000" marB="36000" anchor="ctr"/>
                </a:tc>
                <a:tc>
                  <a:txBody>
                    <a:bodyPr/>
                    <a:lstStyle/>
                    <a:p>
                      <a:pPr algn="ctr" rtl="0"/>
                      <a:r>
                        <a:rPr lang="ja-jp" sz="1200" noProof="0">
                          <a:latin typeface="+mn-lt"/>
                        </a:rPr>
                        <a:t>5/3/87</a:t>
                      </a:r>
                    </a:p>
                  </a:txBody>
                  <a:tcPr marL="72000" marT="36000" marB="36000" anchor="ctr"/>
                </a:tc>
                <a:tc>
                  <a:txBody>
                    <a:bodyPr/>
                    <a:lstStyle/>
                    <a:p>
                      <a:pPr algn="ctr" rtl="0"/>
                      <a:r>
                        <a:rPr lang="ja-jp" sz="1200" noProof="0">
                          <a:solidFill>
                            <a:schemeClr val="tx1"/>
                          </a:solidFill>
                          <a:latin typeface="+mn-lt"/>
                        </a:rPr>
                        <a:t>2.1/0.003</a:t>
                      </a:r>
                    </a:p>
                  </a:txBody>
                  <a:tcPr marL="72000" marT="36000" marB="36000" anchor="ctr"/>
                </a:tc>
                <a:extLst>
                  <a:ext uri="{0D108BD9-81ED-4DB2-BD59-A6C34878D82A}">
                    <a16:rowId xmlns:a16="http://schemas.microsoft.com/office/drawing/2014/main" val="4253110770"/>
                  </a:ext>
                </a:extLst>
              </a:tr>
              <a:tr h="119877">
                <a:tc vMerge="1">
                  <a:txBody>
                    <a:bodyPr/>
                    <a:lstStyle/>
                    <a:p>
                      <a:pPr rtl="0"/>
                      <a:endParaRPr lang="en-US" sz="1200" b="0" noProof="0" dirty="0">
                        <a:latin typeface="+mn-lt"/>
                      </a:endParaRPr>
                    </a:p>
                  </a:txBody>
                  <a:tcPr marL="72000" marT="36000" marB="36000" anchor="ctr"/>
                </a:tc>
                <a:tc rowSpan="3">
                  <a:txBody>
                    <a:bodyPr/>
                    <a:lstStyle/>
                    <a:p>
                      <a:pPr algn="ctr" rtl="0"/>
                      <a:r>
                        <a:rPr lang="ja-jp" sz="1200" noProof="0">
                          <a:solidFill>
                            <a:schemeClr val="tx1"/>
                          </a:solidFill>
                          <a:latin typeface="+mn-lt"/>
                        </a:rPr>
                        <a:t>LAMA2</a:t>
                      </a:r>
                    </a:p>
                  </a:txBody>
                  <a:tcPr marL="72000" marT="36000" marB="36000" anchor="ctr">
                    <a:lnT w="9525" cap="flat" cmpd="sng" algn="ctr">
                      <a:solidFill>
                        <a:schemeClr val="accent1"/>
                      </a:solidFill>
                      <a:prstDash val="solid"/>
                      <a:round/>
                      <a:headEnd type="none" w="med" len="med"/>
                      <a:tailEnd type="none" w="med" len="med"/>
                    </a:lnT>
                  </a:tcPr>
                </a:tc>
                <a:tc>
                  <a:txBody>
                    <a:bodyPr/>
                    <a:lstStyle/>
                    <a:p>
                      <a:pPr algn="ctr" rtl="0"/>
                      <a:r>
                        <a:rPr lang="ja-jp" sz="1200" noProof="0">
                          <a:latin typeface="+mn-lt"/>
                        </a:rPr>
                        <a:t>p.R2383X</a:t>
                      </a:r>
                      <a:r>
                        <a:rPr lang="ja-jp" sz="1200" noProof="0">
                          <a:solidFill>
                            <a:schemeClr val="accent2"/>
                          </a:solidFill>
                          <a:latin typeface="+mn-lt"/>
                        </a:rPr>
                        <a:t>*</a:t>
                      </a:r>
                      <a:r>
                        <a:rPr lang="ja-jp" sz="1200" baseline="30000" noProof="0">
                          <a:solidFill>
                            <a:schemeClr val="accent2"/>
                          </a:solidFill>
                          <a:latin typeface="+mn-lt"/>
                        </a:rPr>
                        <a:t>#</a:t>
                      </a:r>
                      <a:endParaRPr lang="en-US" sz="1200" noProof="0" dirty="0">
                        <a:latin typeface="+mn-lt"/>
                      </a:endParaRPr>
                    </a:p>
                  </a:txBody>
                  <a:tcPr marL="72000" marT="36000" marB="36000" anchor="ctr"/>
                </a:tc>
                <a:tc>
                  <a:txBody>
                    <a:bodyPr/>
                    <a:lstStyle/>
                    <a:p>
                      <a:pPr algn="ctr" rtl="0"/>
                      <a:r>
                        <a:rPr lang="ja-jp" sz="1200" noProof="0">
                          <a:latin typeface="+mn-lt"/>
                        </a:rPr>
                        <a:t>2/2/0</a:t>
                      </a:r>
                    </a:p>
                  </a:txBody>
                  <a:tcPr marL="72000" marT="36000" marB="36000" anchor="ctr"/>
                </a:tc>
                <a:tc>
                  <a:txBody>
                    <a:bodyPr/>
                    <a:lstStyle/>
                    <a:p>
                      <a:pPr algn="ctr" rtl="0"/>
                      <a:r>
                        <a:rPr lang="ja-jp" sz="1200" noProof="0">
                          <a:solidFill>
                            <a:schemeClr val="accent3"/>
                          </a:solidFill>
                          <a:latin typeface="+mn-lt"/>
                        </a:rPr>
                        <a:t>75/0.000008</a:t>
                      </a:r>
                    </a:p>
                  </a:txBody>
                  <a:tcPr marL="72000" marT="36000" marB="36000" anchor="ctr"/>
                </a:tc>
                <a:extLst>
                  <a:ext uri="{0D108BD9-81ED-4DB2-BD59-A6C34878D82A}">
                    <a16:rowId xmlns:a16="http://schemas.microsoft.com/office/drawing/2014/main" val="2064152826"/>
                  </a:ext>
                </a:extLst>
              </a:tr>
              <a:tr h="0">
                <a:tc vMerge="1">
                  <a:txBody>
                    <a:bodyPr/>
                    <a:lstStyle/>
                    <a:p>
                      <a:pPr rtl="0"/>
                      <a:endParaRPr lang="en-US" sz="1200" b="0" noProof="0" dirty="0">
                        <a:latin typeface="+mn-lt"/>
                      </a:endParaRPr>
                    </a:p>
                  </a:txBody>
                  <a:tcPr marL="72000" marT="36000" marB="36000" anchor="ctr"/>
                </a:tc>
                <a:tc vMerge="1">
                  <a:txBody>
                    <a:bodyPr/>
                    <a:lstStyle/>
                    <a:p>
                      <a:pPr algn="ctr" rtl="0"/>
                      <a:endParaRPr lang="en-US" sz="1200" noProof="0" dirty="0">
                        <a:solidFill>
                          <a:schemeClr val="accent2"/>
                        </a:solidFill>
                        <a:latin typeface="+mn-lt"/>
                      </a:endParaRPr>
                    </a:p>
                  </a:txBody>
                  <a:tcPr marL="72000" marT="36000" marB="36000" anchor="ctr"/>
                </a:tc>
                <a:tc>
                  <a:txBody>
                    <a:bodyPr/>
                    <a:lstStyle/>
                    <a:p>
                      <a:pPr algn="ctr" rtl="0"/>
                      <a:r>
                        <a:rPr lang="ja-jp" sz="1200" noProof="0">
                          <a:latin typeface="+mn-lt"/>
                        </a:rPr>
                        <a:t>p.G2472V</a:t>
                      </a:r>
                    </a:p>
                  </a:txBody>
                  <a:tcPr marL="72000" marT="36000" marB="36000" anchor="ctr"/>
                </a:tc>
                <a:tc>
                  <a:txBody>
                    <a:bodyPr/>
                    <a:lstStyle/>
                    <a:p>
                      <a:pPr algn="ctr" rtl="0"/>
                      <a:r>
                        <a:rPr lang="ja-jp" sz="1200" noProof="0">
                          <a:latin typeface="+mn-lt"/>
                        </a:rPr>
                        <a:t>2/0/40</a:t>
                      </a:r>
                    </a:p>
                  </a:txBody>
                  <a:tcPr marL="72000" marT="36000" marB="36000" anchor="ctr"/>
                </a:tc>
                <a:tc>
                  <a:txBody>
                    <a:bodyPr/>
                    <a:lstStyle/>
                    <a:p>
                      <a:pPr algn="ctr" rtl="0"/>
                      <a:r>
                        <a:rPr lang="ja-jp" sz="1200" noProof="0">
                          <a:solidFill>
                            <a:schemeClr val="accent3"/>
                          </a:solidFill>
                          <a:latin typeface="+mn-lt"/>
                        </a:rPr>
                        <a:t>63/0.0002</a:t>
                      </a:r>
                    </a:p>
                  </a:txBody>
                  <a:tcPr marL="72000" marT="36000" marB="36000" anchor="ctr"/>
                </a:tc>
                <a:extLst>
                  <a:ext uri="{0D108BD9-81ED-4DB2-BD59-A6C34878D82A}">
                    <a16:rowId xmlns:a16="http://schemas.microsoft.com/office/drawing/2014/main" val="605125248"/>
                  </a:ext>
                </a:extLst>
              </a:tr>
              <a:tr h="0">
                <a:tc vMerge="1">
                  <a:txBody>
                    <a:bodyPr/>
                    <a:lstStyle/>
                    <a:p>
                      <a:pPr rtl="0"/>
                      <a:endParaRPr lang="en-US" sz="1200" b="0" noProof="0" dirty="0">
                        <a:latin typeface="+mn-lt"/>
                      </a:endParaRPr>
                    </a:p>
                  </a:txBody>
                  <a:tcPr marL="72000" marT="36000" marB="36000" anchor="ctr">
                    <a:lnT w="9525" cap="flat" cmpd="sng" algn="ctr">
                      <a:solidFill>
                        <a:schemeClr val="accent1"/>
                      </a:solidFill>
                      <a:prstDash val="solid"/>
                      <a:round/>
                      <a:headEnd type="none" w="med" len="med"/>
                      <a:tailEnd type="none" w="med" len="med"/>
                    </a:lnT>
                    <a:lnB w="9525" cap="flat" cmpd="sng" algn="ctr">
                      <a:solidFill>
                        <a:schemeClr val="accent1"/>
                      </a:solidFill>
                      <a:prstDash val="solid"/>
                      <a:round/>
                      <a:headEnd type="none" w="med" len="med"/>
                      <a:tailEnd type="none" w="med" len="med"/>
                    </a:lnB>
                  </a:tcPr>
                </a:tc>
                <a:tc vMerge="1">
                  <a:txBody>
                    <a:bodyPr/>
                    <a:lstStyle/>
                    <a:p>
                      <a:pPr algn="ctr" rtl="0"/>
                      <a:endParaRPr lang="en-US" sz="1200" noProof="0" dirty="0">
                        <a:solidFill>
                          <a:schemeClr val="accent2"/>
                        </a:solidFill>
                        <a:latin typeface="+mn-lt"/>
                      </a:endParaRPr>
                    </a:p>
                  </a:txBody>
                  <a:tcPr marL="72000" marT="36000" marB="36000" anchor="ctr"/>
                </a:tc>
                <a:tc>
                  <a:txBody>
                    <a:bodyPr/>
                    <a:lstStyle/>
                    <a:p>
                      <a:pPr algn="ctr" rtl="0"/>
                      <a:r>
                        <a:rPr lang="ja-jp" sz="1200" noProof="0">
                          <a:latin typeface="+mn-lt"/>
                        </a:rPr>
                        <a:t>p.A3054E</a:t>
                      </a:r>
                    </a:p>
                  </a:txBody>
                  <a:tcPr marL="72000" marT="36000" marB="36000" anchor="ctr"/>
                </a:tc>
                <a:tc>
                  <a:txBody>
                    <a:bodyPr/>
                    <a:lstStyle/>
                    <a:p>
                      <a:pPr algn="ctr" rtl="0"/>
                      <a:r>
                        <a:rPr lang="ja-jp" sz="1200" noProof="0">
                          <a:latin typeface="+mn-lt"/>
                        </a:rPr>
                        <a:t>2/0/29</a:t>
                      </a:r>
                    </a:p>
                  </a:txBody>
                  <a:tcPr marL="72000" marT="36000" marB="36000" anchor="ctr"/>
                </a:tc>
                <a:tc>
                  <a:txBody>
                    <a:bodyPr/>
                    <a:lstStyle/>
                    <a:p>
                      <a:pPr algn="ctr" rtl="0"/>
                      <a:r>
                        <a:rPr lang="ja-jp" sz="1200" noProof="0">
                          <a:solidFill>
                            <a:schemeClr val="accent3"/>
                          </a:solidFill>
                          <a:latin typeface="+mn-lt"/>
                        </a:rPr>
                        <a:t>66/0.00009</a:t>
                      </a:r>
                    </a:p>
                  </a:txBody>
                  <a:tcPr marL="72000" marT="36000" marB="36000" anchor="ctr"/>
                </a:tc>
                <a:extLst>
                  <a:ext uri="{0D108BD9-81ED-4DB2-BD59-A6C34878D82A}">
                    <a16:rowId xmlns:a16="http://schemas.microsoft.com/office/drawing/2014/main" val="3137798081"/>
                  </a:ext>
                </a:extLst>
              </a:tr>
              <a:tr h="0">
                <a:tc vMerge="1">
                  <a:txBody>
                    <a:bodyPr/>
                    <a:lstStyle/>
                    <a:p>
                      <a:pPr rtl="0"/>
                      <a:endParaRPr lang="en-US" sz="1200" b="0" noProof="0" dirty="0">
                        <a:latin typeface="+mn-lt"/>
                      </a:endParaRPr>
                    </a:p>
                  </a:txBody>
                  <a:tcPr marL="72000" marT="36000" marB="36000" anchor="ctr">
                    <a:lnT w="9525" cap="flat" cmpd="sng" algn="ctr">
                      <a:solidFill>
                        <a:schemeClr val="accent1"/>
                      </a:solidFill>
                      <a:prstDash val="solid"/>
                      <a:round/>
                      <a:headEnd type="none" w="med" len="med"/>
                      <a:tailEnd type="none" w="med" len="med"/>
                    </a:lnT>
                    <a:lnB w="9525" cap="flat" cmpd="sng" algn="ctr">
                      <a:solidFill>
                        <a:schemeClr val="accent1"/>
                      </a:solidFill>
                      <a:prstDash val="solid"/>
                      <a:round/>
                      <a:headEnd type="none" w="med" len="med"/>
                      <a:tailEnd type="none" w="med" len="med"/>
                    </a:lnB>
                  </a:tcPr>
                </a:tc>
                <a:tc rowSpan="2">
                  <a:txBody>
                    <a:bodyPr/>
                    <a:lstStyle/>
                    <a:p>
                      <a:pPr algn="ctr" rtl="0"/>
                      <a:r>
                        <a:rPr lang="ja-jp" sz="1200" noProof="0">
                          <a:solidFill>
                            <a:schemeClr val="tx1"/>
                          </a:solidFill>
                          <a:latin typeface="+mn-lt"/>
                        </a:rPr>
                        <a:t>SYNE1</a:t>
                      </a:r>
                    </a:p>
                  </a:txBody>
                  <a:tcPr marL="72000" marT="36000" marB="36000" anchor="ctr">
                    <a:lnB w="9525" cap="flat" cmpd="sng" algn="ctr">
                      <a:solidFill>
                        <a:schemeClr val="accent1"/>
                      </a:solidFill>
                      <a:prstDash val="solid"/>
                      <a:round/>
                      <a:headEnd type="none" w="med" len="med"/>
                      <a:tailEnd type="none" w="med" len="med"/>
                    </a:lnB>
                  </a:tcPr>
                </a:tc>
                <a:tc>
                  <a:txBody>
                    <a:bodyPr/>
                    <a:lstStyle/>
                    <a:p>
                      <a:pPr algn="ctr" rtl="0"/>
                      <a:r>
                        <a:rPr lang="ja-jp" sz="1200" noProof="0">
                          <a:latin typeface="+mn-lt"/>
                        </a:rPr>
                        <a:t>p.R4673Q</a:t>
                      </a:r>
                    </a:p>
                  </a:txBody>
                  <a:tcPr marL="72000" marT="36000" marB="36000" anchor="ctr"/>
                </a:tc>
                <a:tc>
                  <a:txBody>
                    <a:bodyPr/>
                    <a:lstStyle/>
                    <a:p>
                      <a:pPr algn="ctr" rtl="0"/>
                      <a:r>
                        <a:rPr lang="ja-jp" sz="1200" noProof="0">
                          <a:latin typeface="+mn-lt"/>
                        </a:rPr>
                        <a:t>3/2/15</a:t>
                      </a:r>
                    </a:p>
                  </a:txBody>
                  <a:tcPr marL="72000" marT="36000" marB="36000" anchor="ctr"/>
                </a:tc>
                <a:tc>
                  <a:txBody>
                    <a:bodyPr/>
                    <a:lstStyle/>
                    <a:p>
                      <a:pPr algn="ctr" rtl="0"/>
                      <a:r>
                        <a:rPr lang="ja-jp" sz="1200" noProof="0">
                          <a:solidFill>
                            <a:schemeClr val="accent3"/>
                          </a:solidFill>
                          <a:latin typeface="+mn-lt"/>
                        </a:rPr>
                        <a:t>19/0.00009</a:t>
                      </a:r>
                    </a:p>
                  </a:txBody>
                  <a:tcPr marL="72000" marT="36000" marB="36000" anchor="ctr"/>
                </a:tc>
                <a:extLst>
                  <a:ext uri="{0D108BD9-81ED-4DB2-BD59-A6C34878D82A}">
                    <a16:rowId xmlns:a16="http://schemas.microsoft.com/office/drawing/2014/main" val="2480626992"/>
                  </a:ext>
                </a:extLst>
              </a:tr>
              <a:tr h="0">
                <a:tc vMerge="1">
                  <a:txBody>
                    <a:bodyPr/>
                    <a:lstStyle/>
                    <a:p>
                      <a:pPr rtl="0"/>
                      <a:endParaRPr lang="en-US" sz="1200" b="0" noProof="0" dirty="0">
                        <a:latin typeface="+mn-lt"/>
                      </a:endParaRPr>
                    </a:p>
                  </a:txBody>
                  <a:tcPr marL="72000" marT="36000" marB="36000" anchor="ctr"/>
                </a:tc>
                <a:tc vMerge="1">
                  <a:txBody>
                    <a:bodyPr/>
                    <a:lstStyle/>
                    <a:p>
                      <a:pPr algn="ctr" rtl="0"/>
                      <a:endParaRPr lang="en-US" sz="1200" noProof="0" dirty="0">
                        <a:latin typeface="+mn-lt"/>
                      </a:endParaRPr>
                    </a:p>
                  </a:txBody>
                  <a:tcPr marL="72000" marT="36000" marB="36000" anchor="ctr"/>
                </a:tc>
                <a:tc>
                  <a:txBody>
                    <a:bodyPr/>
                    <a:lstStyle/>
                    <a:p>
                      <a:pPr algn="ctr" rtl="0"/>
                      <a:r>
                        <a:rPr lang="ja-jp" sz="1200" noProof="0">
                          <a:latin typeface="+mn-lt"/>
                        </a:rPr>
                        <a:t>p.S6763L</a:t>
                      </a:r>
                    </a:p>
                  </a:txBody>
                  <a:tcPr marL="72000" marT="36000" marB="36000" anchor="ctr"/>
                </a:tc>
                <a:tc>
                  <a:txBody>
                    <a:bodyPr/>
                    <a:lstStyle/>
                    <a:p>
                      <a:pPr algn="ctr" rtl="0"/>
                      <a:r>
                        <a:rPr lang="ja-jp" sz="1200" noProof="0">
                          <a:latin typeface="+mn-lt"/>
                        </a:rPr>
                        <a:t>3/1/17</a:t>
                      </a:r>
                    </a:p>
                  </a:txBody>
                  <a:tcPr marL="72000" marT="36000" marB="36000" anchor="ctr"/>
                </a:tc>
                <a:tc>
                  <a:txBody>
                    <a:bodyPr/>
                    <a:lstStyle/>
                    <a:p>
                      <a:pPr algn="ctr" rtl="0"/>
                      <a:r>
                        <a:rPr lang="ja-jp" sz="1200" noProof="0">
                          <a:solidFill>
                            <a:schemeClr val="tx1"/>
                          </a:solidFill>
                          <a:latin typeface="+mn-lt"/>
                        </a:rPr>
                        <a:t>5.4/0.0002</a:t>
                      </a:r>
                    </a:p>
                  </a:txBody>
                  <a:tcPr marL="72000" marT="36000" marB="36000" anchor="ctr"/>
                </a:tc>
                <a:extLst>
                  <a:ext uri="{0D108BD9-81ED-4DB2-BD59-A6C34878D82A}">
                    <a16:rowId xmlns:a16="http://schemas.microsoft.com/office/drawing/2014/main" val="1989487749"/>
                  </a:ext>
                </a:extLst>
              </a:tr>
              <a:tr h="0">
                <a:tc rowSpan="2">
                  <a:txBody>
                    <a:bodyPr/>
                    <a:lstStyle/>
                    <a:p>
                      <a:pPr rtl="0"/>
                      <a:r>
                        <a:rPr lang="ja-jp" sz="1200" b="0" noProof="0">
                          <a:latin typeface="+mn-lt"/>
                        </a:rPr>
                        <a:t>癌遺伝子</a:t>
                      </a:r>
                    </a:p>
                  </a:txBody>
                  <a:tcPr marL="72000" marT="36000" marB="36000" anchor="ctr">
                    <a:lnB w="9525" cap="flat" cmpd="sng" algn="ctr">
                      <a:solidFill>
                        <a:schemeClr val="accent1"/>
                      </a:solidFill>
                      <a:prstDash val="solid"/>
                      <a:round/>
                      <a:headEnd type="none" w="med" len="med"/>
                      <a:tailEnd type="none" w="med" len="med"/>
                    </a:lnB>
                  </a:tcPr>
                </a:tc>
                <a:tc rowSpan="2">
                  <a:txBody>
                    <a:bodyPr/>
                    <a:lstStyle/>
                    <a:p>
                      <a:pPr algn="ctr" rtl="0"/>
                      <a:r>
                        <a:rPr lang="ja-jp" sz="1200" noProof="0">
                          <a:solidFill>
                            <a:schemeClr val="accent2"/>
                          </a:solidFill>
                          <a:latin typeface="+mn-lt"/>
                        </a:rPr>
                        <a:t>ROS1</a:t>
                      </a:r>
                    </a:p>
                  </a:txBody>
                  <a:tcPr marL="72000" marT="36000" marB="36000" anchor="ctr">
                    <a:lnT w="9525" cap="flat" cmpd="sng" algn="ctr">
                      <a:solidFill>
                        <a:schemeClr val="accent1"/>
                      </a:solidFill>
                      <a:prstDash val="solid"/>
                      <a:round/>
                      <a:headEnd type="none" w="med" len="med"/>
                      <a:tailEnd type="none" w="med" len="med"/>
                    </a:lnT>
                  </a:tcPr>
                </a:tc>
                <a:tc>
                  <a:txBody>
                    <a:bodyPr/>
                    <a:lstStyle/>
                    <a:p>
                      <a:pPr algn="ctr" rtl="0"/>
                      <a:r>
                        <a:rPr lang="ja-jp" sz="1200" noProof="0">
                          <a:latin typeface="+mn-lt"/>
                        </a:rPr>
                        <a:t>スプライス受容部位</a:t>
                      </a:r>
                    </a:p>
                  </a:txBody>
                  <a:tcPr marL="72000" marT="36000" marB="36000" anchor="ctr"/>
                </a:tc>
                <a:tc>
                  <a:txBody>
                    <a:bodyPr/>
                    <a:lstStyle/>
                    <a:p>
                      <a:pPr algn="ctr" rtl="0"/>
                      <a:r>
                        <a:rPr lang="ja-jp" sz="1200" noProof="0">
                          <a:latin typeface="+mn-lt"/>
                        </a:rPr>
                        <a:t>2/0/20</a:t>
                      </a:r>
                    </a:p>
                  </a:txBody>
                  <a:tcPr marL="72000" marT="36000" marB="36000" anchor="ctr"/>
                </a:tc>
                <a:tc>
                  <a:txBody>
                    <a:bodyPr/>
                    <a:lstStyle/>
                    <a:p>
                      <a:pPr algn="ctr" rtl="0"/>
                      <a:r>
                        <a:rPr lang="ja-jp" sz="1200" noProof="0">
                          <a:solidFill>
                            <a:schemeClr val="accent3"/>
                          </a:solidFill>
                          <a:latin typeface="+mn-lt"/>
                        </a:rPr>
                        <a:t>23/0.00004</a:t>
                      </a:r>
                    </a:p>
                  </a:txBody>
                  <a:tcPr marL="72000" marT="36000" marB="36000" anchor="ctr"/>
                </a:tc>
                <a:extLst>
                  <a:ext uri="{0D108BD9-81ED-4DB2-BD59-A6C34878D82A}">
                    <a16:rowId xmlns:a16="http://schemas.microsoft.com/office/drawing/2014/main" val="2772633547"/>
                  </a:ext>
                </a:extLst>
              </a:tr>
              <a:tr h="0">
                <a:tc vMerge="1">
                  <a:txBody>
                    <a:bodyPr/>
                    <a:lstStyle/>
                    <a:p>
                      <a:pPr rtl="0"/>
                      <a:endParaRPr lang="en-US" sz="1200" b="0" noProof="0" dirty="0">
                        <a:latin typeface="+mn-lt"/>
                      </a:endParaRPr>
                    </a:p>
                  </a:txBody>
                  <a:tcPr marL="72000" marT="36000" marB="36000" anchor="ctr"/>
                </a:tc>
                <a:tc vMerge="1">
                  <a:txBody>
                    <a:bodyPr/>
                    <a:lstStyle/>
                    <a:p>
                      <a:pPr algn="ctr" rtl="0"/>
                      <a:endParaRPr lang="en-US" sz="1200" noProof="0" dirty="0">
                        <a:solidFill>
                          <a:schemeClr val="accent2"/>
                        </a:solidFill>
                        <a:latin typeface="+mn-lt"/>
                      </a:endParaRPr>
                    </a:p>
                  </a:txBody>
                  <a:tcPr marL="72000" marT="36000" marB="36000" anchor="ctr"/>
                </a:tc>
                <a:tc>
                  <a:txBody>
                    <a:bodyPr/>
                    <a:lstStyle/>
                    <a:p>
                      <a:pPr algn="ctr" rtl="0"/>
                      <a:r>
                        <a:rPr lang="ja-jp" sz="1200" noProof="0">
                          <a:latin typeface="+mn-lt"/>
                        </a:rPr>
                        <a:t>p.F1433S</a:t>
                      </a:r>
                    </a:p>
                  </a:txBody>
                  <a:tcPr marL="72000" marT="36000" marB="36000" anchor="ctr"/>
                </a:tc>
                <a:tc>
                  <a:txBody>
                    <a:bodyPr/>
                    <a:lstStyle/>
                    <a:p>
                      <a:pPr algn="ctr" rtl="0"/>
                      <a:r>
                        <a:rPr lang="ja-jp" sz="1200" noProof="0">
                          <a:latin typeface="+mn-lt"/>
                        </a:rPr>
                        <a:t>3/1/34</a:t>
                      </a:r>
                    </a:p>
                  </a:txBody>
                  <a:tcPr marL="72000" marT="36000" marB="36000" anchor="ctr"/>
                </a:tc>
                <a:tc>
                  <a:txBody>
                    <a:bodyPr/>
                    <a:lstStyle/>
                    <a:p>
                      <a:pPr algn="ctr" rtl="0"/>
                      <a:r>
                        <a:rPr lang="ja-jp" sz="1200" noProof="0" dirty="0">
                          <a:solidFill>
                            <a:schemeClr val="tx1"/>
                          </a:solidFill>
                          <a:latin typeface="+mn-lt"/>
                        </a:rPr>
                        <a:t>4.3/0.0007</a:t>
                      </a:r>
                    </a:p>
                  </a:txBody>
                  <a:tcPr marL="72000" marT="36000" marB="36000" anchor="ctr"/>
                </a:tc>
                <a:extLst>
                  <a:ext uri="{0D108BD9-81ED-4DB2-BD59-A6C34878D82A}">
                    <a16:rowId xmlns:a16="http://schemas.microsoft.com/office/drawing/2014/main" val="2975786580"/>
                  </a:ext>
                </a:extLst>
              </a:tr>
            </a:tbl>
          </a:graphicData>
        </a:graphic>
      </p:graphicFrame>
      <p:sp>
        <p:nvSpPr>
          <p:cNvPr id="24" name="文本框 4">
            <a:extLst>
              <a:ext uri="{FF2B5EF4-FFF2-40B4-BE49-F238E27FC236}">
                <a16:creationId xmlns:a16="http://schemas.microsoft.com/office/drawing/2014/main" id="{CD982CF2-436B-5DC2-77ED-3BF7C2B4CAF2}"/>
              </a:ext>
            </a:extLst>
          </p:cNvPr>
          <p:cNvSpPr txBox="1"/>
          <p:nvPr/>
        </p:nvSpPr>
        <p:spPr>
          <a:xfrm>
            <a:off x="6560080" y="1487623"/>
            <a:ext cx="5054486"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262626"/>
                </a:solidFill>
                <a:effectLst/>
                <a:uLnTx/>
                <a:uFillTx/>
                <a:latin typeface="+mn-lt"/>
                <a:ea typeface="Arial" panose="020B0604020202020204" pitchFamily="34" charset="0"/>
                <a:cs typeface="Arial" panose="020B0604020202020204" pitchFamily="34" charset="0"/>
                <a:sym typeface="Helvetica"/>
              </a:rPr>
              <a:t>既知の遺伝子および連鎖領域における新バリアント</a:t>
            </a:r>
          </a:p>
        </p:txBody>
      </p:sp>
    </p:spTree>
    <p:extLst>
      <p:ext uri="{BB962C8B-B14F-4D97-AF65-F5344CB8AC3E}">
        <p14:creationId xmlns:p14="http://schemas.microsoft.com/office/powerpoint/2010/main" val="1645724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45573B-F072-FE94-5D3D-F2D3D24AF71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0433196-C673-0DF7-2378-7F1FD01D4BB1}"/>
              </a:ext>
            </a:extLst>
          </p:cNvPr>
          <p:cNvSpPr>
            <a:spLocks noGrp="1"/>
          </p:cNvSpPr>
          <p:nvPr>
            <p:ph type="title"/>
          </p:nvPr>
        </p:nvSpPr>
        <p:spPr>
          <a:xfrm>
            <a:off x="304800" y="107693"/>
            <a:ext cx="11582400" cy="939801"/>
          </a:xfrm>
        </p:spPr>
        <p:txBody>
          <a:bodyPr rtlCol="0"/>
          <a:lstStyle/>
          <a:p>
            <a:pPr rtl="0"/>
            <a:r>
              <a:rPr lang="ja-jp">
                <a:latin typeface="+mn-lt"/>
              </a:rPr>
              <a:t>3815：家族性肺癌リスクの根底にあるペネトランスが高い稀なバリアント：肺癌遺伝子疫学コンソーシアムで得た知見 - Liu Y, et al</a:t>
            </a:r>
          </a:p>
        </p:txBody>
      </p:sp>
      <p:sp>
        <p:nvSpPr>
          <p:cNvPr id="30" name="Text Placeholder 4">
            <a:extLst>
              <a:ext uri="{FF2B5EF4-FFF2-40B4-BE49-F238E27FC236}">
                <a16:creationId xmlns:a16="http://schemas.microsoft.com/office/drawing/2014/main" id="{98C61027-534B-E8F4-A311-066A9CC2EDD9}"/>
              </a:ext>
            </a:extLst>
          </p:cNvPr>
          <p:cNvSpPr>
            <a:spLocks noGrp="1"/>
          </p:cNvSpPr>
          <p:nvPr>
            <p:ph type="body" sz="quarter" idx="11"/>
          </p:nvPr>
        </p:nvSpPr>
        <p:spPr>
          <a:xfrm>
            <a:off x="6379633" y="6521312"/>
            <a:ext cx="5507567" cy="200025"/>
          </a:xfrm>
        </p:spPr>
        <p:txBody>
          <a:bodyPr rtlCol="0"/>
          <a:lstStyle/>
          <a:p>
            <a:pPr rtl="0"/>
            <a:r>
              <a:rPr lang="ja-jp"/>
              <a:t>Liu Y, et al.AACR; 2025.抄録番号：3815</a:t>
            </a:r>
          </a:p>
        </p:txBody>
      </p:sp>
      <p:sp>
        <p:nvSpPr>
          <p:cNvPr id="4" name="Content Placeholder 3">
            <a:extLst>
              <a:ext uri="{FF2B5EF4-FFF2-40B4-BE49-F238E27FC236}">
                <a16:creationId xmlns:a16="http://schemas.microsoft.com/office/drawing/2014/main" id="{21626E3A-35E2-0C15-601B-24C813F2424F}"/>
              </a:ext>
            </a:extLst>
          </p:cNvPr>
          <p:cNvSpPr>
            <a:spLocks noGrp="1"/>
          </p:cNvSpPr>
          <p:nvPr>
            <p:ph idx="1"/>
          </p:nvPr>
        </p:nvSpPr>
        <p:spPr/>
        <p:txBody>
          <a:bodyPr rtlCol="0"/>
          <a:lstStyle/>
          <a:p>
            <a:pPr rtl="0"/>
            <a:r>
              <a:rPr lang="ja-jp" b="1" dirty="0"/>
              <a:t>主な結果 (続き)</a:t>
            </a:r>
          </a:p>
          <a:p>
            <a:pPr rtl="0">
              <a:spcBef>
                <a:spcPts val="28200"/>
              </a:spcBef>
            </a:pPr>
            <a:r>
              <a:rPr lang="ja-jp" b="1" dirty="0"/>
              <a:t>結論</a:t>
            </a:r>
          </a:p>
          <a:p>
            <a:pPr lvl="1" rtl="0"/>
            <a:r>
              <a:rPr lang="ja-jp" dirty="0"/>
              <a:t>取得した知見：稀な高誘発バリアントがFLCの病因に重要な役割を果たしている</a:t>
            </a:r>
          </a:p>
        </p:txBody>
      </p:sp>
      <p:graphicFrame>
        <p:nvGraphicFramePr>
          <p:cNvPr id="2" name="Table 3">
            <a:extLst>
              <a:ext uri="{FF2B5EF4-FFF2-40B4-BE49-F238E27FC236}">
                <a16:creationId xmlns:a16="http://schemas.microsoft.com/office/drawing/2014/main" id="{0788EDB4-3792-65F7-6872-C489B37D0703}"/>
              </a:ext>
            </a:extLst>
          </p:cNvPr>
          <p:cNvGraphicFramePr>
            <a:graphicFrameLocks noGrp="1"/>
          </p:cNvGraphicFramePr>
          <p:nvPr>
            <p:extLst>
              <p:ext uri="{D42A27DB-BD31-4B8C-83A1-F6EECF244321}">
                <p14:modId xmlns:p14="http://schemas.microsoft.com/office/powerpoint/2010/main" val="2048495237"/>
              </p:ext>
            </p:extLst>
          </p:nvPr>
        </p:nvGraphicFramePr>
        <p:xfrm>
          <a:off x="575387" y="1813846"/>
          <a:ext cx="4237889" cy="3224160"/>
        </p:xfrm>
        <a:graphic>
          <a:graphicData uri="http://schemas.openxmlformats.org/drawingml/2006/table">
            <a:tbl>
              <a:tblPr firstRow="1" bandRow="1">
                <a:tableStyleId>{69012ECD-51FC-41F1-AA8D-1B2483CD663E}</a:tableStyleId>
              </a:tblPr>
              <a:tblGrid>
                <a:gridCol w="798440">
                  <a:extLst>
                    <a:ext uri="{9D8B030D-6E8A-4147-A177-3AD203B41FA5}">
                      <a16:colId xmlns:a16="http://schemas.microsoft.com/office/drawing/2014/main" val="2996158103"/>
                    </a:ext>
                  </a:extLst>
                </a:gridCol>
                <a:gridCol w="1020245">
                  <a:extLst>
                    <a:ext uri="{9D8B030D-6E8A-4147-A177-3AD203B41FA5}">
                      <a16:colId xmlns:a16="http://schemas.microsoft.com/office/drawing/2014/main" val="387794355"/>
                    </a:ext>
                  </a:extLst>
                </a:gridCol>
                <a:gridCol w="1581077">
                  <a:extLst>
                    <a:ext uri="{9D8B030D-6E8A-4147-A177-3AD203B41FA5}">
                      <a16:colId xmlns:a16="http://schemas.microsoft.com/office/drawing/2014/main" val="3911194865"/>
                    </a:ext>
                  </a:extLst>
                </a:gridCol>
                <a:gridCol w="838127">
                  <a:extLst>
                    <a:ext uri="{9D8B030D-6E8A-4147-A177-3AD203B41FA5}">
                      <a16:colId xmlns:a16="http://schemas.microsoft.com/office/drawing/2014/main" val="2038252824"/>
                    </a:ext>
                  </a:extLst>
                </a:gridCol>
              </a:tblGrid>
              <a:tr h="135005">
                <a:tc>
                  <a:txBody>
                    <a:bodyPr/>
                    <a:lstStyle/>
                    <a:p>
                      <a:pPr algn="l" rtl="0"/>
                      <a:r>
                        <a:rPr lang="ja-jp" sz="1200" b="1" noProof="0">
                          <a:solidFill>
                            <a:schemeClr val="tx2"/>
                          </a:solidFill>
                        </a:rPr>
                        <a:t>遺伝子</a:t>
                      </a:r>
                      <a:endParaRPr lang="en-US" sz="1200" b="1" noProof="0" dirty="0">
                        <a:solidFill>
                          <a:schemeClr val="tx2"/>
                        </a:solidFill>
                        <a:latin typeface="+mn-lt"/>
                      </a:endParaRPr>
                    </a:p>
                  </a:txBody>
                  <a:tcPr marL="72000" marT="3600" marB="3600" anchor="b"/>
                </a:tc>
                <a:tc>
                  <a:txBody>
                    <a:bodyPr/>
                    <a:lstStyle/>
                    <a:p>
                      <a:pPr algn="ctr" rtl="0"/>
                      <a:r>
                        <a:rPr lang="ja-jp" sz="1200" b="1" kern="1200">
                          <a:solidFill>
                            <a:schemeClr val="tx2"/>
                          </a:solidFill>
                        </a:rPr>
                        <a:t>バリアント数</a:t>
                      </a:r>
                      <a:br>
                        <a:rPr lang="en-US" sz="1200" b="1" kern="1200" dirty="0">
                          <a:solidFill>
                            <a:schemeClr val="tx2"/>
                          </a:solidFill>
                        </a:rPr>
                      </a:br>
                      <a:r>
                        <a:rPr lang="ja-jp" sz="1200" b="1" kern="1200">
                          <a:solidFill>
                            <a:schemeClr val="tx2"/>
                          </a:solidFill>
                        </a:rPr>
                        <a:t>遺伝子、n</a:t>
                      </a:r>
                      <a:endParaRPr lang="en-GB" sz="1600" dirty="0"/>
                    </a:p>
                  </a:txBody>
                  <a:tcPr marL="72000" marT="3600" marB="3600" anchor="b"/>
                </a:tc>
                <a:tc>
                  <a:txBody>
                    <a:bodyPr/>
                    <a:lstStyle/>
                    <a:p>
                      <a:pPr marL="0" algn="ctr" defTabSz="914400" rtl="0" eaLnBrk="1" latinLnBrk="0" hangingPunct="1"/>
                      <a:r>
                        <a:rPr lang="ja-jp" sz="1200" b="1" kern="1200">
                          <a:solidFill>
                            <a:schemeClr val="tx2"/>
                          </a:solidFill>
                          <a:latin typeface="+mn-lt"/>
                          <a:ea typeface="+mn-ea"/>
                          <a:cs typeface="+mn-cs"/>
                        </a:rPr>
                        <a:t>FLC/内部対照群での</a:t>
                      </a:r>
                      <a:br>
                        <a:rPr lang="en-US" sz="1200" b="1" kern="1200" dirty="0">
                          <a:solidFill>
                            <a:schemeClr val="tx2"/>
                          </a:solidFill>
                          <a:latin typeface="+mn-lt"/>
                          <a:ea typeface="+mn-ea"/>
                          <a:cs typeface="+mn-cs"/>
                        </a:rPr>
                      </a:br>
                      <a:r>
                        <a:rPr lang="ja-jp" sz="1200" b="1" kern="1200">
                          <a:solidFill>
                            <a:schemeClr val="tx2"/>
                          </a:solidFill>
                          <a:latin typeface="+mn-lt"/>
                          <a:ea typeface="+mn-ea"/>
                          <a:cs typeface="+mn-cs"/>
                        </a:rPr>
                        <a:t>保因者数, n</a:t>
                      </a:r>
                    </a:p>
                  </a:txBody>
                  <a:tcPr marL="72000" marT="3600" marB="3600" anchor="b"/>
                </a:tc>
                <a:tc>
                  <a:txBody>
                    <a:bodyPr/>
                    <a:lstStyle/>
                    <a:p>
                      <a:pPr marL="0" algn="ctr" defTabSz="914400" rtl="0" eaLnBrk="1" latinLnBrk="0" hangingPunct="1"/>
                      <a:r>
                        <a:rPr lang="ja-jp" sz="1200" b="1" kern="1200">
                          <a:solidFill>
                            <a:schemeClr val="tx2"/>
                          </a:solidFill>
                          <a:latin typeface="+mn-lt"/>
                          <a:ea typeface="+mn-ea"/>
                          <a:cs typeface="+mn-cs"/>
                        </a:rPr>
                        <a:t>p値</a:t>
                      </a:r>
                    </a:p>
                  </a:txBody>
                  <a:tcPr marL="72000" marT="3600" marB="3600" anchor="b"/>
                </a:tc>
                <a:extLst>
                  <a:ext uri="{0D108BD9-81ED-4DB2-BD59-A6C34878D82A}">
                    <a16:rowId xmlns:a16="http://schemas.microsoft.com/office/drawing/2014/main" val="4111249997"/>
                  </a:ext>
                </a:extLst>
              </a:tr>
              <a:tr h="0">
                <a:tc>
                  <a:txBody>
                    <a:bodyPr/>
                    <a:lstStyle/>
                    <a:p>
                      <a:pPr algn="l" rtl="0"/>
                      <a:r>
                        <a:rPr lang="ja-jp" sz="1200" noProof="0">
                          <a:solidFill>
                            <a:schemeClr val="tx1"/>
                          </a:solidFill>
                        </a:rPr>
                        <a:t>GALNT6</a:t>
                      </a:r>
                      <a:endParaRPr lang="en-US" sz="1200" noProof="0" dirty="0">
                        <a:solidFill>
                          <a:schemeClr val="tx1"/>
                        </a:solidFill>
                        <a:latin typeface="+mn-lt"/>
                      </a:endParaRPr>
                    </a:p>
                  </a:txBody>
                  <a:tcPr marL="72000" marT="3600" marB="3600" anchor="ctr"/>
                </a:tc>
                <a:tc>
                  <a:txBody>
                    <a:bodyPr/>
                    <a:lstStyle/>
                    <a:p>
                      <a:pPr algn="ctr" rtl="0"/>
                      <a:r>
                        <a:rPr lang="ja-jp" sz="1200" noProof="0">
                          <a:solidFill>
                            <a:schemeClr val="accent2"/>
                          </a:solidFill>
                          <a:latin typeface="+mn-lt"/>
                        </a:rPr>
                        <a:t>11</a:t>
                      </a:r>
                    </a:p>
                  </a:txBody>
                  <a:tcPr marL="72000" marT="3600" marB="3600" anchor="ctr"/>
                </a:tc>
                <a:tc>
                  <a:txBody>
                    <a:bodyPr/>
                    <a:lstStyle/>
                    <a:p>
                      <a:pPr algn="ctr" rtl="0"/>
                      <a:r>
                        <a:rPr lang="ja-jp" sz="1200" noProof="0">
                          <a:latin typeface="+mn-lt"/>
                        </a:rPr>
                        <a:t>31/0</a:t>
                      </a:r>
                    </a:p>
                  </a:txBody>
                  <a:tcPr marL="72000" marT="3600" marB="3600" anchor="ctr"/>
                </a:tc>
                <a:tc>
                  <a:txBody>
                    <a:bodyPr/>
                    <a:lstStyle/>
                    <a:p>
                      <a:pPr algn="ctr" rtl="0"/>
                      <a:r>
                        <a:rPr lang="ja-jp" sz="1200" b="1" noProof="0">
                          <a:solidFill>
                            <a:schemeClr val="tx1"/>
                          </a:solidFill>
                          <a:latin typeface="+mn-lt"/>
                        </a:rPr>
                        <a:t>8.3E-16</a:t>
                      </a:r>
                    </a:p>
                  </a:txBody>
                  <a:tcPr marL="72000" marT="3600" marB="3600" anchor="ctr"/>
                </a:tc>
                <a:extLst>
                  <a:ext uri="{0D108BD9-81ED-4DB2-BD59-A6C34878D82A}">
                    <a16:rowId xmlns:a16="http://schemas.microsoft.com/office/drawing/2014/main" val="3093402527"/>
                  </a:ext>
                </a:extLst>
              </a:tr>
              <a:tr h="0">
                <a:tc>
                  <a:txBody>
                    <a:bodyPr/>
                    <a:lstStyle/>
                    <a:p>
                      <a:pPr algn="l" rtl="0"/>
                      <a:r>
                        <a:rPr lang="ja-jp" sz="1200" noProof="0">
                          <a:solidFill>
                            <a:schemeClr val="accent2"/>
                          </a:solidFill>
                          <a:latin typeface="+mn-lt"/>
                        </a:rPr>
                        <a:t>LAMA2</a:t>
                      </a:r>
                    </a:p>
                  </a:txBody>
                  <a:tcPr marL="72000" marT="3600" marB="3600" anchor="ctr"/>
                </a:tc>
                <a:tc>
                  <a:txBody>
                    <a:bodyPr/>
                    <a:lstStyle/>
                    <a:p>
                      <a:pPr algn="ctr" rtl="0"/>
                      <a:r>
                        <a:rPr lang="ja-jp" sz="1200" noProof="0">
                          <a:latin typeface="+mn-lt"/>
                        </a:rPr>
                        <a:t>22</a:t>
                      </a:r>
                    </a:p>
                  </a:txBody>
                  <a:tcPr marL="72000" marT="3600" marB="3600" anchor="ctr"/>
                </a:tc>
                <a:tc>
                  <a:txBody>
                    <a:bodyPr/>
                    <a:lstStyle/>
                    <a:p>
                      <a:pPr algn="ctr" rtl="0"/>
                      <a:r>
                        <a:rPr lang="ja-jp" sz="1200" noProof="0">
                          <a:latin typeface="+mn-lt"/>
                        </a:rPr>
                        <a:t>52/26</a:t>
                      </a:r>
                    </a:p>
                  </a:txBody>
                  <a:tcPr marL="72000" marT="3600" marB="3600" anchor="ctr"/>
                </a:tc>
                <a:tc>
                  <a:txBody>
                    <a:bodyPr/>
                    <a:lstStyle/>
                    <a:p>
                      <a:pPr algn="ctr" rtl="0"/>
                      <a:r>
                        <a:rPr lang="ja-jp" sz="1200" b="1" noProof="0">
                          <a:solidFill>
                            <a:schemeClr val="tx1"/>
                          </a:solidFill>
                          <a:latin typeface="+mn-lt"/>
                        </a:rPr>
                        <a:t>9.9E-16</a:t>
                      </a:r>
                    </a:p>
                  </a:txBody>
                  <a:tcPr marL="72000" marT="3600" marB="3600" anchor="ctr"/>
                </a:tc>
                <a:extLst>
                  <a:ext uri="{0D108BD9-81ED-4DB2-BD59-A6C34878D82A}">
                    <a16:rowId xmlns:a16="http://schemas.microsoft.com/office/drawing/2014/main" val="4016214629"/>
                  </a:ext>
                </a:extLst>
              </a:tr>
              <a:tr h="0">
                <a:tc>
                  <a:txBody>
                    <a:bodyPr/>
                    <a:lstStyle/>
                    <a:p>
                      <a:pPr algn="l" rtl="0"/>
                      <a:r>
                        <a:rPr lang="ja-jp" sz="1200" noProof="0">
                          <a:solidFill>
                            <a:schemeClr val="tx1"/>
                          </a:solidFill>
                          <a:latin typeface="+mn-lt"/>
                        </a:rPr>
                        <a:t>KIF26B</a:t>
                      </a:r>
                    </a:p>
                  </a:txBody>
                  <a:tcPr marL="72000" marT="3600" marB="3600" anchor="ctr"/>
                </a:tc>
                <a:tc>
                  <a:txBody>
                    <a:bodyPr/>
                    <a:lstStyle/>
                    <a:p>
                      <a:pPr algn="ctr" rtl="0"/>
                      <a:r>
                        <a:rPr lang="ja-jp" sz="1200" noProof="0">
                          <a:latin typeface="+mn-lt"/>
                        </a:rPr>
                        <a:t>9</a:t>
                      </a:r>
                    </a:p>
                  </a:txBody>
                  <a:tcPr marL="72000" marT="3600" marB="3600" anchor="ctr"/>
                </a:tc>
                <a:tc>
                  <a:txBody>
                    <a:bodyPr/>
                    <a:lstStyle/>
                    <a:p>
                      <a:pPr algn="ctr" rtl="0"/>
                      <a:r>
                        <a:rPr lang="ja-jp" sz="1200" noProof="0">
                          <a:latin typeface="+mn-lt"/>
                        </a:rPr>
                        <a:t>22/1</a:t>
                      </a:r>
                    </a:p>
                  </a:txBody>
                  <a:tcPr marL="72000" marT="3600" marB="3600" anchor="ctr"/>
                </a:tc>
                <a:tc>
                  <a:txBody>
                    <a:bodyPr/>
                    <a:lstStyle/>
                    <a:p>
                      <a:pPr algn="ctr" rtl="0"/>
                      <a:r>
                        <a:rPr lang="ja-jp" sz="1200" b="1" noProof="0">
                          <a:solidFill>
                            <a:schemeClr val="tx1"/>
                          </a:solidFill>
                          <a:latin typeface="+mn-lt"/>
                        </a:rPr>
                        <a:t>1.2E-14</a:t>
                      </a:r>
                    </a:p>
                  </a:txBody>
                  <a:tcPr marL="72000" marT="3600" marB="3600" anchor="ctr"/>
                </a:tc>
                <a:extLst>
                  <a:ext uri="{0D108BD9-81ED-4DB2-BD59-A6C34878D82A}">
                    <a16:rowId xmlns:a16="http://schemas.microsoft.com/office/drawing/2014/main" val="1996292436"/>
                  </a:ext>
                </a:extLst>
              </a:tr>
              <a:tr h="0">
                <a:tc>
                  <a:txBody>
                    <a:bodyPr/>
                    <a:lstStyle/>
                    <a:p>
                      <a:pPr algn="l" rtl="0"/>
                      <a:r>
                        <a:rPr lang="ja-jp" sz="1200" noProof="0">
                          <a:solidFill>
                            <a:schemeClr val="accent2"/>
                          </a:solidFill>
                          <a:latin typeface="+mn-lt"/>
                        </a:rPr>
                        <a:t>ROS1</a:t>
                      </a:r>
                    </a:p>
                  </a:txBody>
                  <a:tcPr marL="72000" marT="3600" marB="3600" anchor="ctr"/>
                </a:tc>
                <a:tc>
                  <a:txBody>
                    <a:bodyPr/>
                    <a:lstStyle/>
                    <a:p>
                      <a:pPr algn="ctr" rtl="0"/>
                      <a:r>
                        <a:rPr lang="ja-jp" sz="1200" noProof="0">
                          <a:latin typeface="+mn-lt"/>
                        </a:rPr>
                        <a:t>7</a:t>
                      </a:r>
                    </a:p>
                  </a:txBody>
                  <a:tcPr marL="72000" marT="3600" marB="3600" anchor="ctr"/>
                </a:tc>
                <a:tc>
                  <a:txBody>
                    <a:bodyPr/>
                    <a:lstStyle/>
                    <a:p>
                      <a:pPr algn="ctr" rtl="0"/>
                      <a:r>
                        <a:rPr lang="ja-jp" sz="1200" noProof="0">
                          <a:latin typeface="+mn-lt"/>
                        </a:rPr>
                        <a:t>21/5</a:t>
                      </a:r>
                    </a:p>
                  </a:txBody>
                  <a:tcPr marL="72000" marT="3600" marB="3600" anchor="ctr"/>
                </a:tc>
                <a:tc>
                  <a:txBody>
                    <a:bodyPr/>
                    <a:lstStyle/>
                    <a:p>
                      <a:pPr algn="ctr" rtl="0"/>
                      <a:r>
                        <a:rPr lang="ja-jp" sz="1200" b="1" noProof="0">
                          <a:solidFill>
                            <a:schemeClr val="tx1"/>
                          </a:solidFill>
                          <a:latin typeface="+mn-lt"/>
                        </a:rPr>
                        <a:t>3.7E-10</a:t>
                      </a:r>
                    </a:p>
                  </a:txBody>
                  <a:tcPr marL="72000" marT="3600" marB="3600" anchor="ctr"/>
                </a:tc>
                <a:extLst>
                  <a:ext uri="{0D108BD9-81ED-4DB2-BD59-A6C34878D82A}">
                    <a16:rowId xmlns:a16="http://schemas.microsoft.com/office/drawing/2014/main" val="4253110770"/>
                  </a:ext>
                </a:extLst>
              </a:tr>
              <a:tr h="0">
                <a:tc>
                  <a:txBody>
                    <a:bodyPr/>
                    <a:lstStyle/>
                    <a:p>
                      <a:pPr algn="l" rtl="0"/>
                      <a:r>
                        <a:rPr lang="ja-jp" sz="1200" noProof="0">
                          <a:solidFill>
                            <a:schemeClr val="accent2"/>
                          </a:solidFill>
                          <a:latin typeface="+mn-lt"/>
                        </a:rPr>
                        <a:t>SYNE1</a:t>
                      </a:r>
                    </a:p>
                  </a:txBody>
                  <a:tcPr marL="72000" marT="3600" marB="3600" anchor="ctr"/>
                </a:tc>
                <a:tc>
                  <a:txBody>
                    <a:bodyPr/>
                    <a:lstStyle/>
                    <a:p>
                      <a:pPr algn="ctr" rtl="0"/>
                      <a:r>
                        <a:rPr lang="ja-jp" sz="1200" noProof="0">
                          <a:latin typeface="+mn-lt"/>
                        </a:rPr>
                        <a:t>21</a:t>
                      </a:r>
                    </a:p>
                  </a:txBody>
                  <a:tcPr marL="72000" marT="3600" marB="3600" anchor="ctr"/>
                </a:tc>
                <a:tc>
                  <a:txBody>
                    <a:bodyPr/>
                    <a:lstStyle/>
                    <a:p>
                      <a:pPr algn="ctr" rtl="0"/>
                      <a:r>
                        <a:rPr lang="ja-jp" sz="1200" noProof="0">
                          <a:latin typeface="+mn-lt"/>
                        </a:rPr>
                        <a:t>52/54</a:t>
                      </a:r>
                    </a:p>
                  </a:txBody>
                  <a:tcPr marL="72000" marT="3600" marB="3600" anchor="ctr"/>
                </a:tc>
                <a:tc>
                  <a:txBody>
                    <a:bodyPr/>
                    <a:lstStyle/>
                    <a:p>
                      <a:pPr algn="ctr" rtl="0"/>
                      <a:r>
                        <a:rPr lang="ja-jp" sz="1200" b="1" noProof="0">
                          <a:solidFill>
                            <a:schemeClr val="tx1"/>
                          </a:solidFill>
                          <a:latin typeface="+mn-lt"/>
                        </a:rPr>
                        <a:t>1.3E-09</a:t>
                      </a:r>
                    </a:p>
                  </a:txBody>
                  <a:tcPr marL="72000" marT="3600" marB="3600" anchor="ctr"/>
                </a:tc>
                <a:extLst>
                  <a:ext uri="{0D108BD9-81ED-4DB2-BD59-A6C34878D82A}">
                    <a16:rowId xmlns:a16="http://schemas.microsoft.com/office/drawing/2014/main" val="2064152826"/>
                  </a:ext>
                </a:extLst>
              </a:tr>
              <a:tr h="0">
                <a:tc>
                  <a:txBody>
                    <a:bodyPr/>
                    <a:lstStyle/>
                    <a:p>
                      <a:pPr algn="l" rtl="0"/>
                      <a:r>
                        <a:rPr lang="ja-jp" sz="1200" noProof="0">
                          <a:solidFill>
                            <a:schemeClr val="accent2"/>
                          </a:solidFill>
                          <a:latin typeface="+mn-lt"/>
                        </a:rPr>
                        <a:t>PRKN</a:t>
                      </a:r>
                    </a:p>
                  </a:txBody>
                  <a:tcPr marL="72000" marT="3600" marB="3600" anchor="ctr"/>
                </a:tc>
                <a:tc>
                  <a:txBody>
                    <a:bodyPr/>
                    <a:lstStyle/>
                    <a:p>
                      <a:pPr algn="ctr" rtl="0"/>
                      <a:r>
                        <a:rPr lang="ja-jp" sz="1200" noProof="0">
                          <a:latin typeface="+mn-lt"/>
                        </a:rPr>
                        <a:t>5</a:t>
                      </a:r>
                    </a:p>
                  </a:txBody>
                  <a:tcPr marL="72000" marT="3600" marB="3600" anchor="ctr"/>
                </a:tc>
                <a:tc>
                  <a:txBody>
                    <a:bodyPr/>
                    <a:lstStyle/>
                    <a:p>
                      <a:pPr algn="ctr" rtl="0"/>
                      <a:r>
                        <a:rPr lang="ja-jp" sz="1200" noProof="0">
                          <a:latin typeface="+mn-lt"/>
                        </a:rPr>
                        <a:t>17/5</a:t>
                      </a:r>
                    </a:p>
                  </a:txBody>
                  <a:tcPr marL="72000" marT="3600" marB="3600" anchor="ctr"/>
                </a:tc>
                <a:tc>
                  <a:txBody>
                    <a:bodyPr/>
                    <a:lstStyle/>
                    <a:p>
                      <a:pPr algn="ctr" rtl="0"/>
                      <a:r>
                        <a:rPr lang="ja-jp" sz="1200" b="1" noProof="0">
                          <a:solidFill>
                            <a:schemeClr val="tx1"/>
                          </a:solidFill>
                          <a:latin typeface="+mn-lt"/>
                        </a:rPr>
                        <a:t>9.0E-09</a:t>
                      </a:r>
                    </a:p>
                  </a:txBody>
                  <a:tcPr marL="72000" marT="3600" marB="3600" anchor="ctr"/>
                </a:tc>
                <a:extLst>
                  <a:ext uri="{0D108BD9-81ED-4DB2-BD59-A6C34878D82A}">
                    <a16:rowId xmlns:a16="http://schemas.microsoft.com/office/drawing/2014/main" val="605125248"/>
                  </a:ext>
                </a:extLst>
              </a:tr>
              <a:tr h="0">
                <a:tc>
                  <a:txBody>
                    <a:bodyPr/>
                    <a:lstStyle/>
                    <a:p>
                      <a:pPr algn="l" rtl="0"/>
                      <a:r>
                        <a:rPr lang="ja-jp" sz="1200" noProof="0">
                          <a:solidFill>
                            <a:schemeClr val="tx1"/>
                          </a:solidFill>
                          <a:latin typeface="+mn-lt"/>
                        </a:rPr>
                        <a:t>PIM1</a:t>
                      </a:r>
                    </a:p>
                  </a:txBody>
                  <a:tcPr marL="72000" marT="3600" marB="3600" anchor="ctr"/>
                </a:tc>
                <a:tc>
                  <a:txBody>
                    <a:bodyPr/>
                    <a:lstStyle/>
                    <a:p>
                      <a:pPr algn="ctr" rtl="0"/>
                      <a:r>
                        <a:rPr lang="ja-jp" sz="1200" noProof="0">
                          <a:latin typeface="+mn-lt"/>
                        </a:rPr>
                        <a:t>5</a:t>
                      </a:r>
                    </a:p>
                  </a:txBody>
                  <a:tcPr marL="72000" marT="3600" marB="3600" anchor="ctr"/>
                </a:tc>
                <a:tc>
                  <a:txBody>
                    <a:bodyPr/>
                    <a:lstStyle/>
                    <a:p>
                      <a:pPr algn="ctr" rtl="0"/>
                      <a:r>
                        <a:rPr lang="ja-jp" sz="1200" noProof="0">
                          <a:latin typeface="+mn-lt"/>
                        </a:rPr>
                        <a:t>14/2</a:t>
                      </a:r>
                    </a:p>
                  </a:txBody>
                  <a:tcPr marL="72000" marT="3600" marB="3600" anchor="ctr"/>
                </a:tc>
                <a:tc>
                  <a:txBody>
                    <a:bodyPr/>
                    <a:lstStyle/>
                    <a:p>
                      <a:pPr algn="ctr" rtl="0"/>
                      <a:r>
                        <a:rPr lang="ja-jp" sz="1200" b="1" noProof="0">
                          <a:solidFill>
                            <a:schemeClr val="tx1"/>
                          </a:solidFill>
                          <a:latin typeface="+mn-lt"/>
                        </a:rPr>
                        <a:t>2.2E-08</a:t>
                      </a:r>
                    </a:p>
                  </a:txBody>
                  <a:tcPr marL="72000" marT="3600" marB="3600" anchor="ctr"/>
                </a:tc>
                <a:extLst>
                  <a:ext uri="{0D108BD9-81ED-4DB2-BD59-A6C34878D82A}">
                    <a16:rowId xmlns:a16="http://schemas.microsoft.com/office/drawing/2014/main" val="2480626992"/>
                  </a:ext>
                </a:extLst>
              </a:tr>
              <a:tr h="0">
                <a:tc>
                  <a:txBody>
                    <a:bodyPr/>
                    <a:lstStyle/>
                    <a:p>
                      <a:pPr algn="l" rtl="0"/>
                      <a:r>
                        <a:rPr lang="ja-jp" sz="1200" noProof="0">
                          <a:solidFill>
                            <a:schemeClr val="tx1"/>
                          </a:solidFill>
                          <a:latin typeface="+mn-lt"/>
                        </a:rPr>
                        <a:t>CHD2</a:t>
                      </a:r>
                    </a:p>
                  </a:txBody>
                  <a:tcPr marL="72000" marT="3600" marB="3600" anchor="ctr"/>
                </a:tc>
                <a:tc>
                  <a:txBody>
                    <a:bodyPr/>
                    <a:lstStyle/>
                    <a:p>
                      <a:pPr algn="ctr" rtl="0"/>
                      <a:r>
                        <a:rPr lang="ja-jp" sz="1200" noProof="0">
                          <a:latin typeface="+mn-lt"/>
                        </a:rPr>
                        <a:t>4</a:t>
                      </a:r>
                    </a:p>
                  </a:txBody>
                  <a:tcPr marL="72000" marT="3600" marB="3600" anchor="ctr"/>
                </a:tc>
                <a:tc>
                  <a:txBody>
                    <a:bodyPr/>
                    <a:lstStyle/>
                    <a:p>
                      <a:pPr algn="ctr" rtl="0"/>
                      <a:r>
                        <a:rPr lang="ja-jp" sz="1200" noProof="0">
                          <a:latin typeface="+mn-lt"/>
                        </a:rPr>
                        <a:t>12/2</a:t>
                      </a:r>
                    </a:p>
                  </a:txBody>
                  <a:tcPr marL="72000" marT="3600" marB="3600" anchor="ctr"/>
                </a:tc>
                <a:tc>
                  <a:txBody>
                    <a:bodyPr/>
                    <a:lstStyle/>
                    <a:p>
                      <a:pPr algn="ctr" rtl="0"/>
                      <a:r>
                        <a:rPr lang="ja-jp" sz="1200" b="1" noProof="0">
                          <a:solidFill>
                            <a:schemeClr val="tx1"/>
                          </a:solidFill>
                          <a:latin typeface="+mn-lt"/>
                        </a:rPr>
                        <a:t>2.2E-08</a:t>
                      </a:r>
                    </a:p>
                  </a:txBody>
                  <a:tcPr marL="72000" marT="3600" marB="3600" anchor="ctr"/>
                </a:tc>
                <a:extLst>
                  <a:ext uri="{0D108BD9-81ED-4DB2-BD59-A6C34878D82A}">
                    <a16:rowId xmlns:a16="http://schemas.microsoft.com/office/drawing/2014/main" val="1989487749"/>
                  </a:ext>
                </a:extLst>
              </a:tr>
              <a:tr h="0">
                <a:tc>
                  <a:txBody>
                    <a:bodyPr/>
                    <a:lstStyle/>
                    <a:p>
                      <a:pPr algn="l" rtl="0"/>
                      <a:r>
                        <a:rPr lang="ja-jp" sz="1200" noProof="0">
                          <a:solidFill>
                            <a:schemeClr val="tx1"/>
                          </a:solidFill>
                          <a:latin typeface="+mn-lt"/>
                        </a:rPr>
                        <a:t>WNK1</a:t>
                      </a:r>
                    </a:p>
                  </a:txBody>
                  <a:tcPr marL="72000" marT="3600" marB="3600" anchor="ctr"/>
                </a:tc>
                <a:tc>
                  <a:txBody>
                    <a:bodyPr/>
                    <a:lstStyle/>
                    <a:p>
                      <a:pPr algn="ctr" rtl="0"/>
                      <a:r>
                        <a:rPr lang="ja-jp" sz="1200" noProof="0">
                          <a:latin typeface="+mn-lt"/>
                        </a:rPr>
                        <a:t>4</a:t>
                      </a:r>
                    </a:p>
                  </a:txBody>
                  <a:tcPr marL="72000" marT="3600" marB="3600" anchor="ctr"/>
                </a:tc>
                <a:tc>
                  <a:txBody>
                    <a:bodyPr/>
                    <a:lstStyle/>
                    <a:p>
                      <a:pPr algn="ctr" rtl="0"/>
                      <a:r>
                        <a:rPr lang="ja-jp" sz="1200" noProof="0">
                          <a:latin typeface="+mn-lt"/>
                        </a:rPr>
                        <a:t>10/2</a:t>
                      </a:r>
                    </a:p>
                  </a:txBody>
                  <a:tcPr marL="72000" marT="3600" marB="3600" anchor="ctr"/>
                </a:tc>
                <a:tc>
                  <a:txBody>
                    <a:bodyPr/>
                    <a:lstStyle/>
                    <a:p>
                      <a:pPr algn="ctr" rtl="0"/>
                      <a:r>
                        <a:rPr lang="ja-jp" sz="1200" b="1" noProof="0">
                          <a:solidFill>
                            <a:schemeClr val="tx1"/>
                          </a:solidFill>
                          <a:latin typeface="+mn-lt"/>
                        </a:rPr>
                        <a:t>6.4E-07</a:t>
                      </a:r>
                    </a:p>
                  </a:txBody>
                  <a:tcPr marL="72000" marT="3600" marB="3600" anchor="ctr"/>
                </a:tc>
                <a:extLst>
                  <a:ext uri="{0D108BD9-81ED-4DB2-BD59-A6C34878D82A}">
                    <a16:rowId xmlns:a16="http://schemas.microsoft.com/office/drawing/2014/main" val="2772633547"/>
                  </a:ext>
                </a:extLst>
              </a:tr>
              <a:tr h="0">
                <a:tc>
                  <a:txBody>
                    <a:bodyPr/>
                    <a:lstStyle/>
                    <a:p>
                      <a:pPr algn="l" rtl="0"/>
                      <a:r>
                        <a:rPr lang="ja-jp" sz="1200" noProof="0">
                          <a:solidFill>
                            <a:schemeClr val="tx1"/>
                          </a:solidFill>
                          <a:latin typeface="+mn-lt"/>
                        </a:rPr>
                        <a:t>FLG</a:t>
                      </a:r>
                    </a:p>
                  </a:txBody>
                  <a:tcPr marL="72000" marT="3600" marB="3600" anchor="ctr"/>
                </a:tc>
                <a:tc>
                  <a:txBody>
                    <a:bodyPr/>
                    <a:lstStyle/>
                    <a:p>
                      <a:pPr algn="ctr" rtl="0"/>
                      <a:r>
                        <a:rPr lang="ja-jp" sz="1200" noProof="0">
                          <a:latin typeface="+mn-lt"/>
                        </a:rPr>
                        <a:t>11</a:t>
                      </a:r>
                    </a:p>
                  </a:txBody>
                  <a:tcPr marL="72000" marT="3600" marB="3600" anchor="ctr"/>
                </a:tc>
                <a:tc>
                  <a:txBody>
                    <a:bodyPr/>
                    <a:lstStyle/>
                    <a:p>
                      <a:pPr algn="ctr" rtl="0"/>
                      <a:r>
                        <a:rPr lang="ja-jp" sz="1200" noProof="0">
                          <a:latin typeface="+mn-lt"/>
                        </a:rPr>
                        <a:t>55/42</a:t>
                      </a:r>
                    </a:p>
                  </a:txBody>
                  <a:tcPr marL="72000" marT="3600" marB="3600" anchor="ctr"/>
                </a:tc>
                <a:tc>
                  <a:txBody>
                    <a:bodyPr/>
                    <a:lstStyle/>
                    <a:p>
                      <a:pPr algn="ctr" rtl="0"/>
                      <a:r>
                        <a:rPr lang="ja-jp" sz="1200" noProof="0">
                          <a:solidFill>
                            <a:schemeClr val="tx1"/>
                          </a:solidFill>
                          <a:latin typeface="+mn-lt"/>
                        </a:rPr>
                        <a:t>5.2E-06</a:t>
                      </a:r>
                    </a:p>
                  </a:txBody>
                  <a:tcPr marL="72000" marT="3600" marB="3600" anchor="ctr"/>
                </a:tc>
                <a:extLst>
                  <a:ext uri="{0D108BD9-81ED-4DB2-BD59-A6C34878D82A}">
                    <a16:rowId xmlns:a16="http://schemas.microsoft.com/office/drawing/2014/main" val="2975786580"/>
                  </a:ext>
                </a:extLst>
              </a:tr>
              <a:tr h="0">
                <a:tc>
                  <a:txBody>
                    <a:bodyPr/>
                    <a:lstStyle/>
                    <a:p>
                      <a:pPr algn="l" rtl="0"/>
                      <a:r>
                        <a:rPr lang="ja-jp" sz="1200" noProof="0">
                          <a:solidFill>
                            <a:schemeClr val="tx1"/>
                          </a:solidFill>
                          <a:latin typeface="+mn-lt"/>
                        </a:rPr>
                        <a:t>JAK1</a:t>
                      </a:r>
                    </a:p>
                  </a:txBody>
                  <a:tcPr marL="72000" marT="3600" marB="3600" anchor="ctr"/>
                </a:tc>
                <a:tc>
                  <a:txBody>
                    <a:bodyPr/>
                    <a:lstStyle/>
                    <a:p>
                      <a:pPr algn="ctr" rtl="0"/>
                      <a:r>
                        <a:rPr lang="ja-jp" sz="1200" noProof="0">
                          <a:latin typeface="+mn-lt"/>
                        </a:rPr>
                        <a:t>3</a:t>
                      </a:r>
                    </a:p>
                  </a:txBody>
                  <a:tcPr marL="72000" marT="3600" marB="3600" anchor="ctr"/>
                </a:tc>
                <a:tc>
                  <a:txBody>
                    <a:bodyPr/>
                    <a:lstStyle/>
                    <a:p>
                      <a:pPr algn="ctr" rtl="0"/>
                      <a:r>
                        <a:rPr lang="ja-jp" sz="1200" noProof="0">
                          <a:latin typeface="+mn-lt"/>
                        </a:rPr>
                        <a:t>6/0</a:t>
                      </a:r>
                    </a:p>
                  </a:txBody>
                  <a:tcPr marL="72000" marT="3600" marB="3600" anchor="ctr"/>
                </a:tc>
                <a:tc>
                  <a:txBody>
                    <a:bodyPr/>
                    <a:lstStyle/>
                    <a:p>
                      <a:pPr algn="ctr" rtl="0"/>
                      <a:r>
                        <a:rPr lang="ja-jp" sz="1200" noProof="0">
                          <a:solidFill>
                            <a:schemeClr val="tx1"/>
                          </a:solidFill>
                          <a:latin typeface="+mn-lt"/>
                        </a:rPr>
                        <a:t>2.0E-05</a:t>
                      </a:r>
                    </a:p>
                  </a:txBody>
                  <a:tcPr marL="72000" marT="3600" marB="3600" anchor="ctr"/>
                </a:tc>
                <a:extLst>
                  <a:ext uri="{0D108BD9-81ED-4DB2-BD59-A6C34878D82A}">
                    <a16:rowId xmlns:a16="http://schemas.microsoft.com/office/drawing/2014/main" val="2185145059"/>
                  </a:ext>
                </a:extLst>
              </a:tr>
              <a:tr h="0">
                <a:tc>
                  <a:txBody>
                    <a:bodyPr/>
                    <a:lstStyle/>
                    <a:p>
                      <a:pPr algn="l" rtl="0"/>
                      <a:r>
                        <a:rPr lang="ja-jp" sz="1200" noProof="0">
                          <a:solidFill>
                            <a:schemeClr val="tx1"/>
                          </a:solidFill>
                          <a:latin typeface="+mn-lt"/>
                        </a:rPr>
                        <a:t>MUC4</a:t>
                      </a:r>
                    </a:p>
                  </a:txBody>
                  <a:tcPr marL="72000" marT="3600" marB="3600" anchor="ctr"/>
                </a:tc>
                <a:tc>
                  <a:txBody>
                    <a:bodyPr/>
                    <a:lstStyle/>
                    <a:p>
                      <a:pPr algn="ctr" rtl="0"/>
                      <a:r>
                        <a:rPr lang="ja-jp" sz="1200" noProof="0">
                          <a:latin typeface="+mn-lt"/>
                        </a:rPr>
                        <a:t>22</a:t>
                      </a:r>
                    </a:p>
                  </a:txBody>
                  <a:tcPr marL="72000" marT="3600" marB="3600" anchor="ctr"/>
                </a:tc>
                <a:tc>
                  <a:txBody>
                    <a:bodyPr/>
                    <a:lstStyle/>
                    <a:p>
                      <a:pPr algn="ctr" rtl="0"/>
                      <a:r>
                        <a:rPr lang="ja-jp" sz="1200" noProof="0">
                          <a:latin typeface="+mn-lt"/>
                        </a:rPr>
                        <a:t>180/454</a:t>
                      </a:r>
                    </a:p>
                  </a:txBody>
                  <a:tcPr marL="72000" marT="3600" marB="3600" anchor="ctr"/>
                </a:tc>
                <a:tc>
                  <a:txBody>
                    <a:bodyPr/>
                    <a:lstStyle/>
                    <a:p>
                      <a:pPr algn="ctr" rtl="0"/>
                      <a:r>
                        <a:rPr lang="ja-jp" sz="1200" noProof="0">
                          <a:solidFill>
                            <a:schemeClr val="tx1"/>
                          </a:solidFill>
                          <a:latin typeface="+mn-lt"/>
                        </a:rPr>
                        <a:t>8.4E-05</a:t>
                      </a:r>
                    </a:p>
                  </a:txBody>
                  <a:tcPr marL="72000" marT="3600" marB="3600" anchor="ctr"/>
                </a:tc>
                <a:extLst>
                  <a:ext uri="{0D108BD9-81ED-4DB2-BD59-A6C34878D82A}">
                    <a16:rowId xmlns:a16="http://schemas.microsoft.com/office/drawing/2014/main" val="3439576874"/>
                  </a:ext>
                </a:extLst>
              </a:tr>
              <a:tr h="0">
                <a:tc>
                  <a:txBody>
                    <a:bodyPr/>
                    <a:lstStyle/>
                    <a:p>
                      <a:pPr algn="l" rtl="0"/>
                      <a:r>
                        <a:rPr lang="ja-jp" sz="1200" noProof="0">
                          <a:solidFill>
                            <a:schemeClr val="tx1"/>
                          </a:solidFill>
                          <a:latin typeface="+mn-lt"/>
                        </a:rPr>
                        <a:t>MLH1</a:t>
                      </a:r>
                    </a:p>
                  </a:txBody>
                  <a:tcPr marL="72000" marT="3600" marB="3600" anchor="ctr"/>
                </a:tc>
                <a:tc>
                  <a:txBody>
                    <a:bodyPr/>
                    <a:lstStyle/>
                    <a:p>
                      <a:pPr algn="ctr" rtl="0"/>
                      <a:r>
                        <a:rPr lang="ja-jp" sz="1200" noProof="0">
                          <a:latin typeface="+mn-lt"/>
                        </a:rPr>
                        <a:t>4</a:t>
                      </a:r>
                    </a:p>
                  </a:txBody>
                  <a:tcPr marL="72000" marT="3600" marB="3600" anchor="ctr"/>
                </a:tc>
                <a:tc>
                  <a:txBody>
                    <a:bodyPr/>
                    <a:lstStyle/>
                    <a:p>
                      <a:pPr algn="ctr" rtl="0"/>
                      <a:r>
                        <a:rPr lang="ja-jp" sz="1200" noProof="0">
                          <a:latin typeface="+mn-lt"/>
                        </a:rPr>
                        <a:t>13/13</a:t>
                      </a:r>
                    </a:p>
                  </a:txBody>
                  <a:tcPr marL="72000" marT="3600" marB="3600" anchor="ctr"/>
                </a:tc>
                <a:tc>
                  <a:txBody>
                    <a:bodyPr/>
                    <a:lstStyle/>
                    <a:p>
                      <a:pPr algn="ctr" rtl="0"/>
                      <a:r>
                        <a:rPr lang="ja-jp" sz="1200" noProof="0">
                          <a:latin typeface="+mn-lt"/>
                        </a:rPr>
                        <a:t>0.00032</a:t>
                      </a:r>
                    </a:p>
                  </a:txBody>
                  <a:tcPr marL="72000" marT="3600" marB="3600" anchor="ctr"/>
                </a:tc>
                <a:extLst>
                  <a:ext uri="{0D108BD9-81ED-4DB2-BD59-A6C34878D82A}">
                    <a16:rowId xmlns:a16="http://schemas.microsoft.com/office/drawing/2014/main" val="930569755"/>
                  </a:ext>
                </a:extLst>
              </a:tr>
              <a:tr h="0">
                <a:tc>
                  <a:txBody>
                    <a:bodyPr/>
                    <a:lstStyle/>
                    <a:p>
                      <a:pPr algn="l" rtl="0"/>
                      <a:r>
                        <a:rPr lang="ja-jp" sz="1200" noProof="0">
                          <a:solidFill>
                            <a:schemeClr val="tx1"/>
                          </a:solidFill>
                          <a:latin typeface="+mn-lt"/>
                        </a:rPr>
                        <a:t>ATM</a:t>
                      </a:r>
                    </a:p>
                  </a:txBody>
                  <a:tcPr marL="72000" marT="3600" marB="3600" anchor="ctr"/>
                </a:tc>
                <a:tc>
                  <a:txBody>
                    <a:bodyPr/>
                    <a:lstStyle/>
                    <a:p>
                      <a:pPr algn="ctr" rtl="0"/>
                      <a:r>
                        <a:rPr lang="ja-jp" sz="1200" noProof="0">
                          <a:latin typeface="+mn-lt"/>
                        </a:rPr>
                        <a:t>4</a:t>
                      </a:r>
                    </a:p>
                  </a:txBody>
                  <a:tcPr marL="72000" marT="3600" marB="3600" anchor="ctr"/>
                </a:tc>
                <a:tc>
                  <a:txBody>
                    <a:bodyPr/>
                    <a:lstStyle/>
                    <a:p>
                      <a:pPr algn="ctr" rtl="0"/>
                      <a:r>
                        <a:rPr lang="ja-jp" sz="1200" noProof="0">
                          <a:latin typeface="+mn-lt"/>
                        </a:rPr>
                        <a:t>11/13</a:t>
                      </a:r>
                    </a:p>
                  </a:txBody>
                  <a:tcPr marL="72000" marT="3600" marB="3600" anchor="ctr"/>
                </a:tc>
                <a:tc>
                  <a:txBody>
                    <a:bodyPr/>
                    <a:lstStyle/>
                    <a:p>
                      <a:pPr algn="ctr" rtl="0"/>
                      <a:r>
                        <a:rPr lang="ja-jp" sz="1200" noProof="0">
                          <a:latin typeface="+mn-lt"/>
                        </a:rPr>
                        <a:t>0.000069</a:t>
                      </a:r>
                    </a:p>
                  </a:txBody>
                  <a:tcPr marL="72000" marT="3600" marB="3600" anchor="ctr"/>
                </a:tc>
                <a:extLst>
                  <a:ext uri="{0D108BD9-81ED-4DB2-BD59-A6C34878D82A}">
                    <a16:rowId xmlns:a16="http://schemas.microsoft.com/office/drawing/2014/main" val="747046194"/>
                  </a:ext>
                </a:extLst>
              </a:tr>
              <a:tr h="0">
                <a:tc>
                  <a:txBody>
                    <a:bodyPr/>
                    <a:lstStyle/>
                    <a:p>
                      <a:pPr algn="l" rtl="0"/>
                      <a:r>
                        <a:rPr lang="ja-jp" sz="1200" noProof="0">
                          <a:solidFill>
                            <a:schemeClr val="tx1"/>
                          </a:solidFill>
                          <a:latin typeface="+mn-lt"/>
                        </a:rPr>
                        <a:t>CFTR</a:t>
                      </a:r>
                    </a:p>
                  </a:txBody>
                  <a:tcPr marL="72000" marT="3600" marB="3600" anchor="ctr"/>
                </a:tc>
                <a:tc>
                  <a:txBody>
                    <a:bodyPr/>
                    <a:lstStyle/>
                    <a:p>
                      <a:pPr algn="ctr" rtl="0"/>
                      <a:r>
                        <a:rPr lang="ja-jp" sz="1200" noProof="0">
                          <a:latin typeface="+mn-lt"/>
                        </a:rPr>
                        <a:t>4</a:t>
                      </a:r>
                    </a:p>
                  </a:txBody>
                  <a:tcPr marL="72000" marT="3600" marB="3600" anchor="ctr"/>
                </a:tc>
                <a:tc>
                  <a:txBody>
                    <a:bodyPr/>
                    <a:lstStyle/>
                    <a:p>
                      <a:pPr algn="ctr" rtl="0"/>
                      <a:r>
                        <a:rPr lang="ja-jp" sz="1200" noProof="0">
                          <a:latin typeface="+mn-lt"/>
                        </a:rPr>
                        <a:t>12/7</a:t>
                      </a:r>
                    </a:p>
                  </a:txBody>
                  <a:tcPr marL="72000" marT="3600" marB="3600" anchor="ctr"/>
                </a:tc>
                <a:tc>
                  <a:txBody>
                    <a:bodyPr/>
                    <a:lstStyle/>
                    <a:p>
                      <a:pPr algn="ctr" rtl="0"/>
                      <a:r>
                        <a:rPr lang="ja-jp" sz="1200" noProof="0">
                          <a:latin typeface="+mn-lt"/>
                        </a:rPr>
                        <a:t>0.00115</a:t>
                      </a:r>
                    </a:p>
                  </a:txBody>
                  <a:tcPr marL="72000" marT="3600" marB="3600" anchor="ctr"/>
                </a:tc>
                <a:extLst>
                  <a:ext uri="{0D108BD9-81ED-4DB2-BD59-A6C34878D82A}">
                    <a16:rowId xmlns:a16="http://schemas.microsoft.com/office/drawing/2014/main" val="1458778905"/>
                  </a:ext>
                </a:extLst>
              </a:tr>
            </a:tbl>
          </a:graphicData>
        </a:graphic>
      </p:graphicFrame>
      <p:sp>
        <p:nvSpPr>
          <p:cNvPr id="3" name="文本框 4">
            <a:extLst>
              <a:ext uri="{FF2B5EF4-FFF2-40B4-BE49-F238E27FC236}">
                <a16:creationId xmlns:a16="http://schemas.microsoft.com/office/drawing/2014/main" id="{449790BF-C1B1-5A41-9620-EC3EC367246C}"/>
              </a:ext>
            </a:extLst>
          </p:cNvPr>
          <p:cNvSpPr txBox="1"/>
          <p:nvPr/>
        </p:nvSpPr>
        <p:spPr>
          <a:xfrm>
            <a:off x="5779213" y="1516869"/>
            <a:ext cx="5380653"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262626"/>
                </a:solidFill>
                <a:effectLst/>
                <a:uLnTx/>
                <a:uFillTx/>
                <a:latin typeface="+mn-lt"/>
                <a:ea typeface="Arial" panose="020B0604020202020204" pitchFamily="34" charset="0"/>
                <a:cs typeface="Arial" panose="020B0604020202020204" pitchFamily="34" charset="0"/>
                <a:sym typeface="Helvetica"/>
              </a:rPr>
              <a:t>高リスクFLC家系におけるバリアント濃縮保因者</a:t>
            </a:r>
          </a:p>
        </p:txBody>
      </p:sp>
      <p:graphicFrame>
        <p:nvGraphicFramePr>
          <p:cNvPr id="5" name="Table 3">
            <a:extLst>
              <a:ext uri="{FF2B5EF4-FFF2-40B4-BE49-F238E27FC236}">
                <a16:creationId xmlns:a16="http://schemas.microsoft.com/office/drawing/2014/main" id="{26EB255B-BDE5-79DD-7060-C3DF31E6AC07}"/>
              </a:ext>
            </a:extLst>
          </p:cNvPr>
          <p:cNvGraphicFramePr>
            <a:graphicFrameLocks noGrp="1"/>
          </p:cNvGraphicFramePr>
          <p:nvPr>
            <p:extLst>
              <p:ext uri="{D42A27DB-BD31-4B8C-83A1-F6EECF244321}">
                <p14:modId xmlns:p14="http://schemas.microsoft.com/office/powerpoint/2010/main" val="3594067995"/>
              </p:ext>
            </p:extLst>
          </p:nvPr>
        </p:nvGraphicFramePr>
        <p:xfrm>
          <a:off x="5322465" y="1813846"/>
          <a:ext cx="6294148" cy="1994880"/>
        </p:xfrm>
        <a:graphic>
          <a:graphicData uri="http://schemas.openxmlformats.org/drawingml/2006/table">
            <a:tbl>
              <a:tblPr firstRow="1" bandRow="1">
                <a:tableStyleId>{69012ECD-51FC-41F1-AA8D-1B2483CD663E}</a:tableStyleId>
              </a:tblPr>
              <a:tblGrid>
                <a:gridCol w="903215">
                  <a:extLst>
                    <a:ext uri="{9D8B030D-6E8A-4147-A177-3AD203B41FA5}">
                      <a16:colId xmlns:a16="http://schemas.microsoft.com/office/drawing/2014/main" val="2996158103"/>
                    </a:ext>
                  </a:extLst>
                </a:gridCol>
                <a:gridCol w="1127053">
                  <a:extLst>
                    <a:ext uri="{9D8B030D-6E8A-4147-A177-3AD203B41FA5}">
                      <a16:colId xmlns:a16="http://schemas.microsoft.com/office/drawing/2014/main" val="387794355"/>
                    </a:ext>
                  </a:extLst>
                </a:gridCol>
                <a:gridCol w="2757415">
                  <a:extLst>
                    <a:ext uri="{9D8B030D-6E8A-4147-A177-3AD203B41FA5}">
                      <a16:colId xmlns:a16="http://schemas.microsoft.com/office/drawing/2014/main" val="3911194865"/>
                    </a:ext>
                  </a:extLst>
                </a:gridCol>
                <a:gridCol w="1506465">
                  <a:extLst>
                    <a:ext uri="{9D8B030D-6E8A-4147-A177-3AD203B41FA5}">
                      <a16:colId xmlns:a16="http://schemas.microsoft.com/office/drawing/2014/main" val="2038252824"/>
                    </a:ext>
                  </a:extLst>
                </a:gridCol>
              </a:tblGrid>
              <a:tr h="135005">
                <a:tc>
                  <a:txBody>
                    <a:bodyPr/>
                    <a:lstStyle/>
                    <a:p>
                      <a:pPr algn="l" rtl="0"/>
                      <a:r>
                        <a:rPr lang="ja-jp" sz="1400" b="1" noProof="0">
                          <a:solidFill>
                            <a:schemeClr val="tx2"/>
                          </a:solidFill>
                        </a:rPr>
                        <a:t>家族</a:t>
                      </a:r>
                      <a:endParaRPr lang="en-US" sz="1400" b="1" noProof="0" dirty="0">
                        <a:solidFill>
                          <a:schemeClr val="tx2"/>
                        </a:solidFill>
                        <a:latin typeface="+mn-lt"/>
                      </a:endParaRPr>
                    </a:p>
                  </a:txBody>
                  <a:tcPr marL="72000" marT="36000" marB="36000" anchor="b"/>
                </a:tc>
                <a:tc>
                  <a:txBody>
                    <a:bodyPr/>
                    <a:lstStyle/>
                    <a:p>
                      <a:pPr algn="ctr" rtl="0"/>
                      <a:r>
                        <a:rPr lang="ja-jp" sz="1400" b="1" kern="1200">
                          <a:solidFill>
                            <a:schemeClr val="tx2"/>
                          </a:solidFill>
                        </a:rPr>
                        <a:t>保因者がいる, n</a:t>
                      </a:r>
                      <a:endParaRPr lang="en-GB" sz="1800" dirty="0"/>
                    </a:p>
                  </a:txBody>
                  <a:tcPr marL="72000" marT="36000" marB="36000" anchor="b"/>
                </a:tc>
                <a:tc>
                  <a:txBody>
                    <a:bodyPr/>
                    <a:lstStyle/>
                    <a:p>
                      <a:pPr marL="0" algn="ctr" defTabSz="914400" rtl="0" eaLnBrk="1" latinLnBrk="0" hangingPunct="1"/>
                      <a:r>
                        <a:rPr lang="ja-jp" sz="1400" b="1" kern="1200">
                          <a:solidFill>
                            <a:schemeClr val="tx2"/>
                          </a:solidFill>
                          <a:latin typeface="+mn-lt"/>
                          <a:ea typeface="+mn-ea"/>
                          <a:cs typeface="+mn-cs"/>
                        </a:rPr>
                        <a:t>シーケンス・キャリア</a:t>
                      </a:r>
                      <a:br>
                        <a:rPr lang="en-US" sz="1400" b="1" kern="1200" dirty="0">
                          <a:solidFill>
                            <a:schemeClr val="tx2"/>
                          </a:solidFill>
                          <a:latin typeface="+mn-lt"/>
                          <a:ea typeface="+mn-ea"/>
                          <a:cs typeface="+mn-cs"/>
                        </a:rPr>
                      </a:br>
                      <a:r>
                        <a:rPr lang="ja-jp" sz="1400" b="1" kern="1200">
                          <a:solidFill>
                            <a:schemeClr val="tx2"/>
                          </a:solidFill>
                          <a:latin typeface="+mn-lt"/>
                          <a:ea typeface="+mn-ea"/>
                          <a:cs typeface="+mn-cs"/>
                        </a:rPr>
                        <a:t>（特徴）</a:t>
                      </a:r>
                    </a:p>
                  </a:txBody>
                  <a:tcPr marL="72000" marT="36000" marB="36000" anchor="b"/>
                </a:tc>
                <a:tc>
                  <a:txBody>
                    <a:bodyPr/>
                    <a:lstStyle/>
                    <a:p>
                      <a:pPr marL="0" algn="ctr" defTabSz="914400" rtl="0" eaLnBrk="1" latinLnBrk="0" hangingPunct="1"/>
                      <a:r>
                        <a:rPr lang="ja-jp" sz="1400" b="1" kern="1200">
                          <a:solidFill>
                            <a:schemeClr val="tx2"/>
                          </a:solidFill>
                          <a:latin typeface="+mn-lt"/>
                          <a:ea typeface="+mn-ea"/>
                          <a:cs typeface="+mn-cs"/>
                        </a:rPr>
                        <a:t>プライマリー・バリアント</a:t>
                      </a:r>
                    </a:p>
                  </a:txBody>
                  <a:tcPr marL="72000" marT="36000" marB="36000" anchor="b"/>
                </a:tc>
                <a:extLst>
                  <a:ext uri="{0D108BD9-81ED-4DB2-BD59-A6C34878D82A}">
                    <a16:rowId xmlns:a16="http://schemas.microsoft.com/office/drawing/2014/main" val="4111249997"/>
                  </a:ext>
                </a:extLst>
              </a:tr>
              <a:tr h="0">
                <a:tc>
                  <a:txBody>
                    <a:bodyPr/>
                    <a:lstStyle/>
                    <a:p>
                      <a:pPr algn="l" rtl="0"/>
                      <a:r>
                        <a:rPr lang="ja-jp" sz="1400" b="0" noProof="0">
                          <a:solidFill>
                            <a:schemeClr val="tx1"/>
                          </a:solidFill>
                        </a:rPr>
                        <a:t>KCI110</a:t>
                      </a:r>
                      <a:endParaRPr lang="en-US" sz="1400" b="0" noProof="0" dirty="0">
                        <a:solidFill>
                          <a:schemeClr val="tx1"/>
                        </a:solidFill>
                        <a:latin typeface="+mn-lt"/>
                      </a:endParaRPr>
                    </a:p>
                  </a:txBody>
                  <a:tcPr marL="72000" marT="36000" marB="36000" anchor="ctr"/>
                </a:tc>
                <a:tc>
                  <a:txBody>
                    <a:bodyPr/>
                    <a:lstStyle/>
                    <a:p>
                      <a:pPr algn="ctr" rtl="0"/>
                      <a:r>
                        <a:rPr lang="ja-jp" sz="1400" b="0" noProof="0">
                          <a:solidFill>
                            <a:schemeClr val="tx1"/>
                          </a:solidFill>
                          <a:latin typeface="+mn-lt"/>
                        </a:rPr>
                        <a:t>9</a:t>
                      </a:r>
                    </a:p>
                  </a:txBody>
                  <a:tcPr marL="72000" marT="36000" marB="36000" anchor="ctr"/>
                </a:tc>
                <a:tc>
                  <a:txBody>
                    <a:bodyPr/>
                    <a:lstStyle/>
                    <a:p>
                      <a:pPr algn="ctr" rtl="0"/>
                      <a:r>
                        <a:rPr lang="ja-jp" sz="1400" b="0" noProof="0">
                          <a:solidFill>
                            <a:schemeClr val="tx1"/>
                          </a:solidFill>
                          <a:latin typeface="+mn-lt"/>
                        </a:rPr>
                        <a:t>3 FLC/2親族</a:t>
                      </a:r>
                    </a:p>
                    <a:p>
                      <a:pPr algn="ctr" rtl="0"/>
                      <a:r>
                        <a:rPr lang="ja-jp" sz="1400" b="0" noProof="0">
                          <a:solidFill>
                            <a:schemeClr val="tx1"/>
                          </a:solidFill>
                          <a:latin typeface="+mn-lt"/>
                        </a:rPr>
                        <a:t>（黒人）</a:t>
                      </a:r>
                    </a:p>
                  </a:txBody>
                  <a:tcPr marL="72000" marT="36000" marB="36000" anchor="ctr"/>
                </a:tc>
                <a:tc>
                  <a:txBody>
                    <a:bodyPr/>
                    <a:lstStyle/>
                    <a:p>
                      <a:pPr algn="ctr" rtl="0"/>
                      <a:r>
                        <a:rPr lang="ja-jp" sz="1400" b="0" noProof="0">
                          <a:solidFill>
                            <a:schemeClr val="tx1"/>
                          </a:solidFill>
                          <a:latin typeface="+mn-lt"/>
                        </a:rPr>
                        <a:t>FLG、 </a:t>
                      </a:r>
                    </a:p>
                    <a:p>
                      <a:pPr algn="ctr" rtl="0"/>
                      <a:r>
                        <a:rPr lang="ja-jp" sz="1400" b="0" noProof="0">
                          <a:solidFill>
                            <a:schemeClr val="tx1"/>
                          </a:solidFill>
                          <a:latin typeface="+mn-lt"/>
                        </a:rPr>
                        <a:t>MUC4, MUC19</a:t>
                      </a:r>
                    </a:p>
                  </a:txBody>
                  <a:tcPr marL="72000" marT="36000" marB="36000" anchor="ctr"/>
                </a:tc>
                <a:extLst>
                  <a:ext uri="{0D108BD9-81ED-4DB2-BD59-A6C34878D82A}">
                    <a16:rowId xmlns:a16="http://schemas.microsoft.com/office/drawing/2014/main" val="3093402527"/>
                  </a:ext>
                </a:extLst>
              </a:tr>
              <a:tr h="0">
                <a:tc>
                  <a:txBody>
                    <a:bodyPr/>
                    <a:lstStyle/>
                    <a:p>
                      <a:pPr algn="l" rtl="0"/>
                      <a:r>
                        <a:rPr lang="ja-jp" sz="1400" b="0" noProof="0">
                          <a:solidFill>
                            <a:schemeClr val="tx1"/>
                          </a:solidFill>
                          <a:latin typeface="+mn-lt"/>
                        </a:rPr>
                        <a:t>MCO721</a:t>
                      </a:r>
                    </a:p>
                  </a:txBody>
                  <a:tcPr marL="72000" marT="36000" marB="36000" anchor="ctr"/>
                </a:tc>
                <a:tc>
                  <a:txBody>
                    <a:bodyPr/>
                    <a:lstStyle/>
                    <a:p>
                      <a:pPr algn="ctr" rtl="0"/>
                      <a:r>
                        <a:rPr lang="ja-jp" sz="1400" b="0" noProof="0">
                          <a:solidFill>
                            <a:schemeClr val="tx1"/>
                          </a:solidFill>
                          <a:latin typeface="+mn-lt"/>
                        </a:rPr>
                        <a:t>7</a:t>
                      </a:r>
                    </a:p>
                  </a:txBody>
                  <a:tcPr marL="72000" marT="36000" marB="36000" anchor="ctr"/>
                </a:tc>
                <a:tc>
                  <a:txBody>
                    <a:bodyPr/>
                    <a:lstStyle/>
                    <a:p>
                      <a:pPr algn="ctr" rtl="0"/>
                      <a:r>
                        <a:rPr lang="ja-jp" sz="1400" b="0" noProof="0">
                          <a:solidFill>
                            <a:schemeClr val="tx1"/>
                          </a:solidFill>
                          <a:latin typeface="+mn-lt"/>
                        </a:rPr>
                        <a:t>2 FLC</a:t>
                      </a:r>
                    </a:p>
                    <a:p>
                      <a:pPr algn="ctr" rtl="0"/>
                      <a:r>
                        <a:rPr lang="ja-jp" sz="1400" b="0" noProof="0">
                          <a:solidFill>
                            <a:schemeClr val="tx1"/>
                          </a:solidFill>
                          <a:latin typeface="+mn-lt"/>
                        </a:rPr>
                        <a:t>（若年発症＜50歳未満、女性）</a:t>
                      </a:r>
                    </a:p>
                  </a:txBody>
                  <a:tcPr marL="72000" marT="36000" marB="36000" anchor="ctr"/>
                </a:tc>
                <a:tc>
                  <a:txBody>
                    <a:bodyPr/>
                    <a:lstStyle/>
                    <a:p>
                      <a:pPr algn="ctr" rtl="0"/>
                      <a:r>
                        <a:rPr lang="ja-jp" sz="1400" b="0" noProof="0">
                          <a:solidFill>
                            <a:schemeClr val="tx1"/>
                          </a:solidFill>
                          <a:latin typeface="+mn-lt"/>
                        </a:rPr>
                        <a:t>6q22-25</a:t>
                      </a:r>
                    </a:p>
                  </a:txBody>
                  <a:tcPr marL="72000" marT="36000" marB="36000" anchor="ctr"/>
                </a:tc>
                <a:extLst>
                  <a:ext uri="{0D108BD9-81ED-4DB2-BD59-A6C34878D82A}">
                    <a16:rowId xmlns:a16="http://schemas.microsoft.com/office/drawing/2014/main" val="4016214629"/>
                  </a:ext>
                </a:extLst>
              </a:tr>
              <a:tr h="0">
                <a:tc>
                  <a:txBody>
                    <a:bodyPr/>
                    <a:lstStyle/>
                    <a:p>
                      <a:pPr algn="l" rtl="0"/>
                      <a:r>
                        <a:rPr lang="ja-jp" sz="1400" b="0" noProof="0">
                          <a:solidFill>
                            <a:schemeClr val="tx1"/>
                          </a:solidFill>
                          <a:latin typeface="+mn-lt"/>
                        </a:rPr>
                        <a:t>KCI487</a:t>
                      </a:r>
                    </a:p>
                  </a:txBody>
                  <a:tcPr marL="72000" marT="36000" marB="36000" anchor="ctr"/>
                </a:tc>
                <a:tc>
                  <a:txBody>
                    <a:bodyPr/>
                    <a:lstStyle/>
                    <a:p>
                      <a:pPr algn="ctr" rtl="0"/>
                      <a:r>
                        <a:rPr lang="ja-jp" sz="1400" b="0" noProof="0">
                          <a:solidFill>
                            <a:schemeClr val="tx1"/>
                          </a:solidFill>
                          <a:latin typeface="+mn-lt"/>
                        </a:rPr>
                        <a:t>6</a:t>
                      </a:r>
                    </a:p>
                  </a:txBody>
                  <a:tcPr marL="72000" marT="36000" marB="36000" anchor="ctr"/>
                </a:tc>
                <a:tc>
                  <a:txBody>
                    <a:bodyPr/>
                    <a:lstStyle/>
                    <a:p>
                      <a:pPr algn="ctr" rtl="0"/>
                      <a:r>
                        <a:rPr lang="ja-jp" sz="1400" b="0" noProof="0">
                          <a:solidFill>
                            <a:schemeClr val="tx1"/>
                          </a:solidFill>
                          <a:latin typeface="+mn-lt"/>
                        </a:rPr>
                        <a:t>3 FLC/1 親族</a:t>
                      </a:r>
                    </a:p>
                    <a:p>
                      <a:pPr algn="ctr" rtl="0"/>
                      <a:r>
                        <a:rPr lang="ja-jp" sz="1400" b="0" noProof="0">
                          <a:solidFill>
                            <a:schemeClr val="tx1"/>
                          </a:solidFill>
                          <a:latin typeface="+mn-lt"/>
                        </a:rPr>
                        <a:t>（黒人）</a:t>
                      </a:r>
                    </a:p>
                  </a:txBody>
                  <a:tcPr marL="72000" marT="36000" marB="36000" anchor="ctr"/>
                </a:tc>
                <a:tc>
                  <a:txBody>
                    <a:bodyPr/>
                    <a:lstStyle/>
                    <a:p>
                      <a:pPr algn="ctr" rtl="0"/>
                      <a:r>
                        <a:rPr lang="ja-jp" sz="1400" b="0" noProof="0">
                          <a:solidFill>
                            <a:schemeClr val="tx1"/>
                          </a:solidFill>
                          <a:latin typeface="+mn-lt"/>
                        </a:rPr>
                        <a:t>GALNT6 </a:t>
                      </a:r>
                    </a:p>
                    <a:p>
                      <a:pPr algn="ctr" rtl="0"/>
                      <a:r>
                        <a:rPr lang="ja-jp" sz="1400" b="0" noProof="0">
                          <a:solidFill>
                            <a:schemeClr val="tx1"/>
                          </a:solidFill>
                          <a:latin typeface="+mn-lt"/>
                        </a:rPr>
                        <a:t>6q22-25</a:t>
                      </a:r>
                    </a:p>
                  </a:txBody>
                  <a:tcPr marL="72000" marT="36000" marB="36000" anchor="ctr"/>
                </a:tc>
                <a:extLst>
                  <a:ext uri="{0D108BD9-81ED-4DB2-BD59-A6C34878D82A}">
                    <a16:rowId xmlns:a16="http://schemas.microsoft.com/office/drawing/2014/main" val="1996292436"/>
                  </a:ext>
                </a:extLst>
              </a:tr>
            </a:tbl>
          </a:graphicData>
        </a:graphic>
      </p:graphicFrame>
      <p:sp>
        <p:nvSpPr>
          <p:cNvPr id="6" name="文本框 4">
            <a:extLst>
              <a:ext uri="{FF2B5EF4-FFF2-40B4-BE49-F238E27FC236}">
                <a16:creationId xmlns:a16="http://schemas.microsoft.com/office/drawing/2014/main" id="{6816989F-35BD-EC79-177C-B5A3548000BD}"/>
              </a:ext>
            </a:extLst>
          </p:cNvPr>
          <p:cNvSpPr txBox="1"/>
          <p:nvPr/>
        </p:nvSpPr>
        <p:spPr>
          <a:xfrm>
            <a:off x="1254082" y="1516869"/>
            <a:ext cx="3086875"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262626"/>
                </a:solidFill>
                <a:effectLst/>
                <a:uLnTx/>
                <a:uFillTx/>
                <a:latin typeface="+mn-lt"/>
                <a:ea typeface="Arial" panose="020B0604020202020204" pitchFamily="34" charset="0"/>
                <a:cs typeface="Arial" panose="020B0604020202020204" pitchFamily="34" charset="0"/>
                <a:sym typeface="Helvetica"/>
              </a:rPr>
              <a:t>遺伝子負荷試験</a:t>
            </a:r>
          </a:p>
        </p:txBody>
      </p:sp>
    </p:spTree>
    <p:extLst>
      <p:ext uri="{BB962C8B-B14F-4D97-AF65-F5344CB8AC3E}">
        <p14:creationId xmlns:p14="http://schemas.microsoft.com/office/powerpoint/2010/main" val="98063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a:t>早期および局所進行性NSCLC –</a:t>
            </a:r>
            <a:br>
              <a:rPr lang="en-GB" dirty="0"/>
            </a:br>
            <a:r>
              <a:rPr lang="ja-jp"/>
              <a:t>ステージI、II、III</a:t>
            </a:r>
          </a:p>
        </p:txBody>
      </p:sp>
    </p:spTree>
    <p:extLst>
      <p:ext uri="{BB962C8B-B14F-4D97-AF65-F5344CB8AC3E}">
        <p14:creationId xmlns:p14="http://schemas.microsoft.com/office/powerpoint/2010/main" val="974076137"/>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F77544EA-B8A0-43C5-9562-45CED6E568C9}"/>
              </a:ext>
            </a:extLst>
          </p:cNvPr>
          <p:cNvSpPr>
            <a:spLocks noGrp="1"/>
          </p:cNvSpPr>
          <p:nvPr>
            <p:ph type="title"/>
          </p:nvPr>
        </p:nvSpPr>
        <p:spPr>
          <a:xfrm>
            <a:off x="304800" y="107693"/>
            <a:ext cx="11582400" cy="939801"/>
          </a:xfrm>
        </p:spPr>
        <p:txBody>
          <a:bodyPr rtlCol="0"/>
          <a:lstStyle/>
          <a:p>
            <a:pPr rtl="0"/>
            <a:r>
              <a:rPr lang="ja-jp">
                <a:latin typeface="+mn-lt"/>
              </a:rPr>
              <a:t>CT126：腫瘍完全切除後のII-IIIB期EGFR変異NSCLC患者に対する術後補助療法としてのオウモレルチニブ：無作為化二重盲検プラセボ対照第3相試験（ARTS） - Cheng Y, et al</a:t>
            </a:r>
          </a:p>
        </p:txBody>
      </p:sp>
      <p:sp>
        <p:nvSpPr>
          <p:cNvPr id="27" name="Text Placeholder 26">
            <a:extLst>
              <a:ext uri="{FF2B5EF4-FFF2-40B4-BE49-F238E27FC236}">
                <a16:creationId xmlns:a16="http://schemas.microsoft.com/office/drawing/2014/main" id="{D5B4F316-B5E1-558F-0D42-B97B98DF8ED3}"/>
              </a:ext>
            </a:extLst>
          </p:cNvPr>
          <p:cNvSpPr>
            <a:spLocks noGrp="1"/>
          </p:cNvSpPr>
          <p:nvPr>
            <p:ph type="body" sz="quarter" idx="10"/>
          </p:nvPr>
        </p:nvSpPr>
        <p:spPr>
          <a:xfrm>
            <a:off x="304800" y="6233974"/>
            <a:ext cx="5642919" cy="487363"/>
          </a:xfrm>
        </p:spPr>
        <p:txBody>
          <a:bodyPr rtlCol="0"/>
          <a:lstStyle/>
          <a:p>
            <a:pPr rtl="0"/>
            <a:r>
              <a:rPr lang="ja-jp"/>
              <a:t>*IIA期患者は化学療法の対象となり、IIB～IIIB期の患者はプラチナベースの二剤併用術後補助化学療法をすでに受けたことが条件</a:t>
            </a:r>
          </a:p>
        </p:txBody>
      </p:sp>
      <p:sp>
        <p:nvSpPr>
          <p:cNvPr id="29" name="Content Placeholder 7">
            <a:extLst>
              <a:ext uri="{FF2B5EF4-FFF2-40B4-BE49-F238E27FC236}">
                <a16:creationId xmlns:a16="http://schemas.microsoft.com/office/drawing/2014/main" id="{C6CFE70C-A99E-45E2-A907-02D20FE0B2B7}"/>
              </a:ext>
            </a:extLst>
          </p:cNvPr>
          <p:cNvSpPr>
            <a:spLocks noGrp="1"/>
          </p:cNvSpPr>
          <p:nvPr>
            <p:ph idx="1"/>
          </p:nvPr>
        </p:nvSpPr>
        <p:spPr>
          <a:xfrm>
            <a:off x="304799" y="1246909"/>
            <a:ext cx="11731869" cy="5055650"/>
          </a:xfrm>
        </p:spPr>
        <p:txBody>
          <a:bodyPr rtlCol="0"/>
          <a:lstStyle/>
          <a:p>
            <a:pPr rtl="0"/>
            <a:r>
              <a:rPr lang="ja-jp" b="1"/>
              <a:t>治験目的</a:t>
            </a:r>
          </a:p>
          <a:p>
            <a:pPr lvl="1" rtl="0"/>
            <a:r>
              <a:rPr lang="ja-jp"/>
              <a:t>中国人を対象とした第3相ARTS試験において、ステージII～IIIBのEGFR変異NSCLC患者に対するEGFRチロシンキナーゼ阻害剤（TKI）であるアウモレルチニブの術後補助療法の有効性と安全性を評価する</a:t>
            </a:r>
          </a:p>
        </p:txBody>
      </p:sp>
      <p:sp>
        <p:nvSpPr>
          <p:cNvPr id="30" name="Text Placeholder 4">
            <a:extLst>
              <a:ext uri="{FF2B5EF4-FFF2-40B4-BE49-F238E27FC236}">
                <a16:creationId xmlns:a16="http://schemas.microsoft.com/office/drawing/2014/main" id="{FAF6179B-1EBA-4086-8603-5C8EE0C1437B}"/>
              </a:ext>
            </a:extLst>
          </p:cNvPr>
          <p:cNvSpPr>
            <a:spLocks noGrp="1"/>
          </p:cNvSpPr>
          <p:nvPr>
            <p:ph type="body" sz="quarter" idx="11"/>
          </p:nvPr>
        </p:nvSpPr>
        <p:spPr>
          <a:xfrm>
            <a:off x="6379633" y="6521312"/>
            <a:ext cx="5507567" cy="200025"/>
          </a:xfrm>
        </p:spPr>
        <p:txBody>
          <a:bodyPr rtlCol="0"/>
          <a:lstStyle/>
          <a:p>
            <a:pPr rtl="0"/>
            <a:r>
              <a:rPr lang="ja-jp" dirty="0"/>
              <a:t>Cheng Y, et al.AACR; 2025.抄録番号：CT126</a:t>
            </a:r>
          </a:p>
        </p:txBody>
      </p:sp>
      <p:sp>
        <p:nvSpPr>
          <p:cNvPr id="31" name="Rectangle 9">
            <a:extLst>
              <a:ext uri="{FF2B5EF4-FFF2-40B4-BE49-F238E27FC236}">
                <a16:creationId xmlns:a16="http://schemas.microsoft.com/office/drawing/2014/main" id="{06CB8C7E-7658-3A65-A3BC-8683E477C2DC}"/>
              </a:ext>
            </a:extLst>
          </p:cNvPr>
          <p:cNvSpPr txBox="1">
            <a:spLocks noChangeArrowheads="1"/>
          </p:cNvSpPr>
          <p:nvPr/>
        </p:nvSpPr>
        <p:spPr bwMode="auto">
          <a:xfrm>
            <a:off x="2114196" y="5510080"/>
            <a:ext cx="3911699"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主要</a:t>
            </a:r>
            <a:r>
              <a:rPr lang="ja-jp" sz="1600" b="1" i="0" u="none" strike="noStrike" kern="1200" cap="none" spc="0" normalizeH="0">
                <a:ln>
                  <a:noFill/>
                </a:ln>
                <a:solidFill>
                  <a:srgbClr val="363636"/>
                </a:solidFill>
                <a:effectLst/>
                <a:uLnTx/>
                <a:uFillTx/>
                <a:ea typeface="+mn-ea"/>
                <a:cs typeface="Arial"/>
                <a:sym typeface="Helvetica"/>
              </a:rPr>
              <a:t>評価項目</a:t>
            </a:r>
          </a:p>
          <a:p>
            <a:pPr rtl="0" hangingPunct="1">
              <a:buClr>
                <a:srgbClr val="002850"/>
              </a:buClr>
              <a:defRPr/>
            </a:pPr>
            <a:r>
              <a:rPr lang="ja-jp" sz="1600" kern="1200">
                <a:solidFill>
                  <a:srgbClr val="363636"/>
                </a:solidFill>
                <a:cs typeface="Arial"/>
                <a:sym typeface="Calibri"/>
              </a:rPr>
              <a:t>DFS（BICR）</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2" name="Content Placeholder 26">
            <a:extLst>
              <a:ext uri="{FF2B5EF4-FFF2-40B4-BE49-F238E27FC236}">
                <a16:creationId xmlns:a16="http://schemas.microsoft.com/office/drawing/2014/main" id="{A973A434-B4B9-CEB6-C836-8337FABBEC80}"/>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a:solidFill>
                  <a:srgbClr val="363636"/>
                </a:solidFill>
                <a:cs typeface="Arial"/>
              </a:rPr>
              <a:t>無病生存期間（治験責任医師判定）、全生存期間（OS）、薬物動態（PK）、安全性</a:t>
            </a:r>
            <a:endParaRPr kumimoji="0" lang="en-US" sz="1600" b="0" i="0" u="none" strike="noStrike" kern="1200" cap="none" spc="0" normalizeH="0" baseline="0" noProof="0" dirty="0">
              <a:ln>
                <a:noFill/>
              </a:ln>
              <a:solidFill>
                <a:srgbClr val="363636"/>
              </a:solidFill>
              <a:effectLst/>
              <a:uLnTx/>
              <a:uFillTx/>
              <a:ea typeface="+mn-ea"/>
              <a:cs typeface="Arial"/>
              <a:sym typeface="Helvetica"/>
            </a:endParaRPr>
          </a:p>
        </p:txBody>
      </p:sp>
      <p:sp>
        <p:nvSpPr>
          <p:cNvPr id="33" name="Oval 14">
            <a:extLst>
              <a:ext uri="{FF2B5EF4-FFF2-40B4-BE49-F238E27FC236}">
                <a16:creationId xmlns:a16="http://schemas.microsoft.com/office/drawing/2014/main" id="{0F155350-775A-8B82-AB98-FD233528A353}"/>
              </a:ext>
            </a:extLst>
          </p:cNvPr>
          <p:cNvSpPr>
            <a:spLocks noChangeArrowheads="1"/>
          </p:cNvSpPr>
          <p:nvPr/>
        </p:nvSpPr>
        <p:spPr bwMode="auto">
          <a:xfrm>
            <a:off x="5282671" y="3359901"/>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mn-lt"/>
                <a:ea typeface="SimSun" pitchFamily="2" charset="-122"/>
                <a:cs typeface="+mn-cs"/>
                <a:sym typeface="Calibri"/>
              </a:rPr>
              <a:t>R</a:t>
            </a:r>
            <a:br>
              <a:rPr kumimoji="0" lang="en-US" altLang="zh-CN" sz="1600" b="1" i="0" u="none" strike="noStrike" kern="0" cap="none" spc="0" normalizeH="0" baseline="0" noProof="0" dirty="0">
                <a:ln>
                  <a:noFill/>
                </a:ln>
                <a:solidFill>
                  <a:srgbClr val="002850"/>
                </a:solidFill>
                <a:effectLst/>
                <a:uLnTx/>
                <a:uFillTx/>
                <a:latin typeface="+mn-lt"/>
                <a:ea typeface="SimSun" pitchFamily="2" charset="-122"/>
                <a:cs typeface="+mn-cs"/>
                <a:sym typeface="Calibri"/>
              </a:rPr>
            </a:br>
            <a:r>
              <a:rPr lang="ja-jp" sz="1600" b="1" i="0" u="none" strike="noStrike" kern="0" cap="none" spc="0" normalizeH="0" noProof="0">
                <a:ln>
                  <a:noFill/>
                </a:ln>
                <a:solidFill>
                  <a:srgbClr val="002850"/>
                </a:solidFill>
                <a:effectLst/>
                <a:uLnTx/>
                <a:uFillTx/>
                <a:latin typeface="+mn-lt"/>
                <a:ea typeface="SimSun" pitchFamily="2" charset="-122"/>
                <a:cs typeface="+mn-cs"/>
                <a:sym typeface="Calibri"/>
              </a:rPr>
              <a:t>1:1</a:t>
            </a:r>
          </a:p>
        </p:txBody>
      </p:sp>
      <p:cxnSp>
        <p:nvCxnSpPr>
          <p:cNvPr id="34" name="AutoShape 15">
            <a:extLst>
              <a:ext uri="{FF2B5EF4-FFF2-40B4-BE49-F238E27FC236}">
                <a16:creationId xmlns:a16="http://schemas.microsoft.com/office/drawing/2014/main" id="{B74B6D9D-1FFA-B6B8-74BC-0C247747D618}"/>
              </a:ext>
            </a:extLst>
          </p:cNvPr>
          <p:cNvCxnSpPr>
            <a:cxnSpLocks noChangeShapeType="1"/>
            <a:stCxn id="33" idx="0"/>
            <a:endCxn id="41" idx="1"/>
          </p:cNvCxnSpPr>
          <p:nvPr/>
        </p:nvCxnSpPr>
        <p:spPr bwMode="auto">
          <a:xfrm rot="5400000" flipH="1" flipV="1">
            <a:off x="5680170" y="2894622"/>
            <a:ext cx="359579" cy="570981"/>
          </a:xfrm>
          <a:prstGeom prst="bentConnector2">
            <a:avLst/>
          </a:prstGeom>
          <a:noFill/>
          <a:ln w="38100">
            <a:solidFill>
              <a:schemeClr val="bg1"/>
            </a:solidFill>
            <a:miter lim="800000"/>
            <a:headEnd/>
            <a:tailEnd type="triangle" w="med" len="med"/>
          </a:ln>
        </p:spPr>
      </p:cxnSp>
      <p:cxnSp>
        <p:nvCxnSpPr>
          <p:cNvPr id="35" name="AutoShape 16">
            <a:extLst>
              <a:ext uri="{FF2B5EF4-FFF2-40B4-BE49-F238E27FC236}">
                <a16:creationId xmlns:a16="http://schemas.microsoft.com/office/drawing/2014/main" id="{195D70CF-D5C5-462C-6FA1-AF44A06D1433}"/>
              </a:ext>
            </a:extLst>
          </p:cNvPr>
          <p:cNvCxnSpPr>
            <a:cxnSpLocks noChangeShapeType="1"/>
            <a:stCxn id="33" idx="4"/>
            <a:endCxn id="40" idx="1"/>
          </p:cNvCxnSpPr>
          <p:nvPr/>
        </p:nvCxnSpPr>
        <p:spPr bwMode="auto">
          <a:xfrm rot="16200000" flipH="1">
            <a:off x="5672612" y="3845957"/>
            <a:ext cx="374694" cy="570981"/>
          </a:xfrm>
          <a:prstGeom prst="bentConnector2">
            <a:avLst/>
          </a:prstGeom>
          <a:noFill/>
          <a:ln w="38100">
            <a:solidFill>
              <a:schemeClr val="bg1"/>
            </a:solidFill>
            <a:miter lim="800000"/>
            <a:headEnd/>
            <a:tailEnd type="triangle" w="med" len="med"/>
          </a:ln>
        </p:spPr>
      </p:cxnSp>
      <p:sp>
        <p:nvSpPr>
          <p:cNvPr id="37" name="Content Placeholder 26">
            <a:extLst>
              <a:ext uri="{FF2B5EF4-FFF2-40B4-BE49-F238E27FC236}">
                <a16:creationId xmlns:a16="http://schemas.microsoft.com/office/drawing/2014/main" id="{738C7456-9B83-B1D5-BD06-CFF096E6199D}"/>
              </a:ext>
            </a:extLst>
          </p:cNvPr>
          <p:cNvSpPr txBox="1">
            <a:spLocks/>
          </p:cNvSpPr>
          <p:nvPr/>
        </p:nvSpPr>
        <p:spPr bwMode="auto">
          <a:xfrm>
            <a:off x="4981749" y="4609865"/>
            <a:ext cx="6353335"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050" b="1" i="0" u="none" strike="noStrike" kern="0" cap="none" spc="0" normalizeH="0" noProof="0">
                <a:ln>
                  <a:noFill/>
                </a:ln>
                <a:solidFill>
                  <a:srgbClr val="363636"/>
                </a:solidFill>
                <a:effectLst/>
                <a:uLnTx/>
                <a:uFillTx/>
                <a:latin typeface="+mn-lt"/>
                <a:ea typeface="+mn-ea"/>
                <a:cs typeface="+mn-cs"/>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a:solidFill>
                  <a:srgbClr val="363636"/>
                </a:solidFill>
                <a:latin typeface="+mn-lt"/>
                <a:ea typeface="+mn-ea"/>
                <a:cs typeface="+mn-cs"/>
                <a:sym typeface="Calibri"/>
              </a:rPr>
              <a:t>EGFR遺伝子変異（ex19del, L858R）</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b="0" i="0" u="none" strike="noStrike" kern="0" cap="none" spc="0" normalizeH="0" noProof="0">
                <a:ln>
                  <a:noFill/>
                </a:ln>
                <a:solidFill>
                  <a:srgbClr val="363636"/>
                </a:solidFill>
                <a:effectLst/>
                <a:uLnTx/>
                <a:uFillTx/>
                <a:latin typeface="+mn-lt"/>
                <a:ea typeface="+mn-ea"/>
                <a:cs typeface="+mn-cs"/>
                <a:sym typeface="Calibri"/>
              </a:rPr>
              <a:t>腫</a:t>
            </a:r>
            <a:r>
              <a:rPr lang="ja-jp" sz="1050">
                <a:solidFill>
                  <a:srgbClr val="363636"/>
                </a:solidFill>
                <a:latin typeface="+mn-lt"/>
                <a:ea typeface="+mn-ea"/>
                <a:cs typeface="+mn-cs"/>
                <a:sym typeface="Calibri"/>
              </a:rPr>
              <a:t>瘍の病期分類（II、IIIA N2-、IIIA/B N2+）</a:t>
            </a:r>
            <a:endParaRPr kumimoji="0" lang="en-US" sz="1050" b="0" i="0" u="none" strike="noStrike" kern="0" cap="none" spc="0" normalizeH="0" baseline="0" noProof="0" dirty="0">
              <a:ln>
                <a:noFill/>
              </a:ln>
              <a:solidFill>
                <a:srgbClr val="363636"/>
              </a:solidFill>
              <a:effectLst/>
              <a:uLnTx/>
              <a:uFillTx/>
              <a:latin typeface="+mn-lt"/>
              <a:ea typeface="+mn-ea"/>
              <a:cs typeface="+mn-cs"/>
              <a:sym typeface="Calibri"/>
            </a:endParaRPr>
          </a:p>
        </p:txBody>
      </p:sp>
      <p:sp>
        <p:nvSpPr>
          <p:cNvPr id="40" name="AutoShape 12">
            <a:extLst>
              <a:ext uri="{FF2B5EF4-FFF2-40B4-BE49-F238E27FC236}">
                <a16:creationId xmlns:a16="http://schemas.microsoft.com/office/drawing/2014/main" id="{EE746420-4703-5D77-C668-47E7D4EBF7BB}"/>
              </a:ext>
            </a:extLst>
          </p:cNvPr>
          <p:cNvSpPr>
            <a:spLocks noChangeArrowheads="1"/>
          </p:cNvSpPr>
          <p:nvPr/>
        </p:nvSpPr>
        <p:spPr bwMode="auto">
          <a:xfrm>
            <a:off x="6145450" y="3908427"/>
            <a:ext cx="3021843"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cs typeface="+mn-cs"/>
                <a:sym typeface="Calibri"/>
              </a:rPr>
              <a:t>プラセボ</a:t>
            </a:r>
            <a:br>
              <a:rPr kumimoji="0" lang="en-US" altLang="zh-CN" sz="1600" b="1" i="0" u="none" strike="noStrike" kern="0" cap="none" spc="0" normalizeH="0" baseline="0" noProof="0" dirty="0">
                <a:ln>
                  <a:noFill/>
                </a:ln>
                <a:solidFill>
                  <a:srgbClr val="FFFFFF"/>
                </a:solidFill>
                <a:effectLst/>
                <a:uLnTx/>
                <a:uFillTx/>
                <a:latin typeface="+mn-lt"/>
                <a:ea typeface="SimSun" pitchFamily="2" charset="-122"/>
                <a:cs typeface="+mn-cs"/>
                <a:sym typeface="Calibri"/>
              </a:rPr>
            </a:br>
            <a:r>
              <a:rPr lang="ja-jp" sz="1600" i="0" u="none" strike="noStrike" kern="0" cap="none" spc="0" normalizeH="0" noProof="0">
                <a:ln>
                  <a:noFill/>
                </a:ln>
                <a:solidFill>
                  <a:srgbClr val="FFFFFF"/>
                </a:solidFill>
                <a:effectLst/>
                <a:uLnTx/>
                <a:uFillTx/>
                <a:latin typeface="+mn-lt"/>
                <a:ea typeface="SimSun" pitchFamily="2" charset="-122"/>
                <a:cs typeface="+mn-cs"/>
                <a:sym typeface="Calibri"/>
              </a:rPr>
              <a:t>3年間</a:t>
            </a:r>
            <a:br>
              <a:rPr kumimoji="0" lang="en-US" altLang="zh-CN" sz="1600" i="0" u="none" strike="noStrike" kern="0" cap="none" spc="0" normalizeH="0" baseline="0" noProof="0" dirty="0">
                <a:ln>
                  <a:noFill/>
                </a:ln>
                <a:solidFill>
                  <a:srgbClr val="FFFFFF"/>
                </a:solidFill>
                <a:effectLst/>
                <a:uLnTx/>
                <a:uFillTx/>
                <a:latin typeface="+mn-lt"/>
                <a:ea typeface="SimSun" pitchFamily="2" charset="-122"/>
                <a:cs typeface="+mn-cs"/>
                <a:sym typeface="Calibri"/>
              </a:rPr>
            </a:br>
            <a:r>
              <a:rPr lang="ja-jp" sz="1600" i="0" u="none" strike="noStrike" kern="0" cap="none" spc="0" normalizeH="0" noProof="0">
                <a:ln>
                  <a:noFill/>
                </a:ln>
                <a:solidFill>
                  <a:srgbClr val="FFFFFF"/>
                </a:solidFill>
                <a:effectLst/>
                <a:uLnTx/>
                <a:uFillTx/>
                <a:latin typeface="+mn-lt"/>
                <a:ea typeface="SimSun" pitchFamily="2" charset="-122"/>
                <a:cs typeface="+mn-cs"/>
                <a:sym typeface="Calibri"/>
              </a:rPr>
              <a:t>(n=107)</a:t>
            </a:r>
            <a:endParaRPr kumimoji="0" lang="en-US" altLang="zh-CN" sz="1600" b="1" i="0" u="none" strike="noStrike" kern="0" cap="none" spc="0" normalizeH="0" baseline="0" noProof="0" dirty="0">
              <a:ln>
                <a:noFill/>
              </a:ln>
              <a:solidFill>
                <a:srgbClr val="FFFFFF"/>
              </a:solidFill>
              <a:effectLst/>
              <a:uLnTx/>
              <a:uFillTx/>
              <a:latin typeface="+mn-lt"/>
              <a:ea typeface="SimSun" pitchFamily="2" charset="-122"/>
              <a:cs typeface="+mn-cs"/>
              <a:sym typeface="Calibri"/>
            </a:endParaRPr>
          </a:p>
        </p:txBody>
      </p:sp>
      <p:sp>
        <p:nvSpPr>
          <p:cNvPr id="41" name="AutoShape 8">
            <a:extLst>
              <a:ext uri="{FF2B5EF4-FFF2-40B4-BE49-F238E27FC236}">
                <a16:creationId xmlns:a16="http://schemas.microsoft.com/office/drawing/2014/main" id="{34F0DC66-D053-34FA-40C5-03282A426D9C}"/>
              </a:ext>
            </a:extLst>
          </p:cNvPr>
          <p:cNvSpPr>
            <a:spLocks noChangeArrowheads="1"/>
          </p:cNvSpPr>
          <p:nvPr/>
        </p:nvSpPr>
        <p:spPr bwMode="auto">
          <a:xfrm>
            <a:off x="6145450" y="2589953"/>
            <a:ext cx="3023627"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a:latin typeface="+mn-lt"/>
                <a:ea typeface="SimSun" pitchFamily="2" charset="-122"/>
                <a:cs typeface="+mn-cs"/>
                <a:sym typeface="Calibri"/>
              </a:rPr>
              <a:t>アウモレルチニブ</a:t>
            </a:r>
            <a:r>
              <a:rPr lang="ja-jp" sz="1600">
                <a:latin typeface="+mn-lt"/>
                <a:ea typeface="SimSun" pitchFamily="2" charset="-122"/>
                <a:cs typeface="+mn-cs"/>
                <a:sym typeface="Calibri"/>
              </a:rPr>
              <a:t>100mg/日</a:t>
            </a:r>
            <a:br>
              <a:rPr lang="en-US" altLang="zh-CN" sz="1600" dirty="0">
                <a:latin typeface="+mn-lt"/>
                <a:ea typeface="SimSun" pitchFamily="2" charset="-122"/>
                <a:cs typeface="+mn-cs"/>
                <a:sym typeface="Calibri"/>
              </a:rPr>
            </a:br>
            <a:r>
              <a:rPr lang="ja-jp" sz="1600">
                <a:latin typeface="+mn-lt"/>
                <a:ea typeface="SimSun" pitchFamily="2" charset="-122"/>
                <a:cs typeface="+mn-cs"/>
                <a:sym typeface="Calibri"/>
              </a:rPr>
              <a:t>3年間</a:t>
            </a:r>
            <a:br>
              <a:rPr lang="en-US" altLang="zh-CN" sz="1600" dirty="0">
                <a:latin typeface="+mn-lt"/>
                <a:ea typeface="SimSun" pitchFamily="2" charset="-122"/>
                <a:cs typeface="+mn-cs"/>
                <a:sym typeface="Calibri"/>
              </a:rPr>
            </a:br>
            <a:r>
              <a:rPr lang="ja-jp" sz="1600">
                <a:latin typeface="+mn-lt"/>
                <a:ea typeface="SimSun" pitchFamily="2" charset="-122"/>
                <a:cs typeface="+mn-cs"/>
                <a:sym typeface="Calibri"/>
              </a:rPr>
              <a:t>(n=107)</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Calibri"/>
            </a:endParaRPr>
          </a:p>
        </p:txBody>
      </p:sp>
      <p:sp>
        <p:nvSpPr>
          <p:cNvPr id="39" name="AutoShape 9">
            <a:extLst>
              <a:ext uri="{FF2B5EF4-FFF2-40B4-BE49-F238E27FC236}">
                <a16:creationId xmlns:a16="http://schemas.microsoft.com/office/drawing/2014/main" id="{1324C6A4-87EF-7A2A-C5D3-8482CBA63185}"/>
              </a:ext>
            </a:extLst>
          </p:cNvPr>
          <p:cNvSpPr>
            <a:spLocks noChangeArrowheads="1"/>
          </p:cNvSpPr>
          <p:nvPr/>
        </p:nvSpPr>
        <p:spPr bwMode="auto">
          <a:xfrm>
            <a:off x="988140" y="2633635"/>
            <a:ext cx="3911699"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mn-lt"/>
                <a:ea typeface="SimSun" pitchFamily="2" charset="-122"/>
                <a:cs typeface="+mn-cs"/>
                <a:sym typeface="Calibri"/>
              </a:rPr>
              <a:t>主な患者採用基準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effectLst/>
                <a:uLnTx/>
                <a:uFillTx/>
                <a:latin typeface="+mn-lt"/>
                <a:ea typeface="SimSun" pitchFamily="2" charset="-122"/>
                <a:cs typeface="+mn-cs"/>
                <a:sym typeface="Calibri"/>
              </a:rPr>
              <a:t>ステージII-IIIB（T3N2M0）のNSCLC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solidFill>
                  <a:srgbClr val="FFFFFF"/>
                </a:solidFill>
                <a:latin typeface="+mn-lt"/>
                <a:ea typeface="SimSun" pitchFamily="2" charset="-122"/>
                <a:cs typeface="+mn-cs"/>
                <a:sym typeface="Calibri"/>
              </a:rPr>
              <a:t>EGFR変異（ex19delまたはL858R）</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effectLst/>
                <a:uLnTx/>
                <a:uFillTx/>
                <a:latin typeface="+mn-lt"/>
                <a:ea typeface="SimSun" pitchFamily="2" charset="-122"/>
                <a:cs typeface="+mn-cs"/>
                <a:sym typeface="Calibri"/>
              </a:rPr>
              <a:t>R0切除と標準的</a:t>
            </a:r>
            <a:r>
              <a:rPr lang="ja-jp" sz="1600" dirty="0">
                <a:solidFill>
                  <a:srgbClr val="FFFFFF"/>
                </a:solidFill>
                <a:latin typeface="+mn-lt"/>
                <a:ea typeface="SimSun" pitchFamily="2" charset="-122"/>
                <a:cs typeface="+mn-cs"/>
                <a:sym typeface="Calibri"/>
              </a:rPr>
              <a:t>術後の補助療法*</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cs typeface="+mn-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mn-lt"/>
                <a:ea typeface="SimSun" pitchFamily="2" charset="-122"/>
                <a:cs typeface="+mn-cs"/>
                <a:sym typeface="Calibri"/>
              </a:rPr>
              <a:t>ECOG PS 0–1</a:t>
            </a:r>
          </a:p>
          <a:p>
            <a:pPr marR="0" lvl="0" algn="l" defTabSz="892175" rtl="0" eaLnBrk="0" fontAlgn="auto" latinLnBrk="0" hangingPunct="0">
              <a:lnSpc>
                <a:spcPct val="100000"/>
              </a:lnSpc>
              <a:spcBef>
                <a:spcPts val="0"/>
              </a:spcBef>
              <a:spcAft>
                <a:spcPct val="30000"/>
              </a:spcAft>
              <a:buClrTx/>
              <a:buSzTx/>
              <a:tabLst/>
              <a:defRPr/>
            </a:pPr>
            <a:r>
              <a:rPr lang="ja-jp" sz="1600" b="0" i="0" u="none" strike="noStrike" kern="0" cap="none" spc="0" normalizeH="0" noProof="0" dirty="0">
                <a:ln>
                  <a:noFill/>
                </a:ln>
                <a:solidFill>
                  <a:srgbClr val="FFFFFF"/>
                </a:solidFill>
                <a:effectLst/>
                <a:uLnTx/>
                <a:uFillTx/>
                <a:latin typeface="+mn-lt"/>
                <a:ea typeface="SimSun" pitchFamily="2" charset="-122"/>
                <a:cs typeface="+mn-cs"/>
                <a:sym typeface="Calibri"/>
              </a:rPr>
              <a:t>(n=214</a:t>
            </a:r>
            <a:r>
              <a:rPr lang="en-GB" altLang="ja-JP" sz="1600" b="0" i="0" u="none" strike="noStrike" kern="0" cap="none" spc="0" normalizeH="0" noProof="0" dirty="0">
                <a:ln>
                  <a:noFill/>
                </a:ln>
                <a:solidFill>
                  <a:srgbClr val="FFFFFF"/>
                </a:solidFill>
                <a:effectLst/>
                <a:uLnTx/>
                <a:uFillTx/>
                <a:latin typeface="+mn-lt"/>
                <a:ea typeface="SimSun" pitchFamily="2" charset="-122"/>
                <a:cs typeface="+mn-cs"/>
                <a:sym typeface="Calibri"/>
              </a:rPr>
              <a:t>)</a:t>
            </a:r>
            <a:endParaRPr lang="ja-jp" sz="1600" b="0" i="0" u="none" strike="noStrike" kern="0" cap="none" spc="0" normalizeH="0" noProof="0" dirty="0">
              <a:ln>
                <a:noFill/>
              </a:ln>
              <a:solidFill>
                <a:srgbClr val="FFFFFF"/>
              </a:solidFill>
              <a:effectLst/>
              <a:uLnTx/>
              <a:uFillTx/>
              <a:latin typeface="+mn-lt"/>
              <a:ea typeface="SimSun" pitchFamily="2" charset="-122"/>
              <a:cs typeface="+mn-cs"/>
              <a:sym typeface="Calibri"/>
            </a:endParaRPr>
          </a:p>
        </p:txBody>
      </p:sp>
      <p:cxnSp>
        <p:nvCxnSpPr>
          <p:cNvPr id="15" name="AutoShape 19">
            <a:extLst>
              <a:ext uri="{FF2B5EF4-FFF2-40B4-BE49-F238E27FC236}">
                <a16:creationId xmlns:a16="http://schemas.microsoft.com/office/drawing/2014/main" id="{5DFFFEED-9374-636F-C292-F15652B65FC4}"/>
              </a:ext>
            </a:extLst>
          </p:cNvPr>
          <p:cNvCxnSpPr>
            <a:cxnSpLocks noChangeShapeType="1"/>
            <a:stCxn id="39" idx="3"/>
            <a:endCxn id="33" idx="2"/>
          </p:cNvCxnSpPr>
          <p:nvPr/>
        </p:nvCxnSpPr>
        <p:spPr bwMode="auto">
          <a:xfrm>
            <a:off x="4899839" y="3648668"/>
            <a:ext cx="382832" cy="3333"/>
          </a:xfrm>
          <a:prstGeom prst="straightConnector1">
            <a:avLst/>
          </a:prstGeom>
          <a:noFill/>
          <a:ln w="38100">
            <a:solidFill>
              <a:schemeClr val="bg1"/>
            </a:solidFill>
            <a:round/>
            <a:headEnd type="none" w="med" len="med"/>
            <a:tailEnd type="none" w="med" len="med"/>
          </a:ln>
        </p:spPr>
      </p:cxnSp>
      <p:sp>
        <p:nvSpPr>
          <p:cNvPr id="11" name="AutoShape 9">
            <a:extLst>
              <a:ext uri="{FF2B5EF4-FFF2-40B4-BE49-F238E27FC236}">
                <a16:creationId xmlns:a16="http://schemas.microsoft.com/office/drawing/2014/main" id="{2001F21D-D9F4-86C2-88B5-C305456F072C}"/>
              </a:ext>
            </a:extLst>
          </p:cNvPr>
          <p:cNvSpPr>
            <a:spLocks noChangeArrowheads="1"/>
          </p:cNvSpPr>
          <p:nvPr/>
        </p:nvSpPr>
        <p:spPr bwMode="auto">
          <a:xfrm>
            <a:off x="9886855" y="2662872"/>
            <a:ext cx="1039552" cy="674898"/>
          </a:xfrm>
          <a:prstGeom prst="roundRect">
            <a:avLst>
              <a:gd name="adj" fmla="val 8208"/>
            </a:avLst>
          </a:prstGeom>
          <a:solidFill>
            <a:srgbClr val="000000"/>
          </a:solidFill>
          <a:ln w="9525" algn="ctr">
            <a:noFill/>
            <a:round/>
            <a:headEnd/>
            <a:tailEnd/>
          </a:ln>
        </p:spPr>
        <p:txBody>
          <a:bodyPr wrap="square" lIns="90488" tIns="44451" rIns="90488" bIns="44451" rtlCol="0">
            <a:spAutoFit/>
          </a:bodyPr>
          <a:lstStyle/>
          <a:p>
            <a:pPr algn="ctr" defTabSz="892152" rtl="0" eaLnBrk="0" fontAlgn="auto" hangingPunct="0">
              <a:spcBef>
                <a:spcPts val="0"/>
              </a:spcBef>
              <a:spcAft>
                <a:spcPct val="30000"/>
              </a:spcAft>
              <a:defRPr/>
            </a:pPr>
            <a:r>
              <a:rPr lang="ja-jp">
                <a:solidFill>
                  <a:srgbClr val="FFFFFF"/>
                </a:solidFill>
                <a:latin typeface="+mn-lt"/>
                <a:ea typeface="宋体" panose="02010600030101010101" pitchFamily="2" charset="-122"/>
                <a:cs typeface="Arial" panose="020B0604020202020204" pitchFamily="34" charset="0"/>
              </a:rPr>
              <a:t>PD/</a:t>
            </a:r>
            <a:br>
              <a:rPr lang="en-US" altLang="zh-CN" dirty="0">
                <a:solidFill>
                  <a:srgbClr val="FFFFFF"/>
                </a:solidFill>
                <a:latin typeface="+mn-lt"/>
                <a:ea typeface="宋体" panose="02010600030101010101" pitchFamily="2" charset="-122"/>
                <a:cs typeface="Arial" panose="020B0604020202020204" pitchFamily="34" charset="0"/>
              </a:rPr>
            </a:br>
            <a:r>
              <a:rPr lang="ja-jp">
                <a:solidFill>
                  <a:srgbClr val="FFFFFF"/>
                </a:solidFill>
                <a:latin typeface="+mn-lt"/>
                <a:ea typeface="宋体" panose="02010600030101010101" pitchFamily="2" charset="-122"/>
                <a:cs typeface="Arial" panose="020B0604020202020204" pitchFamily="34" charset="0"/>
              </a:rPr>
              <a:t>その他</a:t>
            </a:r>
          </a:p>
        </p:txBody>
      </p:sp>
      <p:cxnSp>
        <p:nvCxnSpPr>
          <p:cNvPr id="12" name="Straight Connector 11">
            <a:extLst>
              <a:ext uri="{FF2B5EF4-FFF2-40B4-BE49-F238E27FC236}">
                <a16:creationId xmlns:a16="http://schemas.microsoft.com/office/drawing/2014/main" id="{1E1AFE91-99CD-7F3B-C8A2-070FF733D6CB}"/>
              </a:ext>
            </a:extLst>
          </p:cNvPr>
          <p:cNvCxnSpPr>
            <a:cxnSpLocks/>
            <a:stCxn id="41" idx="3"/>
            <a:endCxn id="11" idx="1"/>
          </p:cNvCxnSpPr>
          <p:nvPr/>
        </p:nvCxnSpPr>
        <p:spPr>
          <a:xfrm flipV="1">
            <a:off x="9169077" y="3000321"/>
            <a:ext cx="717778" cy="1"/>
          </a:xfrm>
          <a:prstGeom prst="line">
            <a:avLst/>
          </a:prstGeom>
          <a:ln w="38100">
            <a:solidFill>
              <a:srgbClr val="000000"/>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sp>
        <p:nvSpPr>
          <p:cNvPr id="16" name="AutoShape 9">
            <a:extLst>
              <a:ext uri="{FF2B5EF4-FFF2-40B4-BE49-F238E27FC236}">
                <a16:creationId xmlns:a16="http://schemas.microsoft.com/office/drawing/2014/main" id="{6A7B91E0-83BC-D647-440D-489925596EFB}"/>
              </a:ext>
            </a:extLst>
          </p:cNvPr>
          <p:cNvSpPr>
            <a:spLocks noChangeArrowheads="1"/>
          </p:cNvSpPr>
          <p:nvPr/>
        </p:nvSpPr>
        <p:spPr bwMode="auto">
          <a:xfrm>
            <a:off x="9886855" y="3981346"/>
            <a:ext cx="1039552" cy="674898"/>
          </a:xfrm>
          <a:prstGeom prst="roundRect">
            <a:avLst>
              <a:gd name="adj" fmla="val 8208"/>
            </a:avLst>
          </a:prstGeom>
          <a:solidFill>
            <a:srgbClr val="000000"/>
          </a:solidFill>
          <a:ln w="9525" algn="ctr">
            <a:noFill/>
            <a:round/>
            <a:headEnd/>
            <a:tailEnd/>
          </a:ln>
        </p:spPr>
        <p:txBody>
          <a:bodyPr wrap="square" lIns="90488" tIns="44451" rIns="90488" bIns="44451" rtlCol="0">
            <a:spAutoFit/>
          </a:bodyPr>
          <a:lstStyle/>
          <a:p>
            <a:pPr algn="ctr" defTabSz="892152" rtl="0" eaLnBrk="0" fontAlgn="auto" hangingPunct="0">
              <a:spcBef>
                <a:spcPts val="0"/>
              </a:spcBef>
              <a:spcAft>
                <a:spcPct val="30000"/>
              </a:spcAft>
              <a:defRPr/>
            </a:pPr>
            <a:r>
              <a:rPr lang="ja-jp">
                <a:solidFill>
                  <a:srgbClr val="FFFFFF"/>
                </a:solidFill>
                <a:latin typeface="+mn-lt"/>
                <a:ea typeface="宋体" panose="02010600030101010101" pitchFamily="2" charset="-122"/>
                <a:cs typeface="Arial" panose="020B0604020202020204" pitchFamily="34" charset="0"/>
              </a:rPr>
              <a:t>PD/</a:t>
            </a:r>
            <a:br>
              <a:rPr lang="en-US" altLang="zh-CN" dirty="0">
                <a:solidFill>
                  <a:srgbClr val="FFFFFF"/>
                </a:solidFill>
                <a:latin typeface="+mn-lt"/>
                <a:ea typeface="宋体" panose="02010600030101010101" pitchFamily="2" charset="-122"/>
                <a:cs typeface="Arial" panose="020B0604020202020204" pitchFamily="34" charset="0"/>
              </a:rPr>
            </a:br>
            <a:r>
              <a:rPr lang="ja-jp">
                <a:solidFill>
                  <a:srgbClr val="FFFFFF"/>
                </a:solidFill>
                <a:latin typeface="+mn-lt"/>
                <a:ea typeface="宋体" panose="02010600030101010101" pitchFamily="2" charset="-122"/>
                <a:cs typeface="Arial" panose="020B0604020202020204" pitchFamily="34" charset="0"/>
              </a:rPr>
              <a:t>その他</a:t>
            </a:r>
          </a:p>
        </p:txBody>
      </p:sp>
      <p:cxnSp>
        <p:nvCxnSpPr>
          <p:cNvPr id="17" name="Straight Connector 16">
            <a:extLst>
              <a:ext uri="{FF2B5EF4-FFF2-40B4-BE49-F238E27FC236}">
                <a16:creationId xmlns:a16="http://schemas.microsoft.com/office/drawing/2014/main" id="{03C79C11-5B31-30BD-1C77-6D15819D9FFB}"/>
              </a:ext>
            </a:extLst>
          </p:cNvPr>
          <p:cNvCxnSpPr>
            <a:cxnSpLocks/>
            <a:stCxn id="40" idx="3"/>
            <a:endCxn id="16" idx="1"/>
          </p:cNvCxnSpPr>
          <p:nvPr/>
        </p:nvCxnSpPr>
        <p:spPr>
          <a:xfrm>
            <a:off x="9167293" y="4318795"/>
            <a:ext cx="719562" cy="0"/>
          </a:xfrm>
          <a:prstGeom prst="line">
            <a:avLst/>
          </a:prstGeom>
          <a:ln w="38100">
            <a:solidFill>
              <a:srgbClr val="000000"/>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634191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7A2A98-6BD2-68DC-1192-72830FDD516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227C960F-401C-DFB5-E22E-BFE98CBCD405}"/>
              </a:ext>
            </a:extLst>
          </p:cNvPr>
          <p:cNvSpPr>
            <a:spLocks noGrp="1"/>
          </p:cNvSpPr>
          <p:nvPr>
            <p:ph type="title"/>
          </p:nvPr>
        </p:nvSpPr>
        <p:spPr>
          <a:xfrm>
            <a:off x="304800" y="107693"/>
            <a:ext cx="11582400" cy="939801"/>
          </a:xfrm>
        </p:spPr>
        <p:txBody>
          <a:bodyPr rtlCol="0"/>
          <a:lstStyle/>
          <a:p>
            <a:pPr rtl="0"/>
            <a:r>
              <a:rPr lang="ja-jp" dirty="0">
                <a:latin typeface="+mn-lt"/>
              </a:rPr>
              <a:t>CT126：腫瘍完全切除後のII-IIIB期EGFR変異NSCLC患者に対する術後補助療法としてのオウモレルチニブ：無作為化二重盲検プラセボ対照第3相試験（ARTS） - Cheng Y, et al</a:t>
            </a:r>
          </a:p>
        </p:txBody>
      </p:sp>
      <p:sp>
        <p:nvSpPr>
          <p:cNvPr id="27" name="Text Placeholder 26">
            <a:extLst>
              <a:ext uri="{FF2B5EF4-FFF2-40B4-BE49-F238E27FC236}">
                <a16:creationId xmlns:a16="http://schemas.microsoft.com/office/drawing/2014/main" id="{0D2922FA-4EAD-A0E5-3C8A-A5BBDA89647C}"/>
              </a:ext>
            </a:extLst>
          </p:cNvPr>
          <p:cNvSpPr>
            <a:spLocks noGrp="1"/>
          </p:cNvSpPr>
          <p:nvPr>
            <p:ph type="body" sz="quarter" idx="10"/>
          </p:nvPr>
        </p:nvSpPr>
        <p:spPr/>
        <p:txBody>
          <a:bodyPr rtlCol="0"/>
          <a:lstStyle/>
          <a:p>
            <a:pPr rtl="0"/>
            <a:r>
              <a:rPr lang="ja-jp" sz="1050"/>
              <a:t>ステージIの患者4人は除外された</a:t>
            </a:r>
          </a:p>
        </p:txBody>
      </p:sp>
      <p:sp>
        <p:nvSpPr>
          <p:cNvPr id="29" name="Content Placeholder 7">
            <a:extLst>
              <a:ext uri="{FF2B5EF4-FFF2-40B4-BE49-F238E27FC236}">
                <a16:creationId xmlns:a16="http://schemas.microsoft.com/office/drawing/2014/main" id="{EDE10722-9208-2E86-4299-D790027ED92B}"/>
              </a:ext>
            </a:extLst>
          </p:cNvPr>
          <p:cNvSpPr>
            <a:spLocks noGrp="1"/>
          </p:cNvSpPr>
          <p:nvPr>
            <p:ph idx="1"/>
          </p:nvPr>
        </p:nvSpPr>
        <p:spPr>
          <a:xfrm>
            <a:off x="304799" y="1246909"/>
            <a:ext cx="11731869" cy="5055650"/>
          </a:xfrm>
        </p:spPr>
        <p:txBody>
          <a:bodyPr rtlCol="0"/>
          <a:lstStyle/>
          <a:p>
            <a:pPr rtl="0"/>
            <a:r>
              <a:rPr lang="ja-jp" sz="1400" b="1"/>
              <a:t>主な結果</a:t>
            </a:r>
          </a:p>
        </p:txBody>
      </p:sp>
      <p:sp>
        <p:nvSpPr>
          <p:cNvPr id="30" name="Text Placeholder 4">
            <a:extLst>
              <a:ext uri="{FF2B5EF4-FFF2-40B4-BE49-F238E27FC236}">
                <a16:creationId xmlns:a16="http://schemas.microsoft.com/office/drawing/2014/main" id="{55ADF377-52ED-D23D-FF22-75EDC629A511}"/>
              </a:ext>
            </a:extLst>
          </p:cNvPr>
          <p:cNvSpPr>
            <a:spLocks noGrp="1"/>
          </p:cNvSpPr>
          <p:nvPr>
            <p:ph type="body" sz="quarter" idx="11"/>
          </p:nvPr>
        </p:nvSpPr>
        <p:spPr>
          <a:xfrm>
            <a:off x="6379633" y="6521312"/>
            <a:ext cx="5507567" cy="200025"/>
          </a:xfrm>
        </p:spPr>
        <p:txBody>
          <a:bodyPr rtlCol="0"/>
          <a:lstStyle/>
          <a:p>
            <a:pPr rtl="0"/>
            <a:r>
              <a:rPr lang="ja-jp" dirty="0"/>
              <a:t>Cheng Y, et al.AACR; 2025.抄録番号：CT126</a:t>
            </a:r>
          </a:p>
        </p:txBody>
      </p:sp>
      <p:sp>
        <p:nvSpPr>
          <p:cNvPr id="2" name="文本框 4">
            <a:extLst>
              <a:ext uri="{FF2B5EF4-FFF2-40B4-BE49-F238E27FC236}">
                <a16:creationId xmlns:a16="http://schemas.microsoft.com/office/drawing/2014/main" id="{39005C86-5E2B-1E53-4D9D-4CEC33AD7BE8}"/>
              </a:ext>
            </a:extLst>
          </p:cNvPr>
          <p:cNvSpPr txBox="1"/>
          <p:nvPr/>
        </p:nvSpPr>
        <p:spPr>
          <a:xfrm>
            <a:off x="1934595" y="1551725"/>
            <a:ext cx="3086875" cy="276999"/>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262626"/>
                </a:solidFill>
                <a:effectLst/>
                <a:uLnTx/>
                <a:uFillTx/>
                <a:latin typeface="+mn-lt"/>
                <a:ea typeface="Arial" panose="020B0604020202020204" pitchFamily="34" charset="0"/>
                <a:cs typeface="Arial" panose="020B0604020202020204" pitchFamily="34" charset="0"/>
                <a:sym typeface="Helvetica"/>
              </a:rPr>
              <a:t>無病生存率</a:t>
            </a:r>
          </a:p>
        </p:txBody>
      </p:sp>
      <p:sp>
        <p:nvSpPr>
          <p:cNvPr id="3" name="Freeform 21">
            <a:extLst>
              <a:ext uri="{FF2B5EF4-FFF2-40B4-BE49-F238E27FC236}">
                <a16:creationId xmlns:a16="http://schemas.microsoft.com/office/drawing/2014/main" id="{3250C94D-38F9-AEF4-2D75-31DB36283CA5}"/>
              </a:ext>
            </a:extLst>
          </p:cNvPr>
          <p:cNvSpPr>
            <a:spLocks/>
          </p:cNvSpPr>
          <p:nvPr/>
        </p:nvSpPr>
        <p:spPr bwMode="auto">
          <a:xfrm>
            <a:off x="1236392" y="1964978"/>
            <a:ext cx="5076000" cy="3240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grpSp>
        <p:nvGrpSpPr>
          <p:cNvPr id="6" name="Group 5">
            <a:extLst>
              <a:ext uri="{FF2B5EF4-FFF2-40B4-BE49-F238E27FC236}">
                <a16:creationId xmlns:a16="http://schemas.microsoft.com/office/drawing/2014/main" id="{46AE40F3-C4F4-7E55-E62D-266F92BBE46F}"/>
              </a:ext>
            </a:extLst>
          </p:cNvPr>
          <p:cNvGrpSpPr/>
          <p:nvPr/>
        </p:nvGrpSpPr>
        <p:grpSpPr>
          <a:xfrm>
            <a:off x="6376527" y="1957669"/>
            <a:ext cx="588944" cy="2926738"/>
            <a:chOff x="4727375" y="1351351"/>
            <a:chExt cx="588944" cy="2800859"/>
          </a:xfrm>
        </p:grpSpPr>
        <p:sp>
          <p:nvSpPr>
            <p:cNvPr id="7" name="Line 6">
              <a:extLst>
                <a:ext uri="{FF2B5EF4-FFF2-40B4-BE49-F238E27FC236}">
                  <a16:creationId xmlns:a16="http://schemas.microsoft.com/office/drawing/2014/main" id="{E495340F-2E06-73A4-ECC5-E02FD95F50AB}"/>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endParaRPr>
            </a:p>
          </p:txBody>
        </p:sp>
        <p:sp>
          <p:nvSpPr>
            <p:cNvPr id="9" name="Line 7">
              <a:extLst>
                <a:ext uri="{FF2B5EF4-FFF2-40B4-BE49-F238E27FC236}">
                  <a16:creationId xmlns:a16="http://schemas.microsoft.com/office/drawing/2014/main" id="{4A0B2282-7E15-23A9-D1C7-893D57B961DE}"/>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endParaRPr>
            </a:p>
          </p:txBody>
        </p:sp>
        <p:sp>
          <p:nvSpPr>
            <p:cNvPr id="10" name="Line 8">
              <a:extLst>
                <a:ext uri="{FF2B5EF4-FFF2-40B4-BE49-F238E27FC236}">
                  <a16:creationId xmlns:a16="http://schemas.microsoft.com/office/drawing/2014/main" id="{3383A8B3-223C-2803-D633-311CD81C5906}"/>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endParaRPr>
            </a:p>
          </p:txBody>
        </p:sp>
        <p:sp>
          <p:nvSpPr>
            <p:cNvPr id="11" name="Line 9">
              <a:extLst>
                <a:ext uri="{FF2B5EF4-FFF2-40B4-BE49-F238E27FC236}">
                  <a16:creationId xmlns:a16="http://schemas.microsoft.com/office/drawing/2014/main" id="{F2E17812-2AF8-65FE-A7EB-045A80A38F3E}"/>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endParaRPr>
            </a:p>
          </p:txBody>
        </p:sp>
        <p:sp>
          <p:nvSpPr>
            <p:cNvPr id="12" name="Line 10">
              <a:extLst>
                <a:ext uri="{FF2B5EF4-FFF2-40B4-BE49-F238E27FC236}">
                  <a16:creationId xmlns:a16="http://schemas.microsoft.com/office/drawing/2014/main" id="{ECC501B7-7420-8082-F5DF-C0D74A513DE9}"/>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endParaRPr>
            </a:p>
          </p:txBody>
        </p:sp>
        <p:sp>
          <p:nvSpPr>
            <p:cNvPr id="13" name="Line 11">
              <a:extLst>
                <a:ext uri="{FF2B5EF4-FFF2-40B4-BE49-F238E27FC236}">
                  <a16:creationId xmlns:a16="http://schemas.microsoft.com/office/drawing/2014/main" id="{29046CF3-7E6E-1933-DB84-7E9E5B72722A}"/>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endParaRPr>
            </a:p>
          </p:txBody>
        </p:sp>
        <p:sp>
          <p:nvSpPr>
            <p:cNvPr id="14" name="TextBox 13">
              <a:extLst>
                <a:ext uri="{FF2B5EF4-FFF2-40B4-BE49-F238E27FC236}">
                  <a16:creationId xmlns:a16="http://schemas.microsoft.com/office/drawing/2014/main" id="{3F82D098-3432-A449-BD22-FD5DFB44E062}"/>
                </a:ext>
              </a:extLst>
            </p:cNvPr>
            <p:cNvSpPr txBox="1"/>
            <p:nvPr/>
          </p:nvSpPr>
          <p:spPr>
            <a:xfrm rot="16200000">
              <a:off x="4157717" y="2653102"/>
              <a:ext cx="1393231" cy="253916"/>
            </a:xfrm>
            <a:prstGeom prst="rect">
              <a:avLst/>
            </a:prstGeom>
            <a:noFill/>
          </p:spPr>
          <p:txBody>
            <a:bodyPr wrap="none" rtlCol="0">
              <a:spAutoFit/>
            </a:bodyPr>
            <a:lstStyle/>
            <a:p>
              <a:pPr algn="ctr" rtl="0" fontAlgn="base">
                <a:spcBef>
                  <a:spcPct val="0"/>
                </a:spcBef>
                <a:spcAft>
                  <a:spcPct val="0"/>
                </a:spcAft>
              </a:pPr>
              <a:r>
                <a:rPr lang="ja-jp" sz="1050">
                  <a:solidFill>
                    <a:srgbClr val="363636"/>
                  </a:solidFill>
                  <a:latin typeface="+mn-lt"/>
                  <a:cs typeface="Arial" panose="020B0604020202020204" pitchFamily="34" charset="0"/>
                </a:rPr>
                <a:t>全生存期間（OS）確率</a:t>
              </a:r>
            </a:p>
          </p:txBody>
        </p:sp>
        <p:sp>
          <p:nvSpPr>
            <p:cNvPr id="15" name="TextBox 14">
              <a:extLst>
                <a:ext uri="{FF2B5EF4-FFF2-40B4-BE49-F238E27FC236}">
                  <a16:creationId xmlns:a16="http://schemas.microsoft.com/office/drawing/2014/main" id="{D505679E-2E06-5C7B-8D90-4D34EE3D9DF1}"/>
                </a:ext>
              </a:extLst>
            </p:cNvPr>
            <p:cNvSpPr txBox="1"/>
            <p:nvPr/>
          </p:nvSpPr>
          <p:spPr>
            <a:xfrm>
              <a:off x="4912008" y="1351351"/>
              <a:ext cx="380232" cy="250358"/>
            </a:xfrm>
            <a:prstGeom prst="rect">
              <a:avLst/>
            </a:prstGeom>
            <a:noFill/>
          </p:spPr>
          <p:txBody>
            <a:bodyPr wrap="none" rtlCol="0" anchor="ctr" anchorCtr="0">
              <a:spAutoFit/>
            </a:bodyPr>
            <a:lstStyle/>
            <a:p>
              <a:pPr algn="r" rtl="0"/>
              <a:r>
                <a:rPr lang="ja-jp" sz="1050">
                  <a:solidFill>
                    <a:srgbClr val="363636"/>
                  </a:solidFill>
                  <a:latin typeface="+mn-lt"/>
                  <a:cs typeface="Arial" panose="020B0604020202020204" pitchFamily="34" charset="0"/>
                </a:rPr>
                <a:t>1.0</a:t>
              </a:r>
            </a:p>
          </p:txBody>
        </p:sp>
        <p:sp>
          <p:nvSpPr>
            <p:cNvPr id="16" name="TextBox 15">
              <a:extLst>
                <a:ext uri="{FF2B5EF4-FFF2-40B4-BE49-F238E27FC236}">
                  <a16:creationId xmlns:a16="http://schemas.microsoft.com/office/drawing/2014/main" id="{E1C7FB8D-8B31-3759-6BD4-1DA2AB45EA27}"/>
                </a:ext>
              </a:extLst>
            </p:cNvPr>
            <p:cNvSpPr txBox="1"/>
            <p:nvPr/>
          </p:nvSpPr>
          <p:spPr>
            <a:xfrm>
              <a:off x="4912013" y="1875489"/>
              <a:ext cx="380232" cy="250358"/>
            </a:xfrm>
            <a:prstGeom prst="rect">
              <a:avLst/>
            </a:prstGeom>
            <a:noFill/>
          </p:spPr>
          <p:txBody>
            <a:bodyPr wrap="none" rtlCol="0" anchor="ctr" anchorCtr="0">
              <a:spAutoFit/>
            </a:bodyPr>
            <a:lstStyle/>
            <a:p>
              <a:pPr algn="r" rtl="0"/>
              <a:r>
                <a:rPr lang="ja-jp" sz="1050">
                  <a:solidFill>
                    <a:srgbClr val="363636"/>
                  </a:solidFill>
                  <a:latin typeface="+mn-lt"/>
                  <a:cs typeface="Arial" panose="020B0604020202020204" pitchFamily="34" charset="0"/>
                </a:rPr>
                <a:t>0.8</a:t>
              </a:r>
            </a:p>
          </p:txBody>
        </p:sp>
        <p:sp>
          <p:nvSpPr>
            <p:cNvPr id="17" name="TextBox 16">
              <a:extLst>
                <a:ext uri="{FF2B5EF4-FFF2-40B4-BE49-F238E27FC236}">
                  <a16:creationId xmlns:a16="http://schemas.microsoft.com/office/drawing/2014/main" id="{F7B42204-43D0-6C50-A3A6-B6FE90464BF7}"/>
                </a:ext>
              </a:extLst>
            </p:cNvPr>
            <p:cNvSpPr txBox="1"/>
            <p:nvPr/>
          </p:nvSpPr>
          <p:spPr>
            <a:xfrm>
              <a:off x="4912013" y="2374020"/>
              <a:ext cx="380232" cy="250358"/>
            </a:xfrm>
            <a:prstGeom prst="rect">
              <a:avLst/>
            </a:prstGeom>
            <a:noFill/>
          </p:spPr>
          <p:txBody>
            <a:bodyPr wrap="none" rtlCol="0" anchor="ctr" anchorCtr="0">
              <a:spAutoFit/>
            </a:bodyPr>
            <a:lstStyle/>
            <a:p>
              <a:pPr algn="r" rtl="0"/>
              <a:r>
                <a:rPr lang="ja-jp" sz="1050">
                  <a:solidFill>
                    <a:srgbClr val="363636"/>
                  </a:solidFill>
                  <a:latin typeface="+mn-lt"/>
                  <a:cs typeface="Arial" panose="020B0604020202020204" pitchFamily="34" charset="0"/>
                </a:rPr>
                <a:t>0.6</a:t>
              </a:r>
            </a:p>
          </p:txBody>
        </p:sp>
        <p:sp>
          <p:nvSpPr>
            <p:cNvPr id="18" name="TextBox 17">
              <a:extLst>
                <a:ext uri="{FF2B5EF4-FFF2-40B4-BE49-F238E27FC236}">
                  <a16:creationId xmlns:a16="http://schemas.microsoft.com/office/drawing/2014/main" id="{67BDD16E-FD2E-FA04-9E5C-6934F4F2981B}"/>
                </a:ext>
              </a:extLst>
            </p:cNvPr>
            <p:cNvSpPr txBox="1"/>
            <p:nvPr/>
          </p:nvSpPr>
          <p:spPr>
            <a:xfrm>
              <a:off x="4912013" y="2888672"/>
              <a:ext cx="380232" cy="250358"/>
            </a:xfrm>
            <a:prstGeom prst="rect">
              <a:avLst/>
            </a:prstGeom>
            <a:noFill/>
          </p:spPr>
          <p:txBody>
            <a:bodyPr wrap="none" rtlCol="0" anchor="ctr" anchorCtr="0">
              <a:spAutoFit/>
            </a:bodyPr>
            <a:lstStyle/>
            <a:p>
              <a:pPr algn="r" rtl="0"/>
              <a:r>
                <a:rPr lang="ja-jp" sz="1050">
                  <a:solidFill>
                    <a:srgbClr val="363636"/>
                  </a:solidFill>
                  <a:latin typeface="+mn-lt"/>
                  <a:cs typeface="Arial" panose="020B0604020202020204" pitchFamily="34" charset="0"/>
                </a:rPr>
                <a:t>0.4</a:t>
              </a:r>
            </a:p>
          </p:txBody>
        </p:sp>
        <p:sp>
          <p:nvSpPr>
            <p:cNvPr id="19" name="TextBox 18">
              <a:extLst>
                <a:ext uri="{FF2B5EF4-FFF2-40B4-BE49-F238E27FC236}">
                  <a16:creationId xmlns:a16="http://schemas.microsoft.com/office/drawing/2014/main" id="{EDCACD60-2397-6D65-F41C-FB32EEBBEF0C}"/>
                </a:ext>
              </a:extLst>
            </p:cNvPr>
            <p:cNvSpPr txBox="1"/>
            <p:nvPr/>
          </p:nvSpPr>
          <p:spPr>
            <a:xfrm>
              <a:off x="4912013" y="3392576"/>
              <a:ext cx="380232" cy="250358"/>
            </a:xfrm>
            <a:prstGeom prst="rect">
              <a:avLst/>
            </a:prstGeom>
            <a:noFill/>
          </p:spPr>
          <p:txBody>
            <a:bodyPr wrap="none" rtlCol="0" anchor="ctr" anchorCtr="0">
              <a:spAutoFit/>
            </a:bodyPr>
            <a:lstStyle/>
            <a:p>
              <a:pPr algn="r" rtl="0"/>
              <a:r>
                <a:rPr lang="ja-jp" sz="1050">
                  <a:solidFill>
                    <a:srgbClr val="363636"/>
                  </a:solidFill>
                  <a:latin typeface="+mn-lt"/>
                  <a:cs typeface="Arial" panose="020B0604020202020204" pitchFamily="34" charset="0"/>
                </a:rPr>
                <a:t>0.2</a:t>
              </a:r>
            </a:p>
          </p:txBody>
        </p:sp>
        <p:sp>
          <p:nvSpPr>
            <p:cNvPr id="20" name="TextBox 19">
              <a:extLst>
                <a:ext uri="{FF2B5EF4-FFF2-40B4-BE49-F238E27FC236}">
                  <a16:creationId xmlns:a16="http://schemas.microsoft.com/office/drawing/2014/main" id="{94632270-D68C-A0FD-E680-ECFE9A9CFDA4}"/>
                </a:ext>
              </a:extLst>
            </p:cNvPr>
            <p:cNvSpPr txBox="1"/>
            <p:nvPr/>
          </p:nvSpPr>
          <p:spPr>
            <a:xfrm>
              <a:off x="5029040" y="3901852"/>
              <a:ext cx="263213" cy="250358"/>
            </a:xfrm>
            <a:prstGeom prst="rect">
              <a:avLst/>
            </a:prstGeom>
            <a:noFill/>
          </p:spPr>
          <p:txBody>
            <a:bodyPr wrap="none" rtlCol="0" anchor="ctr" anchorCtr="0">
              <a:spAutoFit/>
            </a:bodyPr>
            <a:lstStyle/>
            <a:p>
              <a:pPr algn="r" rtl="0"/>
              <a:r>
                <a:rPr lang="ja-jp" sz="1050">
                  <a:solidFill>
                    <a:srgbClr val="363636"/>
                  </a:solidFill>
                  <a:latin typeface="+mn-lt"/>
                  <a:cs typeface="Arial" panose="020B0604020202020204" pitchFamily="34" charset="0"/>
                </a:rPr>
                <a:t>0</a:t>
              </a:r>
            </a:p>
          </p:txBody>
        </p:sp>
      </p:grpSp>
      <p:sp>
        <p:nvSpPr>
          <p:cNvPr id="21" name="TextBox 20">
            <a:extLst>
              <a:ext uri="{FF2B5EF4-FFF2-40B4-BE49-F238E27FC236}">
                <a16:creationId xmlns:a16="http://schemas.microsoft.com/office/drawing/2014/main" id="{609A9C7C-DF8A-E8C7-B23E-03B2DB29B5E6}"/>
              </a:ext>
            </a:extLst>
          </p:cNvPr>
          <p:cNvSpPr txBox="1"/>
          <p:nvPr/>
        </p:nvSpPr>
        <p:spPr>
          <a:xfrm>
            <a:off x="8602843" y="5469756"/>
            <a:ext cx="1864613" cy="253916"/>
          </a:xfrm>
          <a:prstGeom prst="rect">
            <a:avLst/>
          </a:prstGeom>
          <a:noFill/>
        </p:spPr>
        <p:txBody>
          <a:bodyPr wrap="none" rtlCol="0">
            <a:spAutoFit/>
          </a:bodyPr>
          <a:lstStyle/>
          <a:p>
            <a:pPr algn="ctr" rtl="0" fontAlgn="base">
              <a:spcBef>
                <a:spcPct val="0"/>
              </a:spcBef>
              <a:spcAft>
                <a:spcPct val="0"/>
              </a:spcAft>
            </a:pPr>
            <a:r>
              <a:rPr lang="ja-jp" sz="1050">
                <a:solidFill>
                  <a:srgbClr val="363636"/>
                </a:solidFill>
                <a:latin typeface="+mn-lt"/>
                <a:cs typeface="Arial" panose="020B0604020202020204" pitchFamily="34" charset="0"/>
              </a:rPr>
              <a:t>無作為化からの経過期間、月</a:t>
            </a:r>
          </a:p>
        </p:txBody>
      </p:sp>
      <p:sp>
        <p:nvSpPr>
          <p:cNvPr id="23" name="文本框 4">
            <a:extLst>
              <a:ext uri="{FF2B5EF4-FFF2-40B4-BE49-F238E27FC236}">
                <a16:creationId xmlns:a16="http://schemas.microsoft.com/office/drawing/2014/main" id="{2853B33D-01B6-E6D1-DA34-3E1103BBEA04}"/>
              </a:ext>
            </a:extLst>
          </p:cNvPr>
          <p:cNvSpPr txBox="1"/>
          <p:nvPr/>
        </p:nvSpPr>
        <p:spPr>
          <a:xfrm>
            <a:off x="8139856" y="1551725"/>
            <a:ext cx="2357826" cy="276999"/>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200" b="1" i="0" u="none" strike="noStrike" kern="0" cap="none" spc="0" normalizeH="0" noProof="0">
                <a:ln>
                  <a:noFill/>
                </a:ln>
                <a:solidFill>
                  <a:srgbClr val="262626"/>
                </a:solidFill>
                <a:effectLst/>
                <a:uLnTx/>
                <a:uFillTx/>
                <a:latin typeface="+mn-lt"/>
                <a:ea typeface="Arial" panose="020B0604020202020204" pitchFamily="34" charset="0"/>
                <a:cs typeface="Arial" panose="020B0604020202020204" pitchFamily="34" charset="0"/>
                <a:sym typeface="Helvetica"/>
              </a:rPr>
              <a:t>全生存率</a:t>
            </a:r>
          </a:p>
        </p:txBody>
      </p:sp>
      <p:sp>
        <p:nvSpPr>
          <p:cNvPr id="24" name="Freeform 21">
            <a:extLst>
              <a:ext uri="{FF2B5EF4-FFF2-40B4-BE49-F238E27FC236}">
                <a16:creationId xmlns:a16="http://schemas.microsoft.com/office/drawing/2014/main" id="{130A72DE-B8A6-6B18-4FC5-05A78DAF1E93}"/>
              </a:ext>
            </a:extLst>
          </p:cNvPr>
          <p:cNvSpPr>
            <a:spLocks/>
          </p:cNvSpPr>
          <p:nvPr/>
        </p:nvSpPr>
        <p:spPr bwMode="auto">
          <a:xfrm>
            <a:off x="6957888" y="1949967"/>
            <a:ext cx="5063157" cy="3248652"/>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grpSp>
        <p:nvGrpSpPr>
          <p:cNvPr id="25" name="Group 24">
            <a:extLst>
              <a:ext uri="{FF2B5EF4-FFF2-40B4-BE49-F238E27FC236}">
                <a16:creationId xmlns:a16="http://schemas.microsoft.com/office/drawing/2014/main" id="{49E20740-DB89-31D1-DFD8-E5818186BB99}"/>
              </a:ext>
            </a:extLst>
          </p:cNvPr>
          <p:cNvGrpSpPr/>
          <p:nvPr/>
        </p:nvGrpSpPr>
        <p:grpSpPr>
          <a:xfrm>
            <a:off x="637987" y="1957289"/>
            <a:ext cx="601254" cy="2932186"/>
            <a:chOff x="4715065" y="1351606"/>
            <a:chExt cx="601254" cy="2800348"/>
          </a:xfrm>
        </p:grpSpPr>
        <p:sp>
          <p:nvSpPr>
            <p:cNvPr id="26" name="Line 6">
              <a:extLst>
                <a:ext uri="{FF2B5EF4-FFF2-40B4-BE49-F238E27FC236}">
                  <a16:creationId xmlns:a16="http://schemas.microsoft.com/office/drawing/2014/main" id="{30421AE3-0D15-C28E-9B95-B1A06E90A236}"/>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endParaRPr>
            </a:p>
          </p:txBody>
        </p:sp>
        <p:sp>
          <p:nvSpPr>
            <p:cNvPr id="28" name="Line 7">
              <a:extLst>
                <a:ext uri="{FF2B5EF4-FFF2-40B4-BE49-F238E27FC236}">
                  <a16:creationId xmlns:a16="http://schemas.microsoft.com/office/drawing/2014/main" id="{1E09F3A7-A41F-8FD7-900D-20CEEB819B94}"/>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endParaRPr>
            </a:p>
          </p:txBody>
        </p:sp>
        <p:sp>
          <p:nvSpPr>
            <p:cNvPr id="31" name="Line 8">
              <a:extLst>
                <a:ext uri="{FF2B5EF4-FFF2-40B4-BE49-F238E27FC236}">
                  <a16:creationId xmlns:a16="http://schemas.microsoft.com/office/drawing/2014/main" id="{508A22D8-4E5E-C3F3-4CF4-B9577AF474C5}"/>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endParaRPr>
            </a:p>
          </p:txBody>
        </p:sp>
        <p:sp>
          <p:nvSpPr>
            <p:cNvPr id="32" name="Line 9">
              <a:extLst>
                <a:ext uri="{FF2B5EF4-FFF2-40B4-BE49-F238E27FC236}">
                  <a16:creationId xmlns:a16="http://schemas.microsoft.com/office/drawing/2014/main" id="{4EA9659F-1170-1EF1-8C93-241D47318C61}"/>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endParaRPr>
            </a:p>
          </p:txBody>
        </p:sp>
        <p:sp>
          <p:nvSpPr>
            <p:cNvPr id="33" name="Line 10">
              <a:extLst>
                <a:ext uri="{FF2B5EF4-FFF2-40B4-BE49-F238E27FC236}">
                  <a16:creationId xmlns:a16="http://schemas.microsoft.com/office/drawing/2014/main" id="{DD41762F-AD2A-528C-9C10-C204061F0B67}"/>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endParaRPr>
            </a:p>
          </p:txBody>
        </p:sp>
        <p:sp>
          <p:nvSpPr>
            <p:cNvPr id="34" name="Line 11">
              <a:extLst>
                <a:ext uri="{FF2B5EF4-FFF2-40B4-BE49-F238E27FC236}">
                  <a16:creationId xmlns:a16="http://schemas.microsoft.com/office/drawing/2014/main" id="{AB436C58-817E-0A63-6C8F-A1726857B89C}"/>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endParaRPr>
            </a:p>
          </p:txBody>
        </p:sp>
        <p:sp>
          <p:nvSpPr>
            <p:cNvPr id="35" name="TextBox 34">
              <a:extLst>
                <a:ext uri="{FF2B5EF4-FFF2-40B4-BE49-F238E27FC236}">
                  <a16:creationId xmlns:a16="http://schemas.microsoft.com/office/drawing/2014/main" id="{B27CF40D-E33F-C3C0-D1F8-C9655E3EB851}"/>
                </a:ext>
              </a:extLst>
            </p:cNvPr>
            <p:cNvSpPr txBox="1"/>
            <p:nvPr/>
          </p:nvSpPr>
          <p:spPr>
            <a:xfrm rot="16200000">
              <a:off x="4487479" y="2649255"/>
              <a:ext cx="716781" cy="261610"/>
            </a:xfrm>
            <a:prstGeom prst="rect">
              <a:avLst/>
            </a:prstGeom>
            <a:noFill/>
          </p:spPr>
          <p:txBody>
            <a:bodyPr wrap="none" rtlCol="0">
              <a:spAutoFit/>
            </a:bodyPr>
            <a:lstStyle/>
            <a:p>
              <a:pPr algn="ctr" rtl="0" fontAlgn="base">
                <a:spcBef>
                  <a:spcPct val="0"/>
                </a:spcBef>
                <a:spcAft>
                  <a:spcPct val="0"/>
                </a:spcAft>
              </a:pPr>
              <a:r>
                <a:rPr lang="ja-jp" sz="1050">
                  <a:solidFill>
                    <a:srgbClr val="363636"/>
                  </a:solidFill>
                  <a:latin typeface="+mn-lt"/>
                  <a:cs typeface="Arial" panose="020B0604020202020204" pitchFamily="34" charset="0"/>
                </a:rPr>
                <a:t>DFS確率</a:t>
              </a:r>
            </a:p>
          </p:txBody>
        </p:sp>
        <p:sp>
          <p:nvSpPr>
            <p:cNvPr id="36" name="TextBox 35">
              <a:extLst>
                <a:ext uri="{FF2B5EF4-FFF2-40B4-BE49-F238E27FC236}">
                  <a16:creationId xmlns:a16="http://schemas.microsoft.com/office/drawing/2014/main" id="{CBD4458E-45E6-DCA9-1B45-2791AED0A137}"/>
                </a:ext>
              </a:extLst>
            </p:cNvPr>
            <p:cNvSpPr txBox="1"/>
            <p:nvPr/>
          </p:nvSpPr>
          <p:spPr>
            <a:xfrm>
              <a:off x="4912008" y="1351606"/>
              <a:ext cx="380232" cy="249847"/>
            </a:xfrm>
            <a:prstGeom prst="rect">
              <a:avLst/>
            </a:prstGeom>
            <a:noFill/>
          </p:spPr>
          <p:txBody>
            <a:bodyPr wrap="none" rtlCol="0" anchor="ctr" anchorCtr="0">
              <a:spAutoFit/>
            </a:bodyPr>
            <a:lstStyle/>
            <a:p>
              <a:pPr algn="r" rtl="0"/>
              <a:r>
                <a:rPr lang="ja-jp" sz="1050">
                  <a:solidFill>
                    <a:srgbClr val="363636"/>
                  </a:solidFill>
                  <a:latin typeface="+mn-lt"/>
                  <a:cs typeface="Arial" panose="020B0604020202020204" pitchFamily="34" charset="0"/>
                </a:rPr>
                <a:t>1.0</a:t>
              </a:r>
            </a:p>
          </p:txBody>
        </p:sp>
        <p:sp>
          <p:nvSpPr>
            <p:cNvPr id="37" name="TextBox 36">
              <a:extLst>
                <a:ext uri="{FF2B5EF4-FFF2-40B4-BE49-F238E27FC236}">
                  <a16:creationId xmlns:a16="http://schemas.microsoft.com/office/drawing/2014/main" id="{37F8CB5F-24FC-AD2B-4E5D-992D75FA687F}"/>
                </a:ext>
              </a:extLst>
            </p:cNvPr>
            <p:cNvSpPr txBox="1"/>
            <p:nvPr/>
          </p:nvSpPr>
          <p:spPr>
            <a:xfrm>
              <a:off x="4912013" y="1875744"/>
              <a:ext cx="380232" cy="249847"/>
            </a:xfrm>
            <a:prstGeom prst="rect">
              <a:avLst/>
            </a:prstGeom>
            <a:noFill/>
          </p:spPr>
          <p:txBody>
            <a:bodyPr wrap="none" rtlCol="0" anchor="ctr" anchorCtr="0">
              <a:spAutoFit/>
            </a:bodyPr>
            <a:lstStyle/>
            <a:p>
              <a:pPr algn="r" rtl="0"/>
              <a:r>
                <a:rPr lang="ja-jp" sz="1050">
                  <a:solidFill>
                    <a:srgbClr val="363636"/>
                  </a:solidFill>
                  <a:latin typeface="+mn-lt"/>
                  <a:cs typeface="Arial" panose="020B0604020202020204" pitchFamily="34" charset="0"/>
                </a:rPr>
                <a:t>0.8</a:t>
              </a:r>
            </a:p>
          </p:txBody>
        </p:sp>
        <p:sp>
          <p:nvSpPr>
            <p:cNvPr id="38" name="TextBox 37">
              <a:extLst>
                <a:ext uri="{FF2B5EF4-FFF2-40B4-BE49-F238E27FC236}">
                  <a16:creationId xmlns:a16="http://schemas.microsoft.com/office/drawing/2014/main" id="{3FB7E715-1D4A-FC2D-8D56-D0B42B75C513}"/>
                </a:ext>
              </a:extLst>
            </p:cNvPr>
            <p:cNvSpPr txBox="1"/>
            <p:nvPr/>
          </p:nvSpPr>
          <p:spPr>
            <a:xfrm>
              <a:off x="4912013" y="2374277"/>
              <a:ext cx="380232" cy="249847"/>
            </a:xfrm>
            <a:prstGeom prst="rect">
              <a:avLst/>
            </a:prstGeom>
            <a:noFill/>
          </p:spPr>
          <p:txBody>
            <a:bodyPr wrap="none" rtlCol="0" anchor="ctr" anchorCtr="0">
              <a:spAutoFit/>
            </a:bodyPr>
            <a:lstStyle/>
            <a:p>
              <a:pPr algn="r" rtl="0"/>
              <a:r>
                <a:rPr lang="ja-jp" sz="1050">
                  <a:solidFill>
                    <a:srgbClr val="363636"/>
                  </a:solidFill>
                  <a:latin typeface="+mn-lt"/>
                  <a:cs typeface="Arial" panose="020B0604020202020204" pitchFamily="34" charset="0"/>
                </a:rPr>
                <a:t>0.6</a:t>
              </a:r>
            </a:p>
          </p:txBody>
        </p:sp>
        <p:sp>
          <p:nvSpPr>
            <p:cNvPr id="39" name="TextBox 38">
              <a:extLst>
                <a:ext uri="{FF2B5EF4-FFF2-40B4-BE49-F238E27FC236}">
                  <a16:creationId xmlns:a16="http://schemas.microsoft.com/office/drawing/2014/main" id="{31A4E003-F82C-4765-386C-027B35BE8710}"/>
                </a:ext>
              </a:extLst>
            </p:cNvPr>
            <p:cNvSpPr txBox="1"/>
            <p:nvPr/>
          </p:nvSpPr>
          <p:spPr>
            <a:xfrm>
              <a:off x="4912013" y="2888928"/>
              <a:ext cx="380232" cy="249847"/>
            </a:xfrm>
            <a:prstGeom prst="rect">
              <a:avLst/>
            </a:prstGeom>
            <a:noFill/>
          </p:spPr>
          <p:txBody>
            <a:bodyPr wrap="none" rtlCol="0" anchor="ctr" anchorCtr="0">
              <a:spAutoFit/>
            </a:bodyPr>
            <a:lstStyle/>
            <a:p>
              <a:pPr algn="r" rtl="0"/>
              <a:r>
                <a:rPr lang="ja-jp" sz="1050">
                  <a:solidFill>
                    <a:srgbClr val="363636"/>
                  </a:solidFill>
                  <a:latin typeface="+mn-lt"/>
                  <a:cs typeface="Arial" panose="020B0604020202020204" pitchFamily="34" charset="0"/>
                </a:rPr>
                <a:t>0.4</a:t>
              </a:r>
            </a:p>
          </p:txBody>
        </p:sp>
        <p:sp>
          <p:nvSpPr>
            <p:cNvPr id="40" name="TextBox 39">
              <a:extLst>
                <a:ext uri="{FF2B5EF4-FFF2-40B4-BE49-F238E27FC236}">
                  <a16:creationId xmlns:a16="http://schemas.microsoft.com/office/drawing/2014/main" id="{D96DA542-C82E-B464-4725-66E737B298B4}"/>
                </a:ext>
              </a:extLst>
            </p:cNvPr>
            <p:cNvSpPr txBox="1"/>
            <p:nvPr/>
          </p:nvSpPr>
          <p:spPr>
            <a:xfrm>
              <a:off x="4912013" y="3392833"/>
              <a:ext cx="380232" cy="249847"/>
            </a:xfrm>
            <a:prstGeom prst="rect">
              <a:avLst/>
            </a:prstGeom>
            <a:noFill/>
          </p:spPr>
          <p:txBody>
            <a:bodyPr wrap="none" rtlCol="0" anchor="ctr" anchorCtr="0">
              <a:spAutoFit/>
            </a:bodyPr>
            <a:lstStyle/>
            <a:p>
              <a:pPr algn="r" rtl="0"/>
              <a:r>
                <a:rPr lang="ja-jp" sz="1050">
                  <a:solidFill>
                    <a:srgbClr val="363636"/>
                  </a:solidFill>
                  <a:latin typeface="+mn-lt"/>
                  <a:cs typeface="Arial" panose="020B0604020202020204" pitchFamily="34" charset="0"/>
                </a:rPr>
                <a:t>0.2</a:t>
              </a:r>
            </a:p>
          </p:txBody>
        </p:sp>
        <p:sp>
          <p:nvSpPr>
            <p:cNvPr id="41" name="TextBox 40">
              <a:extLst>
                <a:ext uri="{FF2B5EF4-FFF2-40B4-BE49-F238E27FC236}">
                  <a16:creationId xmlns:a16="http://schemas.microsoft.com/office/drawing/2014/main" id="{A378FC1F-F81E-890B-966E-7BC35642CFB3}"/>
                </a:ext>
              </a:extLst>
            </p:cNvPr>
            <p:cNvSpPr txBox="1"/>
            <p:nvPr/>
          </p:nvSpPr>
          <p:spPr>
            <a:xfrm>
              <a:off x="5029040" y="3902107"/>
              <a:ext cx="263213" cy="249847"/>
            </a:xfrm>
            <a:prstGeom prst="rect">
              <a:avLst/>
            </a:prstGeom>
            <a:noFill/>
          </p:spPr>
          <p:txBody>
            <a:bodyPr wrap="none" rtlCol="0" anchor="ctr" anchorCtr="0">
              <a:spAutoFit/>
            </a:bodyPr>
            <a:lstStyle/>
            <a:p>
              <a:pPr algn="r" rtl="0"/>
              <a:r>
                <a:rPr lang="ja-jp" sz="1050">
                  <a:solidFill>
                    <a:srgbClr val="363636"/>
                  </a:solidFill>
                  <a:latin typeface="+mn-lt"/>
                  <a:cs typeface="Arial" panose="020B0604020202020204" pitchFamily="34" charset="0"/>
                </a:rPr>
                <a:t>0</a:t>
              </a:r>
            </a:p>
          </p:txBody>
        </p:sp>
      </p:grpSp>
      <p:sp>
        <p:nvSpPr>
          <p:cNvPr id="42" name="Line 21">
            <a:extLst>
              <a:ext uri="{FF2B5EF4-FFF2-40B4-BE49-F238E27FC236}">
                <a16:creationId xmlns:a16="http://schemas.microsoft.com/office/drawing/2014/main" id="{3B7349DE-A75F-22F9-85C5-DEF9B8F12527}"/>
              </a:ext>
            </a:extLst>
          </p:cNvPr>
          <p:cNvSpPr>
            <a:spLocks noChangeShapeType="1"/>
          </p:cNvSpPr>
          <p:nvPr/>
        </p:nvSpPr>
        <p:spPr bwMode="auto">
          <a:xfrm>
            <a:off x="12011276" y="5196913"/>
            <a:ext cx="0" cy="106464"/>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43" name="TextBox 42">
            <a:extLst>
              <a:ext uri="{FF2B5EF4-FFF2-40B4-BE49-F238E27FC236}">
                <a16:creationId xmlns:a16="http://schemas.microsoft.com/office/drawing/2014/main" id="{70FE5C2F-0C28-C22D-F6CE-728B5BBA4267}"/>
              </a:ext>
            </a:extLst>
          </p:cNvPr>
          <p:cNvSpPr txBox="1"/>
          <p:nvPr/>
        </p:nvSpPr>
        <p:spPr>
          <a:xfrm>
            <a:off x="11892951" y="5303377"/>
            <a:ext cx="229797" cy="241980"/>
          </a:xfrm>
          <a:prstGeom prst="rect">
            <a:avLst/>
          </a:prstGeom>
          <a:noFill/>
        </p:spPr>
        <p:txBody>
          <a:bodyPr wrap="none" lIns="36000" tIns="36000" rIns="36000" bIns="36000" rtlCol="0" anchor="t" anchorCtr="0">
            <a:spAutoFit/>
          </a:bodyPr>
          <a:lstStyle/>
          <a:p>
            <a:pPr algn="ctr" rtl="0"/>
            <a:r>
              <a:rPr lang="ja-jp" sz="1050">
                <a:solidFill>
                  <a:srgbClr val="363636"/>
                </a:solidFill>
                <a:latin typeface="+mn-lt"/>
                <a:cs typeface="Arial" panose="020B0604020202020204" pitchFamily="34" charset="0"/>
              </a:rPr>
              <a:t>36</a:t>
            </a:r>
          </a:p>
        </p:txBody>
      </p:sp>
      <p:sp>
        <p:nvSpPr>
          <p:cNvPr id="44" name="Line 21">
            <a:extLst>
              <a:ext uri="{FF2B5EF4-FFF2-40B4-BE49-F238E27FC236}">
                <a16:creationId xmlns:a16="http://schemas.microsoft.com/office/drawing/2014/main" id="{F57AEEE1-2BB2-689A-5E05-6363B740E8F3}"/>
              </a:ext>
            </a:extLst>
          </p:cNvPr>
          <p:cNvSpPr>
            <a:spLocks noChangeShapeType="1"/>
          </p:cNvSpPr>
          <p:nvPr/>
        </p:nvSpPr>
        <p:spPr bwMode="auto">
          <a:xfrm>
            <a:off x="11597641" y="5196913"/>
            <a:ext cx="0" cy="106464"/>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46" name="Line 21">
            <a:extLst>
              <a:ext uri="{FF2B5EF4-FFF2-40B4-BE49-F238E27FC236}">
                <a16:creationId xmlns:a16="http://schemas.microsoft.com/office/drawing/2014/main" id="{FC083B9B-E61A-03AC-4F47-8760918F6F0A}"/>
              </a:ext>
            </a:extLst>
          </p:cNvPr>
          <p:cNvSpPr>
            <a:spLocks noChangeShapeType="1"/>
          </p:cNvSpPr>
          <p:nvPr/>
        </p:nvSpPr>
        <p:spPr bwMode="auto">
          <a:xfrm>
            <a:off x="11184007" y="5196913"/>
            <a:ext cx="0" cy="106464"/>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47" name="TextBox 46">
            <a:extLst>
              <a:ext uri="{FF2B5EF4-FFF2-40B4-BE49-F238E27FC236}">
                <a16:creationId xmlns:a16="http://schemas.microsoft.com/office/drawing/2014/main" id="{BD763E09-4E11-4E03-DD6C-049115AA91DD}"/>
              </a:ext>
            </a:extLst>
          </p:cNvPr>
          <p:cNvSpPr txBox="1"/>
          <p:nvPr/>
        </p:nvSpPr>
        <p:spPr>
          <a:xfrm>
            <a:off x="11065682" y="5303377"/>
            <a:ext cx="229797" cy="241980"/>
          </a:xfrm>
          <a:prstGeom prst="rect">
            <a:avLst/>
          </a:prstGeom>
          <a:noFill/>
        </p:spPr>
        <p:txBody>
          <a:bodyPr wrap="none" lIns="36000" tIns="36000" rIns="36000" bIns="36000" rtlCol="0" anchor="t" anchorCtr="0">
            <a:spAutoFit/>
          </a:bodyPr>
          <a:lstStyle/>
          <a:p>
            <a:pPr algn="ctr" rtl="0"/>
            <a:r>
              <a:rPr lang="ja-jp" sz="1050">
                <a:solidFill>
                  <a:srgbClr val="363636"/>
                </a:solidFill>
                <a:latin typeface="+mn-lt"/>
                <a:cs typeface="Arial" panose="020B0604020202020204" pitchFamily="34" charset="0"/>
              </a:rPr>
              <a:t>30</a:t>
            </a:r>
          </a:p>
        </p:txBody>
      </p:sp>
      <p:sp>
        <p:nvSpPr>
          <p:cNvPr id="48" name="Line 21">
            <a:extLst>
              <a:ext uri="{FF2B5EF4-FFF2-40B4-BE49-F238E27FC236}">
                <a16:creationId xmlns:a16="http://schemas.microsoft.com/office/drawing/2014/main" id="{F45E2E6E-4DB8-D250-A48D-644EC30E76FC}"/>
              </a:ext>
            </a:extLst>
          </p:cNvPr>
          <p:cNvSpPr>
            <a:spLocks noChangeShapeType="1"/>
          </p:cNvSpPr>
          <p:nvPr/>
        </p:nvSpPr>
        <p:spPr bwMode="auto">
          <a:xfrm>
            <a:off x="10770372" y="5196913"/>
            <a:ext cx="0" cy="106464"/>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50" name="Line 21">
            <a:extLst>
              <a:ext uri="{FF2B5EF4-FFF2-40B4-BE49-F238E27FC236}">
                <a16:creationId xmlns:a16="http://schemas.microsoft.com/office/drawing/2014/main" id="{9C66BC7A-8A8B-A50B-AD3B-C44B7F3AE072}"/>
              </a:ext>
            </a:extLst>
          </p:cNvPr>
          <p:cNvSpPr>
            <a:spLocks noChangeShapeType="1"/>
          </p:cNvSpPr>
          <p:nvPr/>
        </p:nvSpPr>
        <p:spPr bwMode="auto">
          <a:xfrm>
            <a:off x="10356738" y="5196913"/>
            <a:ext cx="0" cy="106464"/>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51" name="TextBox 50">
            <a:extLst>
              <a:ext uri="{FF2B5EF4-FFF2-40B4-BE49-F238E27FC236}">
                <a16:creationId xmlns:a16="http://schemas.microsoft.com/office/drawing/2014/main" id="{6FF74A90-E9F4-1737-B4CF-DE1039F0B109}"/>
              </a:ext>
            </a:extLst>
          </p:cNvPr>
          <p:cNvSpPr txBox="1"/>
          <p:nvPr/>
        </p:nvSpPr>
        <p:spPr>
          <a:xfrm>
            <a:off x="10238413" y="5303377"/>
            <a:ext cx="229797" cy="241980"/>
          </a:xfrm>
          <a:prstGeom prst="rect">
            <a:avLst/>
          </a:prstGeom>
          <a:noFill/>
        </p:spPr>
        <p:txBody>
          <a:bodyPr wrap="none" lIns="36000" tIns="36000" rIns="36000" bIns="36000" rtlCol="0" anchor="t" anchorCtr="0">
            <a:spAutoFit/>
          </a:bodyPr>
          <a:lstStyle/>
          <a:p>
            <a:pPr algn="ctr" rtl="0"/>
            <a:r>
              <a:rPr lang="ja-jp" sz="1050">
                <a:solidFill>
                  <a:srgbClr val="363636"/>
                </a:solidFill>
                <a:latin typeface="+mn-lt"/>
                <a:cs typeface="Arial" panose="020B0604020202020204" pitchFamily="34" charset="0"/>
              </a:rPr>
              <a:t>24</a:t>
            </a:r>
          </a:p>
        </p:txBody>
      </p:sp>
      <p:sp>
        <p:nvSpPr>
          <p:cNvPr id="52" name="Line 21">
            <a:extLst>
              <a:ext uri="{FF2B5EF4-FFF2-40B4-BE49-F238E27FC236}">
                <a16:creationId xmlns:a16="http://schemas.microsoft.com/office/drawing/2014/main" id="{0B47CFC6-D8B4-D373-581F-C2F73D819E62}"/>
              </a:ext>
            </a:extLst>
          </p:cNvPr>
          <p:cNvSpPr>
            <a:spLocks noChangeShapeType="1"/>
          </p:cNvSpPr>
          <p:nvPr/>
        </p:nvSpPr>
        <p:spPr bwMode="auto">
          <a:xfrm>
            <a:off x="9943104" y="5196913"/>
            <a:ext cx="0" cy="106464"/>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54" name="Line 21">
            <a:extLst>
              <a:ext uri="{FF2B5EF4-FFF2-40B4-BE49-F238E27FC236}">
                <a16:creationId xmlns:a16="http://schemas.microsoft.com/office/drawing/2014/main" id="{E447408B-62ED-E293-A96E-BED40FEF24AC}"/>
              </a:ext>
            </a:extLst>
          </p:cNvPr>
          <p:cNvSpPr>
            <a:spLocks noChangeShapeType="1"/>
          </p:cNvSpPr>
          <p:nvPr/>
        </p:nvSpPr>
        <p:spPr bwMode="auto">
          <a:xfrm>
            <a:off x="9529469" y="5196913"/>
            <a:ext cx="0" cy="106464"/>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55" name="TextBox 54">
            <a:extLst>
              <a:ext uri="{FF2B5EF4-FFF2-40B4-BE49-F238E27FC236}">
                <a16:creationId xmlns:a16="http://schemas.microsoft.com/office/drawing/2014/main" id="{0E11B0BF-6D6D-5AEB-AADF-C60EE3A66CE7}"/>
              </a:ext>
            </a:extLst>
          </p:cNvPr>
          <p:cNvSpPr txBox="1"/>
          <p:nvPr/>
        </p:nvSpPr>
        <p:spPr>
          <a:xfrm>
            <a:off x="9411144" y="5303377"/>
            <a:ext cx="229797" cy="241980"/>
          </a:xfrm>
          <a:prstGeom prst="rect">
            <a:avLst/>
          </a:prstGeom>
          <a:noFill/>
        </p:spPr>
        <p:txBody>
          <a:bodyPr wrap="none" lIns="36000" tIns="36000" rIns="36000" bIns="36000" rtlCol="0" anchor="t" anchorCtr="0">
            <a:spAutoFit/>
          </a:bodyPr>
          <a:lstStyle/>
          <a:p>
            <a:pPr algn="ctr" rtl="0"/>
            <a:r>
              <a:rPr lang="ja-jp" sz="1050">
                <a:solidFill>
                  <a:srgbClr val="363636"/>
                </a:solidFill>
                <a:latin typeface="+mn-lt"/>
                <a:cs typeface="Arial" panose="020B0604020202020204" pitchFamily="34" charset="0"/>
              </a:rPr>
              <a:t>18</a:t>
            </a:r>
          </a:p>
        </p:txBody>
      </p:sp>
      <p:sp>
        <p:nvSpPr>
          <p:cNvPr id="56" name="Line 21">
            <a:extLst>
              <a:ext uri="{FF2B5EF4-FFF2-40B4-BE49-F238E27FC236}">
                <a16:creationId xmlns:a16="http://schemas.microsoft.com/office/drawing/2014/main" id="{139B70F3-E58F-216C-596C-26512EC52874}"/>
              </a:ext>
            </a:extLst>
          </p:cNvPr>
          <p:cNvSpPr>
            <a:spLocks noChangeShapeType="1"/>
          </p:cNvSpPr>
          <p:nvPr/>
        </p:nvSpPr>
        <p:spPr bwMode="auto">
          <a:xfrm>
            <a:off x="9115835" y="5196913"/>
            <a:ext cx="0" cy="106464"/>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58" name="Line 21">
            <a:extLst>
              <a:ext uri="{FF2B5EF4-FFF2-40B4-BE49-F238E27FC236}">
                <a16:creationId xmlns:a16="http://schemas.microsoft.com/office/drawing/2014/main" id="{0CF8957E-E66F-AF4E-A9C2-54080B493600}"/>
              </a:ext>
            </a:extLst>
          </p:cNvPr>
          <p:cNvSpPr>
            <a:spLocks noChangeShapeType="1"/>
          </p:cNvSpPr>
          <p:nvPr/>
        </p:nvSpPr>
        <p:spPr bwMode="auto">
          <a:xfrm>
            <a:off x="8702200" y="5196913"/>
            <a:ext cx="0" cy="106464"/>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59" name="TextBox 58">
            <a:extLst>
              <a:ext uri="{FF2B5EF4-FFF2-40B4-BE49-F238E27FC236}">
                <a16:creationId xmlns:a16="http://schemas.microsoft.com/office/drawing/2014/main" id="{E1760C2D-6883-6131-8421-01374903CFD3}"/>
              </a:ext>
            </a:extLst>
          </p:cNvPr>
          <p:cNvSpPr txBox="1"/>
          <p:nvPr/>
        </p:nvSpPr>
        <p:spPr>
          <a:xfrm>
            <a:off x="8583876" y="5303377"/>
            <a:ext cx="229797" cy="241980"/>
          </a:xfrm>
          <a:prstGeom prst="rect">
            <a:avLst/>
          </a:prstGeom>
          <a:noFill/>
        </p:spPr>
        <p:txBody>
          <a:bodyPr wrap="none" lIns="36000" tIns="36000" rIns="36000" bIns="36000" rtlCol="0" anchor="t" anchorCtr="0">
            <a:spAutoFit/>
          </a:bodyPr>
          <a:lstStyle/>
          <a:p>
            <a:pPr algn="ctr" rtl="0"/>
            <a:r>
              <a:rPr lang="ja-jp" sz="1050">
                <a:solidFill>
                  <a:srgbClr val="363636"/>
                </a:solidFill>
                <a:latin typeface="+mn-lt"/>
                <a:cs typeface="Arial" panose="020B0604020202020204" pitchFamily="34" charset="0"/>
              </a:rPr>
              <a:t>12</a:t>
            </a:r>
          </a:p>
        </p:txBody>
      </p:sp>
      <p:sp>
        <p:nvSpPr>
          <p:cNvPr id="60" name="Line 21">
            <a:extLst>
              <a:ext uri="{FF2B5EF4-FFF2-40B4-BE49-F238E27FC236}">
                <a16:creationId xmlns:a16="http://schemas.microsoft.com/office/drawing/2014/main" id="{89C6F05E-5A9C-E2DD-4E14-6DDE2AA0EB73}"/>
              </a:ext>
            </a:extLst>
          </p:cNvPr>
          <p:cNvSpPr>
            <a:spLocks noChangeShapeType="1"/>
          </p:cNvSpPr>
          <p:nvPr/>
        </p:nvSpPr>
        <p:spPr bwMode="auto">
          <a:xfrm>
            <a:off x="8288566" y="5196913"/>
            <a:ext cx="0" cy="106464"/>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62" name="Line 21">
            <a:extLst>
              <a:ext uri="{FF2B5EF4-FFF2-40B4-BE49-F238E27FC236}">
                <a16:creationId xmlns:a16="http://schemas.microsoft.com/office/drawing/2014/main" id="{BCE0D6A9-EEC4-0701-529A-4329F64AF04B}"/>
              </a:ext>
            </a:extLst>
          </p:cNvPr>
          <p:cNvSpPr>
            <a:spLocks noChangeShapeType="1"/>
          </p:cNvSpPr>
          <p:nvPr/>
        </p:nvSpPr>
        <p:spPr bwMode="auto">
          <a:xfrm>
            <a:off x="7874932" y="5196913"/>
            <a:ext cx="0" cy="106464"/>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63" name="TextBox 62">
            <a:extLst>
              <a:ext uri="{FF2B5EF4-FFF2-40B4-BE49-F238E27FC236}">
                <a16:creationId xmlns:a16="http://schemas.microsoft.com/office/drawing/2014/main" id="{5873B0CC-0FE0-E553-F677-07CAC6645C91}"/>
              </a:ext>
            </a:extLst>
          </p:cNvPr>
          <p:cNvSpPr txBox="1"/>
          <p:nvPr/>
        </p:nvSpPr>
        <p:spPr>
          <a:xfrm>
            <a:off x="7795879" y="5303377"/>
            <a:ext cx="151251" cy="241980"/>
          </a:xfrm>
          <a:prstGeom prst="rect">
            <a:avLst/>
          </a:prstGeom>
          <a:noFill/>
        </p:spPr>
        <p:txBody>
          <a:bodyPr wrap="none" lIns="36000" tIns="36000" rIns="36000" bIns="36000" rtlCol="0" anchor="t" anchorCtr="0">
            <a:spAutoFit/>
          </a:bodyPr>
          <a:lstStyle/>
          <a:p>
            <a:pPr algn="ctr" rtl="0"/>
            <a:r>
              <a:rPr lang="ja-jp" sz="1050">
                <a:solidFill>
                  <a:srgbClr val="363636"/>
                </a:solidFill>
                <a:latin typeface="+mn-lt"/>
                <a:cs typeface="Arial" panose="020B0604020202020204" pitchFamily="34" charset="0"/>
              </a:rPr>
              <a:t>6</a:t>
            </a:r>
          </a:p>
        </p:txBody>
      </p:sp>
      <p:sp>
        <p:nvSpPr>
          <p:cNvPr id="64" name="Line 21">
            <a:extLst>
              <a:ext uri="{FF2B5EF4-FFF2-40B4-BE49-F238E27FC236}">
                <a16:creationId xmlns:a16="http://schemas.microsoft.com/office/drawing/2014/main" id="{ECC609BC-7512-E805-0AF7-6DD24E4EF44E}"/>
              </a:ext>
            </a:extLst>
          </p:cNvPr>
          <p:cNvSpPr>
            <a:spLocks noChangeShapeType="1"/>
          </p:cNvSpPr>
          <p:nvPr/>
        </p:nvSpPr>
        <p:spPr bwMode="auto">
          <a:xfrm>
            <a:off x="7461297" y="5196913"/>
            <a:ext cx="0" cy="106464"/>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66" name="Line 21">
            <a:extLst>
              <a:ext uri="{FF2B5EF4-FFF2-40B4-BE49-F238E27FC236}">
                <a16:creationId xmlns:a16="http://schemas.microsoft.com/office/drawing/2014/main" id="{F5B80884-3208-1F0F-A39B-252BCBFEF1B9}"/>
              </a:ext>
            </a:extLst>
          </p:cNvPr>
          <p:cNvSpPr>
            <a:spLocks noChangeShapeType="1"/>
          </p:cNvSpPr>
          <p:nvPr/>
        </p:nvSpPr>
        <p:spPr bwMode="auto">
          <a:xfrm>
            <a:off x="7047663" y="5196913"/>
            <a:ext cx="0" cy="106464"/>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67" name="TextBox 66">
            <a:extLst>
              <a:ext uri="{FF2B5EF4-FFF2-40B4-BE49-F238E27FC236}">
                <a16:creationId xmlns:a16="http://schemas.microsoft.com/office/drawing/2014/main" id="{404B42FB-BC9E-D49C-A89B-D65415748210}"/>
              </a:ext>
            </a:extLst>
          </p:cNvPr>
          <p:cNvSpPr txBox="1"/>
          <p:nvPr/>
        </p:nvSpPr>
        <p:spPr>
          <a:xfrm>
            <a:off x="6963153" y="5303377"/>
            <a:ext cx="151251" cy="241980"/>
          </a:xfrm>
          <a:prstGeom prst="rect">
            <a:avLst/>
          </a:prstGeom>
          <a:noFill/>
        </p:spPr>
        <p:txBody>
          <a:bodyPr wrap="none" lIns="36000" tIns="36000" rIns="36000" bIns="36000" rtlCol="0" anchor="t" anchorCtr="0">
            <a:spAutoFit/>
          </a:bodyPr>
          <a:lstStyle/>
          <a:p>
            <a:pPr algn="ctr" rtl="0"/>
            <a:r>
              <a:rPr lang="ja-jp" sz="1050">
                <a:solidFill>
                  <a:srgbClr val="363636"/>
                </a:solidFill>
                <a:latin typeface="+mn-lt"/>
                <a:cs typeface="Arial" panose="020B0604020202020204" pitchFamily="34" charset="0"/>
              </a:rPr>
              <a:t>0</a:t>
            </a:r>
          </a:p>
        </p:txBody>
      </p:sp>
      <p:sp>
        <p:nvSpPr>
          <p:cNvPr id="68" name="TextBox 67">
            <a:extLst>
              <a:ext uri="{FF2B5EF4-FFF2-40B4-BE49-F238E27FC236}">
                <a16:creationId xmlns:a16="http://schemas.microsoft.com/office/drawing/2014/main" id="{300CD17F-5C4E-2EB4-3AD3-C6C9E7F7048E}"/>
              </a:ext>
            </a:extLst>
          </p:cNvPr>
          <p:cNvSpPr txBox="1"/>
          <p:nvPr/>
        </p:nvSpPr>
        <p:spPr>
          <a:xfrm>
            <a:off x="6112763" y="5437863"/>
            <a:ext cx="1236237" cy="261610"/>
          </a:xfrm>
          <a:prstGeom prst="rect">
            <a:avLst/>
          </a:prstGeom>
          <a:noFill/>
        </p:spPr>
        <p:txBody>
          <a:bodyPr wrap="none" rtlCol="0">
            <a:spAutoFit/>
          </a:bodyPr>
          <a:lstStyle/>
          <a:p>
            <a:pPr algn="r" rtl="0"/>
            <a:r>
              <a:rPr lang="ja-jp" sz="1050">
                <a:solidFill>
                  <a:schemeClr val="tx1"/>
                </a:solidFill>
                <a:latin typeface="+mn-lt"/>
              </a:rPr>
              <a:t>リスク暴露患者数</a:t>
            </a:r>
            <a:endParaRPr lang="en-GB" sz="1050" dirty="0">
              <a:solidFill>
                <a:schemeClr val="tx1"/>
              </a:solidFill>
              <a:latin typeface="+mn-lt"/>
            </a:endParaRPr>
          </a:p>
        </p:txBody>
      </p:sp>
      <p:grpSp>
        <p:nvGrpSpPr>
          <p:cNvPr id="69" name="Group 68">
            <a:extLst>
              <a:ext uri="{FF2B5EF4-FFF2-40B4-BE49-F238E27FC236}">
                <a16:creationId xmlns:a16="http://schemas.microsoft.com/office/drawing/2014/main" id="{5FB7E53F-9C18-1347-14A8-4B4849340225}"/>
              </a:ext>
            </a:extLst>
          </p:cNvPr>
          <p:cNvGrpSpPr/>
          <p:nvPr/>
        </p:nvGrpSpPr>
        <p:grpSpPr>
          <a:xfrm>
            <a:off x="6855914" y="5690815"/>
            <a:ext cx="5193411" cy="241980"/>
            <a:chOff x="6306778" y="2368105"/>
            <a:chExt cx="5193411" cy="180833"/>
          </a:xfrm>
        </p:grpSpPr>
        <p:sp>
          <p:nvSpPr>
            <p:cNvPr id="70" name="TextBox 69">
              <a:extLst>
                <a:ext uri="{FF2B5EF4-FFF2-40B4-BE49-F238E27FC236}">
                  <a16:creationId xmlns:a16="http://schemas.microsoft.com/office/drawing/2014/main" id="{78F607C5-BC40-9B1A-D9F0-B206919F0287}"/>
                </a:ext>
              </a:extLst>
            </p:cNvPr>
            <p:cNvSpPr txBox="1"/>
            <p:nvPr/>
          </p:nvSpPr>
          <p:spPr>
            <a:xfrm>
              <a:off x="11348938" y="2368105"/>
              <a:ext cx="151251" cy="180833"/>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0</a:t>
              </a:r>
            </a:p>
          </p:txBody>
        </p:sp>
        <p:sp>
          <p:nvSpPr>
            <p:cNvPr id="71" name="TextBox 70">
              <a:extLst>
                <a:ext uri="{FF2B5EF4-FFF2-40B4-BE49-F238E27FC236}">
                  <a16:creationId xmlns:a16="http://schemas.microsoft.com/office/drawing/2014/main" id="{32D2BEB0-1C3F-2218-76E4-2F39136A1E8A}"/>
                </a:ext>
              </a:extLst>
            </p:cNvPr>
            <p:cNvSpPr txBox="1"/>
            <p:nvPr/>
          </p:nvSpPr>
          <p:spPr>
            <a:xfrm>
              <a:off x="10935303" y="2368105"/>
              <a:ext cx="151251" cy="180833"/>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5</a:t>
              </a:r>
            </a:p>
          </p:txBody>
        </p:sp>
        <p:sp>
          <p:nvSpPr>
            <p:cNvPr id="72" name="TextBox 71">
              <a:extLst>
                <a:ext uri="{FF2B5EF4-FFF2-40B4-BE49-F238E27FC236}">
                  <a16:creationId xmlns:a16="http://schemas.microsoft.com/office/drawing/2014/main" id="{1783D434-FEF9-E3C7-5B81-823B9157541B}"/>
                </a:ext>
              </a:extLst>
            </p:cNvPr>
            <p:cNvSpPr txBox="1"/>
            <p:nvPr/>
          </p:nvSpPr>
          <p:spPr>
            <a:xfrm>
              <a:off x="10482396"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30</a:t>
              </a:r>
            </a:p>
          </p:txBody>
        </p:sp>
        <p:sp>
          <p:nvSpPr>
            <p:cNvPr id="73" name="TextBox 72">
              <a:extLst>
                <a:ext uri="{FF2B5EF4-FFF2-40B4-BE49-F238E27FC236}">
                  <a16:creationId xmlns:a16="http://schemas.microsoft.com/office/drawing/2014/main" id="{5B2DC415-3586-A937-D1A4-7AF14BB2592C}"/>
                </a:ext>
              </a:extLst>
            </p:cNvPr>
            <p:cNvSpPr txBox="1"/>
            <p:nvPr/>
          </p:nvSpPr>
          <p:spPr>
            <a:xfrm>
              <a:off x="10068762"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61</a:t>
              </a:r>
            </a:p>
          </p:txBody>
        </p:sp>
        <p:sp>
          <p:nvSpPr>
            <p:cNvPr id="74" name="TextBox 73">
              <a:extLst>
                <a:ext uri="{FF2B5EF4-FFF2-40B4-BE49-F238E27FC236}">
                  <a16:creationId xmlns:a16="http://schemas.microsoft.com/office/drawing/2014/main" id="{E4DA38A5-E865-6B58-BA23-0041824C37E9}"/>
                </a:ext>
              </a:extLst>
            </p:cNvPr>
            <p:cNvSpPr txBox="1"/>
            <p:nvPr/>
          </p:nvSpPr>
          <p:spPr>
            <a:xfrm>
              <a:off x="9655127"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91</a:t>
              </a:r>
            </a:p>
          </p:txBody>
        </p:sp>
        <p:sp>
          <p:nvSpPr>
            <p:cNvPr id="75" name="TextBox 74">
              <a:extLst>
                <a:ext uri="{FF2B5EF4-FFF2-40B4-BE49-F238E27FC236}">
                  <a16:creationId xmlns:a16="http://schemas.microsoft.com/office/drawing/2014/main" id="{DAB38152-1B3F-E5A9-F0B7-0C463E7C02A4}"/>
                </a:ext>
              </a:extLst>
            </p:cNvPr>
            <p:cNvSpPr txBox="1"/>
            <p:nvPr/>
          </p:nvSpPr>
          <p:spPr>
            <a:xfrm>
              <a:off x="9241493"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99</a:t>
              </a:r>
            </a:p>
          </p:txBody>
        </p:sp>
        <p:sp>
          <p:nvSpPr>
            <p:cNvPr id="76" name="TextBox 75">
              <a:extLst>
                <a:ext uri="{FF2B5EF4-FFF2-40B4-BE49-F238E27FC236}">
                  <a16:creationId xmlns:a16="http://schemas.microsoft.com/office/drawing/2014/main" id="{A9A9D3DB-477B-92C7-5F45-B639173FCE60}"/>
                </a:ext>
              </a:extLst>
            </p:cNvPr>
            <p:cNvSpPr txBox="1"/>
            <p:nvPr/>
          </p:nvSpPr>
          <p:spPr>
            <a:xfrm>
              <a:off x="8788584" y="2368105"/>
              <a:ext cx="308345" cy="180833"/>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100</a:t>
              </a:r>
            </a:p>
          </p:txBody>
        </p:sp>
        <p:sp>
          <p:nvSpPr>
            <p:cNvPr id="77" name="TextBox 76">
              <a:extLst>
                <a:ext uri="{FF2B5EF4-FFF2-40B4-BE49-F238E27FC236}">
                  <a16:creationId xmlns:a16="http://schemas.microsoft.com/office/drawing/2014/main" id="{F8BCE4E0-A2A2-3EA2-0C03-D07C1A74078D}"/>
                </a:ext>
              </a:extLst>
            </p:cNvPr>
            <p:cNvSpPr txBox="1"/>
            <p:nvPr/>
          </p:nvSpPr>
          <p:spPr>
            <a:xfrm>
              <a:off x="8374950" y="2368105"/>
              <a:ext cx="308345" cy="180833"/>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102</a:t>
              </a:r>
            </a:p>
          </p:txBody>
        </p:sp>
        <p:sp>
          <p:nvSpPr>
            <p:cNvPr id="78" name="TextBox 77">
              <a:extLst>
                <a:ext uri="{FF2B5EF4-FFF2-40B4-BE49-F238E27FC236}">
                  <a16:creationId xmlns:a16="http://schemas.microsoft.com/office/drawing/2014/main" id="{58D65C66-29E8-6DC0-5BA0-EF118AACEEA2}"/>
                </a:ext>
              </a:extLst>
            </p:cNvPr>
            <p:cNvSpPr txBox="1"/>
            <p:nvPr/>
          </p:nvSpPr>
          <p:spPr>
            <a:xfrm>
              <a:off x="7961316" y="2368105"/>
              <a:ext cx="308345" cy="180833"/>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102</a:t>
              </a:r>
            </a:p>
          </p:txBody>
        </p:sp>
        <p:sp>
          <p:nvSpPr>
            <p:cNvPr id="79" name="TextBox 78">
              <a:extLst>
                <a:ext uri="{FF2B5EF4-FFF2-40B4-BE49-F238E27FC236}">
                  <a16:creationId xmlns:a16="http://schemas.microsoft.com/office/drawing/2014/main" id="{2A7F7D9C-C1D2-AE1B-6492-11865FB1DED8}"/>
                </a:ext>
              </a:extLst>
            </p:cNvPr>
            <p:cNvSpPr txBox="1"/>
            <p:nvPr/>
          </p:nvSpPr>
          <p:spPr>
            <a:xfrm>
              <a:off x="7547681" y="2368105"/>
              <a:ext cx="308345" cy="180833"/>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102</a:t>
              </a:r>
            </a:p>
          </p:txBody>
        </p:sp>
        <p:sp>
          <p:nvSpPr>
            <p:cNvPr id="80" name="TextBox 79">
              <a:extLst>
                <a:ext uri="{FF2B5EF4-FFF2-40B4-BE49-F238E27FC236}">
                  <a16:creationId xmlns:a16="http://schemas.microsoft.com/office/drawing/2014/main" id="{6F0C6740-942D-2F92-94EC-87A97DE035EB}"/>
                </a:ext>
              </a:extLst>
            </p:cNvPr>
            <p:cNvSpPr txBox="1"/>
            <p:nvPr/>
          </p:nvSpPr>
          <p:spPr>
            <a:xfrm>
              <a:off x="7134047" y="2368105"/>
              <a:ext cx="308345" cy="180833"/>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103</a:t>
              </a:r>
            </a:p>
          </p:txBody>
        </p:sp>
        <p:sp>
          <p:nvSpPr>
            <p:cNvPr id="81" name="TextBox 80">
              <a:extLst>
                <a:ext uri="{FF2B5EF4-FFF2-40B4-BE49-F238E27FC236}">
                  <a16:creationId xmlns:a16="http://schemas.microsoft.com/office/drawing/2014/main" id="{94B1267E-B668-B678-DEDA-79C6E67D68F9}"/>
                </a:ext>
              </a:extLst>
            </p:cNvPr>
            <p:cNvSpPr txBox="1"/>
            <p:nvPr/>
          </p:nvSpPr>
          <p:spPr>
            <a:xfrm>
              <a:off x="6720412" y="2368105"/>
              <a:ext cx="308345" cy="180833"/>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103</a:t>
              </a:r>
            </a:p>
          </p:txBody>
        </p:sp>
        <p:sp>
          <p:nvSpPr>
            <p:cNvPr id="82" name="TextBox 81">
              <a:extLst>
                <a:ext uri="{FF2B5EF4-FFF2-40B4-BE49-F238E27FC236}">
                  <a16:creationId xmlns:a16="http://schemas.microsoft.com/office/drawing/2014/main" id="{0FF72BC9-F724-B6CC-3C94-EED730A9D9B6}"/>
                </a:ext>
              </a:extLst>
            </p:cNvPr>
            <p:cNvSpPr txBox="1"/>
            <p:nvPr/>
          </p:nvSpPr>
          <p:spPr>
            <a:xfrm>
              <a:off x="6306778" y="2368105"/>
              <a:ext cx="308345" cy="180833"/>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106</a:t>
              </a:r>
            </a:p>
          </p:txBody>
        </p:sp>
      </p:grpSp>
      <p:grpSp>
        <p:nvGrpSpPr>
          <p:cNvPr id="83" name="Group 82">
            <a:extLst>
              <a:ext uri="{FF2B5EF4-FFF2-40B4-BE49-F238E27FC236}">
                <a16:creationId xmlns:a16="http://schemas.microsoft.com/office/drawing/2014/main" id="{EB4D7400-75B1-AA77-D692-E34D3DA280E4}"/>
              </a:ext>
            </a:extLst>
          </p:cNvPr>
          <p:cNvGrpSpPr/>
          <p:nvPr/>
        </p:nvGrpSpPr>
        <p:grpSpPr>
          <a:xfrm>
            <a:off x="6855914" y="5995455"/>
            <a:ext cx="5193411" cy="241980"/>
            <a:chOff x="6306778" y="2368105"/>
            <a:chExt cx="5193411" cy="180833"/>
          </a:xfrm>
        </p:grpSpPr>
        <p:sp>
          <p:nvSpPr>
            <p:cNvPr id="84" name="TextBox 83">
              <a:extLst>
                <a:ext uri="{FF2B5EF4-FFF2-40B4-BE49-F238E27FC236}">
                  <a16:creationId xmlns:a16="http://schemas.microsoft.com/office/drawing/2014/main" id="{EF68BC17-403A-DAA9-4BF3-D1E8BC09D0B7}"/>
                </a:ext>
              </a:extLst>
            </p:cNvPr>
            <p:cNvSpPr txBox="1"/>
            <p:nvPr/>
          </p:nvSpPr>
          <p:spPr>
            <a:xfrm>
              <a:off x="11348938" y="2368105"/>
              <a:ext cx="151251"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0</a:t>
              </a:r>
            </a:p>
          </p:txBody>
        </p:sp>
        <p:sp>
          <p:nvSpPr>
            <p:cNvPr id="85" name="TextBox 84">
              <a:extLst>
                <a:ext uri="{FF2B5EF4-FFF2-40B4-BE49-F238E27FC236}">
                  <a16:creationId xmlns:a16="http://schemas.microsoft.com/office/drawing/2014/main" id="{BBB7F2CA-2228-E0A0-4981-AB70B792B02F}"/>
                </a:ext>
              </a:extLst>
            </p:cNvPr>
            <p:cNvSpPr txBox="1"/>
            <p:nvPr/>
          </p:nvSpPr>
          <p:spPr>
            <a:xfrm>
              <a:off x="10935303" y="2368105"/>
              <a:ext cx="151251"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5</a:t>
              </a:r>
            </a:p>
          </p:txBody>
        </p:sp>
        <p:sp>
          <p:nvSpPr>
            <p:cNvPr id="86" name="TextBox 85">
              <a:extLst>
                <a:ext uri="{FF2B5EF4-FFF2-40B4-BE49-F238E27FC236}">
                  <a16:creationId xmlns:a16="http://schemas.microsoft.com/office/drawing/2014/main" id="{3D68F5A7-06F1-9967-CF83-BEBDEA3DE78B}"/>
                </a:ext>
              </a:extLst>
            </p:cNvPr>
            <p:cNvSpPr txBox="1"/>
            <p:nvPr/>
          </p:nvSpPr>
          <p:spPr>
            <a:xfrm>
              <a:off x="10482396"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20</a:t>
              </a:r>
            </a:p>
          </p:txBody>
        </p:sp>
        <p:sp>
          <p:nvSpPr>
            <p:cNvPr id="87" name="TextBox 86">
              <a:extLst>
                <a:ext uri="{FF2B5EF4-FFF2-40B4-BE49-F238E27FC236}">
                  <a16:creationId xmlns:a16="http://schemas.microsoft.com/office/drawing/2014/main" id="{25B0E130-25E6-3947-1D1B-ED2126148778}"/>
                </a:ext>
              </a:extLst>
            </p:cNvPr>
            <p:cNvSpPr txBox="1"/>
            <p:nvPr/>
          </p:nvSpPr>
          <p:spPr>
            <a:xfrm>
              <a:off x="10068763"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53</a:t>
              </a:r>
            </a:p>
          </p:txBody>
        </p:sp>
        <p:sp>
          <p:nvSpPr>
            <p:cNvPr id="88" name="TextBox 87">
              <a:extLst>
                <a:ext uri="{FF2B5EF4-FFF2-40B4-BE49-F238E27FC236}">
                  <a16:creationId xmlns:a16="http://schemas.microsoft.com/office/drawing/2014/main" id="{8B0DBE94-987A-F59D-93D2-570FB4DF949C}"/>
                </a:ext>
              </a:extLst>
            </p:cNvPr>
            <p:cNvSpPr txBox="1"/>
            <p:nvPr/>
          </p:nvSpPr>
          <p:spPr>
            <a:xfrm>
              <a:off x="9655127"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85</a:t>
              </a:r>
            </a:p>
          </p:txBody>
        </p:sp>
        <p:sp>
          <p:nvSpPr>
            <p:cNvPr id="89" name="TextBox 88">
              <a:extLst>
                <a:ext uri="{FF2B5EF4-FFF2-40B4-BE49-F238E27FC236}">
                  <a16:creationId xmlns:a16="http://schemas.microsoft.com/office/drawing/2014/main" id="{7AFAA72A-2B1C-EEC3-3441-304A81B111D3}"/>
                </a:ext>
              </a:extLst>
            </p:cNvPr>
            <p:cNvSpPr txBox="1"/>
            <p:nvPr/>
          </p:nvSpPr>
          <p:spPr>
            <a:xfrm>
              <a:off x="9241493"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95</a:t>
              </a:r>
            </a:p>
          </p:txBody>
        </p:sp>
        <p:sp>
          <p:nvSpPr>
            <p:cNvPr id="90" name="TextBox 89">
              <a:extLst>
                <a:ext uri="{FF2B5EF4-FFF2-40B4-BE49-F238E27FC236}">
                  <a16:creationId xmlns:a16="http://schemas.microsoft.com/office/drawing/2014/main" id="{A8504506-76F2-86EA-49D0-3318252FF634}"/>
                </a:ext>
              </a:extLst>
            </p:cNvPr>
            <p:cNvSpPr txBox="1"/>
            <p:nvPr/>
          </p:nvSpPr>
          <p:spPr>
            <a:xfrm>
              <a:off x="8827859"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97</a:t>
              </a:r>
            </a:p>
          </p:txBody>
        </p:sp>
        <p:sp>
          <p:nvSpPr>
            <p:cNvPr id="91" name="TextBox 90">
              <a:extLst>
                <a:ext uri="{FF2B5EF4-FFF2-40B4-BE49-F238E27FC236}">
                  <a16:creationId xmlns:a16="http://schemas.microsoft.com/office/drawing/2014/main" id="{C461FABA-269E-C2B5-3A3E-76851FA20880}"/>
                </a:ext>
              </a:extLst>
            </p:cNvPr>
            <p:cNvSpPr txBox="1"/>
            <p:nvPr/>
          </p:nvSpPr>
          <p:spPr>
            <a:xfrm>
              <a:off x="8414225"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99</a:t>
              </a:r>
            </a:p>
          </p:txBody>
        </p:sp>
        <p:sp>
          <p:nvSpPr>
            <p:cNvPr id="92" name="TextBox 91">
              <a:extLst>
                <a:ext uri="{FF2B5EF4-FFF2-40B4-BE49-F238E27FC236}">
                  <a16:creationId xmlns:a16="http://schemas.microsoft.com/office/drawing/2014/main" id="{6245D34D-B158-863D-7822-D4CC700BB0FE}"/>
                </a:ext>
              </a:extLst>
            </p:cNvPr>
            <p:cNvSpPr txBox="1"/>
            <p:nvPr/>
          </p:nvSpPr>
          <p:spPr>
            <a:xfrm>
              <a:off x="7961316" y="2368105"/>
              <a:ext cx="308345"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100</a:t>
              </a:r>
            </a:p>
          </p:txBody>
        </p:sp>
        <p:sp>
          <p:nvSpPr>
            <p:cNvPr id="93" name="TextBox 92">
              <a:extLst>
                <a:ext uri="{FF2B5EF4-FFF2-40B4-BE49-F238E27FC236}">
                  <a16:creationId xmlns:a16="http://schemas.microsoft.com/office/drawing/2014/main" id="{95B05D46-4EF0-DC8E-A09B-CEF483282BCA}"/>
                </a:ext>
              </a:extLst>
            </p:cNvPr>
            <p:cNvSpPr txBox="1"/>
            <p:nvPr/>
          </p:nvSpPr>
          <p:spPr>
            <a:xfrm>
              <a:off x="7547681" y="2368105"/>
              <a:ext cx="308345"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100</a:t>
              </a:r>
            </a:p>
          </p:txBody>
        </p:sp>
        <p:sp>
          <p:nvSpPr>
            <p:cNvPr id="94" name="TextBox 93">
              <a:extLst>
                <a:ext uri="{FF2B5EF4-FFF2-40B4-BE49-F238E27FC236}">
                  <a16:creationId xmlns:a16="http://schemas.microsoft.com/office/drawing/2014/main" id="{FFBCAE48-A740-79E8-DB9B-517BCA3874A6}"/>
                </a:ext>
              </a:extLst>
            </p:cNvPr>
            <p:cNvSpPr txBox="1"/>
            <p:nvPr/>
          </p:nvSpPr>
          <p:spPr>
            <a:xfrm>
              <a:off x="7134047" y="2368105"/>
              <a:ext cx="308345"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102</a:t>
              </a:r>
            </a:p>
          </p:txBody>
        </p:sp>
        <p:sp>
          <p:nvSpPr>
            <p:cNvPr id="95" name="TextBox 94">
              <a:extLst>
                <a:ext uri="{FF2B5EF4-FFF2-40B4-BE49-F238E27FC236}">
                  <a16:creationId xmlns:a16="http://schemas.microsoft.com/office/drawing/2014/main" id="{D5ABB7FD-BE18-0FC7-A03A-7D95422A6FEB}"/>
                </a:ext>
              </a:extLst>
            </p:cNvPr>
            <p:cNvSpPr txBox="1"/>
            <p:nvPr/>
          </p:nvSpPr>
          <p:spPr>
            <a:xfrm>
              <a:off x="6720412" y="2368105"/>
              <a:ext cx="308345"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102</a:t>
              </a:r>
            </a:p>
          </p:txBody>
        </p:sp>
        <p:sp>
          <p:nvSpPr>
            <p:cNvPr id="96" name="TextBox 95">
              <a:extLst>
                <a:ext uri="{FF2B5EF4-FFF2-40B4-BE49-F238E27FC236}">
                  <a16:creationId xmlns:a16="http://schemas.microsoft.com/office/drawing/2014/main" id="{7937D654-9B34-76AB-7960-2B3F04C440BA}"/>
                </a:ext>
              </a:extLst>
            </p:cNvPr>
            <p:cNvSpPr txBox="1"/>
            <p:nvPr/>
          </p:nvSpPr>
          <p:spPr>
            <a:xfrm>
              <a:off x="6306778" y="2368105"/>
              <a:ext cx="308345"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104</a:t>
              </a:r>
            </a:p>
          </p:txBody>
        </p:sp>
      </p:grpSp>
      <p:sp>
        <p:nvSpPr>
          <p:cNvPr id="97" name="TextBox 96">
            <a:extLst>
              <a:ext uri="{FF2B5EF4-FFF2-40B4-BE49-F238E27FC236}">
                <a16:creationId xmlns:a16="http://schemas.microsoft.com/office/drawing/2014/main" id="{6A70F9B2-E059-1A30-EA68-4E9A12473ED2}"/>
              </a:ext>
            </a:extLst>
          </p:cNvPr>
          <p:cNvSpPr txBox="1"/>
          <p:nvPr/>
        </p:nvSpPr>
        <p:spPr>
          <a:xfrm>
            <a:off x="2882142" y="5469756"/>
            <a:ext cx="1864613" cy="253916"/>
          </a:xfrm>
          <a:prstGeom prst="rect">
            <a:avLst/>
          </a:prstGeom>
          <a:noFill/>
        </p:spPr>
        <p:txBody>
          <a:bodyPr wrap="none" rtlCol="0">
            <a:spAutoFit/>
          </a:bodyPr>
          <a:lstStyle/>
          <a:p>
            <a:pPr algn="ctr" rtl="0" fontAlgn="base">
              <a:spcBef>
                <a:spcPct val="0"/>
              </a:spcBef>
              <a:spcAft>
                <a:spcPct val="0"/>
              </a:spcAft>
            </a:pPr>
            <a:r>
              <a:rPr lang="ja-jp" sz="1050">
                <a:solidFill>
                  <a:srgbClr val="363636"/>
                </a:solidFill>
                <a:latin typeface="+mn-lt"/>
                <a:cs typeface="Arial" panose="020B0604020202020204" pitchFamily="34" charset="0"/>
              </a:rPr>
              <a:t>無作為化からの経過期間、月</a:t>
            </a:r>
          </a:p>
        </p:txBody>
      </p:sp>
      <p:sp>
        <p:nvSpPr>
          <p:cNvPr id="98" name="Line 21">
            <a:extLst>
              <a:ext uri="{FF2B5EF4-FFF2-40B4-BE49-F238E27FC236}">
                <a16:creationId xmlns:a16="http://schemas.microsoft.com/office/drawing/2014/main" id="{2ADB85B2-2EE0-8806-6CDB-04A86DE6E92B}"/>
              </a:ext>
            </a:extLst>
          </p:cNvPr>
          <p:cNvSpPr>
            <a:spLocks noChangeShapeType="1"/>
          </p:cNvSpPr>
          <p:nvPr/>
        </p:nvSpPr>
        <p:spPr bwMode="auto">
          <a:xfrm>
            <a:off x="6289780" y="519569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99" name="TextBox 98">
            <a:extLst>
              <a:ext uri="{FF2B5EF4-FFF2-40B4-BE49-F238E27FC236}">
                <a16:creationId xmlns:a16="http://schemas.microsoft.com/office/drawing/2014/main" id="{3A753653-F551-8161-E03F-BBD8BA00AA64}"/>
              </a:ext>
            </a:extLst>
          </p:cNvPr>
          <p:cNvSpPr txBox="1"/>
          <p:nvPr/>
        </p:nvSpPr>
        <p:spPr>
          <a:xfrm>
            <a:off x="6171455" y="5235597"/>
            <a:ext cx="229797" cy="241980"/>
          </a:xfrm>
          <a:prstGeom prst="rect">
            <a:avLst/>
          </a:prstGeom>
          <a:noFill/>
        </p:spPr>
        <p:txBody>
          <a:bodyPr wrap="none" lIns="36000" tIns="36000" rIns="36000" bIns="36000" rtlCol="0" anchor="t" anchorCtr="0">
            <a:spAutoFit/>
          </a:bodyPr>
          <a:lstStyle/>
          <a:p>
            <a:pPr algn="ctr" rtl="0"/>
            <a:r>
              <a:rPr lang="ja-jp" sz="1050">
                <a:solidFill>
                  <a:srgbClr val="363636"/>
                </a:solidFill>
                <a:latin typeface="+mn-lt"/>
                <a:cs typeface="Arial" panose="020B0604020202020204" pitchFamily="34" charset="0"/>
              </a:rPr>
              <a:t>36</a:t>
            </a:r>
          </a:p>
        </p:txBody>
      </p:sp>
      <p:sp>
        <p:nvSpPr>
          <p:cNvPr id="100" name="Line 21">
            <a:extLst>
              <a:ext uri="{FF2B5EF4-FFF2-40B4-BE49-F238E27FC236}">
                <a16:creationId xmlns:a16="http://schemas.microsoft.com/office/drawing/2014/main" id="{86032344-C656-3E88-15AC-D9AF758D7B98}"/>
              </a:ext>
            </a:extLst>
          </p:cNvPr>
          <p:cNvSpPr>
            <a:spLocks noChangeShapeType="1"/>
          </p:cNvSpPr>
          <p:nvPr/>
        </p:nvSpPr>
        <p:spPr bwMode="auto">
          <a:xfrm>
            <a:off x="5876145" y="519569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102" name="Line 21">
            <a:extLst>
              <a:ext uri="{FF2B5EF4-FFF2-40B4-BE49-F238E27FC236}">
                <a16:creationId xmlns:a16="http://schemas.microsoft.com/office/drawing/2014/main" id="{306443CE-A21F-CE52-898D-B7BDC0B82A6A}"/>
              </a:ext>
            </a:extLst>
          </p:cNvPr>
          <p:cNvSpPr>
            <a:spLocks noChangeShapeType="1"/>
          </p:cNvSpPr>
          <p:nvPr/>
        </p:nvSpPr>
        <p:spPr bwMode="auto">
          <a:xfrm>
            <a:off x="5462511" y="519569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103" name="TextBox 102">
            <a:extLst>
              <a:ext uri="{FF2B5EF4-FFF2-40B4-BE49-F238E27FC236}">
                <a16:creationId xmlns:a16="http://schemas.microsoft.com/office/drawing/2014/main" id="{D3271EFA-6F0B-00C4-937D-EB4FD7EBA435}"/>
              </a:ext>
            </a:extLst>
          </p:cNvPr>
          <p:cNvSpPr txBox="1"/>
          <p:nvPr/>
        </p:nvSpPr>
        <p:spPr>
          <a:xfrm>
            <a:off x="5344186" y="5235597"/>
            <a:ext cx="229797" cy="241980"/>
          </a:xfrm>
          <a:prstGeom prst="rect">
            <a:avLst/>
          </a:prstGeom>
          <a:noFill/>
        </p:spPr>
        <p:txBody>
          <a:bodyPr wrap="none" lIns="36000" tIns="36000" rIns="36000" bIns="36000" rtlCol="0" anchor="t" anchorCtr="0">
            <a:spAutoFit/>
          </a:bodyPr>
          <a:lstStyle/>
          <a:p>
            <a:pPr algn="ctr" rtl="0"/>
            <a:r>
              <a:rPr lang="ja-jp" sz="1050">
                <a:solidFill>
                  <a:srgbClr val="363636"/>
                </a:solidFill>
                <a:latin typeface="+mn-lt"/>
                <a:cs typeface="Arial" panose="020B0604020202020204" pitchFamily="34" charset="0"/>
              </a:rPr>
              <a:t>30</a:t>
            </a:r>
          </a:p>
        </p:txBody>
      </p:sp>
      <p:sp>
        <p:nvSpPr>
          <p:cNvPr id="104" name="Line 21">
            <a:extLst>
              <a:ext uri="{FF2B5EF4-FFF2-40B4-BE49-F238E27FC236}">
                <a16:creationId xmlns:a16="http://schemas.microsoft.com/office/drawing/2014/main" id="{D0BC7BA8-6B96-354B-E860-5F0B91E749EF}"/>
              </a:ext>
            </a:extLst>
          </p:cNvPr>
          <p:cNvSpPr>
            <a:spLocks noChangeShapeType="1"/>
          </p:cNvSpPr>
          <p:nvPr/>
        </p:nvSpPr>
        <p:spPr bwMode="auto">
          <a:xfrm>
            <a:off x="5048876" y="519569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106" name="Line 21">
            <a:extLst>
              <a:ext uri="{FF2B5EF4-FFF2-40B4-BE49-F238E27FC236}">
                <a16:creationId xmlns:a16="http://schemas.microsoft.com/office/drawing/2014/main" id="{78581961-331C-38C5-0B20-EB3932827573}"/>
              </a:ext>
            </a:extLst>
          </p:cNvPr>
          <p:cNvSpPr>
            <a:spLocks noChangeShapeType="1"/>
          </p:cNvSpPr>
          <p:nvPr/>
        </p:nvSpPr>
        <p:spPr bwMode="auto">
          <a:xfrm>
            <a:off x="4635242" y="519569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107" name="TextBox 106">
            <a:extLst>
              <a:ext uri="{FF2B5EF4-FFF2-40B4-BE49-F238E27FC236}">
                <a16:creationId xmlns:a16="http://schemas.microsoft.com/office/drawing/2014/main" id="{BADA1E89-83EA-F983-36C4-3120B5F7D4DD}"/>
              </a:ext>
            </a:extLst>
          </p:cNvPr>
          <p:cNvSpPr txBox="1"/>
          <p:nvPr/>
        </p:nvSpPr>
        <p:spPr>
          <a:xfrm>
            <a:off x="4516917" y="5235597"/>
            <a:ext cx="229797" cy="241980"/>
          </a:xfrm>
          <a:prstGeom prst="rect">
            <a:avLst/>
          </a:prstGeom>
          <a:noFill/>
        </p:spPr>
        <p:txBody>
          <a:bodyPr wrap="none" lIns="36000" tIns="36000" rIns="36000" bIns="36000" rtlCol="0" anchor="t" anchorCtr="0">
            <a:spAutoFit/>
          </a:bodyPr>
          <a:lstStyle/>
          <a:p>
            <a:pPr algn="ctr" rtl="0"/>
            <a:r>
              <a:rPr lang="ja-jp" sz="1050">
                <a:solidFill>
                  <a:srgbClr val="363636"/>
                </a:solidFill>
                <a:latin typeface="+mn-lt"/>
                <a:cs typeface="Arial" panose="020B0604020202020204" pitchFamily="34" charset="0"/>
              </a:rPr>
              <a:t>24</a:t>
            </a:r>
          </a:p>
        </p:txBody>
      </p:sp>
      <p:sp>
        <p:nvSpPr>
          <p:cNvPr id="108" name="Line 21">
            <a:extLst>
              <a:ext uri="{FF2B5EF4-FFF2-40B4-BE49-F238E27FC236}">
                <a16:creationId xmlns:a16="http://schemas.microsoft.com/office/drawing/2014/main" id="{F88A1112-CF15-7CD5-C78F-FFD66A1156F6}"/>
              </a:ext>
            </a:extLst>
          </p:cNvPr>
          <p:cNvSpPr>
            <a:spLocks noChangeShapeType="1"/>
          </p:cNvSpPr>
          <p:nvPr/>
        </p:nvSpPr>
        <p:spPr bwMode="auto">
          <a:xfrm>
            <a:off x="4221608" y="519569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110" name="Line 21">
            <a:extLst>
              <a:ext uri="{FF2B5EF4-FFF2-40B4-BE49-F238E27FC236}">
                <a16:creationId xmlns:a16="http://schemas.microsoft.com/office/drawing/2014/main" id="{9C1211CD-DB66-7D3B-7452-342FCF5788AF}"/>
              </a:ext>
            </a:extLst>
          </p:cNvPr>
          <p:cNvSpPr>
            <a:spLocks noChangeShapeType="1"/>
          </p:cNvSpPr>
          <p:nvPr/>
        </p:nvSpPr>
        <p:spPr bwMode="auto">
          <a:xfrm>
            <a:off x="3807973" y="519569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111" name="TextBox 110">
            <a:extLst>
              <a:ext uri="{FF2B5EF4-FFF2-40B4-BE49-F238E27FC236}">
                <a16:creationId xmlns:a16="http://schemas.microsoft.com/office/drawing/2014/main" id="{C8567C5C-3251-FE54-002F-E478A7C9C1F5}"/>
              </a:ext>
            </a:extLst>
          </p:cNvPr>
          <p:cNvSpPr txBox="1"/>
          <p:nvPr/>
        </p:nvSpPr>
        <p:spPr>
          <a:xfrm>
            <a:off x="3689648" y="5235597"/>
            <a:ext cx="229797" cy="241980"/>
          </a:xfrm>
          <a:prstGeom prst="rect">
            <a:avLst/>
          </a:prstGeom>
          <a:noFill/>
        </p:spPr>
        <p:txBody>
          <a:bodyPr wrap="none" lIns="36000" tIns="36000" rIns="36000" bIns="36000" rtlCol="0" anchor="t" anchorCtr="0">
            <a:spAutoFit/>
          </a:bodyPr>
          <a:lstStyle/>
          <a:p>
            <a:pPr algn="ctr" rtl="0"/>
            <a:r>
              <a:rPr lang="ja-jp" sz="1050">
                <a:solidFill>
                  <a:srgbClr val="363636"/>
                </a:solidFill>
                <a:latin typeface="+mn-lt"/>
                <a:cs typeface="Arial" panose="020B0604020202020204" pitchFamily="34" charset="0"/>
              </a:rPr>
              <a:t>18</a:t>
            </a:r>
          </a:p>
        </p:txBody>
      </p:sp>
      <p:sp>
        <p:nvSpPr>
          <p:cNvPr id="112" name="Line 21">
            <a:extLst>
              <a:ext uri="{FF2B5EF4-FFF2-40B4-BE49-F238E27FC236}">
                <a16:creationId xmlns:a16="http://schemas.microsoft.com/office/drawing/2014/main" id="{2FF42528-3056-DC21-4523-F43A37096A1E}"/>
              </a:ext>
            </a:extLst>
          </p:cNvPr>
          <p:cNvSpPr>
            <a:spLocks noChangeShapeType="1"/>
          </p:cNvSpPr>
          <p:nvPr/>
        </p:nvSpPr>
        <p:spPr bwMode="auto">
          <a:xfrm>
            <a:off x="3394339" y="519569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114" name="Line 21">
            <a:extLst>
              <a:ext uri="{FF2B5EF4-FFF2-40B4-BE49-F238E27FC236}">
                <a16:creationId xmlns:a16="http://schemas.microsoft.com/office/drawing/2014/main" id="{885EB466-38AB-FF86-D337-7A80840C3FF2}"/>
              </a:ext>
            </a:extLst>
          </p:cNvPr>
          <p:cNvSpPr>
            <a:spLocks noChangeShapeType="1"/>
          </p:cNvSpPr>
          <p:nvPr/>
        </p:nvSpPr>
        <p:spPr bwMode="auto">
          <a:xfrm>
            <a:off x="2980704" y="519569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115" name="TextBox 114">
            <a:extLst>
              <a:ext uri="{FF2B5EF4-FFF2-40B4-BE49-F238E27FC236}">
                <a16:creationId xmlns:a16="http://schemas.microsoft.com/office/drawing/2014/main" id="{945C392C-AC47-CAA0-9B16-ADF2C69919DF}"/>
              </a:ext>
            </a:extLst>
          </p:cNvPr>
          <p:cNvSpPr txBox="1"/>
          <p:nvPr/>
        </p:nvSpPr>
        <p:spPr>
          <a:xfrm>
            <a:off x="2862380" y="5235597"/>
            <a:ext cx="229797" cy="241980"/>
          </a:xfrm>
          <a:prstGeom prst="rect">
            <a:avLst/>
          </a:prstGeom>
          <a:noFill/>
        </p:spPr>
        <p:txBody>
          <a:bodyPr wrap="none" lIns="36000" tIns="36000" rIns="36000" bIns="36000" rtlCol="0" anchor="t" anchorCtr="0">
            <a:spAutoFit/>
          </a:bodyPr>
          <a:lstStyle/>
          <a:p>
            <a:pPr algn="ctr" rtl="0"/>
            <a:r>
              <a:rPr lang="ja-jp" sz="1050">
                <a:solidFill>
                  <a:srgbClr val="363636"/>
                </a:solidFill>
                <a:latin typeface="+mn-lt"/>
                <a:cs typeface="Arial" panose="020B0604020202020204" pitchFamily="34" charset="0"/>
              </a:rPr>
              <a:t>12</a:t>
            </a:r>
          </a:p>
        </p:txBody>
      </p:sp>
      <p:sp>
        <p:nvSpPr>
          <p:cNvPr id="116" name="Line 21">
            <a:extLst>
              <a:ext uri="{FF2B5EF4-FFF2-40B4-BE49-F238E27FC236}">
                <a16:creationId xmlns:a16="http://schemas.microsoft.com/office/drawing/2014/main" id="{2D2DE4A3-B687-C631-7FB7-3A2B57036313}"/>
              </a:ext>
            </a:extLst>
          </p:cNvPr>
          <p:cNvSpPr>
            <a:spLocks noChangeShapeType="1"/>
          </p:cNvSpPr>
          <p:nvPr/>
        </p:nvSpPr>
        <p:spPr bwMode="auto">
          <a:xfrm>
            <a:off x="2567070" y="519569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118" name="Line 21">
            <a:extLst>
              <a:ext uri="{FF2B5EF4-FFF2-40B4-BE49-F238E27FC236}">
                <a16:creationId xmlns:a16="http://schemas.microsoft.com/office/drawing/2014/main" id="{0DA9175C-83DC-1BA4-77BA-4F346B30888A}"/>
              </a:ext>
            </a:extLst>
          </p:cNvPr>
          <p:cNvSpPr>
            <a:spLocks noChangeShapeType="1"/>
          </p:cNvSpPr>
          <p:nvPr/>
        </p:nvSpPr>
        <p:spPr bwMode="auto">
          <a:xfrm>
            <a:off x="2153436" y="519569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119" name="TextBox 118">
            <a:extLst>
              <a:ext uri="{FF2B5EF4-FFF2-40B4-BE49-F238E27FC236}">
                <a16:creationId xmlns:a16="http://schemas.microsoft.com/office/drawing/2014/main" id="{52DCD8E0-2DE1-77B6-D428-474ACBFF0918}"/>
              </a:ext>
            </a:extLst>
          </p:cNvPr>
          <p:cNvSpPr txBox="1"/>
          <p:nvPr/>
        </p:nvSpPr>
        <p:spPr>
          <a:xfrm>
            <a:off x="2074383" y="5235597"/>
            <a:ext cx="151251" cy="241980"/>
          </a:xfrm>
          <a:prstGeom prst="rect">
            <a:avLst/>
          </a:prstGeom>
          <a:noFill/>
        </p:spPr>
        <p:txBody>
          <a:bodyPr wrap="none" lIns="36000" tIns="36000" rIns="36000" bIns="36000" rtlCol="0" anchor="t" anchorCtr="0">
            <a:spAutoFit/>
          </a:bodyPr>
          <a:lstStyle/>
          <a:p>
            <a:pPr algn="ctr" rtl="0"/>
            <a:r>
              <a:rPr lang="ja-jp" sz="1050">
                <a:solidFill>
                  <a:srgbClr val="363636"/>
                </a:solidFill>
                <a:latin typeface="+mn-lt"/>
                <a:cs typeface="Arial" panose="020B0604020202020204" pitchFamily="34" charset="0"/>
              </a:rPr>
              <a:t>6</a:t>
            </a:r>
          </a:p>
        </p:txBody>
      </p:sp>
      <p:sp>
        <p:nvSpPr>
          <p:cNvPr id="120" name="Line 21">
            <a:extLst>
              <a:ext uri="{FF2B5EF4-FFF2-40B4-BE49-F238E27FC236}">
                <a16:creationId xmlns:a16="http://schemas.microsoft.com/office/drawing/2014/main" id="{B2B32AF9-E2C9-C1D6-F64C-14481C704E05}"/>
              </a:ext>
            </a:extLst>
          </p:cNvPr>
          <p:cNvSpPr>
            <a:spLocks noChangeShapeType="1"/>
          </p:cNvSpPr>
          <p:nvPr/>
        </p:nvSpPr>
        <p:spPr bwMode="auto">
          <a:xfrm>
            <a:off x="1739801" y="519569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122" name="Line 21">
            <a:extLst>
              <a:ext uri="{FF2B5EF4-FFF2-40B4-BE49-F238E27FC236}">
                <a16:creationId xmlns:a16="http://schemas.microsoft.com/office/drawing/2014/main" id="{ABD58F1E-AEF5-AF00-81FD-3538EDE11F67}"/>
              </a:ext>
            </a:extLst>
          </p:cNvPr>
          <p:cNvSpPr>
            <a:spLocks noChangeShapeType="1"/>
          </p:cNvSpPr>
          <p:nvPr/>
        </p:nvSpPr>
        <p:spPr bwMode="auto">
          <a:xfrm>
            <a:off x="1326167" y="519569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050">
              <a:solidFill>
                <a:srgbClr val="363636"/>
              </a:solidFill>
              <a:latin typeface="+mn-lt"/>
              <a:cs typeface="Arial" panose="020B0604020202020204" pitchFamily="34" charset="0"/>
            </a:endParaRPr>
          </a:p>
        </p:txBody>
      </p:sp>
      <p:sp>
        <p:nvSpPr>
          <p:cNvPr id="123" name="TextBox 122">
            <a:extLst>
              <a:ext uri="{FF2B5EF4-FFF2-40B4-BE49-F238E27FC236}">
                <a16:creationId xmlns:a16="http://schemas.microsoft.com/office/drawing/2014/main" id="{60BD3DB1-E43F-AADC-3135-B59BEA78BB19}"/>
              </a:ext>
            </a:extLst>
          </p:cNvPr>
          <p:cNvSpPr txBox="1"/>
          <p:nvPr/>
        </p:nvSpPr>
        <p:spPr>
          <a:xfrm>
            <a:off x="1247114" y="5235597"/>
            <a:ext cx="151251" cy="241980"/>
          </a:xfrm>
          <a:prstGeom prst="rect">
            <a:avLst/>
          </a:prstGeom>
          <a:noFill/>
        </p:spPr>
        <p:txBody>
          <a:bodyPr wrap="none" lIns="36000" tIns="36000" rIns="36000" bIns="36000" rtlCol="0" anchor="t" anchorCtr="0">
            <a:spAutoFit/>
          </a:bodyPr>
          <a:lstStyle/>
          <a:p>
            <a:pPr algn="ctr" rtl="0"/>
            <a:r>
              <a:rPr lang="ja-jp" sz="1050">
                <a:solidFill>
                  <a:srgbClr val="363636"/>
                </a:solidFill>
                <a:latin typeface="+mn-lt"/>
                <a:cs typeface="Arial" panose="020B0604020202020204" pitchFamily="34" charset="0"/>
              </a:rPr>
              <a:t>0</a:t>
            </a:r>
          </a:p>
        </p:txBody>
      </p:sp>
      <p:sp>
        <p:nvSpPr>
          <p:cNvPr id="124" name="TextBox 123">
            <a:extLst>
              <a:ext uri="{FF2B5EF4-FFF2-40B4-BE49-F238E27FC236}">
                <a16:creationId xmlns:a16="http://schemas.microsoft.com/office/drawing/2014/main" id="{462CCF07-6169-8924-C9C8-A21999E45D03}"/>
              </a:ext>
            </a:extLst>
          </p:cNvPr>
          <p:cNvSpPr txBox="1"/>
          <p:nvPr/>
        </p:nvSpPr>
        <p:spPr>
          <a:xfrm>
            <a:off x="410922" y="5437863"/>
            <a:ext cx="1236237" cy="261610"/>
          </a:xfrm>
          <a:prstGeom prst="rect">
            <a:avLst/>
          </a:prstGeom>
          <a:noFill/>
        </p:spPr>
        <p:txBody>
          <a:bodyPr wrap="none" rtlCol="0">
            <a:spAutoFit/>
          </a:bodyPr>
          <a:lstStyle/>
          <a:p>
            <a:pPr algn="r" rtl="0"/>
            <a:r>
              <a:rPr lang="ja-jp" sz="1050">
                <a:solidFill>
                  <a:schemeClr val="tx1"/>
                </a:solidFill>
                <a:latin typeface="+mn-lt"/>
              </a:rPr>
              <a:t>リスク暴露患者数</a:t>
            </a:r>
            <a:endParaRPr lang="en-GB" sz="1050" dirty="0">
              <a:solidFill>
                <a:schemeClr val="tx1"/>
              </a:solidFill>
              <a:latin typeface="+mn-lt"/>
            </a:endParaRPr>
          </a:p>
        </p:txBody>
      </p:sp>
      <p:sp>
        <p:nvSpPr>
          <p:cNvPr id="125" name="TextBox 124">
            <a:extLst>
              <a:ext uri="{FF2B5EF4-FFF2-40B4-BE49-F238E27FC236}">
                <a16:creationId xmlns:a16="http://schemas.microsoft.com/office/drawing/2014/main" id="{83D882BB-C071-32CC-7411-6CB5F9047FB9}"/>
              </a:ext>
            </a:extLst>
          </p:cNvPr>
          <p:cNvSpPr txBox="1"/>
          <p:nvPr/>
        </p:nvSpPr>
        <p:spPr>
          <a:xfrm>
            <a:off x="6210728" y="5688953"/>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0</a:t>
            </a:r>
          </a:p>
        </p:txBody>
      </p:sp>
      <p:sp>
        <p:nvSpPr>
          <p:cNvPr id="126" name="TextBox 125">
            <a:extLst>
              <a:ext uri="{FF2B5EF4-FFF2-40B4-BE49-F238E27FC236}">
                <a16:creationId xmlns:a16="http://schemas.microsoft.com/office/drawing/2014/main" id="{12145620-025F-C579-7D6E-4E03441B4A0D}"/>
              </a:ext>
            </a:extLst>
          </p:cNvPr>
          <p:cNvSpPr txBox="1"/>
          <p:nvPr/>
        </p:nvSpPr>
        <p:spPr>
          <a:xfrm>
            <a:off x="5797093" y="5688953"/>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3</a:t>
            </a:r>
          </a:p>
        </p:txBody>
      </p:sp>
      <p:sp>
        <p:nvSpPr>
          <p:cNvPr id="127" name="TextBox 126">
            <a:extLst>
              <a:ext uri="{FF2B5EF4-FFF2-40B4-BE49-F238E27FC236}">
                <a16:creationId xmlns:a16="http://schemas.microsoft.com/office/drawing/2014/main" id="{5107B798-7C0E-BCB5-95FD-6A1CBA876CD3}"/>
              </a:ext>
            </a:extLst>
          </p:cNvPr>
          <p:cNvSpPr txBox="1"/>
          <p:nvPr/>
        </p:nvSpPr>
        <p:spPr>
          <a:xfrm>
            <a:off x="5383458" y="5688953"/>
            <a:ext cx="151251"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4</a:t>
            </a:r>
          </a:p>
        </p:txBody>
      </p:sp>
      <p:sp>
        <p:nvSpPr>
          <p:cNvPr id="128" name="TextBox 127">
            <a:extLst>
              <a:ext uri="{FF2B5EF4-FFF2-40B4-BE49-F238E27FC236}">
                <a16:creationId xmlns:a16="http://schemas.microsoft.com/office/drawing/2014/main" id="{2765CF1F-4BF3-BA7A-1A16-6F2B9954693D}"/>
              </a:ext>
            </a:extLst>
          </p:cNvPr>
          <p:cNvSpPr txBox="1"/>
          <p:nvPr/>
        </p:nvSpPr>
        <p:spPr>
          <a:xfrm>
            <a:off x="4930552" y="5688953"/>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53</a:t>
            </a:r>
          </a:p>
        </p:txBody>
      </p:sp>
      <p:sp>
        <p:nvSpPr>
          <p:cNvPr id="129" name="TextBox 128">
            <a:extLst>
              <a:ext uri="{FF2B5EF4-FFF2-40B4-BE49-F238E27FC236}">
                <a16:creationId xmlns:a16="http://schemas.microsoft.com/office/drawing/2014/main" id="{36A6F664-13F0-E732-BE45-F32DEF08A558}"/>
              </a:ext>
            </a:extLst>
          </p:cNvPr>
          <p:cNvSpPr txBox="1"/>
          <p:nvPr/>
        </p:nvSpPr>
        <p:spPr>
          <a:xfrm>
            <a:off x="4516917" y="5688953"/>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53</a:t>
            </a:r>
          </a:p>
        </p:txBody>
      </p:sp>
      <p:sp>
        <p:nvSpPr>
          <p:cNvPr id="130" name="TextBox 129">
            <a:extLst>
              <a:ext uri="{FF2B5EF4-FFF2-40B4-BE49-F238E27FC236}">
                <a16:creationId xmlns:a16="http://schemas.microsoft.com/office/drawing/2014/main" id="{3466CF63-2B3F-C3FE-E32B-59D7853CC2D7}"/>
              </a:ext>
            </a:extLst>
          </p:cNvPr>
          <p:cNvSpPr txBox="1"/>
          <p:nvPr/>
        </p:nvSpPr>
        <p:spPr>
          <a:xfrm>
            <a:off x="4103283" y="5688953"/>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91</a:t>
            </a:r>
          </a:p>
        </p:txBody>
      </p:sp>
      <p:sp>
        <p:nvSpPr>
          <p:cNvPr id="131" name="TextBox 130">
            <a:extLst>
              <a:ext uri="{FF2B5EF4-FFF2-40B4-BE49-F238E27FC236}">
                <a16:creationId xmlns:a16="http://schemas.microsoft.com/office/drawing/2014/main" id="{44C5DCC6-81DB-D666-F096-03BA70467D9B}"/>
              </a:ext>
            </a:extLst>
          </p:cNvPr>
          <p:cNvSpPr txBox="1"/>
          <p:nvPr/>
        </p:nvSpPr>
        <p:spPr>
          <a:xfrm>
            <a:off x="3689648" y="5688953"/>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93</a:t>
            </a:r>
          </a:p>
        </p:txBody>
      </p:sp>
      <p:sp>
        <p:nvSpPr>
          <p:cNvPr id="132" name="TextBox 131">
            <a:extLst>
              <a:ext uri="{FF2B5EF4-FFF2-40B4-BE49-F238E27FC236}">
                <a16:creationId xmlns:a16="http://schemas.microsoft.com/office/drawing/2014/main" id="{691894FF-74AC-11D6-7D65-42E4F9FC0564}"/>
              </a:ext>
            </a:extLst>
          </p:cNvPr>
          <p:cNvSpPr txBox="1"/>
          <p:nvPr/>
        </p:nvSpPr>
        <p:spPr>
          <a:xfrm>
            <a:off x="3276014" y="5688953"/>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94</a:t>
            </a:r>
          </a:p>
        </p:txBody>
      </p:sp>
      <p:sp>
        <p:nvSpPr>
          <p:cNvPr id="133" name="TextBox 132">
            <a:extLst>
              <a:ext uri="{FF2B5EF4-FFF2-40B4-BE49-F238E27FC236}">
                <a16:creationId xmlns:a16="http://schemas.microsoft.com/office/drawing/2014/main" id="{21C79329-9B9B-7925-8771-717D1F532840}"/>
              </a:ext>
            </a:extLst>
          </p:cNvPr>
          <p:cNvSpPr txBox="1"/>
          <p:nvPr/>
        </p:nvSpPr>
        <p:spPr>
          <a:xfrm>
            <a:off x="2862380" y="5688953"/>
            <a:ext cx="229797"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97</a:t>
            </a:r>
          </a:p>
        </p:txBody>
      </p:sp>
      <p:sp>
        <p:nvSpPr>
          <p:cNvPr id="134" name="TextBox 133">
            <a:extLst>
              <a:ext uri="{FF2B5EF4-FFF2-40B4-BE49-F238E27FC236}">
                <a16:creationId xmlns:a16="http://schemas.microsoft.com/office/drawing/2014/main" id="{6F3BDF00-F283-686E-E192-705639C432A7}"/>
              </a:ext>
            </a:extLst>
          </p:cNvPr>
          <p:cNvSpPr txBox="1"/>
          <p:nvPr/>
        </p:nvSpPr>
        <p:spPr>
          <a:xfrm>
            <a:off x="2409471" y="5688953"/>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101</a:t>
            </a:r>
          </a:p>
        </p:txBody>
      </p:sp>
      <p:sp>
        <p:nvSpPr>
          <p:cNvPr id="135" name="TextBox 134">
            <a:extLst>
              <a:ext uri="{FF2B5EF4-FFF2-40B4-BE49-F238E27FC236}">
                <a16:creationId xmlns:a16="http://schemas.microsoft.com/office/drawing/2014/main" id="{0D5FCEBE-AEEE-CA7C-27DA-05EBDEC79CAA}"/>
              </a:ext>
            </a:extLst>
          </p:cNvPr>
          <p:cNvSpPr txBox="1"/>
          <p:nvPr/>
        </p:nvSpPr>
        <p:spPr>
          <a:xfrm>
            <a:off x="1995837" y="5688953"/>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101</a:t>
            </a:r>
          </a:p>
        </p:txBody>
      </p:sp>
      <p:sp>
        <p:nvSpPr>
          <p:cNvPr id="136" name="TextBox 135">
            <a:extLst>
              <a:ext uri="{FF2B5EF4-FFF2-40B4-BE49-F238E27FC236}">
                <a16:creationId xmlns:a16="http://schemas.microsoft.com/office/drawing/2014/main" id="{B9BDF236-FDE9-DEEE-38D6-E7ABA6749CEE}"/>
              </a:ext>
            </a:extLst>
          </p:cNvPr>
          <p:cNvSpPr txBox="1"/>
          <p:nvPr/>
        </p:nvSpPr>
        <p:spPr>
          <a:xfrm>
            <a:off x="1582202" y="5688953"/>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102</a:t>
            </a:r>
          </a:p>
        </p:txBody>
      </p:sp>
      <p:sp>
        <p:nvSpPr>
          <p:cNvPr id="137" name="TextBox 136">
            <a:extLst>
              <a:ext uri="{FF2B5EF4-FFF2-40B4-BE49-F238E27FC236}">
                <a16:creationId xmlns:a16="http://schemas.microsoft.com/office/drawing/2014/main" id="{3EDD5FA3-7B5F-FC73-3570-DD5E8D531A3C}"/>
              </a:ext>
            </a:extLst>
          </p:cNvPr>
          <p:cNvSpPr txBox="1"/>
          <p:nvPr/>
        </p:nvSpPr>
        <p:spPr>
          <a:xfrm>
            <a:off x="1168568" y="5688953"/>
            <a:ext cx="308345" cy="241980"/>
          </a:xfrm>
          <a:prstGeom prst="rect">
            <a:avLst/>
          </a:prstGeom>
          <a:noFill/>
        </p:spPr>
        <p:txBody>
          <a:bodyPr wrap="none" lIns="36000" tIns="36000" rIns="36000" bIns="36000" rtlCol="0" anchor="t" anchorCtr="0">
            <a:spAutoFit/>
          </a:bodyPr>
          <a:lstStyle/>
          <a:p>
            <a:pPr algn="ctr" rtl="0"/>
            <a:r>
              <a:rPr lang="ja-jp" sz="1050">
                <a:solidFill>
                  <a:schemeClr val="accent1"/>
                </a:solidFill>
                <a:latin typeface="+mn-lt"/>
                <a:cs typeface="Arial" panose="020B0604020202020204" pitchFamily="34" charset="0"/>
              </a:rPr>
              <a:t>106</a:t>
            </a:r>
          </a:p>
        </p:txBody>
      </p:sp>
      <p:grpSp>
        <p:nvGrpSpPr>
          <p:cNvPr id="138" name="Group 137">
            <a:extLst>
              <a:ext uri="{FF2B5EF4-FFF2-40B4-BE49-F238E27FC236}">
                <a16:creationId xmlns:a16="http://schemas.microsoft.com/office/drawing/2014/main" id="{D6036776-7126-EE3B-71E7-0A160FE0FFDC}"/>
              </a:ext>
            </a:extLst>
          </p:cNvPr>
          <p:cNvGrpSpPr/>
          <p:nvPr/>
        </p:nvGrpSpPr>
        <p:grpSpPr>
          <a:xfrm>
            <a:off x="1160594" y="5987650"/>
            <a:ext cx="5193411" cy="241980"/>
            <a:chOff x="6306778" y="2368105"/>
            <a:chExt cx="5193411" cy="180833"/>
          </a:xfrm>
        </p:grpSpPr>
        <p:sp>
          <p:nvSpPr>
            <p:cNvPr id="139" name="TextBox 138">
              <a:extLst>
                <a:ext uri="{FF2B5EF4-FFF2-40B4-BE49-F238E27FC236}">
                  <a16:creationId xmlns:a16="http://schemas.microsoft.com/office/drawing/2014/main" id="{AE343269-D960-5831-25CF-73DF3533FC40}"/>
                </a:ext>
              </a:extLst>
            </p:cNvPr>
            <p:cNvSpPr txBox="1"/>
            <p:nvPr/>
          </p:nvSpPr>
          <p:spPr>
            <a:xfrm>
              <a:off x="11348938" y="2368105"/>
              <a:ext cx="151251"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0</a:t>
              </a:r>
            </a:p>
          </p:txBody>
        </p:sp>
        <p:sp>
          <p:nvSpPr>
            <p:cNvPr id="140" name="TextBox 139">
              <a:extLst>
                <a:ext uri="{FF2B5EF4-FFF2-40B4-BE49-F238E27FC236}">
                  <a16:creationId xmlns:a16="http://schemas.microsoft.com/office/drawing/2014/main" id="{E10BE59C-5606-E396-2D95-EE19722FFDCD}"/>
                </a:ext>
              </a:extLst>
            </p:cNvPr>
            <p:cNvSpPr txBox="1"/>
            <p:nvPr/>
          </p:nvSpPr>
          <p:spPr>
            <a:xfrm>
              <a:off x="10935303" y="2368105"/>
              <a:ext cx="151251"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2</a:t>
              </a:r>
            </a:p>
          </p:txBody>
        </p:sp>
        <p:sp>
          <p:nvSpPr>
            <p:cNvPr id="141" name="TextBox 140">
              <a:extLst>
                <a:ext uri="{FF2B5EF4-FFF2-40B4-BE49-F238E27FC236}">
                  <a16:creationId xmlns:a16="http://schemas.microsoft.com/office/drawing/2014/main" id="{330D0882-44F2-7A3A-6763-CE7267834601}"/>
                </a:ext>
              </a:extLst>
            </p:cNvPr>
            <p:cNvSpPr txBox="1"/>
            <p:nvPr/>
          </p:nvSpPr>
          <p:spPr>
            <a:xfrm>
              <a:off x="10521668" y="2368105"/>
              <a:ext cx="151251"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3</a:t>
              </a:r>
            </a:p>
          </p:txBody>
        </p:sp>
        <p:sp>
          <p:nvSpPr>
            <p:cNvPr id="142" name="TextBox 141">
              <a:extLst>
                <a:ext uri="{FF2B5EF4-FFF2-40B4-BE49-F238E27FC236}">
                  <a16:creationId xmlns:a16="http://schemas.microsoft.com/office/drawing/2014/main" id="{E131408E-DABE-FDD7-E64E-D8A8E054C1C6}"/>
                </a:ext>
              </a:extLst>
            </p:cNvPr>
            <p:cNvSpPr txBox="1"/>
            <p:nvPr/>
          </p:nvSpPr>
          <p:spPr>
            <a:xfrm>
              <a:off x="10068763"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24</a:t>
              </a:r>
            </a:p>
          </p:txBody>
        </p:sp>
        <p:sp>
          <p:nvSpPr>
            <p:cNvPr id="143" name="TextBox 142">
              <a:extLst>
                <a:ext uri="{FF2B5EF4-FFF2-40B4-BE49-F238E27FC236}">
                  <a16:creationId xmlns:a16="http://schemas.microsoft.com/office/drawing/2014/main" id="{96B652A6-EDD9-95B1-1343-C76B38960959}"/>
                </a:ext>
              </a:extLst>
            </p:cNvPr>
            <p:cNvSpPr txBox="1"/>
            <p:nvPr/>
          </p:nvSpPr>
          <p:spPr>
            <a:xfrm>
              <a:off x="9655127"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25</a:t>
              </a:r>
            </a:p>
          </p:txBody>
        </p:sp>
        <p:sp>
          <p:nvSpPr>
            <p:cNvPr id="144" name="TextBox 143">
              <a:extLst>
                <a:ext uri="{FF2B5EF4-FFF2-40B4-BE49-F238E27FC236}">
                  <a16:creationId xmlns:a16="http://schemas.microsoft.com/office/drawing/2014/main" id="{FEC333E1-F467-EC6D-37F0-D4F162176EAE}"/>
                </a:ext>
              </a:extLst>
            </p:cNvPr>
            <p:cNvSpPr txBox="1"/>
            <p:nvPr/>
          </p:nvSpPr>
          <p:spPr>
            <a:xfrm>
              <a:off x="9241493"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48</a:t>
              </a:r>
            </a:p>
          </p:txBody>
        </p:sp>
        <p:sp>
          <p:nvSpPr>
            <p:cNvPr id="145" name="TextBox 144">
              <a:extLst>
                <a:ext uri="{FF2B5EF4-FFF2-40B4-BE49-F238E27FC236}">
                  <a16:creationId xmlns:a16="http://schemas.microsoft.com/office/drawing/2014/main" id="{F0838533-08C4-BE82-B0B4-BE898FB352E8}"/>
                </a:ext>
              </a:extLst>
            </p:cNvPr>
            <p:cNvSpPr txBox="1"/>
            <p:nvPr/>
          </p:nvSpPr>
          <p:spPr>
            <a:xfrm>
              <a:off x="8827858"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53</a:t>
              </a:r>
            </a:p>
          </p:txBody>
        </p:sp>
        <p:sp>
          <p:nvSpPr>
            <p:cNvPr id="146" name="TextBox 145">
              <a:extLst>
                <a:ext uri="{FF2B5EF4-FFF2-40B4-BE49-F238E27FC236}">
                  <a16:creationId xmlns:a16="http://schemas.microsoft.com/office/drawing/2014/main" id="{EBAE9CF7-A154-9AD2-1767-2ACEFFED2B8A}"/>
                </a:ext>
              </a:extLst>
            </p:cNvPr>
            <p:cNvSpPr txBox="1"/>
            <p:nvPr/>
          </p:nvSpPr>
          <p:spPr>
            <a:xfrm>
              <a:off x="8414224"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57</a:t>
              </a:r>
            </a:p>
          </p:txBody>
        </p:sp>
        <p:sp>
          <p:nvSpPr>
            <p:cNvPr id="147" name="TextBox 146">
              <a:extLst>
                <a:ext uri="{FF2B5EF4-FFF2-40B4-BE49-F238E27FC236}">
                  <a16:creationId xmlns:a16="http://schemas.microsoft.com/office/drawing/2014/main" id="{2D2307A7-1B8E-7EBB-772E-3222E1310149}"/>
                </a:ext>
              </a:extLst>
            </p:cNvPr>
            <p:cNvSpPr txBox="1"/>
            <p:nvPr/>
          </p:nvSpPr>
          <p:spPr>
            <a:xfrm>
              <a:off x="8000590"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57</a:t>
              </a:r>
            </a:p>
          </p:txBody>
        </p:sp>
        <p:sp>
          <p:nvSpPr>
            <p:cNvPr id="148" name="TextBox 147">
              <a:extLst>
                <a:ext uri="{FF2B5EF4-FFF2-40B4-BE49-F238E27FC236}">
                  <a16:creationId xmlns:a16="http://schemas.microsoft.com/office/drawing/2014/main" id="{3F3077B5-3369-B761-BE1B-57028C388D83}"/>
                </a:ext>
              </a:extLst>
            </p:cNvPr>
            <p:cNvSpPr txBox="1"/>
            <p:nvPr/>
          </p:nvSpPr>
          <p:spPr>
            <a:xfrm>
              <a:off x="7586956"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71</a:t>
              </a:r>
            </a:p>
          </p:txBody>
        </p:sp>
        <p:sp>
          <p:nvSpPr>
            <p:cNvPr id="149" name="TextBox 148">
              <a:extLst>
                <a:ext uri="{FF2B5EF4-FFF2-40B4-BE49-F238E27FC236}">
                  <a16:creationId xmlns:a16="http://schemas.microsoft.com/office/drawing/2014/main" id="{63A221A9-C6A8-8D72-4108-B5F207562E36}"/>
                </a:ext>
              </a:extLst>
            </p:cNvPr>
            <p:cNvSpPr txBox="1"/>
            <p:nvPr/>
          </p:nvSpPr>
          <p:spPr>
            <a:xfrm>
              <a:off x="7173322"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81</a:t>
              </a:r>
            </a:p>
          </p:txBody>
        </p:sp>
        <p:sp>
          <p:nvSpPr>
            <p:cNvPr id="150" name="TextBox 149">
              <a:extLst>
                <a:ext uri="{FF2B5EF4-FFF2-40B4-BE49-F238E27FC236}">
                  <a16:creationId xmlns:a16="http://schemas.microsoft.com/office/drawing/2014/main" id="{41789E6D-87C2-B27B-B4D5-FB24A6BE9B01}"/>
                </a:ext>
              </a:extLst>
            </p:cNvPr>
            <p:cNvSpPr txBox="1"/>
            <p:nvPr/>
          </p:nvSpPr>
          <p:spPr>
            <a:xfrm>
              <a:off x="6759687" y="2368105"/>
              <a:ext cx="229797"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93</a:t>
              </a:r>
            </a:p>
          </p:txBody>
        </p:sp>
        <p:sp>
          <p:nvSpPr>
            <p:cNvPr id="151" name="TextBox 150">
              <a:extLst>
                <a:ext uri="{FF2B5EF4-FFF2-40B4-BE49-F238E27FC236}">
                  <a16:creationId xmlns:a16="http://schemas.microsoft.com/office/drawing/2014/main" id="{178E80D1-AC12-72E3-0DB7-A17C1E47CE1E}"/>
                </a:ext>
              </a:extLst>
            </p:cNvPr>
            <p:cNvSpPr txBox="1"/>
            <p:nvPr/>
          </p:nvSpPr>
          <p:spPr>
            <a:xfrm>
              <a:off x="6306778" y="2368105"/>
              <a:ext cx="308345" cy="180833"/>
            </a:xfrm>
            <a:prstGeom prst="rect">
              <a:avLst/>
            </a:prstGeom>
            <a:noFill/>
          </p:spPr>
          <p:txBody>
            <a:bodyPr wrap="none" lIns="36000" tIns="36000" rIns="36000" bIns="36000" rtlCol="0" anchor="t" anchorCtr="0">
              <a:spAutoFit/>
            </a:bodyPr>
            <a:lstStyle/>
            <a:p>
              <a:pPr algn="ctr" rtl="0"/>
              <a:r>
                <a:rPr lang="ja-jp" sz="1050">
                  <a:solidFill>
                    <a:schemeClr val="accent2"/>
                  </a:solidFill>
                  <a:latin typeface="+mn-lt"/>
                  <a:cs typeface="Arial" panose="020B0604020202020204" pitchFamily="34" charset="0"/>
                </a:rPr>
                <a:t>104</a:t>
              </a:r>
            </a:p>
          </p:txBody>
        </p:sp>
      </p:grpSp>
      <p:cxnSp>
        <p:nvCxnSpPr>
          <p:cNvPr id="152" name="Straight Connector 151">
            <a:extLst>
              <a:ext uri="{FF2B5EF4-FFF2-40B4-BE49-F238E27FC236}">
                <a16:creationId xmlns:a16="http://schemas.microsoft.com/office/drawing/2014/main" id="{A94C538B-D177-7550-1ACB-D2B9CD29ACA2}"/>
              </a:ext>
            </a:extLst>
          </p:cNvPr>
          <p:cNvCxnSpPr>
            <a:cxnSpLocks/>
          </p:cNvCxnSpPr>
          <p:nvPr/>
        </p:nvCxnSpPr>
        <p:spPr>
          <a:xfrm>
            <a:off x="33577" y="5807676"/>
            <a:ext cx="216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4427C6F1-A466-9517-ED91-EB6D73D6880C}"/>
              </a:ext>
            </a:extLst>
          </p:cNvPr>
          <p:cNvCxnSpPr>
            <a:cxnSpLocks/>
          </p:cNvCxnSpPr>
          <p:nvPr/>
        </p:nvCxnSpPr>
        <p:spPr>
          <a:xfrm>
            <a:off x="33577" y="6083643"/>
            <a:ext cx="216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B61AC9A3-CA60-B26A-CC2A-222B5D099E6A}"/>
              </a:ext>
            </a:extLst>
          </p:cNvPr>
          <p:cNvCxnSpPr>
            <a:cxnSpLocks/>
          </p:cNvCxnSpPr>
          <p:nvPr/>
        </p:nvCxnSpPr>
        <p:spPr>
          <a:xfrm>
            <a:off x="1236392" y="3439297"/>
            <a:ext cx="5076000" cy="0"/>
          </a:xfrm>
          <a:prstGeom prst="line">
            <a:avLst/>
          </a:prstGeom>
          <a:ln>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29351D31-F448-8EF8-7B77-80B82E4E018A}"/>
              </a:ext>
            </a:extLst>
          </p:cNvPr>
          <p:cNvCxnSpPr>
            <a:cxnSpLocks/>
          </p:cNvCxnSpPr>
          <p:nvPr/>
        </p:nvCxnSpPr>
        <p:spPr>
          <a:xfrm>
            <a:off x="6989805" y="3439297"/>
            <a:ext cx="5018044" cy="0"/>
          </a:xfrm>
          <a:prstGeom prst="line">
            <a:avLst/>
          </a:prstGeom>
          <a:ln>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066A276B-7127-A776-0B66-682D2421DC14}"/>
              </a:ext>
            </a:extLst>
          </p:cNvPr>
          <p:cNvCxnSpPr>
            <a:stCxn id="106" idx="0"/>
          </p:cNvCxnSpPr>
          <p:nvPr/>
        </p:nvCxnSpPr>
        <p:spPr>
          <a:xfrm flipH="1" flipV="1">
            <a:off x="4620747" y="2051222"/>
            <a:ext cx="14495" cy="3144469"/>
          </a:xfrm>
          <a:prstGeom prst="line">
            <a:avLst/>
          </a:prstGeom>
          <a:ln>
            <a:solidFill>
              <a:srgbClr val="363636"/>
            </a:solidFill>
            <a:prstDash val="sysDot"/>
          </a:ln>
        </p:spPr>
        <p:style>
          <a:lnRef idx="1">
            <a:schemeClr val="accent1"/>
          </a:lnRef>
          <a:fillRef idx="0">
            <a:schemeClr val="accent1"/>
          </a:fillRef>
          <a:effectRef idx="0">
            <a:schemeClr val="accent1"/>
          </a:effectRef>
          <a:fontRef idx="minor">
            <a:schemeClr val="tx1"/>
          </a:fontRef>
        </p:style>
      </p:cxnSp>
      <p:grpSp>
        <p:nvGrpSpPr>
          <p:cNvPr id="157" name="Group 156">
            <a:extLst>
              <a:ext uri="{FF2B5EF4-FFF2-40B4-BE49-F238E27FC236}">
                <a16:creationId xmlns:a16="http://schemas.microsoft.com/office/drawing/2014/main" id="{8DE9B869-8324-B255-7F83-928DA0E9E14C}"/>
              </a:ext>
            </a:extLst>
          </p:cNvPr>
          <p:cNvGrpSpPr/>
          <p:nvPr/>
        </p:nvGrpSpPr>
        <p:grpSpPr>
          <a:xfrm>
            <a:off x="1335398" y="2048089"/>
            <a:ext cx="4610709" cy="979016"/>
            <a:chOff x="12968248" y="1159089"/>
            <a:chExt cx="4610709" cy="979016"/>
          </a:xfrm>
        </p:grpSpPr>
        <p:sp>
          <p:nvSpPr>
            <p:cNvPr id="158" name="Free-form: Shape 196">
              <a:extLst>
                <a:ext uri="{FF2B5EF4-FFF2-40B4-BE49-F238E27FC236}">
                  <a16:creationId xmlns:a16="http://schemas.microsoft.com/office/drawing/2014/main" id="{27E6F4AF-A3A2-A4D7-A679-112820214D9A}"/>
                </a:ext>
              </a:extLst>
            </p:cNvPr>
            <p:cNvSpPr/>
            <p:nvPr/>
          </p:nvSpPr>
          <p:spPr>
            <a:xfrm>
              <a:off x="12968248" y="1193275"/>
              <a:ext cx="4610709" cy="914551"/>
            </a:xfrm>
            <a:custGeom>
              <a:avLst/>
              <a:gdLst>
                <a:gd name="connsiteX0" fmla="*/ 4610710 w 4610709"/>
                <a:gd name="connsiteY0" fmla="*/ 914551 h 914551"/>
                <a:gd name="connsiteX1" fmla="*/ 4007330 w 4610709"/>
                <a:gd name="connsiteY1" fmla="*/ 914551 h 914551"/>
                <a:gd name="connsiteX2" fmla="*/ 4007330 w 4610709"/>
                <a:gd name="connsiteY2" fmla="*/ 554043 h 914551"/>
                <a:gd name="connsiteX3" fmla="*/ 3828974 w 4610709"/>
                <a:gd name="connsiteY3" fmla="*/ 554043 h 914551"/>
                <a:gd name="connsiteX4" fmla="*/ 3828974 w 4610709"/>
                <a:gd name="connsiteY4" fmla="*/ 352918 h 914551"/>
                <a:gd name="connsiteX5" fmla="*/ 3791026 w 4610709"/>
                <a:gd name="connsiteY5" fmla="*/ 352918 h 914551"/>
                <a:gd name="connsiteX6" fmla="*/ 3791026 w 4610709"/>
                <a:gd name="connsiteY6" fmla="*/ 314970 h 914551"/>
                <a:gd name="connsiteX7" fmla="*/ 2940987 w 4610709"/>
                <a:gd name="connsiteY7" fmla="*/ 314970 h 914551"/>
                <a:gd name="connsiteX8" fmla="*/ 2940987 w 4610709"/>
                <a:gd name="connsiteY8" fmla="*/ 280817 h 914551"/>
                <a:gd name="connsiteX9" fmla="*/ 2823343 w 4610709"/>
                <a:gd name="connsiteY9" fmla="*/ 280817 h 914551"/>
                <a:gd name="connsiteX10" fmla="*/ 2823343 w 4610709"/>
                <a:gd name="connsiteY10" fmla="*/ 258047 h 914551"/>
                <a:gd name="connsiteX11" fmla="*/ 2652579 w 4610709"/>
                <a:gd name="connsiteY11" fmla="*/ 258047 h 914551"/>
                <a:gd name="connsiteX12" fmla="*/ 2652579 w 4610709"/>
                <a:gd name="connsiteY12" fmla="*/ 227689 h 914551"/>
                <a:gd name="connsiteX13" fmla="*/ 2273094 w 4610709"/>
                <a:gd name="connsiteY13" fmla="*/ 227689 h 914551"/>
                <a:gd name="connsiteX14" fmla="*/ 2273094 w 4610709"/>
                <a:gd name="connsiteY14" fmla="*/ 208716 h 914551"/>
                <a:gd name="connsiteX15" fmla="*/ 1912591 w 4610709"/>
                <a:gd name="connsiteY15" fmla="*/ 208716 h 914551"/>
                <a:gd name="connsiteX16" fmla="*/ 1912591 w 4610709"/>
                <a:gd name="connsiteY16" fmla="*/ 163177 h 914551"/>
                <a:gd name="connsiteX17" fmla="*/ 1768383 w 4610709"/>
                <a:gd name="connsiteY17" fmla="*/ 163177 h 914551"/>
                <a:gd name="connsiteX18" fmla="*/ 1768383 w 4610709"/>
                <a:gd name="connsiteY18" fmla="*/ 121434 h 914551"/>
                <a:gd name="connsiteX19" fmla="*/ 1536906 w 4610709"/>
                <a:gd name="connsiteY19" fmla="*/ 121434 h 914551"/>
                <a:gd name="connsiteX20" fmla="*/ 1536906 w 4610709"/>
                <a:gd name="connsiteY20" fmla="*/ 56922 h 914551"/>
                <a:gd name="connsiteX21" fmla="*/ 1502750 w 4610709"/>
                <a:gd name="connsiteY21" fmla="*/ 56922 h 914551"/>
                <a:gd name="connsiteX22" fmla="*/ 1502750 w 4610709"/>
                <a:gd name="connsiteY22" fmla="*/ 26564 h 914551"/>
                <a:gd name="connsiteX23" fmla="*/ 440199 w 4610709"/>
                <a:gd name="connsiteY23" fmla="*/ 26564 h 914551"/>
                <a:gd name="connsiteX24" fmla="*/ 440199 w 4610709"/>
                <a:gd name="connsiteY24" fmla="*/ 0 h 914551"/>
                <a:gd name="connsiteX25" fmla="*/ 0 w 4610709"/>
                <a:gd name="connsiteY25" fmla="*/ 0 h 914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610709" h="914551">
                  <a:moveTo>
                    <a:pt x="4610710" y="914551"/>
                  </a:moveTo>
                  <a:lnTo>
                    <a:pt x="4007330" y="914551"/>
                  </a:lnTo>
                  <a:lnTo>
                    <a:pt x="4007330" y="554043"/>
                  </a:lnTo>
                  <a:lnTo>
                    <a:pt x="3828974" y="554043"/>
                  </a:lnTo>
                  <a:lnTo>
                    <a:pt x="3828974" y="352918"/>
                  </a:lnTo>
                  <a:lnTo>
                    <a:pt x="3791026" y="352918"/>
                  </a:lnTo>
                  <a:lnTo>
                    <a:pt x="3791026" y="314970"/>
                  </a:lnTo>
                  <a:lnTo>
                    <a:pt x="2940987" y="314970"/>
                  </a:lnTo>
                  <a:lnTo>
                    <a:pt x="2940987" y="280817"/>
                  </a:lnTo>
                  <a:lnTo>
                    <a:pt x="2823343" y="280817"/>
                  </a:lnTo>
                  <a:lnTo>
                    <a:pt x="2823343" y="258047"/>
                  </a:lnTo>
                  <a:lnTo>
                    <a:pt x="2652579" y="258047"/>
                  </a:lnTo>
                  <a:lnTo>
                    <a:pt x="2652579" y="227689"/>
                  </a:lnTo>
                  <a:lnTo>
                    <a:pt x="2273094" y="227689"/>
                  </a:lnTo>
                  <a:lnTo>
                    <a:pt x="2273094" y="208716"/>
                  </a:lnTo>
                  <a:lnTo>
                    <a:pt x="1912591" y="208716"/>
                  </a:lnTo>
                  <a:lnTo>
                    <a:pt x="1912591" y="163177"/>
                  </a:lnTo>
                  <a:lnTo>
                    <a:pt x="1768383" y="163177"/>
                  </a:lnTo>
                  <a:lnTo>
                    <a:pt x="1768383" y="121434"/>
                  </a:lnTo>
                  <a:lnTo>
                    <a:pt x="1536906" y="121434"/>
                  </a:lnTo>
                  <a:lnTo>
                    <a:pt x="1536906" y="56922"/>
                  </a:lnTo>
                  <a:lnTo>
                    <a:pt x="1502750" y="56922"/>
                  </a:lnTo>
                  <a:lnTo>
                    <a:pt x="1502750" y="26564"/>
                  </a:lnTo>
                  <a:lnTo>
                    <a:pt x="440199" y="26564"/>
                  </a:lnTo>
                  <a:lnTo>
                    <a:pt x="440199" y="0"/>
                  </a:lnTo>
                  <a:lnTo>
                    <a:pt x="0" y="0"/>
                  </a:lnTo>
                </a:path>
              </a:pathLst>
            </a:custGeom>
            <a:noFill/>
            <a:ln w="19050" cap="flat">
              <a:solidFill>
                <a:schemeClr val="accent1">
                  <a:alpha val="99000"/>
                </a:schemeClr>
              </a:solidFill>
              <a:prstDash val="solid"/>
              <a:miter/>
            </a:ln>
          </p:spPr>
          <p:txBody>
            <a:bodyPr rtlCol="0" anchor="ctr"/>
            <a:lstStyle/>
            <a:p>
              <a:pPr rtl="0"/>
              <a:endParaRPr lang="en-GB" sz="1400">
                <a:latin typeface="+mn-lt"/>
              </a:endParaRPr>
            </a:p>
          </p:txBody>
        </p:sp>
        <p:grpSp>
          <p:nvGrpSpPr>
            <p:cNvPr id="159" name="Group 158">
              <a:extLst>
                <a:ext uri="{FF2B5EF4-FFF2-40B4-BE49-F238E27FC236}">
                  <a16:creationId xmlns:a16="http://schemas.microsoft.com/office/drawing/2014/main" id="{921D3EAE-4BC4-66B0-C109-233AA615EBF5}"/>
                </a:ext>
              </a:extLst>
            </p:cNvPr>
            <p:cNvGrpSpPr/>
            <p:nvPr/>
          </p:nvGrpSpPr>
          <p:grpSpPr>
            <a:xfrm>
              <a:off x="13355319" y="1159089"/>
              <a:ext cx="4196959" cy="979016"/>
              <a:chOff x="13355319" y="1159089"/>
              <a:chExt cx="4196959" cy="979016"/>
            </a:xfrm>
          </p:grpSpPr>
          <p:sp>
            <p:nvSpPr>
              <p:cNvPr id="160" name="Free-form: Shape 197">
                <a:extLst>
                  <a:ext uri="{FF2B5EF4-FFF2-40B4-BE49-F238E27FC236}">
                    <a16:creationId xmlns:a16="http://schemas.microsoft.com/office/drawing/2014/main" id="{26A32406-3368-6D24-8883-FC8118934369}"/>
                  </a:ext>
                </a:extLst>
              </p:cNvPr>
              <p:cNvSpPr/>
              <p:nvPr/>
            </p:nvSpPr>
            <p:spPr>
              <a:xfrm>
                <a:off x="13355319" y="1159089"/>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161" name="Free-form: Shape 198">
                <a:extLst>
                  <a:ext uri="{FF2B5EF4-FFF2-40B4-BE49-F238E27FC236}">
                    <a16:creationId xmlns:a16="http://schemas.microsoft.com/office/drawing/2014/main" id="{C1343A7F-4132-E15E-A03E-2CCC21D7E4EB}"/>
                  </a:ext>
                </a:extLst>
              </p:cNvPr>
              <p:cNvSpPr/>
              <p:nvPr/>
            </p:nvSpPr>
            <p:spPr>
              <a:xfrm>
                <a:off x="15942553" y="1479144"/>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162" name="Free-form: Shape 199">
                <a:extLst>
                  <a:ext uri="{FF2B5EF4-FFF2-40B4-BE49-F238E27FC236}">
                    <a16:creationId xmlns:a16="http://schemas.microsoft.com/office/drawing/2014/main" id="{EFB4CC3F-2DD4-03ED-0A31-AA5F063650F4}"/>
                  </a:ext>
                </a:extLst>
              </p:cNvPr>
              <p:cNvSpPr/>
              <p:nvPr/>
            </p:nvSpPr>
            <p:spPr>
              <a:xfrm>
                <a:off x="15999703" y="1479144"/>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163" name="Free-form: Shape 200">
                <a:extLst>
                  <a:ext uri="{FF2B5EF4-FFF2-40B4-BE49-F238E27FC236}">
                    <a16:creationId xmlns:a16="http://schemas.microsoft.com/office/drawing/2014/main" id="{4F25699C-295D-DE86-0E91-8D53C6348AFC}"/>
                  </a:ext>
                </a:extLst>
              </p:cNvPr>
              <p:cNvSpPr/>
              <p:nvPr/>
            </p:nvSpPr>
            <p:spPr>
              <a:xfrm>
                <a:off x="16018753" y="1479144"/>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164" name="Free-form: Shape 201">
                <a:extLst>
                  <a:ext uri="{FF2B5EF4-FFF2-40B4-BE49-F238E27FC236}">
                    <a16:creationId xmlns:a16="http://schemas.microsoft.com/office/drawing/2014/main" id="{DDD6A744-B598-3701-6F89-58E38E9F5542}"/>
                  </a:ext>
                </a:extLst>
              </p:cNvPr>
              <p:cNvSpPr/>
              <p:nvPr/>
            </p:nvSpPr>
            <p:spPr>
              <a:xfrm>
                <a:off x="16037803" y="1479144"/>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165" name="Free-form: Shape 202">
                <a:extLst>
                  <a:ext uri="{FF2B5EF4-FFF2-40B4-BE49-F238E27FC236}">
                    <a16:creationId xmlns:a16="http://schemas.microsoft.com/office/drawing/2014/main" id="{16D2C35E-CC67-6FD1-556E-24E109696FF9}"/>
                  </a:ext>
                </a:extLst>
              </p:cNvPr>
              <p:cNvSpPr/>
              <p:nvPr/>
            </p:nvSpPr>
            <p:spPr>
              <a:xfrm>
                <a:off x="16075903" y="1479144"/>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166" name="Free-form: Shape 203">
                <a:extLst>
                  <a:ext uri="{FF2B5EF4-FFF2-40B4-BE49-F238E27FC236}">
                    <a16:creationId xmlns:a16="http://schemas.microsoft.com/office/drawing/2014/main" id="{DB6C72FF-7CFE-CB01-41FA-C0D0FAFD7545}"/>
                  </a:ext>
                </a:extLst>
              </p:cNvPr>
              <p:cNvSpPr/>
              <p:nvPr/>
            </p:nvSpPr>
            <p:spPr>
              <a:xfrm>
                <a:off x="16114003" y="1479144"/>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167" name="Free-form: Shape 204">
                <a:extLst>
                  <a:ext uri="{FF2B5EF4-FFF2-40B4-BE49-F238E27FC236}">
                    <a16:creationId xmlns:a16="http://schemas.microsoft.com/office/drawing/2014/main" id="{78446A73-92B2-E749-E79A-3809902E51F7}"/>
                  </a:ext>
                </a:extLst>
              </p:cNvPr>
              <p:cNvSpPr/>
              <p:nvPr/>
            </p:nvSpPr>
            <p:spPr>
              <a:xfrm>
                <a:off x="16723603" y="1479144"/>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168" name="Free-form: Shape 205">
                <a:extLst>
                  <a:ext uri="{FF2B5EF4-FFF2-40B4-BE49-F238E27FC236}">
                    <a16:creationId xmlns:a16="http://schemas.microsoft.com/office/drawing/2014/main" id="{6614B4A8-19C7-4315-990B-FD5FEE0117D2}"/>
                  </a:ext>
                </a:extLst>
              </p:cNvPr>
              <p:cNvSpPr/>
              <p:nvPr/>
            </p:nvSpPr>
            <p:spPr>
              <a:xfrm>
                <a:off x="16731327" y="1547619"/>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169" name="Free-form: Shape 206">
                <a:extLst>
                  <a:ext uri="{FF2B5EF4-FFF2-40B4-BE49-F238E27FC236}">
                    <a16:creationId xmlns:a16="http://schemas.microsoft.com/office/drawing/2014/main" id="{0AF31D30-29AE-266F-6F0C-C21048073E33}"/>
                  </a:ext>
                </a:extLst>
              </p:cNvPr>
              <p:cNvSpPr/>
              <p:nvPr/>
            </p:nvSpPr>
            <p:spPr>
              <a:xfrm>
                <a:off x="16769427" y="1757169"/>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170" name="Free-form: Shape 207">
                <a:extLst>
                  <a:ext uri="{FF2B5EF4-FFF2-40B4-BE49-F238E27FC236}">
                    <a16:creationId xmlns:a16="http://schemas.microsoft.com/office/drawing/2014/main" id="{D05F9C4F-A57F-EEDE-7A0B-72E007DB7FB8}"/>
                  </a:ext>
                </a:extLst>
              </p:cNvPr>
              <p:cNvSpPr/>
              <p:nvPr/>
            </p:nvSpPr>
            <p:spPr>
              <a:xfrm>
                <a:off x="16799803" y="1707744"/>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171" name="Free-form: Shape 208">
                <a:extLst>
                  <a:ext uri="{FF2B5EF4-FFF2-40B4-BE49-F238E27FC236}">
                    <a16:creationId xmlns:a16="http://schemas.microsoft.com/office/drawing/2014/main" id="{FC088C25-9A00-3640-2808-C9C32F4131A0}"/>
                  </a:ext>
                </a:extLst>
              </p:cNvPr>
              <p:cNvSpPr/>
              <p:nvPr/>
            </p:nvSpPr>
            <p:spPr>
              <a:xfrm>
                <a:off x="16971253" y="2077359"/>
                <a:ext cx="9525" cy="60746"/>
              </a:xfrm>
              <a:custGeom>
                <a:avLst/>
                <a:gdLst>
                  <a:gd name="connsiteX0" fmla="*/ 0 w 9525"/>
                  <a:gd name="connsiteY0" fmla="*/ 60747 h 60746"/>
                  <a:gd name="connsiteX1" fmla="*/ 0 w 9525"/>
                  <a:gd name="connsiteY1" fmla="*/ 0 h 60746"/>
                </a:gdLst>
                <a:ahLst/>
                <a:cxnLst>
                  <a:cxn ang="0">
                    <a:pos x="connsiteX0" y="connsiteY0"/>
                  </a:cxn>
                  <a:cxn ang="0">
                    <a:pos x="connsiteX1" y="connsiteY1"/>
                  </a:cxn>
                </a:cxnLst>
                <a:rect l="l" t="t" r="r" b="b"/>
                <a:pathLst>
                  <a:path w="9525" h="60746">
                    <a:moveTo>
                      <a:pt x="0" y="60747"/>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172" name="Free-form: Shape 209">
                <a:extLst>
                  <a:ext uri="{FF2B5EF4-FFF2-40B4-BE49-F238E27FC236}">
                    <a16:creationId xmlns:a16="http://schemas.microsoft.com/office/drawing/2014/main" id="{3C693D1D-7971-6E15-40A7-155B8806ADB4}"/>
                  </a:ext>
                </a:extLst>
              </p:cNvPr>
              <p:cNvSpPr/>
              <p:nvPr/>
            </p:nvSpPr>
            <p:spPr>
              <a:xfrm>
                <a:off x="17447503" y="2077359"/>
                <a:ext cx="9525" cy="60746"/>
              </a:xfrm>
              <a:custGeom>
                <a:avLst/>
                <a:gdLst>
                  <a:gd name="connsiteX0" fmla="*/ 0 w 9525"/>
                  <a:gd name="connsiteY0" fmla="*/ 60747 h 60746"/>
                  <a:gd name="connsiteX1" fmla="*/ 0 w 9525"/>
                  <a:gd name="connsiteY1" fmla="*/ 0 h 60746"/>
                </a:gdLst>
                <a:ahLst/>
                <a:cxnLst>
                  <a:cxn ang="0">
                    <a:pos x="connsiteX0" y="connsiteY0"/>
                  </a:cxn>
                  <a:cxn ang="0">
                    <a:pos x="connsiteX1" y="connsiteY1"/>
                  </a:cxn>
                </a:cxnLst>
                <a:rect l="l" t="t" r="r" b="b"/>
                <a:pathLst>
                  <a:path w="9525" h="60746">
                    <a:moveTo>
                      <a:pt x="0" y="60747"/>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173" name="Free-form: Shape 210">
                <a:extLst>
                  <a:ext uri="{FF2B5EF4-FFF2-40B4-BE49-F238E27FC236}">
                    <a16:creationId xmlns:a16="http://schemas.microsoft.com/office/drawing/2014/main" id="{E2389EC5-36AD-142F-B709-65144E7D05CC}"/>
                  </a:ext>
                </a:extLst>
              </p:cNvPr>
              <p:cNvSpPr/>
              <p:nvPr/>
            </p:nvSpPr>
            <p:spPr>
              <a:xfrm>
                <a:off x="17542753" y="2077359"/>
                <a:ext cx="9525" cy="60746"/>
              </a:xfrm>
              <a:custGeom>
                <a:avLst/>
                <a:gdLst>
                  <a:gd name="connsiteX0" fmla="*/ 0 w 9525"/>
                  <a:gd name="connsiteY0" fmla="*/ 60747 h 60746"/>
                  <a:gd name="connsiteX1" fmla="*/ 0 w 9525"/>
                  <a:gd name="connsiteY1" fmla="*/ 0 h 60746"/>
                </a:gdLst>
                <a:ahLst/>
                <a:cxnLst>
                  <a:cxn ang="0">
                    <a:pos x="connsiteX0" y="connsiteY0"/>
                  </a:cxn>
                  <a:cxn ang="0">
                    <a:pos x="connsiteX1" y="connsiteY1"/>
                  </a:cxn>
                </a:cxnLst>
                <a:rect l="l" t="t" r="r" b="b"/>
                <a:pathLst>
                  <a:path w="9525" h="60746">
                    <a:moveTo>
                      <a:pt x="0" y="60747"/>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grpSp>
      </p:grpSp>
      <p:graphicFrame>
        <p:nvGraphicFramePr>
          <p:cNvPr id="174" name="Table 173">
            <a:extLst>
              <a:ext uri="{FF2B5EF4-FFF2-40B4-BE49-F238E27FC236}">
                <a16:creationId xmlns:a16="http://schemas.microsoft.com/office/drawing/2014/main" id="{027092E9-C975-6EAD-3EBA-5C29404E77B1}"/>
              </a:ext>
            </a:extLst>
          </p:cNvPr>
          <p:cNvGraphicFramePr>
            <a:graphicFrameLocks noGrp="1"/>
          </p:cNvGraphicFramePr>
          <p:nvPr>
            <p:extLst>
              <p:ext uri="{D42A27DB-BD31-4B8C-83A1-F6EECF244321}">
                <p14:modId xmlns:p14="http://schemas.microsoft.com/office/powerpoint/2010/main" val="3555851452"/>
              </p:ext>
            </p:extLst>
          </p:nvPr>
        </p:nvGraphicFramePr>
        <p:xfrm>
          <a:off x="1372191" y="4021238"/>
          <a:ext cx="4803523" cy="1097280"/>
        </p:xfrm>
        <a:graphic>
          <a:graphicData uri="http://schemas.openxmlformats.org/drawingml/2006/table">
            <a:tbl>
              <a:tblPr firstRow="1" bandRow="1">
                <a:tableStyleId>{69012ECD-51FC-41F1-AA8D-1B2483CD663E}</a:tableStyleId>
              </a:tblPr>
              <a:tblGrid>
                <a:gridCol w="1528813">
                  <a:extLst>
                    <a:ext uri="{9D8B030D-6E8A-4147-A177-3AD203B41FA5}">
                      <a16:colId xmlns:a16="http://schemas.microsoft.com/office/drawing/2014/main" val="881070766"/>
                    </a:ext>
                  </a:extLst>
                </a:gridCol>
                <a:gridCol w="1642646">
                  <a:extLst>
                    <a:ext uri="{9D8B030D-6E8A-4147-A177-3AD203B41FA5}">
                      <a16:colId xmlns:a16="http://schemas.microsoft.com/office/drawing/2014/main" val="3400412284"/>
                    </a:ext>
                  </a:extLst>
                </a:gridCol>
                <a:gridCol w="1632064">
                  <a:extLst>
                    <a:ext uri="{9D8B030D-6E8A-4147-A177-3AD203B41FA5}">
                      <a16:colId xmlns:a16="http://schemas.microsoft.com/office/drawing/2014/main" val="1653846850"/>
                    </a:ext>
                  </a:extLst>
                </a:gridCol>
              </a:tblGrid>
              <a:tr h="319954">
                <a:tc>
                  <a:txBody>
                    <a:bodyPr/>
                    <a:lstStyle/>
                    <a:p>
                      <a:pPr algn="l" rtl="0"/>
                      <a:endParaRPr lang="en-GB" sz="1200" kern="1200" dirty="0">
                        <a:solidFill>
                          <a:schemeClr val="tx2"/>
                        </a:solidFill>
                        <a:latin typeface="+mn-lt"/>
                        <a:ea typeface="+mn-ea"/>
                        <a:cs typeface="+mn-cs"/>
                      </a:endParaRPr>
                    </a:p>
                  </a:txBody>
                  <a:tcPr marL="72000" marR="36000" marT="0" marB="0" anchor="b"/>
                </a:tc>
                <a:tc>
                  <a:txBody>
                    <a:bodyPr/>
                    <a:lstStyle/>
                    <a:p>
                      <a:pPr algn="ctr" rtl="0"/>
                      <a:r>
                        <a:rPr lang="ja-jp" sz="1200" kern="1200" dirty="0">
                          <a:solidFill>
                            <a:schemeClr val="tx2"/>
                          </a:solidFill>
                        </a:rPr>
                        <a:t>イベント/患者数、n</a:t>
                      </a:r>
                      <a:endParaRPr lang="en-GB" sz="1200" kern="1200" dirty="0">
                        <a:solidFill>
                          <a:schemeClr val="tx2"/>
                        </a:solidFill>
                        <a:latin typeface="+mn-lt"/>
                        <a:ea typeface="+mn-ea"/>
                        <a:cs typeface="+mn-cs"/>
                      </a:endParaRPr>
                    </a:p>
                  </a:txBody>
                  <a:tcPr marL="72000" marR="36000" marT="0" marB="0" anchor="b"/>
                </a:tc>
                <a:tc>
                  <a:txBody>
                    <a:bodyPr/>
                    <a:lstStyle/>
                    <a:p>
                      <a:pPr algn="ctr" rtl="0"/>
                      <a:r>
                        <a:rPr lang="ja-jp" sz="1200" kern="1200" dirty="0">
                          <a:solidFill>
                            <a:schemeClr val="tx2"/>
                          </a:solidFill>
                        </a:rPr>
                        <a:t>mDFS、月数（95%信頼区間）</a:t>
                      </a:r>
                      <a:endParaRPr lang="en-GB" sz="1200" kern="1200" dirty="0">
                        <a:solidFill>
                          <a:schemeClr val="tx2"/>
                        </a:solidFill>
                        <a:latin typeface="+mn-lt"/>
                        <a:ea typeface="+mn-ea"/>
                        <a:cs typeface="+mn-cs"/>
                      </a:endParaRPr>
                    </a:p>
                  </a:txBody>
                  <a:tcPr marL="72000" marR="36000" marT="0" marB="0" anchor="b"/>
                </a:tc>
                <a:extLst>
                  <a:ext uri="{0D108BD9-81ED-4DB2-BD59-A6C34878D82A}">
                    <a16:rowId xmlns:a16="http://schemas.microsoft.com/office/drawing/2014/main" val="1036986302"/>
                  </a:ext>
                </a:extLst>
              </a:tr>
              <a:tr h="164783">
                <a:tc>
                  <a:txBody>
                    <a:bodyPr/>
                    <a:lstStyle/>
                    <a:p>
                      <a:pPr algn="l" rtl="0"/>
                      <a:r>
                        <a:rPr lang="ja-jp" sz="1200">
                          <a:solidFill>
                            <a:srgbClr val="363636"/>
                          </a:solidFill>
                        </a:rPr>
                        <a:t>オウモレルチニブ</a:t>
                      </a:r>
                    </a:p>
                  </a:txBody>
                  <a:tcPr marL="72000" marR="36000" marT="0" marB="0" anchor="ctr">
                    <a:solidFill>
                      <a:schemeClr val="tx2"/>
                    </a:solidFill>
                  </a:tcPr>
                </a:tc>
                <a:tc>
                  <a:txBody>
                    <a:bodyPr/>
                    <a:lstStyle/>
                    <a:p>
                      <a:pPr algn="ctr" rtl="0"/>
                      <a:r>
                        <a:rPr lang="ja-jp" sz="1200">
                          <a:solidFill>
                            <a:srgbClr val="363636"/>
                          </a:solidFill>
                        </a:rPr>
                        <a:t>15/106</a:t>
                      </a:r>
                    </a:p>
                  </a:txBody>
                  <a:tcPr marL="72000" marR="36000" marT="0" marB="0" anchor="ctr">
                    <a:solidFill>
                      <a:schemeClr val="tx2"/>
                    </a:solidFill>
                  </a:tcPr>
                </a:tc>
                <a:tc>
                  <a:txBody>
                    <a:bodyPr/>
                    <a:lstStyle/>
                    <a:p>
                      <a:pPr algn="ctr" rtl="0"/>
                      <a:r>
                        <a:rPr lang="ja-jp" sz="1200">
                          <a:solidFill>
                            <a:srgbClr val="363636"/>
                          </a:solidFill>
                        </a:rPr>
                        <a:t>NR (29.1, NA)</a:t>
                      </a:r>
                    </a:p>
                  </a:txBody>
                  <a:tcPr marL="72000" marR="36000" marT="0" marB="0" anchor="ctr">
                    <a:solidFill>
                      <a:schemeClr val="tx2"/>
                    </a:solidFill>
                  </a:tcPr>
                </a:tc>
                <a:extLst>
                  <a:ext uri="{0D108BD9-81ED-4DB2-BD59-A6C34878D82A}">
                    <a16:rowId xmlns:a16="http://schemas.microsoft.com/office/drawing/2014/main" val="3960412512"/>
                  </a:ext>
                </a:extLst>
              </a:tr>
              <a:tr h="164783">
                <a:tc>
                  <a:txBody>
                    <a:bodyPr/>
                    <a:lstStyle/>
                    <a:p>
                      <a:pPr algn="l" rtl="0"/>
                      <a:r>
                        <a:rPr lang="ja-jp" sz="1200">
                          <a:solidFill>
                            <a:srgbClr val="363636"/>
                          </a:solidFill>
                        </a:rPr>
                        <a:t>プラセボ</a:t>
                      </a:r>
                    </a:p>
                  </a:txBody>
                  <a:tcPr marL="72000" marR="36000" marT="0" marB="0" anchor="ctr">
                    <a:solidFill>
                      <a:schemeClr val="tx2"/>
                    </a:solidFill>
                  </a:tcPr>
                </a:tc>
                <a:tc>
                  <a:txBody>
                    <a:bodyPr/>
                    <a:lstStyle/>
                    <a:p>
                      <a:pPr algn="ctr" rtl="0"/>
                      <a:r>
                        <a:rPr lang="ja-jp" sz="1200">
                          <a:solidFill>
                            <a:srgbClr val="363636"/>
                          </a:solidFill>
                        </a:rPr>
                        <a:t>62/104</a:t>
                      </a:r>
                    </a:p>
                  </a:txBody>
                  <a:tcPr marL="72000" marR="36000" marT="0" marB="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19.4 (11.2, 26.2)</a:t>
                      </a:r>
                    </a:p>
                  </a:txBody>
                  <a:tcPr marL="72000" marR="36000" marT="0" marB="0" anchor="ctr">
                    <a:solidFill>
                      <a:schemeClr val="tx2"/>
                    </a:solidFill>
                  </a:tcPr>
                </a:tc>
                <a:extLst>
                  <a:ext uri="{0D108BD9-81ED-4DB2-BD59-A6C34878D82A}">
                    <a16:rowId xmlns:a16="http://schemas.microsoft.com/office/drawing/2014/main" val="2800554499"/>
                  </a:ext>
                </a:extLst>
              </a:tr>
              <a:tr h="319954">
                <a:tc>
                  <a:txBody>
                    <a:bodyPr/>
                    <a:lstStyle/>
                    <a:p>
                      <a:pPr algn="l" rtl="0"/>
                      <a:r>
                        <a:rPr lang="ja-jp" sz="1200" dirty="0">
                          <a:solidFill>
                            <a:srgbClr val="363636"/>
                          </a:solidFill>
                        </a:rPr>
                        <a:t>ハザード比</a:t>
                      </a:r>
                      <a:br>
                        <a:rPr lang="en-GB" altLang="ja-JP" sz="1200" dirty="0">
                          <a:solidFill>
                            <a:srgbClr val="363636"/>
                          </a:solidFill>
                        </a:rPr>
                      </a:br>
                      <a:r>
                        <a:rPr lang="ja-jp" sz="1200" dirty="0">
                          <a:solidFill>
                            <a:srgbClr val="363636"/>
                          </a:solidFill>
                        </a:rPr>
                        <a:t>（95%信頼区間）；p値</a:t>
                      </a:r>
                    </a:p>
                  </a:txBody>
                  <a:tcPr marL="72000" marR="36000" marT="0" marB="0" anchor="ctr">
                    <a:solidFill>
                      <a:schemeClr val="tx2"/>
                    </a:solidFill>
                  </a:tcPr>
                </a:tc>
                <a:tc gridSpan="2">
                  <a:txBody>
                    <a:bodyPr/>
                    <a:lstStyle/>
                    <a:p>
                      <a:pPr algn="ctr" rtl="0"/>
                      <a:r>
                        <a:rPr lang="ja-jp" sz="1200" dirty="0">
                          <a:solidFill>
                            <a:srgbClr val="363636"/>
                          </a:solidFill>
                        </a:rPr>
                        <a:t>0.17 (0.09, 0.97); &lt;0.0001</a:t>
                      </a:r>
                    </a:p>
                  </a:txBody>
                  <a:tcPr marL="72000" marR="36000" marT="0" marB="0" anchor="ctr">
                    <a:solidFill>
                      <a:schemeClr val="tx2"/>
                    </a:solidFill>
                  </a:tcPr>
                </a:tc>
                <a:tc hMerge="1">
                  <a:txBody>
                    <a:bodyPr/>
                    <a:lstStyle/>
                    <a:p>
                      <a:pPr algn="ctr" rtl="0"/>
                      <a:endParaRPr lang="en-GB" sz="1200" dirty="0"/>
                    </a:p>
                  </a:txBody>
                  <a:tcPr marL="36000" marR="36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73347186"/>
                  </a:ext>
                </a:extLst>
              </a:tr>
            </a:tbl>
          </a:graphicData>
        </a:graphic>
      </p:graphicFrame>
      <p:sp>
        <p:nvSpPr>
          <p:cNvPr id="175" name="TextBox 174">
            <a:extLst>
              <a:ext uri="{FF2B5EF4-FFF2-40B4-BE49-F238E27FC236}">
                <a16:creationId xmlns:a16="http://schemas.microsoft.com/office/drawing/2014/main" id="{B87936EE-8000-F497-C8B5-B1C69FACE1E4}"/>
              </a:ext>
            </a:extLst>
          </p:cNvPr>
          <p:cNvSpPr txBox="1"/>
          <p:nvPr/>
        </p:nvSpPr>
        <p:spPr>
          <a:xfrm>
            <a:off x="4628083" y="2133600"/>
            <a:ext cx="583814" cy="261610"/>
          </a:xfrm>
          <a:prstGeom prst="rect">
            <a:avLst/>
          </a:prstGeom>
          <a:noFill/>
        </p:spPr>
        <p:txBody>
          <a:bodyPr wrap="none" rtlCol="0">
            <a:spAutoFit/>
          </a:bodyPr>
          <a:lstStyle/>
          <a:p>
            <a:pPr algn="ctr" rtl="0"/>
            <a:r>
              <a:rPr lang="ja-jp" sz="1050">
                <a:solidFill>
                  <a:schemeClr val="accent1"/>
                </a:solidFill>
                <a:latin typeface="+mn-lt"/>
              </a:rPr>
              <a:t>88.2%</a:t>
            </a:r>
          </a:p>
        </p:txBody>
      </p:sp>
      <p:sp>
        <p:nvSpPr>
          <p:cNvPr id="176" name="TextBox 175">
            <a:extLst>
              <a:ext uri="{FF2B5EF4-FFF2-40B4-BE49-F238E27FC236}">
                <a16:creationId xmlns:a16="http://schemas.microsoft.com/office/drawing/2014/main" id="{F9A44B46-F1A4-E85D-7A86-637B918F1EF7}"/>
              </a:ext>
            </a:extLst>
          </p:cNvPr>
          <p:cNvSpPr txBox="1"/>
          <p:nvPr/>
        </p:nvSpPr>
        <p:spPr>
          <a:xfrm>
            <a:off x="4582877" y="3418703"/>
            <a:ext cx="583814" cy="261610"/>
          </a:xfrm>
          <a:prstGeom prst="rect">
            <a:avLst/>
          </a:prstGeom>
          <a:noFill/>
        </p:spPr>
        <p:txBody>
          <a:bodyPr wrap="none" rtlCol="0">
            <a:spAutoFit/>
          </a:bodyPr>
          <a:lstStyle/>
          <a:p>
            <a:pPr algn="ctr" rtl="0"/>
            <a:r>
              <a:rPr lang="ja-jp" sz="1050">
                <a:solidFill>
                  <a:schemeClr val="accent2"/>
                </a:solidFill>
                <a:latin typeface="+mn-lt"/>
              </a:rPr>
              <a:t>40.6%</a:t>
            </a:r>
          </a:p>
        </p:txBody>
      </p:sp>
      <p:grpSp>
        <p:nvGrpSpPr>
          <p:cNvPr id="177" name="Group 176">
            <a:extLst>
              <a:ext uri="{FF2B5EF4-FFF2-40B4-BE49-F238E27FC236}">
                <a16:creationId xmlns:a16="http://schemas.microsoft.com/office/drawing/2014/main" id="{7F0E8744-D2F2-2983-76FD-F3FB40D5C3F1}"/>
              </a:ext>
            </a:extLst>
          </p:cNvPr>
          <p:cNvGrpSpPr/>
          <p:nvPr/>
        </p:nvGrpSpPr>
        <p:grpSpPr>
          <a:xfrm>
            <a:off x="1322737" y="2057400"/>
            <a:ext cx="4623892" cy="1832400"/>
            <a:chOff x="13323887" y="990600"/>
            <a:chExt cx="4623892" cy="1832400"/>
          </a:xfrm>
        </p:grpSpPr>
        <p:sp>
          <p:nvSpPr>
            <p:cNvPr id="178" name="Free-form: Shape 218">
              <a:extLst>
                <a:ext uri="{FF2B5EF4-FFF2-40B4-BE49-F238E27FC236}">
                  <a16:creationId xmlns:a16="http://schemas.microsoft.com/office/drawing/2014/main" id="{507E5980-C6CC-A3AF-6852-A65EB85AEBB6}"/>
                </a:ext>
              </a:extLst>
            </p:cNvPr>
            <p:cNvSpPr/>
            <p:nvPr/>
          </p:nvSpPr>
          <p:spPr>
            <a:xfrm>
              <a:off x="13323887" y="1022917"/>
              <a:ext cx="4623892" cy="1769946"/>
            </a:xfrm>
            <a:custGeom>
              <a:avLst/>
              <a:gdLst>
                <a:gd name="connsiteX0" fmla="*/ 4623892 w 4623892"/>
                <a:gd name="connsiteY0" fmla="*/ 1769946 h 1769946"/>
                <a:gd name="connsiteX1" fmla="*/ 3845538 w 4623892"/>
                <a:gd name="connsiteY1" fmla="*/ 1769946 h 1769946"/>
                <a:gd name="connsiteX2" fmla="*/ 3845538 w 4623892"/>
                <a:gd name="connsiteY2" fmla="*/ 1702414 h 1769946"/>
                <a:gd name="connsiteX3" fmla="*/ 3834879 w 4623892"/>
                <a:gd name="connsiteY3" fmla="*/ 1702414 h 1769946"/>
                <a:gd name="connsiteX4" fmla="*/ 3834879 w 4623892"/>
                <a:gd name="connsiteY4" fmla="*/ 1638444 h 1769946"/>
                <a:gd name="connsiteX5" fmla="*/ 3628739 w 4623892"/>
                <a:gd name="connsiteY5" fmla="*/ 1638444 h 1769946"/>
                <a:gd name="connsiteX6" fmla="*/ 3628739 w 4623892"/>
                <a:gd name="connsiteY6" fmla="*/ 1595791 h 1769946"/>
                <a:gd name="connsiteX7" fmla="*/ 3223575 w 4623892"/>
                <a:gd name="connsiteY7" fmla="*/ 1595791 h 1769946"/>
                <a:gd name="connsiteX8" fmla="*/ 3223575 w 4623892"/>
                <a:gd name="connsiteY8" fmla="*/ 1553148 h 1769946"/>
                <a:gd name="connsiteX9" fmla="*/ 3084967 w 4623892"/>
                <a:gd name="connsiteY9" fmla="*/ 1553148 h 1769946"/>
                <a:gd name="connsiteX10" fmla="*/ 3084967 w 4623892"/>
                <a:gd name="connsiteY10" fmla="*/ 1496274 h 1769946"/>
                <a:gd name="connsiteX11" fmla="*/ 3060087 w 4623892"/>
                <a:gd name="connsiteY11" fmla="*/ 1496274 h 1769946"/>
                <a:gd name="connsiteX12" fmla="*/ 3060087 w 4623892"/>
                <a:gd name="connsiteY12" fmla="*/ 1428751 h 1769946"/>
                <a:gd name="connsiteX13" fmla="*/ 2882379 w 4623892"/>
                <a:gd name="connsiteY13" fmla="*/ 1428751 h 1769946"/>
                <a:gd name="connsiteX14" fmla="*/ 2882379 w 4623892"/>
                <a:gd name="connsiteY14" fmla="*/ 1393213 h 1769946"/>
                <a:gd name="connsiteX15" fmla="*/ 2718892 w 4623892"/>
                <a:gd name="connsiteY15" fmla="*/ 1393213 h 1769946"/>
                <a:gd name="connsiteX16" fmla="*/ 2718892 w 4623892"/>
                <a:gd name="connsiteY16" fmla="*/ 1347008 h 1769946"/>
                <a:gd name="connsiteX17" fmla="*/ 2679792 w 4623892"/>
                <a:gd name="connsiteY17" fmla="*/ 1347008 h 1769946"/>
                <a:gd name="connsiteX18" fmla="*/ 2679792 w 4623892"/>
                <a:gd name="connsiteY18" fmla="*/ 1318576 h 1769946"/>
                <a:gd name="connsiteX19" fmla="*/ 2615822 w 4623892"/>
                <a:gd name="connsiteY19" fmla="*/ 1318576 h 1769946"/>
                <a:gd name="connsiteX20" fmla="*/ 2615822 w 4623892"/>
                <a:gd name="connsiteY20" fmla="*/ 1286581 h 1769946"/>
                <a:gd name="connsiteX21" fmla="*/ 2455888 w 4623892"/>
                <a:gd name="connsiteY21" fmla="*/ 1286581 h 1769946"/>
                <a:gd name="connsiteX22" fmla="*/ 2455888 w 4623892"/>
                <a:gd name="connsiteY22" fmla="*/ 1261711 h 1769946"/>
                <a:gd name="connsiteX23" fmla="*/ 2327939 w 4623892"/>
                <a:gd name="connsiteY23" fmla="*/ 1261711 h 1769946"/>
                <a:gd name="connsiteX24" fmla="*/ 2327939 w 4623892"/>
                <a:gd name="connsiteY24" fmla="*/ 1208400 h 1769946"/>
                <a:gd name="connsiteX25" fmla="*/ 2253301 w 4623892"/>
                <a:gd name="connsiteY25" fmla="*/ 1208400 h 1769946"/>
                <a:gd name="connsiteX26" fmla="*/ 2253301 w 4623892"/>
                <a:gd name="connsiteY26" fmla="*/ 1179958 h 1769946"/>
                <a:gd name="connsiteX27" fmla="*/ 1592237 w 4623892"/>
                <a:gd name="connsiteY27" fmla="*/ 1179958 h 1769946"/>
                <a:gd name="connsiteX28" fmla="*/ 1592237 w 4623892"/>
                <a:gd name="connsiteY28" fmla="*/ 1119541 h 1769946"/>
                <a:gd name="connsiteX29" fmla="*/ 1578026 w 4623892"/>
                <a:gd name="connsiteY29" fmla="*/ 1119541 h 1769946"/>
                <a:gd name="connsiteX30" fmla="*/ 1578026 w 4623892"/>
                <a:gd name="connsiteY30" fmla="*/ 1009365 h 1769946"/>
                <a:gd name="connsiteX31" fmla="*/ 1563805 w 4623892"/>
                <a:gd name="connsiteY31" fmla="*/ 1009365 h 1769946"/>
                <a:gd name="connsiteX32" fmla="*/ 1563805 w 4623892"/>
                <a:gd name="connsiteY32" fmla="*/ 977380 h 1769946"/>
                <a:gd name="connsiteX33" fmla="*/ 1538926 w 4623892"/>
                <a:gd name="connsiteY33" fmla="*/ 977380 h 1769946"/>
                <a:gd name="connsiteX34" fmla="*/ 1538926 w 4623892"/>
                <a:gd name="connsiteY34" fmla="*/ 881418 h 1769946"/>
                <a:gd name="connsiteX35" fmla="*/ 1514046 w 4623892"/>
                <a:gd name="connsiteY35" fmla="*/ 881418 h 1769946"/>
                <a:gd name="connsiteX36" fmla="*/ 1514046 w 4623892"/>
                <a:gd name="connsiteY36" fmla="*/ 838769 h 1769946"/>
                <a:gd name="connsiteX37" fmla="*/ 1354112 w 4623892"/>
                <a:gd name="connsiteY37" fmla="*/ 838769 h 1769946"/>
                <a:gd name="connsiteX38" fmla="*/ 1354112 w 4623892"/>
                <a:gd name="connsiteY38" fmla="*/ 810336 h 1769946"/>
                <a:gd name="connsiteX39" fmla="*/ 1187072 w 4623892"/>
                <a:gd name="connsiteY39" fmla="*/ 810336 h 1769946"/>
                <a:gd name="connsiteX40" fmla="*/ 1187072 w 4623892"/>
                <a:gd name="connsiteY40" fmla="*/ 785457 h 1769946"/>
                <a:gd name="connsiteX41" fmla="*/ 1172851 w 4623892"/>
                <a:gd name="connsiteY41" fmla="*/ 785457 h 1769946"/>
                <a:gd name="connsiteX42" fmla="*/ 1172851 w 4623892"/>
                <a:gd name="connsiteY42" fmla="*/ 749916 h 1769946"/>
                <a:gd name="connsiteX43" fmla="*/ 1155087 w 4623892"/>
                <a:gd name="connsiteY43" fmla="*/ 749916 h 1769946"/>
                <a:gd name="connsiteX44" fmla="*/ 1155087 w 4623892"/>
                <a:gd name="connsiteY44" fmla="*/ 678834 h 1769946"/>
                <a:gd name="connsiteX45" fmla="*/ 1137314 w 4623892"/>
                <a:gd name="connsiteY45" fmla="*/ 678834 h 1769946"/>
                <a:gd name="connsiteX46" fmla="*/ 1137314 w 4623892"/>
                <a:gd name="connsiteY46" fmla="*/ 607752 h 1769946"/>
                <a:gd name="connsiteX47" fmla="*/ 1084002 w 4623892"/>
                <a:gd name="connsiteY47" fmla="*/ 607752 h 1769946"/>
                <a:gd name="connsiteX48" fmla="*/ 1084002 w 4623892"/>
                <a:gd name="connsiteY48" fmla="*/ 579319 h 1769946"/>
                <a:gd name="connsiteX49" fmla="*/ 938284 w 4623892"/>
                <a:gd name="connsiteY49" fmla="*/ 579319 h 1769946"/>
                <a:gd name="connsiteX50" fmla="*/ 938284 w 4623892"/>
                <a:gd name="connsiteY50" fmla="*/ 547332 h 1769946"/>
                <a:gd name="connsiteX51" fmla="*/ 813890 w 4623892"/>
                <a:gd name="connsiteY51" fmla="*/ 547332 h 1769946"/>
                <a:gd name="connsiteX52" fmla="*/ 813890 w 4623892"/>
                <a:gd name="connsiteY52" fmla="*/ 469142 h 1769946"/>
                <a:gd name="connsiteX53" fmla="*/ 789011 w 4623892"/>
                <a:gd name="connsiteY53" fmla="*/ 469142 h 1769946"/>
                <a:gd name="connsiteX54" fmla="*/ 789011 w 4623892"/>
                <a:gd name="connsiteY54" fmla="*/ 369626 h 1769946"/>
                <a:gd name="connsiteX55" fmla="*/ 764133 w 4623892"/>
                <a:gd name="connsiteY55" fmla="*/ 369626 h 1769946"/>
                <a:gd name="connsiteX56" fmla="*/ 764133 w 4623892"/>
                <a:gd name="connsiteY56" fmla="*/ 266558 h 1769946"/>
                <a:gd name="connsiteX57" fmla="*/ 572211 w 4623892"/>
                <a:gd name="connsiteY57" fmla="*/ 266558 h 1769946"/>
                <a:gd name="connsiteX58" fmla="*/ 572211 w 4623892"/>
                <a:gd name="connsiteY58" fmla="*/ 241679 h 1769946"/>
                <a:gd name="connsiteX59" fmla="*/ 415830 w 4623892"/>
                <a:gd name="connsiteY59" fmla="*/ 241679 h 1769946"/>
                <a:gd name="connsiteX60" fmla="*/ 415830 w 4623892"/>
                <a:gd name="connsiteY60" fmla="*/ 191921 h 1769946"/>
                <a:gd name="connsiteX61" fmla="*/ 405168 w 4623892"/>
                <a:gd name="connsiteY61" fmla="*/ 191921 h 1769946"/>
                <a:gd name="connsiteX62" fmla="*/ 405168 w 4623892"/>
                <a:gd name="connsiteY62" fmla="*/ 78190 h 1769946"/>
                <a:gd name="connsiteX63" fmla="*/ 312761 w 4623892"/>
                <a:gd name="connsiteY63" fmla="*/ 78190 h 1769946"/>
                <a:gd name="connsiteX64" fmla="*/ 312761 w 4623892"/>
                <a:gd name="connsiteY64" fmla="*/ 56866 h 1769946"/>
                <a:gd name="connsiteX65" fmla="*/ 195476 w 4623892"/>
                <a:gd name="connsiteY65" fmla="*/ 56866 h 1769946"/>
                <a:gd name="connsiteX66" fmla="*/ 195476 w 4623892"/>
                <a:gd name="connsiteY66" fmla="*/ 39095 h 1769946"/>
                <a:gd name="connsiteX67" fmla="*/ 159934 w 4623892"/>
                <a:gd name="connsiteY67" fmla="*/ 39095 h 1769946"/>
                <a:gd name="connsiteX68" fmla="*/ 159934 w 4623892"/>
                <a:gd name="connsiteY68" fmla="*/ 0 h 1769946"/>
                <a:gd name="connsiteX69" fmla="*/ 0 w 4623892"/>
                <a:gd name="connsiteY69" fmla="*/ 0 h 1769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623892" h="1769946">
                  <a:moveTo>
                    <a:pt x="4623892" y="1769946"/>
                  </a:moveTo>
                  <a:lnTo>
                    <a:pt x="3845538" y="1769946"/>
                  </a:lnTo>
                  <a:lnTo>
                    <a:pt x="3845538" y="1702414"/>
                  </a:lnTo>
                  <a:lnTo>
                    <a:pt x="3834879" y="1702414"/>
                  </a:lnTo>
                  <a:lnTo>
                    <a:pt x="3834879" y="1638444"/>
                  </a:lnTo>
                  <a:lnTo>
                    <a:pt x="3628739" y="1638444"/>
                  </a:lnTo>
                  <a:lnTo>
                    <a:pt x="3628739" y="1595791"/>
                  </a:lnTo>
                  <a:lnTo>
                    <a:pt x="3223575" y="1595791"/>
                  </a:lnTo>
                  <a:lnTo>
                    <a:pt x="3223575" y="1553148"/>
                  </a:lnTo>
                  <a:lnTo>
                    <a:pt x="3084967" y="1553148"/>
                  </a:lnTo>
                  <a:lnTo>
                    <a:pt x="3084967" y="1496274"/>
                  </a:lnTo>
                  <a:lnTo>
                    <a:pt x="3060087" y="1496274"/>
                  </a:lnTo>
                  <a:lnTo>
                    <a:pt x="3060087" y="1428751"/>
                  </a:lnTo>
                  <a:lnTo>
                    <a:pt x="2882379" y="1428751"/>
                  </a:lnTo>
                  <a:lnTo>
                    <a:pt x="2882379" y="1393213"/>
                  </a:lnTo>
                  <a:lnTo>
                    <a:pt x="2718892" y="1393213"/>
                  </a:lnTo>
                  <a:lnTo>
                    <a:pt x="2718892" y="1347008"/>
                  </a:lnTo>
                  <a:lnTo>
                    <a:pt x="2679792" y="1347008"/>
                  </a:lnTo>
                  <a:lnTo>
                    <a:pt x="2679792" y="1318576"/>
                  </a:lnTo>
                  <a:lnTo>
                    <a:pt x="2615822" y="1318576"/>
                  </a:lnTo>
                  <a:lnTo>
                    <a:pt x="2615822" y="1286581"/>
                  </a:lnTo>
                  <a:lnTo>
                    <a:pt x="2455888" y="1286581"/>
                  </a:lnTo>
                  <a:lnTo>
                    <a:pt x="2455888" y="1261711"/>
                  </a:lnTo>
                  <a:lnTo>
                    <a:pt x="2327939" y="1261711"/>
                  </a:lnTo>
                  <a:lnTo>
                    <a:pt x="2327939" y="1208400"/>
                  </a:lnTo>
                  <a:lnTo>
                    <a:pt x="2253301" y="1208400"/>
                  </a:lnTo>
                  <a:lnTo>
                    <a:pt x="2253301" y="1179958"/>
                  </a:lnTo>
                  <a:lnTo>
                    <a:pt x="1592237" y="1179958"/>
                  </a:lnTo>
                  <a:lnTo>
                    <a:pt x="1592237" y="1119541"/>
                  </a:lnTo>
                  <a:lnTo>
                    <a:pt x="1578026" y="1119541"/>
                  </a:lnTo>
                  <a:lnTo>
                    <a:pt x="1578026" y="1009365"/>
                  </a:lnTo>
                  <a:lnTo>
                    <a:pt x="1563805" y="1009365"/>
                  </a:lnTo>
                  <a:lnTo>
                    <a:pt x="1563805" y="977380"/>
                  </a:lnTo>
                  <a:lnTo>
                    <a:pt x="1538926" y="977380"/>
                  </a:lnTo>
                  <a:lnTo>
                    <a:pt x="1538926" y="881418"/>
                  </a:lnTo>
                  <a:lnTo>
                    <a:pt x="1514046" y="881418"/>
                  </a:lnTo>
                  <a:lnTo>
                    <a:pt x="1514046" y="838769"/>
                  </a:lnTo>
                  <a:lnTo>
                    <a:pt x="1354112" y="838769"/>
                  </a:lnTo>
                  <a:lnTo>
                    <a:pt x="1354112" y="810336"/>
                  </a:lnTo>
                  <a:lnTo>
                    <a:pt x="1187072" y="810336"/>
                  </a:lnTo>
                  <a:lnTo>
                    <a:pt x="1187072" y="785457"/>
                  </a:lnTo>
                  <a:lnTo>
                    <a:pt x="1172851" y="785457"/>
                  </a:lnTo>
                  <a:lnTo>
                    <a:pt x="1172851" y="749916"/>
                  </a:lnTo>
                  <a:lnTo>
                    <a:pt x="1155087" y="749916"/>
                  </a:lnTo>
                  <a:lnTo>
                    <a:pt x="1155087" y="678834"/>
                  </a:lnTo>
                  <a:lnTo>
                    <a:pt x="1137314" y="678834"/>
                  </a:lnTo>
                  <a:lnTo>
                    <a:pt x="1137314" y="607752"/>
                  </a:lnTo>
                  <a:lnTo>
                    <a:pt x="1084002" y="607752"/>
                  </a:lnTo>
                  <a:lnTo>
                    <a:pt x="1084002" y="579319"/>
                  </a:lnTo>
                  <a:lnTo>
                    <a:pt x="938284" y="579319"/>
                  </a:lnTo>
                  <a:lnTo>
                    <a:pt x="938284" y="547332"/>
                  </a:lnTo>
                  <a:lnTo>
                    <a:pt x="813890" y="547332"/>
                  </a:lnTo>
                  <a:lnTo>
                    <a:pt x="813890" y="469142"/>
                  </a:lnTo>
                  <a:lnTo>
                    <a:pt x="789011" y="469142"/>
                  </a:lnTo>
                  <a:lnTo>
                    <a:pt x="789011" y="369626"/>
                  </a:lnTo>
                  <a:lnTo>
                    <a:pt x="764133" y="369626"/>
                  </a:lnTo>
                  <a:lnTo>
                    <a:pt x="764133" y="266558"/>
                  </a:lnTo>
                  <a:lnTo>
                    <a:pt x="572211" y="266558"/>
                  </a:lnTo>
                  <a:lnTo>
                    <a:pt x="572211" y="241679"/>
                  </a:lnTo>
                  <a:lnTo>
                    <a:pt x="415830" y="241679"/>
                  </a:lnTo>
                  <a:lnTo>
                    <a:pt x="415830" y="191921"/>
                  </a:lnTo>
                  <a:lnTo>
                    <a:pt x="405168" y="191921"/>
                  </a:lnTo>
                  <a:lnTo>
                    <a:pt x="405168" y="78190"/>
                  </a:lnTo>
                  <a:lnTo>
                    <a:pt x="312761" y="78190"/>
                  </a:lnTo>
                  <a:lnTo>
                    <a:pt x="312761" y="56866"/>
                  </a:lnTo>
                  <a:lnTo>
                    <a:pt x="195476" y="56866"/>
                  </a:lnTo>
                  <a:lnTo>
                    <a:pt x="195476" y="39095"/>
                  </a:lnTo>
                  <a:lnTo>
                    <a:pt x="159934" y="39095"/>
                  </a:lnTo>
                  <a:lnTo>
                    <a:pt x="159934" y="0"/>
                  </a:lnTo>
                  <a:lnTo>
                    <a:pt x="0" y="0"/>
                  </a:lnTo>
                </a:path>
              </a:pathLst>
            </a:custGeom>
            <a:noFill/>
            <a:ln w="19050" cap="flat">
              <a:solidFill>
                <a:schemeClr val="accent2">
                  <a:alpha val="99000"/>
                </a:schemeClr>
              </a:solidFill>
              <a:prstDash val="solid"/>
              <a:miter/>
            </a:ln>
          </p:spPr>
          <p:txBody>
            <a:bodyPr rtlCol="0" anchor="ctr"/>
            <a:lstStyle/>
            <a:p>
              <a:pPr rtl="0"/>
              <a:endParaRPr lang="en-GB" sz="1400">
                <a:latin typeface="+mn-lt"/>
              </a:endParaRPr>
            </a:p>
          </p:txBody>
        </p:sp>
        <p:grpSp>
          <p:nvGrpSpPr>
            <p:cNvPr id="179" name="Group 178">
              <a:extLst>
                <a:ext uri="{FF2B5EF4-FFF2-40B4-BE49-F238E27FC236}">
                  <a16:creationId xmlns:a16="http://schemas.microsoft.com/office/drawing/2014/main" id="{AE30FB92-5349-AF96-3C68-AE975830FEA8}"/>
                </a:ext>
              </a:extLst>
            </p:cNvPr>
            <p:cNvGrpSpPr/>
            <p:nvPr/>
          </p:nvGrpSpPr>
          <p:grpSpPr>
            <a:xfrm>
              <a:off x="13355873" y="990600"/>
              <a:ext cx="4562473" cy="1832400"/>
              <a:chOff x="13355873" y="990600"/>
              <a:chExt cx="4562473" cy="1832400"/>
            </a:xfrm>
          </p:grpSpPr>
          <p:sp>
            <p:nvSpPr>
              <p:cNvPr id="180" name="Free-form: Shape 219">
                <a:extLst>
                  <a:ext uri="{FF2B5EF4-FFF2-40B4-BE49-F238E27FC236}">
                    <a16:creationId xmlns:a16="http://schemas.microsoft.com/office/drawing/2014/main" id="{BD9EE4BE-2970-3EBB-F761-18E4EB315063}"/>
                  </a:ext>
                </a:extLst>
              </p:cNvPr>
              <p:cNvSpPr/>
              <p:nvPr/>
            </p:nvSpPr>
            <p:spPr>
              <a:xfrm>
                <a:off x="13355873" y="990600"/>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181" name="Free-form: Shape 220">
                <a:extLst>
                  <a:ext uri="{FF2B5EF4-FFF2-40B4-BE49-F238E27FC236}">
                    <a16:creationId xmlns:a16="http://schemas.microsoft.com/office/drawing/2014/main" id="{E871004A-2091-18B3-E731-5AB5AD00D8CB}"/>
                  </a:ext>
                </a:extLst>
              </p:cNvPr>
              <p:cNvSpPr/>
              <p:nvPr/>
            </p:nvSpPr>
            <p:spPr>
              <a:xfrm>
                <a:off x="13355873" y="990600"/>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182" name="Free-form: Shape 221">
                <a:extLst>
                  <a:ext uri="{FF2B5EF4-FFF2-40B4-BE49-F238E27FC236}">
                    <a16:creationId xmlns:a16="http://schemas.microsoft.com/office/drawing/2014/main" id="{DEA534B0-7F79-ADFA-7C0E-C2228B05EF00}"/>
                  </a:ext>
                </a:extLst>
              </p:cNvPr>
              <p:cNvSpPr/>
              <p:nvPr/>
            </p:nvSpPr>
            <p:spPr>
              <a:xfrm>
                <a:off x="16365771" y="241935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183" name="Free-form: Shape 222">
                <a:extLst>
                  <a:ext uri="{FF2B5EF4-FFF2-40B4-BE49-F238E27FC236}">
                    <a16:creationId xmlns:a16="http://schemas.microsoft.com/office/drawing/2014/main" id="{46C75429-7A1F-A7F6-833A-A028182220BC}"/>
                  </a:ext>
                </a:extLst>
              </p:cNvPr>
              <p:cNvSpPr/>
              <p:nvPr/>
            </p:nvSpPr>
            <p:spPr>
              <a:xfrm>
                <a:off x="16422921" y="253365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184" name="Free-form: Shape 223">
                <a:extLst>
                  <a:ext uri="{FF2B5EF4-FFF2-40B4-BE49-F238E27FC236}">
                    <a16:creationId xmlns:a16="http://schemas.microsoft.com/office/drawing/2014/main" id="{CAB718BB-A4EA-F26F-94E6-372C164A1DEE}"/>
                  </a:ext>
                </a:extLst>
              </p:cNvPr>
              <p:cNvSpPr/>
              <p:nvPr/>
            </p:nvSpPr>
            <p:spPr>
              <a:xfrm>
                <a:off x="17108721" y="262890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185" name="Free-form: Shape 224">
                <a:extLst>
                  <a:ext uri="{FF2B5EF4-FFF2-40B4-BE49-F238E27FC236}">
                    <a16:creationId xmlns:a16="http://schemas.microsoft.com/office/drawing/2014/main" id="{20D5E8B1-FCC5-61C4-D673-E03FE1F4FF4B}"/>
                  </a:ext>
                </a:extLst>
              </p:cNvPr>
              <p:cNvSpPr/>
              <p:nvPr/>
            </p:nvSpPr>
            <p:spPr>
              <a:xfrm>
                <a:off x="17508771" y="276225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186" name="Free-form: Shape 225">
                <a:extLst>
                  <a:ext uri="{FF2B5EF4-FFF2-40B4-BE49-F238E27FC236}">
                    <a16:creationId xmlns:a16="http://schemas.microsoft.com/office/drawing/2014/main" id="{076C0FA5-5F32-81DA-73F6-9E10C9B865DC}"/>
                  </a:ext>
                </a:extLst>
              </p:cNvPr>
              <p:cNvSpPr/>
              <p:nvPr/>
            </p:nvSpPr>
            <p:spPr>
              <a:xfrm>
                <a:off x="17908821" y="276225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187" name="Free-form: Shape 226">
                <a:extLst>
                  <a:ext uri="{FF2B5EF4-FFF2-40B4-BE49-F238E27FC236}">
                    <a16:creationId xmlns:a16="http://schemas.microsoft.com/office/drawing/2014/main" id="{82ABE7BD-0EEF-B948-3576-C7082ACAE8F1}"/>
                  </a:ext>
                </a:extLst>
              </p:cNvPr>
              <p:cNvSpPr/>
              <p:nvPr/>
            </p:nvSpPr>
            <p:spPr>
              <a:xfrm>
                <a:off x="17135496" y="2716425"/>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grpSp>
      </p:grpSp>
      <p:grpSp>
        <p:nvGrpSpPr>
          <p:cNvPr id="188" name="Group 187">
            <a:extLst>
              <a:ext uri="{FF2B5EF4-FFF2-40B4-BE49-F238E27FC236}">
                <a16:creationId xmlns:a16="http://schemas.microsoft.com/office/drawing/2014/main" id="{5A99B501-9F26-9C10-AB80-DF4A9A316286}"/>
              </a:ext>
            </a:extLst>
          </p:cNvPr>
          <p:cNvGrpSpPr/>
          <p:nvPr/>
        </p:nvGrpSpPr>
        <p:grpSpPr>
          <a:xfrm>
            <a:off x="151002" y="5669138"/>
            <a:ext cx="1094662" cy="566410"/>
            <a:chOff x="-774143" y="5660749"/>
            <a:chExt cx="1094662" cy="566410"/>
          </a:xfrm>
        </p:grpSpPr>
        <p:sp>
          <p:nvSpPr>
            <p:cNvPr id="191" name="TextBox 190">
              <a:extLst>
                <a:ext uri="{FF2B5EF4-FFF2-40B4-BE49-F238E27FC236}">
                  <a16:creationId xmlns:a16="http://schemas.microsoft.com/office/drawing/2014/main" id="{3876E084-5922-C1A0-2318-E0AAC6AE1715}"/>
                </a:ext>
              </a:extLst>
            </p:cNvPr>
            <p:cNvSpPr txBox="1"/>
            <p:nvPr/>
          </p:nvSpPr>
          <p:spPr>
            <a:xfrm>
              <a:off x="-774143" y="5660749"/>
              <a:ext cx="1094662" cy="430887"/>
            </a:xfrm>
            <a:prstGeom prst="rect">
              <a:avLst/>
            </a:prstGeom>
            <a:noFill/>
          </p:spPr>
          <p:txBody>
            <a:bodyPr wrap="square" rtlCol="0">
              <a:spAutoFit/>
            </a:bodyPr>
            <a:lstStyle/>
            <a:p>
              <a:pPr algn="r" rtl="0"/>
              <a:r>
                <a:rPr lang="ja-jp" sz="1050">
                  <a:solidFill>
                    <a:schemeClr val="accent1"/>
                  </a:solidFill>
                  <a:latin typeface="+mn-lt"/>
                </a:rPr>
                <a:t>オウモレルチニブ</a:t>
              </a:r>
            </a:p>
          </p:txBody>
        </p:sp>
        <p:sp>
          <p:nvSpPr>
            <p:cNvPr id="192" name="TextBox 191">
              <a:extLst>
                <a:ext uri="{FF2B5EF4-FFF2-40B4-BE49-F238E27FC236}">
                  <a16:creationId xmlns:a16="http://schemas.microsoft.com/office/drawing/2014/main" id="{110CF004-4D73-E11C-BC6C-1D2BB423AE20}"/>
                </a:ext>
              </a:extLst>
            </p:cNvPr>
            <p:cNvSpPr txBox="1"/>
            <p:nvPr/>
          </p:nvSpPr>
          <p:spPr>
            <a:xfrm>
              <a:off x="-618811" y="5965549"/>
              <a:ext cx="939330" cy="261610"/>
            </a:xfrm>
            <a:prstGeom prst="rect">
              <a:avLst/>
            </a:prstGeom>
            <a:noFill/>
          </p:spPr>
          <p:txBody>
            <a:bodyPr wrap="square" rtlCol="0">
              <a:spAutoFit/>
            </a:bodyPr>
            <a:lstStyle/>
            <a:p>
              <a:pPr algn="r" rtl="0"/>
              <a:r>
                <a:rPr lang="ja-jp" sz="1050">
                  <a:solidFill>
                    <a:schemeClr val="accent2"/>
                  </a:solidFill>
                  <a:latin typeface="+mn-lt"/>
                </a:rPr>
                <a:t>プラセボ</a:t>
              </a:r>
            </a:p>
          </p:txBody>
        </p:sp>
      </p:grpSp>
      <p:graphicFrame>
        <p:nvGraphicFramePr>
          <p:cNvPr id="193" name="Table 192">
            <a:extLst>
              <a:ext uri="{FF2B5EF4-FFF2-40B4-BE49-F238E27FC236}">
                <a16:creationId xmlns:a16="http://schemas.microsoft.com/office/drawing/2014/main" id="{BFD3A739-FA17-C600-F5D5-D52A838F4408}"/>
              </a:ext>
            </a:extLst>
          </p:cNvPr>
          <p:cNvGraphicFramePr>
            <a:graphicFrameLocks noGrp="1"/>
          </p:cNvGraphicFramePr>
          <p:nvPr>
            <p:extLst>
              <p:ext uri="{D42A27DB-BD31-4B8C-83A1-F6EECF244321}">
                <p14:modId xmlns:p14="http://schemas.microsoft.com/office/powerpoint/2010/main" val="1764269192"/>
              </p:ext>
            </p:extLst>
          </p:nvPr>
        </p:nvGraphicFramePr>
        <p:xfrm>
          <a:off x="7025488" y="4223136"/>
          <a:ext cx="5120615" cy="787336"/>
        </p:xfrm>
        <a:graphic>
          <a:graphicData uri="http://schemas.openxmlformats.org/drawingml/2006/table">
            <a:tbl>
              <a:tblPr firstRow="1" bandRow="1">
                <a:tableStyleId>{69012ECD-51FC-41F1-AA8D-1B2483CD663E}</a:tableStyleId>
              </a:tblPr>
              <a:tblGrid>
                <a:gridCol w="1266875">
                  <a:extLst>
                    <a:ext uri="{9D8B030D-6E8A-4147-A177-3AD203B41FA5}">
                      <a16:colId xmlns:a16="http://schemas.microsoft.com/office/drawing/2014/main" val="881070766"/>
                    </a:ext>
                  </a:extLst>
                </a:gridCol>
                <a:gridCol w="1978075">
                  <a:extLst>
                    <a:ext uri="{9D8B030D-6E8A-4147-A177-3AD203B41FA5}">
                      <a16:colId xmlns:a16="http://schemas.microsoft.com/office/drawing/2014/main" val="3400412284"/>
                    </a:ext>
                  </a:extLst>
                </a:gridCol>
                <a:gridCol w="929768">
                  <a:extLst>
                    <a:ext uri="{9D8B030D-6E8A-4147-A177-3AD203B41FA5}">
                      <a16:colId xmlns:a16="http://schemas.microsoft.com/office/drawing/2014/main" val="1653846850"/>
                    </a:ext>
                  </a:extLst>
                </a:gridCol>
                <a:gridCol w="945897">
                  <a:extLst>
                    <a:ext uri="{9D8B030D-6E8A-4147-A177-3AD203B41FA5}">
                      <a16:colId xmlns:a16="http://schemas.microsoft.com/office/drawing/2014/main" val="3766697045"/>
                    </a:ext>
                  </a:extLst>
                </a:gridCol>
              </a:tblGrid>
              <a:tr h="298729">
                <a:tc>
                  <a:txBody>
                    <a:bodyPr/>
                    <a:lstStyle/>
                    <a:p>
                      <a:pPr algn="l" rtl="0"/>
                      <a:endParaRPr lang="en-GB" sz="1200" kern="1200" dirty="0">
                        <a:solidFill>
                          <a:schemeClr val="tx2"/>
                        </a:solidFill>
                        <a:latin typeface="+mn-lt"/>
                        <a:ea typeface="+mn-ea"/>
                        <a:cs typeface="+mn-cs"/>
                      </a:endParaRPr>
                    </a:p>
                  </a:txBody>
                  <a:tcPr marL="72000" marR="36000" marT="0" marB="0" anchor="b"/>
                </a:tc>
                <a:tc>
                  <a:txBody>
                    <a:bodyPr/>
                    <a:lstStyle/>
                    <a:p>
                      <a:pPr algn="ctr" rtl="0"/>
                      <a:r>
                        <a:rPr lang="ja-jp" sz="1200" kern="1200">
                          <a:solidFill>
                            <a:schemeClr val="tx2"/>
                          </a:solidFill>
                        </a:rPr>
                        <a:t>mOS、月数（95%信頼区間）</a:t>
                      </a:r>
                      <a:endParaRPr lang="en-GB" sz="1200" kern="1200" dirty="0">
                        <a:solidFill>
                          <a:schemeClr val="tx2"/>
                        </a:solidFill>
                        <a:latin typeface="+mn-lt"/>
                        <a:ea typeface="+mn-ea"/>
                        <a:cs typeface="+mn-cs"/>
                      </a:endParaRPr>
                    </a:p>
                  </a:txBody>
                  <a:tcPr marL="72000" marR="36000" marT="0" marB="0" anchor="b"/>
                </a:tc>
                <a:tc>
                  <a:txBody>
                    <a:bodyPr/>
                    <a:lstStyle/>
                    <a:p>
                      <a:pPr algn="ctr" rtl="0"/>
                      <a:r>
                        <a:rPr lang="ja-jp" sz="1200" kern="1200">
                          <a:solidFill>
                            <a:schemeClr val="tx2"/>
                          </a:solidFill>
                        </a:rPr>
                        <a:t>イベント、n</a:t>
                      </a:r>
                      <a:endParaRPr lang="en-GB" sz="1200" kern="1200" dirty="0">
                        <a:solidFill>
                          <a:schemeClr val="tx2"/>
                        </a:solidFill>
                        <a:latin typeface="+mn-lt"/>
                        <a:ea typeface="+mn-ea"/>
                        <a:cs typeface="+mn-cs"/>
                      </a:endParaRPr>
                    </a:p>
                  </a:txBody>
                  <a:tcPr marL="72000" marR="36000" marT="0" marB="0" anchor="b"/>
                </a:tc>
                <a:tc>
                  <a:txBody>
                    <a:bodyPr/>
                    <a:lstStyle/>
                    <a:p>
                      <a:pPr algn="ctr" rtl="0"/>
                      <a:r>
                        <a:rPr lang="ja-jp" sz="1200" kern="1200" dirty="0">
                          <a:solidFill>
                            <a:schemeClr val="tx2"/>
                          </a:solidFill>
                        </a:rPr>
                        <a:t>打ち切り</a:t>
                      </a:r>
                      <a:endParaRPr lang="en-GB" sz="1200" kern="1200" dirty="0">
                        <a:solidFill>
                          <a:schemeClr val="tx2"/>
                        </a:solidFill>
                        <a:latin typeface="+mn-lt"/>
                        <a:ea typeface="+mn-ea"/>
                        <a:cs typeface="+mn-cs"/>
                      </a:endParaRPr>
                    </a:p>
                  </a:txBody>
                  <a:tcPr marL="72000" marR="36000" marT="0" marB="0" anchor="b"/>
                </a:tc>
                <a:extLst>
                  <a:ext uri="{0D108BD9-81ED-4DB2-BD59-A6C34878D82A}">
                    <a16:rowId xmlns:a16="http://schemas.microsoft.com/office/drawing/2014/main" val="1036986302"/>
                  </a:ext>
                </a:extLst>
              </a:tr>
              <a:tr h="298729">
                <a:tc>
                  <a:txBody>
                    <a:bodyPr/>
                    <a:lstStyle/>
                    <a:p>
                      <a:pPr algn="l" rtl="0"/>
                      <a:r>
                        <a:rPr lang="ja-jp" sz="1200">
                          <a:solidFill>
                            <a:srgbClr val="363636"/>
                          </a:solidFill>
                        </a:rPr>
                        <a:t>オウモレルチニブ</a:t>
                      </a:r>
                    </a:p>
                  </a:txBody>
                  <a:tcPr marL="72000" marR="36000" marT="0" marB="0" anchor="ctr"/>
                </a:tc>
                <a:tc>
                  <a:txBody>
                    <a:bodyPr/>
                    <a:lstStyle/>
                    <a:p>
                      <a:pPr algn="ctr" rtl="0"/>
                      <a:r>
                        <a:rPr lang="ja-jp" sz="1200">
                          <a:solidFill>
                            <a:srgbClr val="363636"/>
                          </a:solidFill>
                        </a:rPr>
                        <a:t>NR（NA、NA）</a:t>
                      </a:r>
                    </a:p>
                  </a:txBody>
                  <a:tcPr marL="72000" marR="36000" marT="0" marB="0" anchor="ctr"/>
                </a:tc>
                <a:tc>
                  <a:txBody>
                    <a:bodyPr/>
                    <a:lstStyle/>
                    <a:p>
                      <a:pPr algn="ctr" rtl="0"/>
                      <a:r>
                        <a:rPr lang="ja-jp" sz="1200">
                          <a:solidFill>
                            <a:srgbClr val="363636"/>
                          </a:solidFill>
                        </a:rPr>
                        <a:t>3</a:t>
                      </a:r>
                    </a:p>
                  </a:txBody>
                  <a:tcPr marL="72000" marR="36000" marT="0" marB="0" anchor="ctr"/>
                </a:tc>
                <a:tc>
                  <a:txBody>
                    <a:bodyPr/>
                    <a:lstStyle/>
                    <a:p>
                      <a:pPr algn="ctr" rtl="0"/>
                      <a:r>
                        <a:rPr lang="ja-jp" sz="1200">
                          <a:solidFill>
                            <a:srgbClr val="363636"/>
                          </a:solidFill>
                        </a:rPr>
                        <a:t>103</a:t>
                      </a:r>
                    </a:p>
                  </a:txBody>
                  <a:tcPr marL="72000" marR="36000" marT="0" marB="0" anchor="ctr"/>
                </a:tc>
                <a:extLst>
                  <a:ext uri="{0D108BD9-81ED-4DB2-BD59-A6C34878D82A}">
                    <a16:rowId xmlns:a16="http://schemas.microsoft.com/office/drawing/2014/main" val="3960412512"/>
                  </a:ext>
                </a:extLst>
              </a:tr>
              <a:tr h="189878">
                <a:tc>
                  <a:txBody>
                    <a:bodyPr/>
                    <a:lstStyle/>
                    <a:p>
                      <a:pPr algn="l" rtl="0"/>
                      <a:r>
                        <a:rPr lang="ja-jp" sz="1200">
                          <a:solidFill>
                            <a:srgbClr val="363636"/>
                          </a:solidFill>
                        </a:rPr>
                        <a:t>プラセボ</a:t>
                      </a:r>
                    </a:p>
                  </a:txBody>
                  <a:tcPr marL="72000" marR="36000" marT="0" marB="0" anchor="ctr"/>
                </a:tc>
                <a:tc>
                  <a:txBody>
                    <a:bodyPr/>
                    <a:lstStyle/>
                    <a:p>
                      <a:pPr algn="ctr" rtl="0"/>
                      <a:r>
                        <a:rPr lang="ja-jp" sz="1200">
                          <a:solidFill>
                            <a:srgbClr val="363636"/>
                          </a:solidFill>
                        </a:rPr>
                        <a:t>NR（NA、NA）</a:t>
                      </a:r>
                    </a:p>
                  </a:txBody>
                  <a:tcPr marL="72000" marR="3600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4</a:t>
                      </a:r>
                    </a:p>
                  </a:txBody>
                  <a:tcPr marL="72000" marR="3600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dirty="0">
                          <a:solidFill>
                            <a:srgbClr val="363636"/>
                          </a:solidFill>
                        </a:rPr>
                        <a:t>100</a:t>
                      </a:r>
                    </a:p>
                  </a:txBody>
                  <a:tcPr marL="72000" marR="36000" marT="0" marB="0" anchor="ctr"/>
                </a:tc>
                <a:extLst>
                  <a:ext uri="{0D108BD9-81ED-4DB2-BD59-A6C34878D82A}">
                    <a16:rowId xmlns:a16="http://schemas.microsoft.com/office/drawing/2014/main" val="2800554499"/>
                  </a:ext>
                </a:extLst>
              </a:tr>
            </a:tbl>
          </a:graphicData>
        </a:graphic>
      </p:graphicFrame>
      <p:grpSp>
        <p:nvGrpSpPr>
          <p:cNvPr id="199" name="Group 198">
            <a:extLst>
              <a:ext uri="{FF2B5EF4-FFF2-40B4-BE49-F238E27FC236}">
                <a16:creationId xmlns:a16="http://schemas.microsoft.com/office/drawing/2014/main" id="{533356F4-B913-8F2A-6030-44D7DEC1FF52}"/>
              </a:ext>
            </a:extLst>
          </p:cNvPr>
          <p:cNvGrpSpPr/>
          <p:nvPr/>
        </p:nvGrpSpPr>
        <p:grpSpPr>
          <a:xfrm>
            <a:off x="7021727" y="2042983"/>
            <a:ext cx="4648200" cy="152189"/>
            <a:chOff x="8455111" y="2870886"/>
            <a:chExt cx="4648200" cy="152189"/>
          </a:xfrm>
        </p:grpSpPr>
        <p:sp>
          <p:nvSpPr>
            <p:cNvPr id="200" name="Free-form: Shape 244">
              <a:extLst>
                <a:ext uri="{FF2B5EF4-FFF2-40B4-BE49-F238E27FC236}">
                  <a16:creationId xmlns:a16="http://schemas.microsoft.com/office/drawing/2014/main" id="{483D17AC-6D88-643E-0ACD-93B3B6BC833C}"/>
                </a:ext>
              </a:extLst>
            </p:cNvPr>
            <p:cNvSpPr/>
            <p:nvPr/>
          </p:nvSpPr>
          <p:spPr>
            <a:xfrm>
              <a:off x="8455111" y="2901155"/>
              <a:ext cx="4648200" cy="95249"/>
            </a:xfrm>
            <a:custGeom>
              <a:avLst/>
              <a:gdLst>
                <a:gd name="connsiteX0" fmla="*/ 4648200 w 4648200"/>
                <a:gd name="connsiteY0" fmla="*/ 95250 h 95249"/>
                <a:gd name="connsiteX1" fmla="*/ 3501390 w 4648200"/>
                <a:gd name="connsiteY1" fmla="*/ 95250 h 95249"/>
                <a:gd name="connsiteX2" fmla="*/ 3501390 w 4648200"/>
                <a:gd name="connsiteY2" fmla="*/ 49530 h 95249"/>
                <a:gd name="connsiteX3" fmla="*/ 3291840 w 4648200"/>
                <a:gd name="connsiteY3" fmla="*/ 49530 h 95249"/>
                <a:gd name="connsiteX4" fmla="*/ 3291840 w 4648200"/>
                <a:gd name="connsiteY4" fmla="*/ 26670 h 95249"/>
                <a:gd name="connsiteX5" fmla="*/ 2198370 w 4648200"/>
                <a:gd name="connsiteY5" fmla="*/ 26670 h 95249"/>
                <a:gd name="connsiteX6" fmla="*/ 2198370 w 4648200"/>
                <a:gd name="connsiteY6" fmla="*/ 0 h 95249"/>
                <a:gd name="connsiteX7" fmla="*/ 0 w 4648200"/>
                <a:gd name="connsiteY7" fmla="*/ 0 h 95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48200" h="95249">
                  <a:moveTo>
                    <a:pt x="4648200" y="95250"/>
                  </a:moveTo>
                  <a:lnTo>
                    <a:pt x="3501390" y="95250"/>
                  </a:lnTo>
                  <a:lnTo>
                    <a:pt x="3501390" y="49530"/>
                  </a:lnTo>
                  <a:lnTo>
                    <a:pt x="3291840" y="49530"/>
                  </a:lnTo>
                  <a:lnTo>
                    <a:pt x="3291840" y="26670"/>
                  </a:lnTo>
                  <a:lnTo>
                    <a:pt x="2198370" y="26670"/>
                  </a:lnTo>
                  <a:lnTo>
                    <a:pt x="2198370" y="0"/>
                  </a:lnTo>
                  <a:lnTo>
                    <a:pt x="0" y="0"/>
                  </a:lnTo>
                </a:path>
              </a:pathLst>
            </a:custGeom>
            <a:noFill/>
            <a:ln w="19050" cap="flat">
              <a:solidFill>
                <a:schemeClr val="accent1">
                  <a:alpha val="99000"/>
                </a:schemeClr>
              </a:solidFill>
              <a:prstDash val="solid"/>
              <a:miter/>
            </a:ln>
          </p:spPr>
          <p:txBody>
            <a:bodyPr rtlCol="0" anchor="ctr"/>
            <a:lstStyle/>
            <a:p>
              <a:pPr rtl="0"/>
              <a:endParaRPr lang="en-GB" sz="1400">
                <a:latin typeface="+mn-lt"/>
              </a:endParaRPr>
            </a:p>
          </p:txBody>
        </p:sp>
        <p:grpSp>
          <p:nvGrpSpPr>
            <p:cNvPr id="201" name="Group 200">
              <a:extLst>
                <a:ext uri="{FF2B5EF4-FFF2-40B4-BE49-F238E27FC236}">
                  <a16:creationId xmlns:a16="http://schemas.microsoft.com/office/drawing/2014/main" id="{04D60D33-F95F-8380-ED86-5FAC18D7146B}"/>
                </a:ext>
              </a:extLst>
            </p:cNvPr>
            <p:cNvGrpSpPr/>
            <p:nvPr/>
          </p:nvGrpSpPr>
          <p:grpSpPr>
            <a:xfrm>
              <a:off x="8493210" y="2870886"/>
              <a:ext cx="4604385" cy="152189"/>
              <a:chOff x="8493210" y="2870886"/>
              <a:chExt cx="4604385" cy="152189"/>
            </a:xfrm>
          </p:grpSpPr>
          <p:sp>
            <p:nvSpPr>
              <p:cNvPr id="202" name="Free-form: Shape 245">
                <a:extLst>
                  <a:ext uri="{FF2B5EF4-FFF2-40B4-BE49-F238E27FC236}">
                    <a16:creationId xmlns:a16="http://schemas.microsoft.com/office/drawing/2014/main" id="{4E9D7D06-3C58-9BC2-A1BB-0F06D2E8729A}"/>
                  </a:ext>
                </a:extLst>
              </p:cNvPr>
              <p:cNvSpPr/>
              <p:nvPr/>
            </p:nvSpPr>
            <p:spPr>
              <a:xfrm>
                <a:off x="8493210" y="2870886"/>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03" name="Free-form: Shape 246">
                <a:extLst>
                  <a:ext uri="{FF2B5EF4-FFF2-40B4-BE49-F238E27FC236}">
                    <a16:creationId xmlns:a16="http://schemas.microsoft.com/office/drawing/2014/main" id="{73E9697F-D58F-C08B-01B8-CA992A1BBA4B}"/>
                  </a:ext>
                </a:extLst>
              </p:cNvPr>
              <p:cNvSpPr/>
              <p:nvPr/>
            </p:nvSpPr>
            <p:spPr>
              <a:xfrm>
                <a:off x="8798011" y="2870886"/>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04" name="Free-form: Shape 247">
                <a:extLst>
                  <a:ext uri="{FF2B5EF4-FFF2-40B4-BE49-F238E27FC236}">
                    <a16:creationId xmlns:a16="http://schemas.microsoft.com/office/drawing/2014/main" id="{ACE67066-24FE-DAEE-F32B-C371289D9CEE}"/>
                  </a:ext>
                </a:extLst>
              </p:cNvPr>
              <p:cNvSpPr/>
              <p:nvPr/>
            </p:nvSpPr>
            <p:spPr>
              <a:xfrm>
                <a:off x="9426661" y="2870886"/>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05" name="Free-form: Shape 248">
                <a:extLst>
                  <a:ext uri="{FF2B5EF4-FFF2-40B4-BE49-F238E27FC236}">
                    <a16:creationId xmlns:a16="http://schemas.microsoft.com/office/drawing/2014/main" id="{D64A0622-9427-BB16-1271-13DA53BC37DF}"/>
                  </a:ext>
                </a:extLst>
              </p:cNvPr>
              <p:cNvSpPr/>
              <p:nvPr/>
            </p:nvSpPr>
            <p:spPr>
              <a:xfrm>
                <a:off x="10588711" y="2870886"/>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06" name="Free-form: Shape 249">
                <a:extLst>
                  <a:ext uri="{FF2B5EF4-FFF2-40B4-BE49-F238E27FC236}">
                    <a16:creationId xmlns:a16="http://schemas.microsoft.com/office/drawing/2014/main" id="{89CB7420-E74C-7297-20BB-426332ECEBAA}"/>
                  </a:ext>
                </a:extLst>
              </p:cNvPr>
              <p:cNvSpPr/>
              <p:nvPr/>
            </p:nvSpPr>
            <p:spPr>
              <a:xfrm>
                <a:off x="10988761" y="2889936"/>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07" name="Free-form: Shape 250">
                <a:extLst>
                  <a:ext uri="{FF2B5EF4-FFF2-40B4-BE49-F238E27FC236}">
                    <a16:creationId xmlns:a16="http://schemas.microsoft.com/office/drawing/2014/main" id="{14910A1C-48BF-493F-44B3-6404BD92077F}"/>
                  </a:ext>
                </a:extLst>
              </p:cNvPr>
              <p:cNvSpPr/>
              <p:nvPr/>
            </p:nvSpPr>
            <p:spPr>
              <a:xfrm>
                <a:off x="11407861" y="2889936"/>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08" name="Free-form: Shape 251">
                <a:extLst>
                  <a:ext uri="{FF2B5EF4-FFF2-40B4-BE49-F238E27FC236}">
                    <a16:creationId xmlns:a16="http://schemas.microsoft.com/office/drawing/2014/main" id="{AEEB21E1-2C8F-72D6-50DA-92D91C34610C}"/>
                  </a:ext>
                </a:extLst>
              </p:cNvPr>
              <p:cNvSpPr/>
              <p:nvPr/>
            </p:nvSpPr>
            <p:spPr>
              <a:xfrm>
                <a:off x="11560261" y="2889936"/>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09" name="Free-form: Shape 252">
                <a:extLst>
                  <a:ext uri="{FF2B5EF4-FFF2-40B4-BE49-F238E27FC236}">
                    <a16:creationId xmlns:a16="http://schemas.microsoft.com/office/drawing/2014/main" id="{A1CEEB29-721E-E26F-2645-02F23B043771}"/>
                  </a:ext>
                </a:extLst>
              </p:cNvPr>
              <p:cNvSpPr/>
              <p:nvPr/>
            </p:nvSpPr>
            <p:spPr>
              <a:xfrm>
                <a:off x="11598361" y="2889936"/>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10" name="Free-form: Shape 253">
                <a:extLst>
                  <a:ext uri="{FF2B5EF4-FFF2-40B4-BE49-F238E27FC236}">
                    <a16:creationId xmlns:a16="http://schemas.microsoft.com/office/drawing/2014/main" id="{0E133FD0-C2C0-3299-1F6E-6C8C42106910}"/>
                  </a:ext>
                </a:extLst>
              </p:cNvPr>
              <p:cNvSpPr/>
              <p:nvPr/>
            </p:nvSpPr>
            <p:spPr>
              <a:xfrm>
                <a:off x="11655511" y="2889936"/>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11" name="Free-form: Shape 254">
                <a:extLst>
                  <a:ext uri="{FF2B5EF4-FFF2-40B4-BE49-F238E27FC236}">
                    <a16:creationId xmlns:a16="http://schemas.microsoft.com/office/drawing/2014/main" id="{994C5CDD-CBFC-770A-B4AD-FBDC97586181}"/>
                  </a:ext>
                </a:extLst>
              </p:cNvPr>
              <p:cNvSpPr/>
              <p:nvPr/>
            </p:nvSpPr>
            <p:spPr>
              <a:xfrm>
                <a:off x="11826961" y="292041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12" name="Free-form: Shape 255">
                <a:extLst>
                  <a:ext uri="{FF2B5EF4-FFF2-40B4-BE49-F238E27FC236}">
                    <a16:creationId xmlns:a16="http://schemas.microsoft.com/office/drawing/2014/main" id="{817D4941-1AC3-EE7B-988B-C508DC162787}"/>
                  </a:ext>
                </a:extLst>
              </p:cNvPr>
              <p:cNvSpPr/>
              <p:nvPr/>
            </p:nvSpPr>
            <p:spPr>
              <a:xfrm>
                <a:off x="11884111" y="292041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13" name="Free-form: Shape 256">
                <a:extLst>
                  <a:ext uri="{FF2B5EF4-FFF2-40B4-BE49-F238E27FC236}">
                    <a16:creationId xmlns:a16="http://schemas.microsoft.com/office/drawing/2014/main" id="{F9332BC5-196A-867C-B204-8E1436FA8BE2}"/>
                  </a:ext>
                </a:extLst>
              </p:cNvPr>
              <p:cNvSpPr/>
              <p:nvPr/>
            </p:nvSpPr>
            <p:spPr>
              <a:xfrm>
                <a:off x="11903161" y="292041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14" name="Free-form: Shape 257">
                <a:extLst>
                  <a:ext uri="{FF2B5EF4-FFF2-40B4-BE49-F238E27FC236}">
                    <a16:creationId xmlns:a16="http://schemas.microsoft.com/office/drawing/2014/main" id="{65CA21B4-27A0-1417-C78D-5A1C140C2BE2}"/>
                  </a:ext>
                </a:extLst>
              </p:cNvPr>
              <p:cNvSpPr/>
              <p:nvPr/>
            </p:nvSpPr>
            <p:spPr>
              <a:xfrm>
                <a:off x="11922211" y="292041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15" name="Free-form: Shape 258">
                <a:extLst>
                  <a:ext uri="{FF2B5EF4-FFF2-40B4-BE49-F238E27FC236}">
                    <a16:creationId xmlns:a16="http://schemas.microsoft.com/office/drawing/2014/main" id="{130615DB-CF82-C326-B156-B45F6D43BA61}"/>
                  </a:ext>
                </a:extLst>
              </p:cNvPr>
              <p:cNvSpPr/>
              <p:nvPr/>
            </p:nvSpPr>
            <p:spPr>
              <a:xfrm>
                <a:off x="11941261" y="292041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16" name="Free-form: Shape 259">
                <a:extLst>
                  <a:ext uri="{FF2B5EF4-FFF2-40B4-BE49-F238E27FC236}">
                    <a16:creationId xmlns:a16="http://schemas.microsoft.com/office/drawing/2014/main" id="{3ADF2959-E7E9-3FD1-C6EF-B1E933F265A0}"/>
                  </a:ext>
                </a:extLst>
              </p:cNvPr>
              <p:cNvSpPr/>
              <p:nvPr/>
            </p:nvSpPr>
            <p:spPr>
              <a:xfrm>
                <a:off x="1217367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17" name="Free-form: Shape 260">
                <a:extLst>
                  <a:ext uri="{FF2B5EF4-FFF2-40B4-BE49-F238E27FC236}">
                    <a16:creationId xmlns:a16="http://schemas.microsoft.com/office/drawing/2014/main" id="{6117863B-DEFB-D570-DCA7-558190451D71}"/>
                  </a:ext>
                </a:extLst>
              </p:cNvPr>
              <p:cNvSpPr/>
              <p:nvPr/>
            </p:nvSpPr>
            <p:spPr>
              <a:xfrm>
                <a:off x="1219272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18" name="Free-form: Shape 261">
                <a:extLst>
                  <a:ext uri="{FF2B5EF4-FFF2-40B4-BE49-F238E27FC236}">
                    <a16:creationId xmlns:a16="http://schemas.microsoft.com/office/drawing/2014/main" id="{94435A7C-50A3-9660-E1F0-86DD67DAEBDB}"/>
                  </a:ext>
                </a:extLst>
              </p:cNvPr>
              <p:cNvSpPr/>
              <p:nvPr/>
            </p:nvSpPr>
            <p:spPr>
              <a:xfrm>
                <a:off x="1221177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19" name="Free-form: Shape 262">
                <a:extLst>
                  <a:ext uri="{FF2B5EF4-FFF2-40B4-BE49-F238E27FC236}">
                    <a16:creationId xmlns:a16="http://schemas.microsoft.com/office/drawing/2014/main" id="{1927BF90-AE4E-8164-6371-3F0E33E4783E}"/>
                  </a:ext>
                </a:extLst>
              </p:cNvPr>
              <p:cNvSpPr/>
              <p:nvPr/>
            </p:nvSpPr>
            <p:spPr>
              <a:xfrm>
                <a:off x="1223082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20" name="Free-form: Shape 263">
                <a:extLst>
                  <a:ext uri="{FF2B5EF4-FFF2-40B4-BE49-F238E27FC236}">
                    <a16:creationId xmlns:a16="http://schemas.microsoft.com/office/drawing/2014/main" id="{CF786C99-8EA5-BE66-6FFF-7E42C9BB7914}"/>
                  </a:ext>
                </a:extLst>
              </p:cNvPr>
              <p:cNvSpPr/>
              <p:nvPr/>
            </p:nvSpPr>
            <p:spPr>
              <a:xfrm>
                <a:off x="1224987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21" name="Free-form: Shape 264">
                <a:extLst>
                  <a:ext uri="{FF2B5EF4-FFF2-40B4-BE49-F238E27FC236}">
                    <a16:creationId xmlns:a16="http://schemas.microsoft.com/office/drawing/2014/main" id="{6E539C43-6D05-9023-6BA1-307787CC8D6A}"/>
                  </a:ext>
                </a:extLst>
              </p:cNvPr>
              <p:cNvSpPr/>
              <p:nvPr/>
            </p:nvSpPr>
            <p:spPr>
              <a:xfrm>
                <a:off x="1224987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22" name="Free-form: Shape 265">
                <a:extLst>
                  <a:ext uri="{FF2B5EF4-FFF2-40B4-BE49-F238E27FC236}">
                    <a16:creationId xmlns:a16="http://schemas.microsoft.com/office/drawing/2014/main" id="{D2414F4E-FC89-CF91-A330-905BE0753E09}"/>
                  </a:ext>
                </a:extLst>
              </p:cNvPr>
              <p:cNvSpPr/>
              <p:nvPr/>
            </p:nvSpPr>
            <p:spPr>
              <a:xfrm>
                <a:off x="1230702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23" name="Free-form: Shape 266">
                <a:extLst>
                  <a:ext uri="{FF2B5EF4-FFF2-40B4-BE49-F238E27FC236}">
                    <a16:creationId xmlns:a16="http://schemas.microsoft.com/office/drawing/2014/main" id="{89278817-E629-107B-BA7B-D6717C0B172E}"/>
                  </a:ext>
                </a:extLst>
              </p:cNvPr>
              <p:cNvSpPr/>
              <p:nvPr/>
            </p:nvSpPr>
            <p:spPr>
              <a:xfrm>
                <a:off x="1232607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24" name="Free-form: Shape 267">
                <a:extLst>
                  <a:ext uri="{FF2B5EF4-FFF2-40B4-BE49-F238E27FC236}">
                    <a16:creationId xmlns:a16="http://schemas.microsoft.com/office/drawing/2014/main" id="{728D9116-81CC-5A08-EA76-B217099C15CB}"/>
                  </a:ext>
                </a:extLst>
              </p:cNvPr>
              <p:cNvSpPr/>
              <p:nvPr/>
            </p:nvSpPr>
            <p:spPr>
              <a:xfrm>
                <a:off x="1234512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25" name="Free-form: Shape 268">
                <a:extLst>
                  <a:ext uri="{FF2B5EF4-FFF2-40B4-BE49-F238E27FC236}">
                    <a16:creationId xmlns:a16="http://schemas.microsoft.com/office/drawing/2014/main" id="{B1AE1F1D-C8FB-E543-8CDA-38D896808D96}"/>
                  </a:ext>
                </a:extLst>
              </p:cNvPr>
              <p:cNvSpPr/>
              <p:nvPr/>
            </p:nvSpPr>
            <p:spPr>
              <a:xfrm>
                <a:off x="1236417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26" name="Free-form: Shape 269">
                <a:extLst>
                  <a:ext uri="{FF2B5EF4-FFF2-40B4-BE49-F238E27FC236}">
                    <a16:creationId xmlns:a16="http://schemas.microsoft.com/office/drawing/2014/main" id="{3A6C089A-FBFB-84D5-D048-E54FE994EA57}"/>
                  </a:ext>
                </a:extLst>
              </p:cNvPr>
              <p:cNvSpPr/>
              <p:nvPr/>
            </p:nvSpPr>
            <p:spPr>
              <a:xfrm>
                <a:off x="1238322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27" name="Free-form: Shape 270">
                <a:extLst>
                  <a:ext uri="{FF2B5EF4-FFF2-40B4-BE49-F238E27FC236}">
                    <a16:creationId xmlns:a16="http://schemas.microsoft.com/office/drawing/2014/main" id="{42B2B490-F7EF-EB5A-0DB7-39EB8B4C58D0}"/>
                  </a:ext>
                </a:extLst>
              </p:cNvPr>
              <p:cNvSpPr/>
              <p:nvPr/>
            </p:nvSpPr>
            <p:spPr>
              <a:xfrm>
                <a:off x="1238322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28" name="Free-form: Shape 271">
                <a:extLst>
                  <a:ext uri="{FF2B5EF4-FFF2-40B4-BE49-F238E27FC236}">
                    <a16:creationId xmlns:a16="http://schemas.microsoft.com/office/drawing/2014/main" id="{9FD23BA3-610F-6AF3-DA0A-7D8DF8D816DB}"/>
                  </a:ext>
                </a:extLst>
              </p:cNvPr>
              <p:cNvSpPr/>
              <p:nvPr/>
            </p:nvSpPr>
            <p:spPr>
              <a:xfrm>
                <a:off x="1257372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29" name="Free-form: Shape 272">
                <a:extLst>
                  <a:ext uri="{FF2B5EF4-FFF2-40B4-BE49-F238E27FC236}">
                    <a16:creationId xmlns:a16="http://schemas.microsoft.com/office/drawing/2014/main" id="{00F059EA-4065-537A-6E5D-08D2EAD66070}"/>
                  </a:ext>
                </a:extLst>
              </p:cNvPr>
              <p:cNvSpPr/>
              <p:nvPr/>
            </p:nvSpPr>
            <p:spPr>
              <a:xfrm>
                <a:off x="1259277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30" name="Free-form: Shape 273">
                <a:extLst>
                  <a:ext uri="{FF2B5EF4-FFF2-40B4-BE49-F238E27FC236}">
                    <a16:creationId xmlns:a16="http://schemas.microsoft.com/office/drawing/2014/main" id="{CE341AD8-AB0E-DC6B-2EC0-FE465B4CFE6A}"/>
                  </a:ext>
                </a:extLst>
              </p:cNvPr>
              <p:cNvSpPr/>
              <p:nvPr/>
            </p:nvSpPr>
            <p:spPr>
              <a:xfrm>
                <a:off x="1261182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31" name="Free-form: Shape 274">
                <a:extLst>
                  <a:ext uri="{FF2B5EF4-FFF2-40B4-BE49-F238E27FC236}">
                    <a16:creationId xmlns:a16="http://schemas.microsoft.com/office/drawing/2014/main" id="{59733C1F-4835-CBEF-BA4E-ED26B07B5CC7}"/>
                  </a:ext>
                </a:extLst>
              </p:cNvPr>
              <p:cNvSpPr/>
              <p:nvPr/>
            </p:nvSpPr>
            <p:spPr>
              <a:xfrm>
                <a:off x="1263087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32" name="Free-form: Shape 275">
                <a:extLst>
                  <a:ext uri="{FF2B5EF4-FFF2-40B4-BE49-F238E27FC236}">
                    <a16:creationId xmlns:a16="http://schemas.microsoft.com/office/drawing/2014/main" id="{EE171060-F6C8-CBDA-AFB0-90856EA427DE}"/>
                  </a:ext>
                </a:extLst>
              </p:cNvPr>
              <p:cNvSpPr/>
              <p:nvPr/>
            </p:nvSpPr>
            <p:spPr>
              <a:xfrm>
                <a:off x="1264992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33" name="Free-form: Shape 276">
                <a:extLst>
                  <a:ext uri="{FF2B5EF4-FFF2-40B4-BE49-F238E27FC236}">
                    <a16:creationId xmlns:a16="http://schemas.microsoft.com/office/drawing/2014/main" id="{8914E78E-970D-771E-AA88-79AFB1182B7E}"/>
                  </a:ext>
                </a:extLst>
              </p:cNvPr>
              <p:cNvSpPr/>
              <p:nvPr/>
            </p:nvSpPr>
            <p:spPr>
              <a:xfrm>
                <a:off x="1264992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34" name="Free-form: Shape 277">
                <a:extLst>
                  <a:ext uri="{FF2B5EF4-FFF2-40B4-BE49-F238E27FC236}">
                    <a16:creationId xmlns:a16="http://schemas.microsoft.com/office/drawing/2014/main" id="{68F287A1-989A-4488-1219-1CC94D110E6A}"/>
                  </a:ext>
                </a:extLst>
              </p:cNvPr>
              <p:cNvSpPr/>
              <p:nvPr/>
            </p:nvSpPr>
            <p:spPr>
              <a:xfrm>
                <a:off x="1264992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35" name="Free-form: Shape 278">
                <a:extLst>
                  <a:ext uri="{FF2B5EF4-FFF2-40B4-BE49-F238E27FC236}">
                    <a16:creationId xmlns:a16="http://schemas.microsoft.com/office/drawing/2014/main" id="{57EBA5FD-86B9-6CA2-16B4-60052C274D81}"/>
                  </a:ext>
                </a:extLst>
              </p:cNvPr>
              <p:cNvSpPr/>
              <p:nvPr/>
            </p:nvSpPr>
            <p:spPr>
              <a:xfrm>
                <a:off x="1266897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36" name="Free-form: Shape 279">
                <a:extLst>
                  <a:ext uri="{FF2B5EF4-FFF2-40B4-BE49-F238E27FC236}">
                    <a16:creationId xmlns:a16="http://schemas.microsoft.com/office/drawing/2014/main" id="{FF4E7A50-5AAB-9B0E-AAE9-784C67E5176A}"/>
                  </a:ext>
                </a:extLst>
              </p:cNvPr>
              <p:cNvSpPr/>
              <p:nvPr/>
            </p:nvSpPr>
            <p:spPr>
              <a:xfrm>
                <a:off x="1268802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37" name="Free-form: Shape 280">
                <a:extLst>
                  <a:ext uri="{FF2B5EF4-FFF2-40B4-BE49-F238E27FC236}">
                    <a16:creationId xmlns:a16="http://schemas.microsoft.com/office/drawing/2014/main" id="{1061D523-693A-3170-821D-ECB78FFD5F02}"/>
                  </a:ext>
                </a:extLst>
              </p:cNvPr>
              <p:cNvSpPr/>
              <p:nvPr/>
            </p:nvSpPr>
            <p:spPr>
              <a:xfrm>
                <a:off x="1270707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38" name="Free-form: Shape 281">
                <a:extLst>
                  <a:ext uri="{FF2B5EF4-FFF2-40B4-BE49-F238E27FC236}">
                    <a16:creationId xmlns:a16="http://schemas.microsoft.com/office/drawing/2014/main" id="{705ECD57-CDF1-DB3D-4643-F220C6E3E123}"/>
                  </a:ext>
                </a:extLst>
              </p:cNvPr>
              <p:cNvSpPr/>
              <p:nvPr/>
            </p:nvSpPr>
            <p:spPr>
              <a:xfrm>
                <a:off x="1272612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39" name="Free-form: Shape 282">
                <a:extLst>
                  <a:ext uri="{FF2B5EF4-FFF2-40B4-BE49-F238E27FC236}">
                    <a16:creationId xmlns:a16="http://schemas.microsoft.com/office/drawing/2014/main" id="{3129BF8A-385B-3695-DB4B-8C942656A149}"/>
                  </a:ext>
                </a:extLst>
              </p:cNvPr>
              <p:cNvSpPr/>
              <p:nvPr/>
            </p:nvSpPr>
            <p:spPr>
              <a:xfrm>
                <a:off x="1272612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40" name="Free-form: Shape 283">
                <a:extLst>
                  <a:ext uri="{FF2B5EF4-FFF2-40B4-BE49-F238E27FC236}">
                    <a16:creationId xmlns:a16="http://schemas.microsoft.com/office/drawing/2014/main" id="{E5D0B5D3-794B-8997-6B6B-E27E7960DED8}"/>
                  </a:ext>
                </a:extLst>
              </p:cNvPr>
              <p:cNvSpPr/>
              <p:nvPr/>
            </p:nvSpPr>
            <p:spPr>
              <a:xfrm>
                <a:off x="1293567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41" name="Free-form: Shape 284">
                <a:extLst>
                  <a:ext uri="{FF2B5EF4-FFF2-40B4-BE49-F238E27FC236}">
                    <a16:creationId xmlns:a16="http://schemas.microsoft.com/office/drawing/2014/main" id="{E0D77724-95D9-A0B0-042E-CD6D74FEA81E}"/>
                  </a:ext>
                </a:extLst>
              </p:cNvPr>
              <p:cNvSpPr/>
              <p:nvPr/>
            </p:nvSpPr>
            <p:spPr>
              <a:xfrm>
                <a:off x="1297377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42" name="Free-form: Shape 285">
                <a:extLst>
                  <a:ext uri="{FF2B5EF4-FFF2-40B4-BE49-F238E27FC236}">
                    <a16:creationId xmlns:a16="http://schemas.microsoft.com/office/drawing/2014/main" id="{32F07617-4F45-B0E4-2AFA-47B1F5F6101F}"/>
                  </a:ext>
                </a:extLst>
              </p:cNvPr>
              <p:cNvSpPr/>
              <p:nvPr/>
            </p:nvSpPr>
            <p:spPr>
              <a:xfrm>
                <a:off x="1301187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43" name="Free-form: Shape 286">
                <a:extLst>
                  <a:ext uri="{FF2B5EF4-FFF2-40B4-BE49-F238E27FC236}">
                    <a16:creationId xmlns:a16="http://schemas.microsoft.com/office/drawing/2014/main" id="{C88BDD96-9F84-DA0E-A8CD-4082766A4856}"/>
                  </a:ext>
                </a:extLst>
              </p:cNvPr>
              <p:cNvSpPr/>
              <p:nvPr/>
            </p:nvSpPr>
            <p:spPr>
              <a:xfrm>
                <a:off x="1304997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sp>
            <p:nvSpPr>
              <p:cNvPr id="244" name="Free-form: Shape 287">
                <a:extLst>
                  <a:ext uri="{FF2B5EF4-FFF2-40B4-BE49-F238E27FC236}">
                    <a16:creationId xmlns:a16="http://schemas.microsoft.com/office/drawing/2014/main" id="{58EAF9BB-E91C-DC14-2BFF-CE250BF4AF25}"/>
                  </a:ext>
                </a:extLst>
              </p:cNvPr>
              <p:cNvSpPr/>
              <p:nvPr/>
            </p:nvSpPr>
            <p:spPr>
              <a:xfrm>
                <a:off x="13088070" y="2962325"/>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sz="1400">
                  <a:latin typeface="+mn-lt"/>
                </a:endParaRPr>
              </a:p>
            </p:txBody>
          </p:sp>
        </p:grpSp>
      </p:grpSp>
      <p:grpSp>
        <p:nvGrpSpPr>
          <p:cNvPr id="245" name="Group 244">
            <a:extLst>
              <a:ext uri="{FF2B5EF4-FFF2-40B4-BE49-F238E27FC236}">
                <a16:creationId xmlns:a16="http://schemas.microsoft.com/office/drawing/2014/main" id="{E3B9F266-5845-4828-C469-D96183247CBC}"/>
              </a:ext>
            </a:extLst>
          </p:cNvPr>
          <p:cNvGrpSpPr/>
          <p:nvPr/>
        </p:nvGrpSpPr>
        <p:grpSpPr>
          <a:xfrm>
            <a:off x="6948488" y="2040795"/>
            <a:ext cx="4802505" cy="201719"/>
            <a:chOff x="11888788" y="3069495"/>
            <a:chExt cx="4802505" cy="201719"/>
          </a:xfrm>
        </p:grpSpPr>
        <p:sp>
          <p:nvSpPr>
            <p:cNvPr id="246" name="Free-form: Shape 294">
              <a:extLst>
                <a:ext uri="{FF2B5EF4-FFF2-40B4-BE49-F238E27FC236}">
                  <a16:creationId xmlns:a16="http://schemas.microsoft.com/office/drawing/2014/main" id="{8E3516E0-D766-3373-D23B-17698AA2ED44}"/>
                </a:ext>
              </a:extLst>
            </p:cNvPr>
            <p:cNvSpPr/>
            <p:nvPr/>
          </p:nvSpPr>
          <p:spPr>
            <a:xfrm>
              <a:off x="11888788" y="3103574"/>
              <a:ext cx="4792980" cy="137159"/>
            </a:xfrm>
            <a:custGeom>
              <a:avLst/>
              <a:gdLst>
                <a:gd name="connsiteX0" fmla="*/ 4792980 w 4792980"/>
                <a:gd name="connsiteY0" fmla="*/ 137160 h 137159"/>
                <a:gd name="connsiteX1" fmla="*/ 3634740 w 4792980"/>
                <a:gd name="connsiteY1" fmla="*/ 137160 h 137159"/>
                <a:gd name="connsiteX2" fmla="*/ 3634740 w 4792980"/>
                <a:gd name="connsiteY2" fmla="*/ 87630 h 137159"/>
                <a:gd name="connsiteX3" fmla="*/ 3040380 w 4792980"/>
                <a:gd name="connsiteY3" fmla="*/ 87630 h 137159"/>
                <a:gd name="connsiteX4" fmla="*/ 3040380 w 4792980"/>
                <a:gd name="connsiteY4" fmla="*/ 57150 h 137159"/>
                <a:gd name="connsiteX5" fmla="*/ 2560320 w 4792980"/>
                <a:gd name="connsiteY5" fmla="*/ 57150 h 137159"/>
                <a:gd name="connsiteX6" fmla="*/ 2560320 w 4792980"/>
                <a:gd name="connsiteY6" fmla="*/ 34290 h 137159"/>
                <a:gd name="connsiteX7" fmla="*/ 1040130 w 4792980"/>
                <a:gd name="connsiteY7" fmla="*/ 34290 h 137159"/>
                <a:gd name="connsiteX8" fmla="*/ 1040130 w 4792980"/>
                <a:gd name="connsiteY8" fmla="*/ 0 h 137159"/>
                <a:gd name="connsiteX9" fmla="*/ 0 w 4792980"/>
                <a:gd name="connsiteY9" fmla="*/ 0 h 137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792980" h="137159">
                  <a:moveTo>
                    <a:pt x="4792980" y="137160"/>
                  </a:moveTo>
                  <a:lnTo>
                    <a:pt x="3634740" y="137160"/>
                  </a:lnTo>
                  <a:lnTo>
                    <a:pt x="3634740" y="87630"/>
                  </a:lnTo>
                  <a:lnTo>
                    <a:pt x="3040380" y="87630"/>
                  </a:lnTo>
                  <a:lnTo>
                    <a:pt x="3040380" y="57150"/>
                  </a:lnTo>
                  <a:lnTo>
                    <a:pt x="2560320" y="57150"/>
                  </a:lnTo>
                  <a:lnTo>
                    <a:pt x="2560320" y="34290"/>
                  </a:lnTo>
                  <a:lnTo>
                    <a:pt x="1040130" y="34290"/>
                  </a:lnTo>
                  <a:lnTo>
                    <a:pt x="1040130" y="0"/>
                  </a:lnTo>
                  <a:lnTo>
                    <a:pt x="0" y="0"/>
                  </a:lnTo>
                </a:path>
              </a:pathLst>
            </a:custGeom>
            <a:noFill/>
            <a:ln w="19050" cap="flat">
              <a:solidFill>
                <a:schemeClr val="accent2">
                  <a:alpha val="99000"/>
                </a:schemeClr>
              </a:solidFill>
              <a:prstDash val="solid"/>
              <a:miter/>
            </a:ln>
          </p:spPr>
          <p:txBody>
            <a:bodyPr rtlCol="0" anchor="ctr"/>
            <a:lstStyle/>
            <a:p>
              <a:pPr rtl="0"/>
              <a:endParaRPr lang="en-GB" sz="1400">
                <a:latin typeface="+mn-lt"/>
              </a:endParaRPr>
            </a:p>
          </p:txBody>
        </p:sp>
        <p:grpSp>
          <p:nvGrpSpPr>
            <p:cNvPr id="247" name="Group 246">
              <a:extLst>
                <a:ext uri="{FF2B5EF4-FFF2-40B4-BE49-F238E27FC236}">
                  <a16:creationId xmlns:a16="http://schemas.microsoft.com/office/drawing/2014/main" id="{455AB6C1-A404-EA83-C9A3-53656D2FEB10}"/>
                </a:ext>
              </a:extLst>
            </p:cNvPr>
            <p:cNvGrpSpPr/>
            <p:nvPr/>
          </p:nvGrpSpPr>
          <p:grpSpPr>
            <a:xfrm>
              <a:off x="11987847" y="3069495"/>
              <a:ext cx="4703446" cy="201719"/>
              <a:chOff x="11987847" y="3069495"/>
              <a:chExt cx="4703446" cy="201719"/>
            </a:xfrm>
          </p:grpSpPr>
          <p:sp>
            <p:nvSpPr>
              <p:cNvPr id="248" name="Free-form: Shape 293">
                <a:extLst>
                  <a:ext uri="{FF2B5EF4-FFF2-40B4-BE49-F238E27FC236}">
                    <a16:creationId xmlns:a16="http://schemas.microsoft.com/office/drawing/2014/main" id="{14ED96CE-0BD6-874B-6317-9D4900782C3A}"/>
                  </a:ext>
                </a:extLst>
              </p:cNvPr>
              <p:cNvSpPr/>
              <p:nvPr/>
            </p:nvSpPr>
            <p:spPr>
              <a:xfrm>
                <a:off x="11987847" y="306949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49" name="Free-form: Shape 295">
                <a:extLst>
                  <a:ext uri="{FF2B5EF4-FFF2-40B4-BE49-F238E27FC236}">
                    <a16:creationId xmlns:a16="http://schemas.microsoft.com/office/drawing/2014/main" id="{789F4A08-4A12-0821-70C5-4E4E1FF17612}"/>
                  </a:ext>
                </a:extLst>
              </p:cNvPr>
              <p:cNvSpPr/>
              <p:nvPr/>
            </p:nvSpPr>
            <p:spPr>
              <a:xfrm>
                <a:off x="12292648" y="306949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50" name="Free-form: Shape 296">
                <a:extLst>
                  <a:ext uri="{FF2B5EF4-FFF2-40B4-BE49-F238E27FC236}">
                    <a16:creationId xmlns:a16="http://schemas.microsoft.com/office/drawing/2014/main" id="{619D0723-3EB6-4E7C-D8B4-FDDBBA5BFACB}"/>
                  </a:ext>
                </a:extLst>
              </p:cNvPr>
              <p:cNvSpPr/>
              <p:nvPr/>
            </p:nvSpPr>
            <p:spPr>
              <a:xfrm>
                <a:off x="13092748" y="310759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51" name="Free-form: Shape 297">
                <a:extLst>
                  <a:ext uri="{FF2B5EF4-FFF2-40B4-BE49-F238E27FC236}">
                    <a16:creationId xmlns:a16="http://schemas.microsoft.com/office/drawing/2014/main" id="{40469765-04B7-F6E9-9B67-F6FB96923F09}"/>
                  </a:ext>
                </a:extLst>
              </p:cNvPr>
              <p:cNvSpPr/>
              <p:nvPr/>
            </p:nvSpPr>
            <p:spPr>
              <a:xfrm>
                <a:off x="13835697" y="310759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52" name="Free-form: Shape 298">
                <a:extLst>
                  <a:ext uri="{FF2B5EF4-FFF2-40B4-BE49-F238E27FC236}">
                    <a16:creationId xmlns:a16="http://schemas.microsoft.com/office/drawing/2014/main" id="{F38300E5-CC47-755F-51E8-4A9D7E747AA7}"/>
                  </a:ext>
                </a:extLst>
              </p:cNvPr>
              <p:cNvSpPr/>
              <p:nvPr/>
            </p:nvSpPr>
            <p:spPr>
              <a:xfrm>
                <a:off x="14026197" y="310759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53" name="Free-form: Shape 299">
                <a:extLst>
                  <a:ext uri="{FF2B5EF4-FFF2-40B4-BE49-F238E27FC236}">
                    <a16:creationId xmlns:a16="http://schemas.microsoft.com/office/drawing/2014/main" id="{2F3DD26F-CA0C-A6A5-3E3C-583ED237B6D6}"/>
                  </a:ext>
                </a:extLst>
              </p:cNvPr>
              <p:cNvSpPr/>
              <p:nvPr/>
            </p:nvSpPr>
            <p:spPr>
              <a:xfrm>
                <a:off x="14235747" y="310759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54" name="Free-form: Shape 300">
                <a:extLst>
                  <a:ext uri="{FF2B5EF4-FFF2-40B4-BE49-F238E27FC236}">
                    <a16:creationId xmlns:a16="http://schemas.microsoft.com/office/drawing/2014/main" id="{0B9A873C-5E9A-1880-FE34-7E0D3E0E4C0E}"/>
                  </a:ext>
                </a:extLst>
              </p:cNvPr>
              <p:cNvSpPr/>
              <p:nvPr/>
            </p:nvSpPr>
            <p:spPr>
              <a:xfrm>
                <a:off x="14426247" y="310759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55" name="Free-form: Shape 301">
                <a:extLst>
                  <a:ext uri="{FF2B5EF4-FFF2-40B4-BE49-F238E27FC236}">
                    <a16:creationId xmlns:a16="http://schemas.microsoft.com/office/drawing/2014/main" id="{27EA6C3E-D129-B5BB-AF4A-0BE15E06165E}"/>
                  </a:ext>
                </a:extLst>
              </p:cNvPr>
              <p:cNvSpPr/>
              <p:nvPr/>
            </p:nvSpPr>
            <p:spPr>
              <a:xfrm>
                <a:off x="14559597" y="312664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56" name="Free-form: Shape 302">
                <a:extLst>
                  <a:ext uri="{FF2B5EF4-FFF2-40B4-BE49-F238E27FC236}">
                    <a16:creationId xmlns:a16="http://schemas.microsoft.com/office/drawing/2014/main" id="{319C50C2-C3DB-9867-D3D9-ACA0904A5E46}"/>
                  </a:ext>
                </a:extLst>
              </p:cNvPr>
              <p:cNvSpPr/>
              <p:nvPr/>
            </p:nvSpPr>
            <p:spPr>
              <a:xfrm>
                <a:off x="14883447" y="312664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57" name="Free-form: Shape 303">
                <a:extLst>
                  <a:ext uri="{FF2B5EF4-FFF2-40B4-BE49-F238E27FC236}">
                    <a16:creationId xmlns:a16="http://schemas.microsoft.com/office/drawing/2014/main" id="{91F8CB78-FF36-8305-0159-687BB50E2E97}"/>
                  </a:ext>
                </a:extLst>
              </p:cNvPr>
              <p:cNvSpPr/>
              <p:nvPr/>
            </p:nvSpPr>
            <p:spPr>
              <a:xfrm>
                <a:off x="14955838" y="3157124"/>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58" name="Free-form: Shape 304">
                <a:extLst>
                  <a:ext uri="{FF2B5EF4-FFF2-40B4-BE49-F238E27FC236}">
                    <a16:creationId xmlns:a16="http://schemas.microsoft.com/office/drawing/2014/main" id="{057CD294-422C-9D99-F404-96C8F26B5CA0}"/>
                  </a:ext>
                </a:extLst>
              </p:cNvPr>
              <p:cNvSpPr/>
              <p:nvPr/>
            </p:nvSpPr>
            <p:spPr>
              <a:xfrm>
                <a:off x="15012988" y="3157124"/>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59" name="Free-form: Shape 305">
                <a:extLst>
                  <a:ext uri="{FF2B5EF4-FFF2-40B4-BE49-F238E27FC236}">
                    <a16:creationId xmlns:a16="http://schemas.microsoft.com/office/drawing/2014/main" id="{7EE4B210-7CE1-2EB2-653F-65A2282A011F}"/>
                  </a:ext>
                </a:extLst>
              </p:cNvPr>
              <p:cNvSpPr/>
              <p:nvPr/>
            </p:nvSpPr>
            <p:spPr>
              <a:xfrm>
                <a:off x="15146338" y="3157124"/>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60" name="Free-form: Shape 306">
                <a:extLst>
                  <a:ext uri="{FF2B5EF4-FFF2-40B4-BE49-F238E27FC236}">
                    <a16:creationId xmlns:a16="http://schemas.microsoft.com/office/drawing/2014/main" id="{17DFB6E8-A227-F93C-49F3-E68CC9614DC5}"/>
                  </a:ext>
                </a:extLst>
              </p:cNvPr>
              <p:cNvSpPr/>
              <p:nvPr/>
            </p:nvSpPr>
            <p:spPr>
              <a:xfrm>
                <a:off x="15184438" y="3157124"/>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61" name="Free-form: Shape 307">
                <a:extLst>
                  <a:ext uri="{FF2B5EF4-FFF2-40B4-BE49-F238E27FC236}">
                    <a16:creationId xmlns:a16="http://schemas.microsoft.com/office/drawing/2014/main" id="{579C43A4-358A-696C-3D80-C3E3F9B5CBB6}"/>
                  </a:ext>
                </a:extLst>
              </p:cNvPr>
              <p:cNvSpPr/>
              <p:nvPr/>
            </p:nvSpPr>
            <p:spPr>
              <a:xfrm>
                <a:off x="15203488" y="3157124"/>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62" name="Free-form: Shape 308">
                <a:extLst>
                  <a:ext uri="{FF2B5EF4-FFF2-40B4-BE49-F238E27FC236}">
                    <a16:creationId xmlns:a16="http://schemas.microsoft.com/office/drawing/2014/main" id="{4AC5CBB7-B632-1035-52FF-EBFA11959E09}"/>
                  </a:ext>
                </a:extLst>
              </p:cNvPr>
              <p:cNvSpPr/>
              <p:nvPr/>
            </p:nvSpPr>
            <p:spPr>
              <a:xfrm>
                <a:off x="15279688" y="3157124"/>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63" name="Free-form: Shape 309">
                <a:extLst>
                  <a:ext uri="{FF2B5EF4-FFF2-40B4-BE49-F238E27FC236}">
                    <a16:creationId xmlns:a16="http://schemas.microsoft.com/office/drawing/2014/main" id="{2634D369-8DD0-71E5-1B1C-FEF66A72BBCE}"/>
                  </a:ext>
                </a:extLst>
              </p:cNvPr>
              <p:cNvSpPr/>
              <p:nvPr/>
            </p:nvSpPr>
            <p:spPr>
              <a:xfrm>
                <a:off x="15317788" y="3157124"/>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64" name="Free-form: Shape 310">
                <a:extLst>
                  <a:ext uri="{FF2B5EF4-FFF2-40B4-BE49-F238E27FC236}">
                    <a16:creationId xmlns:a16="http://schemas.microsoft.com/office/drawing/2014/main" id="{3D0A6933-BA78-2439-9D93-5B63C408BBBF}"/>
                  </a:ext>
                </a:extLst>
              </p:cNvPr>
              <p:cNvSpPr/>
              <p:nvPr/>
            </p:nvSpPr>
            <p:spPr>
              <a:xfrm>
                <a:off x="15355888" y="3157124"/>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65" name="Free-form: Shape 311">
                <a:extLst>
                  <a:ext uri="{FF2B5EF4-FFF2-40B4-BE49-F238E27FC236}">
                    <a16:creationId xmlns:a16="http://schemas.microsoft.com/office/drawing/2014/main" id="{285949C1-2A23-6960-B7D7-64983C551F28}"/>
                  </a:ext>
                </a:extLst>
              </p:cNvPr>
              <p:cNvSpPr/>
              <p:nvPr/>
            </p:nvSpPr>
            <p:spPr>
              <a:xfrm>
                <a:off x="15413038" y="3157124"/>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66" name="Free-form: Shape 312">
                <a:extLst>
                  <a:ext uri="{FF2B5EF4-FFF2-40B4-BE49-F238E27FC236}">
                    <a16:creationId xmlns:a16="http://schemas.microsoft.com/office/drawing/2014/main" id="{47AB3745-7FEB-3DA4-C4BC-7EC8B5CAFEC9}"/>
                  </a:ext>
                </a:extLst>
              </p:cNvPr>
              <p:cNvSpPr/>
              <p:nvPr/>
            </p:nvSpPr>
            <p:spPr>
              <a:xfrm>
                <a:off x="15470188" y="3157124"/>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67" name="Free-form: Shape 313">
                <a:extLst>
                  <a:ext uri="{FF2B5EF4-FFF2-40B4-BE49-F238E27FC236}">
                    <a16:creationId xmlns:a16="http://schemas.microsoft.com/office/drawing/2014/main" id="{97343839-D2C7-22D2-9291-76E964CD81B1}"/>
                  </a:ext>
                </a:extLst>
              </p:cNvPr>
              <p:cNvSpPr/>
              <p:nvPr/>
            </p:nvSpPr>
            <p:spPr>
              <a:xfrm>
                <a:off x="15508288" y="3157124"/>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68" name="Free-form: Shape 314">
                <a:extLst>
                  <a:ext uri="{FF2B5EF4-FFF2-40B4-BE49-F238E27FC236}">
                    <a16:creationId xmlns:a16="http://schemas.microsoft.com/office/drawing/2014/main" id="{E9E8B98E-06FA-C158-D258-EA19740DC3DC}"/>
                  </a:ext>
                </a:extLst>
              </p:cNvPr>
              <p:cNvSpPr/>
              <p:nvPr/>
            </p:nvSpPr>
            <p:spPr>
              <a:xfrm>
                <a:off x="1553876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69" name="Free-form: Shape 315">
                <a:extLst>
                  <a:ext uri="{FF2B5EF4-FFF2-40B4-BE49-F238E27FC236}">
                    <a16:creationId xmlns:a16="http://schemas.microsoft.com/office/drawing/2014/main" id="{84A6C6D2-501D-81FE-147A-3B575BD3C1AF}"/>
                  </a:ext>
                </a:extLst>
              </p:cNvPr>
              <p:cNvSpPr/>
              <p:nvPr/>
            </p:nvSpPr>
            <p:spPr>
              <a:xfrm>
                <a:off x="1559591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70" name="Free-form: Shape 316">
                <a:extLst>
                  <a:ext uri="{FF2B5EF4-FFF2-40B4-BE49-F238E27FC236}">
                    <a16:creationId xmlns:a16="http://schemas.microsoft.com/office/drawing/2014/main" id="{1D62D91D-DCC9-76BB-6EF0-C90101476F80}"/>
                  </a:ext>
                </a:extLst>
              </p:cNvPr>
              <p:cNvSpPr/>
              <p:nvPr/>
            </p:nvSpPr>
            <p:spPr>
              <a:xfrm>
                <a:off x="1563401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71" name="Free-form: Shape 317">
                <a:extLst>
                  <a:ext uri="{FF2B5EF4-FFF2-40B4-BE49-F238E27FC236}">
                    <a16:creationId xmlns:a16="http://schemas.microsoft.com/office/drawing/2014/main" id="{6D50915C-105E-4A80-F0EF-FD309EC57789}"/>
                  </a:ext>
                </a:extLst>
              </p:cNvPr>
              <p:cNvSpPr/>
              <p:nvPr/>
            </p:nvSpPr>
            <p:spPr>
              <a:xfrm>
                <a:off x="1567211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72" name="Free-form: Shape 318">
                <a:extLst>
                  <a:ext uri="{FF2B5EF4-FFF2-40B4-BE49-F238E27FC236}">
                    <a16:creationId xmlns:a16="http://schemas.microsoft.com/office/drawing/2014/main" id="{7064E6FA-5984-1159-07D5-EBFAF7539B0F}"/>
                  </a:ext>
                </a:extLst>
              </p:cNvPr>
              <p:cNvSpPr/>
              <p:nvPr/>
            </p:nvSpPr>
            <p:spPr>
              <a:xfrm>
                <a:off x="1571021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73" name="Free-form: Shape 319">
                <a:extLst>
                  <a:ext uri="{FF2B5EF4-FFF2-40B4-BE49-F238E27FC236}">
                    <a16:creationId xmlns:a16="http://schemas.microsoft.com/office/drawing/2014/main" id="{5E505D61-722F-EB71-6BDB-5A492E650746}"/>
                  </a:ext>
                </a:extLst>
              </p:cNvPr>
              <p:cNvSpPr/>
              <p:nvPr/>
            </p:nvSpPr>
            <p:spPr>
              <a:xfrm>
                <a:off x="1574831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74" name="Free-form: Shape 320">
                <a:extLst>
                  <a:ext uri="{FF2B5EF4-FFF2-40B4-BE49-F238E27FC236}">
                    <a16:creationId xmlns:a16="http://schemas.microsoft.com/office/drawing/2014/main" id="{A8D64FE9-0842-BFD6-FED4-D285542EF7D1}"/>
                  </a:ext>
                </a:extLst>
              </p:cNvPr>
              <p:cNvSpPr/>
              <p:nvPr/>
            </p:nvSpPr>
            <p:spPr>
              <a:xfrm>
                <a:off x="1580546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75" name="Free-form: Shape 321">
                <a:extLst>
                  <a:ext uri="{FF2B5EF4-FFF2-40B4-BE49-F238E27FC236}">
                    <a16:creationId xmlns:a16="http://schemas.microsoft.com/office/drawing/2014/main" id="{053B9076-641F-E817-D1A2-1B644BCCBD40}"/>
                  </a:ext>
                </a:extLst>
              </p:cNvPr>
              <p:cNvSpPr/>
              <p:nvPr/>
            </p:nvSpPr>
            <p:spPr>
              <a:xfrm>
                <a:off x="1590071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76" name="Free-form: Shape 322">
                <a:extLst>
                  <a:ext uri="{FF2B5EF4-FFF2-40B4-BE49-F238E27FC236}">
                    <a16:creationId xmlns:a16="http://schemas.microsoft.com/office/drawing/2014/main" id="{7568D5FB-7C38-2AE4-A0C6-02F9A6AA0429}"/>
                  </a:ext>
                </a:extLst>
              </p:cNvPr>
              <p:cNvSpPr/>
              <p:nvPr/>
            </p:nvSpPr>
            <p:spPr>
              <a:xfrm>
                <a:off x="1603406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77" name="Free-form: Shape 323">
                <a:extLst>
                  <a:ext uri="{FF2B5EF4-FFF2-40B4-BE49-F238E27FC236}">
                    <a16:creationId xmlns:a16="http://schemas.microsoft.com/office/drawing/2014/main" id="{097E9B39-B5BE-4813-9898-593293790D14}"/>
                  </a:ext>
                </a:extLst>
              </p:cNvPr>
              <p:cNvSpPr/>
              <p:nvPr/>
            </p:nvSpPr>
            <p:spPr>
              <a:xfrm>
                <a:off x="1607216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78" name="Free-form: Shape 324">
                <a:extLst>
                  <a:ext uri="{FF2B5EF4-FFF2-40B4-BE49-F238E27FC236}">
                    <a16:creationId xmlns:a16="http://schemas.microsoft.com/office/drawing/2014/main" id="{0BA3941F-0C0F-ED9D-0EFA-2C4887DEE93F}"/>
                  </a:ext>
                </a:extLst>
              </p:cNvPr>
              <p:cNvSpPr/>
              <p:nvPr/>
            </p:nvSpPr>
            <p:spPr>
              <a:xfrm>
                <a:off x="1611026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79" name="Free-form: Shape 325">
                <a:extLst>
                  <a:ext uri="{FF2B5EF4-FFF2-40B4-BE49-F238E27FC236}">
                    <a16:creationId xmlns:a16="http://schemas.microsoft.com/office/drawing/2014/main" id="{63876FAD-A8A4-92C6-5DD7-3FCAA47F1D1E}"/>
                  </a:ext>
                </a:extLst>
              </p:cNvPr>
              <p:cNvSpPr/>
              <p:nvPr/>
            </p:nvSpPr>
            <p:spPr>
              <a:xfrm>
                <a:off x="1628171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80" name="Free-form: Shape 326">
                <a:extLst>
                  <a:ext uri="{FF2B5EF4-FFF2-40B4-BE49-F238E27FC236}">
                    <a16:creationId xmlns:a16="http://schemas.microsoft.com/office/drawing/2014/main" id="{611F5C41-1765-0C8A-6784-FE5A9BC927FB}"/>
                  </a:ext>
                </a:extLst>
              </p:cNvPr>
              <p:cNvSpPr/>
              <p:nvPr/>
            </p:nvSpPr>
            <p:spPr>
              <a:xfrm>
                <a:off x="1633886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81" name="Free-form: Shape 327">
                <a:extLst>
                  <a:ext uri="{FF2B5EF4-FFF2-40B4-BE49-F238E27FC236}">
                    <a16:creationId xmlns:a16="http://schemas.microsoft.com/office/drawing/2014/main" id="{F3D53E71-B3D9-CDF4-485A-016DFC8C6DDE}"/>
                  </a:ext>
                </a:extLst>
              </p:cNvPr>
              <p:cNvSpPr/>
              <p:nvPr/>
            </p:nvSpPr>
            <p:spPr>
              <a:xfrm>
                <a:off x="1643411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82" name="Free-form: Shape 328">
                <a:extLst>
                  <a:ext uri="{FF2B5EF4-FFF2-40B4-BE49-F238E27FC236}">
                    <a16:creationId xmlns:a16="http://schemas.microsoft.com/office/drawing/2014/main" id="{CB4BD64E-D0F8-6231-FEDD-A311B46393BD}"/>
                  </a:ext>
                </a:extLst>
              </p:cNvPr>
              <p:cNvSpPr/>
              <p:nvPr/>
            </p:nvSpPr>
            <p:spPr>
              <a:xfrm>
                <a:off x="1649126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83" name="Free-form: Shape 329">
                <a:extLst>
                  <a:ext uri="{FF2B5EF4-FFF2-40B4-BE49-F238E27FC236}">
                    <a16:creationId xmlns:a16="http://schemas.microsoft.com/office/drawing/2014/main" id="{A3995079-F087-9D0B-AEB0-10F1C9F17E7D}"/>
                  </a:ext>
                </a:extLst>
              </p:cNvPr>
              <p:cNvSpPr/>
              <p:nvPr/>
            </p:nvSpPr>
            <p:spPr>
              <a:xfrm>
                <a:off x="1658651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84" name="Free-form: Shape 330">
                <a:extLst>
                  <a:ext uri="{FF2B5EF4-FFF2-40B4-BE49-F238E27FC236}">
                    <a16:creationId xmlns:a16="http://schemas.microsoft.com/office/drawing/2014/main" id="{0116FB52-2E30-E184-8F22-AEA97FA03D7E}"/>
                  </a:ext>
                </a:extLst>
              </p:cNvPr>
              <p:cNvSpPr/>
              <p:nvPr/>
            </p:nvSpPr>
            <p:spPr>
              <a:xfrm>
                <a:off x="1664366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sp>
            <p:nvSpPr>
              <p:cNvPr id="285" name="Free-form: Shape 331">
                <a:extLst>
                  <a:ext uri="{FF2B5EF4-FFF2-40B4-BE49-F238E27FC236}">
                    <a16:creationId xmlns:a16="http://schemas.microsoft.com/office/drawing/2014/main" id="{3244AFD7-E012-4375-D6CB-AF0E8C5CADAB}"/>
                  </a:ext>
                </a:extLst>
              </p:cNvPr>
              <p:cNvSpPr/>
              <p:nvPr/>
            </p:nvSpPr>
            <p:spPr>
              <a:xfrm>
                <a:off x="16681768" y="3210465"/>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sz="1400">
                  <a:latin typeface="+mn-lt"/>
                </a:endParaRPr>
              </a:p>
            </p:txBody>
          </p:sp>
        </p:grpSp>
      </p:grpSp>
      <p:sp>
        <p:nvSpPr>
          <p:cNvPr id="4" name="文本框 4">
            <a:extLst>
              <a:ext uri="{FF2B5EF4-FFF2-40B4-BE49-F238E27FC236}">
                <a16:creationId xmlns:a16="http://schemas.microsoft.com/office/drawing/2014/main" id="{91109A1D-B3EB-D157-F72D-A8C9F2E53D39}"/>
              </a:ext>
            </a:extLst>
          </p:cNvPr>
          <p:cNvSpPr txBox="1"/>
          <p:nvPr/>
        </p:nvSpPr>
        <p:spPr>
          <a:xfrm>
            <a:off x="8225819" y="2335357"/>
            <a:ext cx="2958188" cy="415498"/>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050" i="0" u="none" strike="noStrike" kern="0" cap="none" spc="0" normalizeH="0" noProof="0" dirty="0">
                <a:ln>
                  <a:noFill/>
                </a:ln>
                <a:solidFill>
                  <a:srgbClr val="262626"/>
                </a:solidFill>
                <a:effectLst/>
                <a:uLnTx/>
                <a:uFillTx/>
                <a:latin typeface="+mn-lt"/>
                <a:ea typeface="Arial" panose="020B0604020202020204" pitchFamily="34" charset="0"/>
                <a:cs typeface="Arial" panose="020B0604020202020204" pitchFamily="34" charset="0"/>
                <a:sym typeface="Helvetica"/>
              </a:rPr>
              <a:t>全生存期間（OS）データは未成熟</a:t>
            </a:r>
            <a:br>
              <a:rPr kumimoji="0" lang="en-US" altLang="zh-CN" sz="1050" i="0" u="none" strike="noStrike" kern="0" cap="none" spc="0" normalizeH="0" baseline="0" noProof="0" dirty="0">
                <a:ln>
                  <a:noFill/>
                </a:ln>
                <a:solidFill>
                  <a:srgbClr val="262626"/>
                </a:solidFill>
                <a:effectLst/>
                <a:uLnTx/>
                <a:uFillTx/>
                <a:latin typeface="+mn-lt"/>
                <a:ea typeface="Arial" panose="020B0604020202020204" pitchFamily="34" charset="0"/>
                <a:cs typeface="Arial" panose="020B0604020202020204" pitchFamily="34" charset="0"/>
                <a:sym typeface="Helvetica"/>
              </a:rPr>
            </a:br>
            <a:r>
              <a:rPr lang="ja-jp" sz="1050" i="0" u="none" strike="noStrike" kern="0" cap="none" spc="0" normalizeH="0" noProof="0" dirty="0">
                <a:ln>
                  <a:noFill/>
                </a:ln>
                <a:solidFill>
                  <a:srgbClr val="262626"/>
                </a:solidFill>
                <a:effectLst/>
                <a:uLnTx/>
                <a:uFillTx/>
                <a:latin typeface="+mn-lt"/>
                <a:ea typeface="Arial" panose="020B0604020202020204" pitchFamily="34" charset="0"/>
                <a:cs typeface="Arial" panose="020B0604020202020204" pitchFamily="34" charset="0"/>
                <a:sym typeface="Helvetica"/>
              </a:rPr>
              <a:t>（データカットオフ：2024年4月15日）</a:t>
            </a:r>
          </a:p>
        </p:txBody>
      </p:sp>
    </p:spTree>
    <p:extLst>
      <p:ext uri="{BB962C8B-B14F-4D97-AF65-F5344CB8AC3E}">
        <p14:creationId xmlns:p14="http://schemas.microsoft.com/office/powerpoint/2010/main" val="30125313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389CA3-A514-1A5B-CDFE-48BAF019276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2B4933FF-CE8E-2AC7-9AA8-348B3FD8E5ED}"/>
              </a:ext>
            </a:extLst>
          </p:cNvPr>
          <p:cNvSpPr>
            <a:spLocks noGrp="1"/>
          </p:cNvSpPr>
          <p:nvPr>
            <p:ph type="title"/>
          </p:nvPr>
        </p:nvSpPr>
        <p:spPr>
          <a:xfrm>
            <a:off x="304800" y="107693"/>
            <a:ext cx="11582400" cy="939801"/>
          </a:xfrm>
        </p:spPr>
        <p:txBody>
          <a:bodyPr rtlCol="0"/>
          <a:lstStyle/>
          <a:p>
            <a:pPr rtl="0"/>
            <a:r>
              <a:rPr lang="ja-jp">
                <a:latin typeface="+mn-lt"/>
              </a:rPr>
              <a:t>CT126：腫瘍完全切除後のII-IIIB期EGFR変異NSCLC患者に対する術後補助療法としてのオウモレルチニブ：無作為化二重盲検プラセボ対照第3相試験（ARTS） - Cheng Y, et al</a:t>
            </a:r>
          </a:p>
        </p:txBody>
      </p:sp>
      <p:sp>
        <p:nvSpPr>
          <p:cNvPr id="27" name="Text Placeholder 26">
            <a:extLst>
              <a:ext uri="{FF2B5EF4-FFF2-40B4-BE49-F238E27FC236}">
                <a16:creationId xmlns:a16="http://schemas.microsoft.com/office/drawing/2014/main" id="{9CC4506D-05E7-460E-705F-13C815D581A1}"/>
              </a:ext>
            </a:extLst>
          </p:cNvPr>
          <p:cNvSpPr>
            <a:spLocks noGrp="1"/>
          </p:cNvSpPr>
          <p:nvPr>
            <p:ph type="body" sz="quarter" idx="10"/>
          </p:nvPr>
        </p:nvSpPr>
        <p:spPr/>
        <p:txBody>
          <a:bodyPr rtlCol="0"/>
          <a:lstStyle/>
          <a:p>
            <a:pPr rtl="0"/>
            <a:r>
              <a:rPr lang="ja-jp"/>
              <a:t>ステージIの患者4人は除外された</a:t>
            </a:r>
          </a:p>
        </p:txBody>
      </p:sp>
      <p:sp>
        <p:nvSpPr>
          <p:cNvPr id="29" name="Content Placeholder 7">
            <a:extLst>
              <a:ext uri="{FF2B5EF4-FFF2-40B4-BE49-F238E27FC236}">
                <a16:creationId xmlns:a16="http://schemas.microsoft.com/office/drawing/2014/main" id="{D19C83DA-BBBC-58C4-55C3-DC3C6EB2F1C1}"/>
              </a:ext>
            </a:extLst>
          </p:cNvPr>
          <p:cNvSpPr>
            <a:spLocks noGrp="1"/>
          </p:cNvSpPr>
          <p:nvPr>
            <p:ph idx="1"/>
          </p:nvPr>
        </p:nvSpPr>
        <p:spPr>
          <a:xfrm>
            <a:off x="304799" y="1246909"/>
            <a:ext cx="11731869" cy="5055650"/>
          </a:xfrm>
        </p:spPr>
        <p:txBody>
          <a:bodyPr rtlCol="0"/>
          <a:lstStyle/>
          <a:p>
            <a:pPr rtl="0"/>
            <a:r>
              <a:rPr lang="ja-jp" b="1"/>
              <a:t>主な結果 (続き)</a:t>
            </a:r>
          </a:p>
        </p:txBody>
      </p:sp>
      <p:sp>
        <p:nvSpPr>
          <p:cNvPr id="30" name="Text Placeholder 4">
            <a:extLst>
              <a:ext uri="{FF2B5EF4-FFF2-40B4-BE49-F238E27FC236}">
                <a16:creationId xmlns:a16="http://schemas.microsoft.com/office/drawing/2014/main" id="{060F22F3-F697-1757-036F-1F5613182A69}"/>
              </a:ext>
            </a:extLst>
          </p:cNvPr>
          <p:cNvSpPr>
            <a:spLocks noGrp="1"/>
          </p:cNvSpPr>
          <p:nvPr>
            <p:ph type="body" sz="quarter" idx="11"/>
          </p:nvPr>
        </p:nvSpPr>
        <p:spPr>
          <a:xfrm>
            <a:off x="6379633" y="6521312"/>
            <a:ext cx="5507567" cy="200025"/>
          </a:xfrm>
        </p:spPr>
        <p:txBody>
          <a:bodyPr rtlCol="0"/>
          <a:lstStyle/>
          <a:p>
            <a:pPr rtl="0"/>
            <a:r>
              <a:rPr lang="ja-jp"/>
              <a:t>Cheng Y, et al.AACR; 2025.抄録番号：CT126</a:t>
            </a:r>
          </a:p>
        </p:txBody>
      </p:sp>
      <p:sp>
        <p:nvSpPr>
          <p:cNvPr id="2" name="TextBox 1">
            <a:extLst>
              <a:ext uri="{FF2B5EF4-FFF2-40B4-BE49-F238E27FC236}">
                <a16:creationId xmlns:a16="http://schemas.microsoft.com/office/drawing/2014/main" id="{BEF990F5-B890-425C-29C1-A4D0CED9C15A}"/>
              </a:ext>
            </a:extLst>
          </p:cNvPr>
          <p:cNvSpPr txBox="1"/>
          <p:nvPr/>
        </p:nvSpPr>
        <p:spPr>
          <a:xfrm>
            <a:off x="270351" y="1797905"/>
            <a:ext cx="914033" cy="276999"/>
          </a:xfrm>
          <a:prstGeom prst="rect">
            <a:avLst/>
          </a:prstGeom>
          <a:noFill/>
        </p:spPr>
        <p:txBody>
          <a:bodyPr wrap="none" rtlCol="0">
            <a:spAutoFit/>
          </a:bodyPr>
          <a:lstStyle/>
          <a:p>
            <a:pPr algn="ctr" rtl="0"/>
            <a:r>
              <a:rPr lang="ja-jp" sz="1200" b="1">
                <a:solidFill>
                  <a:schemeClr val="tx1"/>
                </a:solidFill>
                <a:latin typeface="+mn-lt"/>
              </a:rPr>
              <a:t>サブグループ</a:t>
            </a:r>
          </a:p>
        </p:txBody>
      </p:sp>
      <p:cxnSp>
        <p:nvCxnSpPr>
          <p:cNvPr id="3" name="Straight Connector 2">
            <a:extLst>
              <a:ext uri="{FF2B5EF4-FFF2-40B4-BE49-F238E27FC236}">
                <a16:creationId xmlns:a16="http://schemas.microsoft.com/office/drawing/2014/main" id="{25F8B57B-6D64-1E3A-7CD8-80EFB93D8532}"/>
              </a:ext>
            </a:extLst>
          </p:cNvPr>
          <p:cNvCxnSpPr/>
          <p:nvPr/>
        </p:nvCxnSpPr>
        <p:spPr>
          <a:xfrm>
            <a:off x="303213" y="2084857"/>
            <a:ext cx="1159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4A7B2DA3-5812-9909-7DDF-2694FBE544AB}"/>
              </a:ext>
            </a:extLst>
          </p:cNvPr>
          <p:cNvSpPr txBox="1"/>
          <p:nvPr/>
        </p:nvSpPr>
        <p:spPr>
          <a:xfrm>
            <a:off x="10459038" y="1797905"/>
            <a:ext cx="1011815" cy="276999"/>
          </a:xfrm>
          <a:prstGeom prst="rect">
            <a:avLst/>
          </a:prstGeom>
          <a:noFill/>
        </p:spPr>
        <p:txBody>
          <a:bodyPr wrap="none" rtlCol="0">
            <a:spAutoFit/>
          </a:bodyPr>
          <a:lstStyle/>
          <a:p>
            <a:pPr algn="ctr" rtl="0"/>
            <a:r>
              <a:rPr lang="ja-jp" sz="1200" b="1">
                <a:solidFill>
                  <a:schemeClr val="tx1"/>
                </a:solidFill>
                <a:latin typeface="+mn-lt"/>
              </a:rPr>
              <a:t>ハザード比（95%信頼区間）</a:t>
            </a:r>
          </a:p>
        </p:txBody>
      </p:sp>
      <p:sp>
        <p:nvSpPr>
          <p:cNvPr id="6" name="TextBox 5">
            <a:extLst>
              <a:ext uri="{FF2B5EF4-FFF2-40B4-BE49-F238E27FC236}">
                <a16:creationId xmlns:a16="http://schemas.microsoft.com/office/drawing/2014/main" id="{ECADBA28-74FF-2939-53BB-D11D9900EF4E}"/>
              </a:ext>
            </a:extLst>
          </p:cNvPr>
          <p:cNvSpPr txBox="1"/>
          <p:nvPr/>
        </p:nvSpPr>
        <p:spPr>
          <a:xfrm>
            <a:off x="303213" y="2102705"/>
            <a:ext cx="1321196" cy="3785652"/>
          </a:xfrm>
          <a:prstGeom prst="rect">
            <a:avLst/>
          </a:prstGeom>
          <a:noFill/>
        </p:spPr>
        <p:txBody>
          <a:bodyPr wrap="none" rtlCol="0">
            <a:spAutoFit/>
          </a:bodyPr>
          <a:lstStyle/>
          <a:p>
            <a:pPr rtl="0"/>
            <a:r>
              <a:rPr lang="ja-jp" sz="1200">
                <a:solidFill>
                  <a:schemeClr val="tx1"/>
                </a:solidFill>
                <a:latin typeface="+mn-lt"/>
              </a:rPr>
              <a:t>mITTオウモレルチニブ</a:t>
            </a:r>
          </a:p>
          <a:p>
            <a:pPr rtl="0"/>
            <a:r>
              <a:rPr lang="ja-jp" sz="1200">
                <a:solidFill>
                  <a:schemeClr val="tx1"/>
                </a:solidFill>
                <a:latin typeface="+mn-lt"/>
              </a:rPr>
              <a:t>性別</a:t>
            </a:r>
          </a:p>
          <a:p>
            <a:pPr marL="90488" rtl="0"/>
            <a:r>
              <a:rPr lang="ja-jp" sz="1200">
                <a:solidFill>
                  <a:schemeClr val="tx1"/>
                </a:solidFill>
                <a:latin typeface="+mn-lt"/>
              </a:rPr>
              <a:t>男性</a:t>
            </a:r>
          </a:p>
          <a:p>
            <a:pPr marL="90488" rtl="0"/>
            <a:r>
              <a:rPr lang="ja-jp" sz="1200">
                <a:solidFill>
                  <a:schemeClr val="tx1"/>
                </a:solidFill>
                <a:latin typeface="+mn-lt"/>
              </a:rPr>
              <a:t>女性</a:t>
            </a:r>
          </a:p>
          <a:p>
            <a:pPr rtl="0"/>
            <a:r>
              <a:rPr lang="ja-jp" sz="1200">
                <a:solidFill>
                  <a:schemeClr val="tx1"/>
                </a:solidFill>
                <a:latin typeface="+mn-lt"/>
              </a:rPr>
              <a:t>年齢、満歳</a:t>
            </a:r>
          </a:p>
          <a:p>
            <a:pPr marL="90488" rtl="0"/>
            <a:r>
              <a:rPr lang="ja-jp" sz="1200">
                <a:solidFill>
                  <a:schemeClr val="tx1"/>
                </a:solidFill>
                <a:latin typeface="+mn-lt"/>
              </a:rPr>
              <a:t>&lt;65</a:t>
            </a:r>
          </a:p>
          <a:p>
            <a:pPr marL="90488" rtl="0"/>
            <a:r>
              <a:rPr lang="ja-jp" sz="1200">
                <a:solidFill>
                  <a:schemeClr val="tx1"/>
                </a:solidFill>
                <a:latin typeface="+mn-lt"/>
              </a:rPr>
              <a:t>≥65</a:t>
            </a:r>
          </a:p>
          <a:p>
            <a:pPr rtl="0"/>
            <a:r>
              <a:rPr lang="ja-jp" sz="1200">
                <a:solidFill>
                  <a:schemeClr val="tx1"/>
                </a:solidFill>
                <a:latin typeface="+mn-lt"/>
              </a:rPr>
              <a:t>喫煙歴</a:t>
            </a:r>
          </a:p>
          <a:p>
            <a:pPr marL="90488" rtl="0"/>
            <a:r>
              <a:rPr lang="ja-jp" sz="1200">
                <a:solidFill>
                  <a:schemeClr val="tx1"/>
                </a:solidFill>
                <a:latin typeface="+mn-lt"/>
              </a:rPr>
              <a:t>あり</a:t>
            </a:r>
          </a:p>
          <a:p>
            <a:pPr marL="90488" rtl="0"/>
            <a:r>
              <a:rPr lang="ja-jp" sz="1200">
                <a:solidFill>
                  <a:schemeClr val="tx1"/>
                </a:solidFill>
                <a:latin typeface="+mn-lt"/>
              </a:rPr>
              <a:t>なし</a:t>
            </a:r>
          </a:p>
          <a:p>
            <a:pPr rtl="0"/>
            <a:r>
              <a:rPr lang="ja-jp" sz="1200">
                <a:solidFill>
                  <a:schemeClr val="tx1"/>
                </a:solidFill>
                <a:latin typeface="+mn-lt"/>
              </a:rPr>
              <a:t>EGFR変異</a:t>
            </a:r>
          </a:p>
          <a:p>
            <a:pPr marL="90488" rtl="0"/>
            <a:r>
              <a:rPr lang="ja-jp" sz="1200">
                <a:solidFill>
                  <a:schemeClr val="tx1"/>
                </a:solidFill>
                <a:latin typeface="+mn-lt"/>
              </a:rPr>
              <a:t>L858R</a:t>
            </a:r>
          </a:p>
          <a:p>
            <a:pPr marL="90488" rtl="0"/>
            <a:r>
              <a:rPr lang="ja-jp" sz="1200">
                <a:solidFill>
                  <a:schemeClr val="tx1"/>
                </a:solidFill>
                <a:latin typeface="+mn-lt"/>
              </a:rPr>
              <a:t>Ex19del</a:t>
            </a:r>
          </a:p>
          <a:p>
            <a:pPr rtl="0"/>
            <a:r>
              <a:rPr lang="ja-jp" sz="1200">
                <a:solidFill>
                  <a:schemeClr val="tx1"/>
                </a:solidFill>
                <a:latin typeface="+mn-lt"/>
              </a:rPr>
              <a:t>ステージ</a:t>
            </a:r>
          </a:p>
          <a:p>
            <a:pPr marL="90488" rtl="0"/>
            <a:r>
              <a:rPr lang="ja-jp" sz="1200">
                <a:solidFill>
                  <a:schemeClr val="tx1"/>
                </a:solidFill>
                <a:latin typeface="+mn-lt"/>
              </a:rPr>
              <a:t>II</a:t>
            </a:r>
          </a:p>
          <a:p>
            <a:pPr marL="90488" rtl="0"/>
            <a:r>
              <a:rPr lang="ja-jp" sz="1200">
                <a:solidFill>
                  <a:schemeClr val="tx1"/>
                </a:solidFill>
                <a:latin typeface="+mn-lt"/>
              </a:rPr>
              <a:t>III</a:t>
            </a:r>
          </a:p>
          <a:p>
            <a:pPr marL="90488" rtl="0"/>
            <a:r>
              <a:rPr lang="ja-jp" sz="1200">
                <a:solidFill>
                  <a:schemeClr val="tx1"/>
                </a:solidFill>
                <a:latin typeface="+mn-lt"/>
              </a:rPr>
              <a:t>IIIA/B N2+</a:t>
            </a:r>
          </a:p>
          <a:p>
            <a:pPr rtl="0"/>
            <a:r>
              <a:rPr lang="ja-jp" sz="1200">
                <a:solidFill>
                  <a:schemeClr val="tx1"/>
                </a:solidFill>
                <a:latin typeface="+mn-lt"/>
              </a:rPr>
              <a:t>ECOG PS</a:t>
            </a:r>
          </a:p>
          <a:p>
            <a:pPr marL="90488" rtl="0"/>
            <a:r>
              <a:rPr lang="ja-jp" sz="1200">
                <a:solidFill>
                  <a:schemeClr val="tx1"/>
                </a:solidFill>
                <a:latin typeface="+mn-lt"/>
              </a:rPr>
              <a:t>0</a:t>
            </a:r>
          </a:p>
          <a:p>
            <a:pPr marL="90488" rtl="0"/>
            <a:r>
              <a:rPr lang="ja-jp" sz="1200">
                <a:solidFill>
                  <a:schemeClr val="tx1"/>
                </a:solidFill>
                <a:latin typeface="+mn-lt"/>
              </a:rPr>
              <a:t>1</a:t>
            </a:r>
          </a:p>
        </p:txBody>
      </p:sp>
      <p:sp>
        <p:nvSpPr>
          <p:cNvPr id="7" name="TextBox 6">
            <a:extLst>
              <a:ext uri="{FF2B5EF4-FFF2-40B4-BE49-F238E27FC236}">
                <a16:creationId xmlns:a16="http://schemas.microsoft.com/office/drawing/2014/main" id="{1D69C9D7-963F-107E-B245-DB6D1E680B00}"/>
              </a:ext>
            </a:extLst>
          </p:cNvPr>
          <p:cNvSpPr txBox="1"/>
          <p:nvPr/>
        </p:nvSpPr>
        <p:spPr>
          <a:xfrm>
            <a:off x="3279334" y="2102705"/>
            <a:ext cx="652807" cy="3785652"/>
          </a:xfrm>
          <a:prstGeom prst="rect">
            <a:avLst/>
          </a:prstGeom>
          <a:noFill/>
        </p:spPr>
        <p:txBody>
          <a:bodyPr wrap="none" rtlCol="0">
            <a:spAutoFit/>
          </a:bodyPr>
          <a:lstStyle/>
          <a:p>
            <a:pPr algn="ctr" rtl="0"/>
            <a:r>
              <a:rPr lang="ja-jp" sz="1200">
                <a:solidFill>
                  <a:schemeClr val="tx1"/>
                </a:solidFill>
                <a:latin typeface="+mn-lt"/>
              </a:rPr>
              <a:t>15/106</a:t>
            </a:r>
          </a:p>
          <a:p>
            <a:pPr algn="ctr" rtl="0"/>
            <a:endParaRPr lang="en-GB" sz="1200" dirty="0">
              <a:solidFill>
                <a:schemeClr val="tx1"/>
              </a:solidFill>
              <a:latin typeface="+mn-lt"/>
            </a:endParaRPr>
          </a:p>
          <a:p>
            <a:pPr algn="ctr" rtl="0"/>
            <a:r>
              <a:rPr lang="ja-jp" sz="1200">
                <a:solidFill>
                  <a:schemeClr val="tx1"/>
                </a:solidFill>
                <a:latin typeface="+mn-lt"/>
              </a:rPr>
              <a:t>4/47</a:t>
            </a:r>
          </a:p>
          <a:p>
            <a:pPr algn="ctr" rtl="0"/>
            <a:r>
              <a:rPr lang="ja-jp" sz="1200">
                <a:solidFill>
                  <a:schemeClr val="tx1"/>
                </a:solidFill>
                <a:latin typeface="+mn-lt"/>
              </a:rPr>
              <a:t>11/59</a:t>
            </a:r>
          </a:p>
          <a:p>
            <a:pPr algn="ctr" rtl="0"/>
            <a:endParaRPr lang="en-GB" sz="1200" dirty="0">
              <a:solidFill>
                <a:schemeClr val="tx1"/>
              </a:solidFill>
              <a:latin typeface="+mn-lt"/>
            </a:endParaRPr>
          </a:p>
          <a:p>
            <a:pPr algn="ctr" rtl="0"/>
            <a:r>
              <a:rPr lang="ja-jp" sz="1200">
                <a:solidFill>
                  <a:schemeClr val="tx1"/>
                </a:solidFill>
                <a:latin typeface="+mn-lt"/>
              </a:rPr>
              <a:t>10/76</a:t>
            </a:r>
          </a:p>
          <a:p>
            <a:pPr algn="ctr" rtl="0"/>
            <a:r>
              <a:rPr lang="ja-jp" sz="1200">
                <a:solidFill>
                  <a:schemeClr val="tx1"/>
                </a:solidFill>
                <a:latin typeface="+mn-lt"/>
              </a:rPr>
              <a:t>5/30</a:t>
            </a:r>
          </a:p>
          <a:p>
            <a:pPr algn="ctr" rtl="0"/>
            <a:endParaRPr lang="en-GB" sz="1200" dirty="0">
              <a:solidFill>
                <a:schemeClr val="tx1"/>
              </a:solidFill>
              <a:latin typeface="+mn-lt"/>
            </a:endParaRPr>
          </a:p>
          <a:p>
            <a:pPr algn="ctr" rtl="0"/>
            <a:r>
              <a:rPr lang="ja-jp" sz="1200">
                <a:solidFill>
                  <a:schemeClr val="tx1"/>
                </a:solidFill>
                <a:latin typeface="+mn-lt"/>
              </a:rPr>
              <a:t>3/30</a:t>
            </a:r>
          </a:p>
          <a:p>
            <a:pPr algn="ctr" rtl="0"/>
            <a:r>
              <a:rPr lang="ja-jp" sz="1200">
                <a:solidFill>
                  <a:schemeClr val="tx1"/>
                </a:solidFill>
                <a:latin typeface="+mn-lt"/>
              </a:rPr>
              <a:t>12/76</a:t>
            </a:r>
          </a:p>
          <a:p>
            <a:pPr algn="ctr" rtl="0"/>
            <a:endParaRPr lang="en-GB" sz="1200" dirty="0">
              <a:solidFill>
                <a:schemeClr val="tx1"/>
              </a:solidFill>
              <a:latin typeface="+mn-lt"/>
            </a:endParaRPr>
          </a:p>
          <a:p>
            <a:pPr algn="ctr" rtl="0"/>
            <a:r>
              <a:rPr lang="ja-jp" sz="1200">
                <a:solidFill>
                  <a:schemeClr val="tx1"/>
                </a:solidFill>
                <a:latin typeface="+mn-lt"/>
              </a:rPr>
              <a:t>9/55</a:t>
            </a:r>
          </a:p>
          <a:p>
            <a:pPr algn="ctr" rtl="0"/>
            <a:r>
              <a:rPr lang="ja-jp" sz="1200">
                <a:solidFill>
                  <a:schemeClr val="tx1"/>
                </a:solidFill>
                <a:latin typeface="+mn-lt"/>
              </a:rPr>
              <a:t>6/51</a:t>
            </a:r>
          </a:p>
          <a:p>
            <a:pPr algn="ctr" rtl="0"/>
            <a:endParaRPr lang="en-GB" sz="1200" dirty="0">
              <a:solidFill>
                <a:schemeClr val="tx1"/>
              </a:solidFill>
              <a:latin typeface="+mn-lt"/>
            </a:endParaRPr>
          </a:p>
          <a:p>
            <a:pPr algn="ctr" rtl="0"/>
            <a:r>
              <a:rPr lang="ja-jp" sz="1200">
                <a:solidFill>
                  <a:schemeClr val="tx1"/>
                </a:solidFill>
                <a:latin typeface="+mn-lt"/>
              </a:rPr>
              <a:t>3/48</a:t>
            </a:r>
          </a:p>
          <a:p>
            <a:pPr algn="ctr" rtl="0"/>
            <a:r>
              <a:rPr lang="ja-jp" sz="1200">
                <a:solidFill>
                  <a:schemeClr val="tx1"/>
                </a:solidFill>
                <a:latin typeface="+mn-lt"/>
              </a:rPr>
              <a:t>12/58</a:t>
            </a:r>
          </a:p>
          <a:p>
            <a:pPr algn="ctr" rtl="0"/>
            <a:r>
              <a:rPr lang="ja-jp" sz="1200">
                <a:solidFill>
                  <a:schemeClr val="tx1"/>
                </a:solidFill>
                <a:latin typeface="+mn-lt"/>
              </a:rPr>
              <a:t>12/56</a:t>
            </a:r>
          </a:p>
          <a:p>
            <a:pPr algn="ctr" rtl="0"/>
            <a:endParaRPr lang="en-GB" sz="1200" dirty="0">
              <a:solidFill>
                <a:schemeClr val="tx1"/>
              </a:solidFill>
              <a:latin typeface="+mn-lt"/>
            </a:endParaRPr>
          </a:p>
          <a:p>
            <a:pPr algn="ctr" rtl="0"/>
            <a:r>
              <a:rPr lang="ja-jp" sz="1200">
                <a:solidFill>
                  <a:schemeClr val="tx1"/>
                </a:solidFill>
                <a:latin typeface="+mn-lt"/>
              </a:rPr>
              <a:t>6/38</a:t>
            </a:r>
          </a:p>
          <a:p>
            <a:pPr algn="ctr" rtl="0"/>
            <a:r>
              <a:rPr lang="ja-jp" sz="1200">
                <a:solidFill>
                  <a:schemeClr val="tx1"/>
                </a:solidFill>
                <a:latin typeface="+mn-lt"/>
              </a:rPr>
              <a:t>9/68</a:t>
            </a:r>
          </a:p>
        </p:txBody>
      </p:sp>
      <p:sp>
        <p:nvSpPr>
          <p:cNvPr id="8" name="TextBox 7">
            <a:extLst>
              <a:ext uri="{FF2B5EF4-FFF2-40B4-BE49-F238E27FC236}">
                <a16:creationId xmlns:a16="http://schemas.microsoft.com/office/drawing/2014/main" id="{1C4293C6-45FE-3A98-B2DA-227D5477EA85}"/>
              </a:ext>
            </a:extLst>
          </p:cNvPr>
          <p:cNvSpPr txBox="1"/>
          <p:nvPr/>
        </p:nvSpPr>
        <p:spPr>
          <a:xfrm>
            <a:off x="5209734" y="2102705"/>
            <a:ext cx="652807" cy="3785652"/>
          </a:xfrm>
          <a:prstGeom prst="rect">
            <a:avLst/>
          </a:prstGeom>
          <a:noFill/>
        </p:spPr>
        <p:txBody>
          <a:bodyPr wrap="none" rtlCol="0">
            <a:spAutoFit/>
          </a:bodyPr>
          <a:lstStyle/>
          <a:p>
            <a:pPr algn="ctr" rtl="0"/>
            <a:r>
              <a:rPr lang="ja-jp" sz="1200">
                <a:solidFill>
                  <a:schemeClr val="tx1"/>
                </a:solidFill>
                <a:latin typeface="+mn-lt"/>
              </a:rPr>
              <a:t>62/104</a:t>
            </a:r>
          </a:p>
          <a:p>
            <a:pPr algn="ctr" rtl="0"/>
            <a:endParaRPr lang="en-GB" sz="1200" dirty="0">
              <a:solidFill>
                <a:schemeClr val="tx1"/>
              </a:solidFill>
              <a:latin typeface="+mn-lt"/>
            </a:endParaRPr>
          </a:p>
          <a:p>
            <a:pPr algn="ctr" rtl="0"/>
            <a:r>
              <a:rPr lang="ja-jp" sz="1200">
                <a:solidFill>
                  <a:schemeClr val="tx1"/>
                </a:solidFill>
                <a:latin typeface="+mn-lt"/>
              </a:rPr>
              <a:t>27/44</a:t>
            </a:r>
          </a:p>
          <a:p>
            <a:pPr algn="ctr" rtl="0"/>
            <a:r>
              <a:rPr lang="ja-jp" sz="1200">
                <a:solidFill>
                  <a:schemeClr val="tx1"/>
                </a:solidFill>
                <a:latin typeface="+mn-lt"/>
              </a:rPr>
              <a:t>36/60</a:t>
            </a:r>
          </a:p>
          <a:p>
            <a:pPr algn="ctr" rtl="0"/>
            <a:endParaRPr lang="en-GB" sz="1200" dirty="0">
              <a:solidFill>
                <a:schemeClr val="tx1"/>
              </a:solidFill>
              <a:latin typeface="+mn-lt"/>
            </a:endParaRPr>
          </a:p>
          <a:p>
            <a:pPr algn="ctr" rtl="0"/>
            <a:r>
              <a:rPr lang="ja-jp" sz="1200">
                <a:solidFill>
                  <a:schemeClr val="tx1"/>
                </a:solidFill>
                <a:latin typeface="+mn-lt"/>
              </a:rPr>
              <a:t>45/72</a:t>
            </a:r>
          </a:p>
          <a:p>
            <a:pPr algn="ctr" rtl="0"/>
            <a:r>
              <a:rPr lang="ja-jp" sz="1200">
                <a:solidFill>
                  <a:schemeClr val="tx1"/>
                </a:solidFill>
                <a:latin typeface="+mn-lt"/>
              </a:rPr>
              <a:t>17/32</a:t>
            </a:r>
          </a:p>
          <a:p>
            <a:pPr algn="ctr" rtl="0"/>
            <a:endParaRPr lang="en-GB" sz="1200" dirty="0">
              <a:solidFill>
                <a:schemeClr val="tx1"/>
              </a:solidFill>
              <a:latin typeface="+mn-lt"/>
            </a:endParaRPr>
          </a:p>
          <a:p>
            <a:pPr algn="ctr" rtl="0"/>
            <a:r>
              <a:rPr lang="ja-jp" sz="1200">
                <a:solidFill>
                  <a:schemeClr val="tx1"/>
                </a:solidFill>
                <a:latin typeface="+mn-lt"/>
              </a:rPr>
              <a:t>21/32</a:t>
            </a:r>
          </a:p>
          <a:p>
            <a:pPr algn="ctr" rtl="0"/>
            <a:r>
              <a:rPr lang="ja-jp" sz="1200">
                <a:solidFill>
                  <a:schemeClr val="tx1"/>
                </a:solidFill>
                <a:latin typeface="+mn-lt"/>
              </a:rPr>
              <a:t>41/72</a:t>
            </a:r>
          </a:p>
          <a:p>
            <a:pPr algn="ctr" rtl="0"/>
            <a:endParaRPr lang="en-GB" sz="1200" dirty="0">
              <a:solidFill>
                <a:schemeClr val="tx1"/>
              </a:solidFill>
              <a:latin typeface="+mn-lt"/>
            </a:endParaRPr>
          </a:p>
          <a:p>
            <a:pPr algn="ctr" rtl="0"/>
            <a:r>
              <a:rPr lang="ja-jp" sz="1200">
                <a:solidFill>
                  <a:schemeClr val="tx1"/>
                </a:solidFill>
                <a:latin typeface="+mn-lt"/>
              </a:rPr>
              <a:t>33/52</a:t>
            </a:r>
          </a:p>
          <a:p>
            <a:pPr algn="ctr" rtl="0"/>
            <a:r>
              <a:rPr lang="ja-jp" sz="1200">
                <a:solidFill>
                  <a:schemeClr val="tx1"/>
                </a:solidFill>
                <a:latin typeface="+mn-lt"/>
              </a:rPr>
              <a:t>29/52</a:t>
            </a:r>
          </a:p>
          <a:p>
            <a:pPr algn="ctr" rtl="0"/>
            <a:endParaRPr lang="en-GB" sz="1200" dirty="0">
              <a:solidFill>
                <a:schemeClr val="tx1"/>
              </a:solidFill>
              <a:latin typeface="+mn-lt"/>
            </a:endParaRPr>
          </a:p>
          <a:p>
            <a:pPr algn="ctr" rtl="0"/>
            <a:r>
              <a:rPr lang="ja-jp" sz="1200">
                <a:solidFill>
                  <a:schemeClr val="tx1"/>
                </a:solidFill>
                <a:latin typeface="+mn-lt"/>
              </a:rPr>
              <a:t>24/48</a:t>
            </a:r>
          </a:p>
          <a:p>
            <a:pPr algn="ctr" rtl="0"/>
            <a:r>
              <a:rPr lang="ja-jp" sz="1200">
                <a:solidFill>
                  <a:schemeClr val="tx1"/>
                </a:solidFill>
                <a:latin typeface="+mn-lt"/>
              </a:rPr>
              <a:t>36/56</a:t>
            </a:r>
          </a:p>
          <a:p>
            <a:pPr algn="ctr" rtl="0"/>
            <a:r>
              <a:rPr lang="ja-jp" sz="1200">
                <a:solidFill>
                  <a:schemeClr val="tx1"/>
                </a:solidFill>
                <a:latin typeface="+mn-lt"/>
              </a:rPr>
              <a:t>37/55</a:t>
            </a:r>
          </a:p>
          <a:p>
            <a:pPr algn="ctr" rtl="0"/>
            <a:endParaRPr lang="en-GB" sz="1200" dirty="0">
              <a:solidFill>
                <a:schemeClr val="tx1"/>
              </a:solidFill>
              <a:latin typeface="+mn-lt"/>
            </a:endParaRPr>
          </a:p>
          <a:p>
            <a:pPr algn="ctr" rtl="0"/>
            <a:r>
              <a:rPr lang="ja-jp" sz="1200">
                <a:solidFill>
                  <a:schemeClr val="tx1"/>
                </a:solidFill>
                <a:latin typeface="+mn-lt"/>
              </a:rPr>
              <a:t>24/41</a:t>
            </a:r>
          </a:p>
          <a:p>
            <a:pPr algn="ctr" rtl="0"/>
            <a:r>
              <a:rPr lang="ja-jp" sz="1200">
                <a:solidFill>
                  <a:schemeClr val="tx1"/>
                </a:solidFill>
                <a:latin typeface="+mn-lt"/>
              </a:rPr>
              <a:t>38/63</a:t>
            </a:r>
          </a:p>
        </p:txBody>
      </p:sp>
      <p:sp>
        <p:nvSpPr>
          <p:cNvPr id="9" name="TextBox 8">
            <a:extLst>
              <a:ext uri="{FF2B5EF4-FFF2-40B4-BE49-F238E27FC236}">
                <a16:creationId xmlns:a16="http://schemas.microsoft.com/office/drawing/2014/main" id="{2C07C37B-9FD5-7547-3432-5C7F234FBB04}"/>
              </a:ext>
            </a:extLst>
          </p:cNvPr>
          <p:cNvSpPr txBox="1"/>
          <p:nvPr/>
        </p:nvSpPr>
        <p:spPr>
          <a:xfrm>
            <a:off x="10288319" y="2102705"/>
            <a:ext cx="1353256" cy="3785652"/>
          </a:xfrm>
          <a:prstGeom prst="rect">
            <a:avLst/>
          </a:prstGeom>
          <a:noFill/>
        </p:spPr>
        <p:txBody>
          <a:bodyPr wrap="none" rtlCol="0">
            <a:spAutoFit/>
          </a:bodyPr>
          <a:lstStyle/>
          <a:p>
            <a:pPr algn="ctr" rtl="0"/>
            <a:r>
              <a:rPr lang="ja-jp" sz="1200">
                <a:solidFill>
                  <a:schemeClr val="tx1"/>
                </a:solidFill>
                <a:latin typeface="+mn-lt"/>
              </a:rPr>
              <a:t>0.17 (0.09, 0.29)</a:t>
            </a:r>
          </a:p>
          <a:p>
            <a:pPr algn="ctr" rtl="0"/>
            <a:endParaRPr lang="en-GB" sz="1200" dirty="0">
              <a:solidFill>
                <a:schemeClr val="tx1"/>
              </a:solidFill>
              <a:latin typeface="+mn-lt"/>
            </a:endParaRPr>
          </a:p>
          <a:p>
            <a:pPr algn="ctr" rtl="0"/>
            <a:r>
              <a:rPr lang="ja-jp" sz="1200">
                <a:solidFill>
                  <a:schemeClr val="tx1"/>
                </a:solidFill>
                <a:latin typeface="+mn-lt"/>
              </a:rPr>
              <a:t>0.10 (0.04, 0.30)</a:t>
            </a:r>
          </a:p>
          <a:p>
            <a:pPr algn="ctr" rtl="0"/>
            <a:r>
              <a:rPr lang="ja-jp" sz="1200">
                <a:solidFill>
                  <a:schemeClr val="tx1"/>
                </a:solidFill>
                <a:latin typeface="+mn-lt"/>
              </a:rPr>
              <a:t>0.20 (0.10, 0.41)</a:t>
            </a:r>
          </a:p>
          <a:p>
            <a:pPr algn="ctr" rtl="0"/>
            <a:endParaRPr lang="en-GB" sz="1200" dirty="0">
              <a:solidFill>
                <a:schemeClr val="tx1"/>
              </a:solidFill>
              <a:latin typeface="+mn-lt"/>
            </a:endParaRPr>
          </a:p>
          <a:p>
            <a:pPr algn="ctr" rtl="0"/>
            <a:r>
              <a:rPr lang="ja-jp" sz="1200">
                <a:solidFill>
                  <a:schemeClr val="tx1"/>
                </a:solidFill>
                <a:latin typeface="+mn-lt"/>
              </a:rPr>
              <a:t>0.14 (0.07, 0.28)</a:t>
            </a:r>
          </a:p>
          <a:p>
            <a:pPr algn="ctr" rtl="0"/>
            <a:r>
              <a:rPr lang="ja-jp" sz="1200">
                <a:solidFill>
                  <a:schemeClr val="tx1"/>
                </a:solidFill>
                <a:latin typeface="+mn-lt"/>
              </a:rPr>
              <a:t>0.20 (0.06, 0.60)</a:t>
            </a:r>
          </a:p>
          <a:p>
            <a:pPr algn="ctr" rtl="0"/>
            <a:endParaRPr lang="en-GB" sz="1200" dirty="0">
              <a:solidFill>
                <a:schemeClr val="tx1"/>
              </a:solidFill>
              <a:latin typeface="+mn-lt"/>
            </a:endParaRPr>
          </a:p>
          <a:p>
            <a:pPr algn="ctr" rtl="0"/>
            <a:r>
              <a:rPr lang="ja-jp" sz="1200">
                <a:solidFill>
                  <a:schemeClr val="tx1"/>
                </a:solidFill>
                <a:latin typeface="+mn-lt"/>
              </a:rPr>
              <a:t>0.12 (0.04, 0.40)</a:t>
            </a:r>
          </a:p>
          <a:p>
            <a:pPr algn="ctr" rtl="0"/>
            <a:r>
              <a:rPr lang="ja-jp" sz="1200">
                <a:solidFill>
                  <a:schemeClr val="tx1"/>
                </a:solidFill>
                <a:latin typeface="+mn-lt"/>
              </a:rPr>
              <a:t>0.17 (0.09, 0.34)</a:t>
            </a:r>
          </a:p>
          <a:p>
            <a:pPr algn="ctr" rtl="0"/>
            <a:endParaRPr lang="en-GB" sz="1200" dirty="0">
              <a:solidFill>
                <a:schemeClr val="tx1"/>
              </a:solidFill>
              <a:latin typeface="+mn-lt"/>
            </a:endParaRPr>
          </a:p>
          <a:p>
            <a:pPr algn="ctr" rtl="0"/>
            <a:r>
              <a:rPr lang="ja-jp" sz="1200">
                <a:solidFill>
                  <a:schemeClr val="tx1"/>
                </a:solidFill>
                <a:latin typeface="+mn-lt"/>
              </a:rPr>
              <a:t>0.19 (0.09, 0.39)</a:t>
            </a:r>
          </a:p>
          <a:p>
            <a:pPr algn="ctr" rtl="0"/>
            <a:r>
              <a:rPr lang="ja-jp" sz="1200">
                <a:solidFill>
                  <a:schemeClr val="tx1"/>
                </a:solidFill>
                <a:latin typeface="+mn-lt"/>
              </a:rPr>
              <a:t>0.14 (0.06, 0.35)</a:t>
            </a:r>
          </a:p>
          <a:p>
            <a:pPr algn="ctr" rtl="0"/>
            <a:endParaRPr lang="en-GB" sz="1200" dirty="0">
              <a:solidFill>
                <a:schemeClr val="tx1"/>
              </a:solidFill>
              <a:latin typeface="+mn-lt"/>
            </a:endParaRPr>
          </a:p>
          <a:p>
            <a:pPr algn="ctr" rtl="0"/>
            <a:r>
              <a:rPr lang="ja-jp" sz="1200">
                <a:solidFill>
                  <a:schemeClr val="tx1"/>
                </a:solidFill>
                <a:latin typeface="+mn-lt"/>
              </a:rPr>
              <a:t>0.09 (0.03, 0.31)</a:t>
            </a:r>
          </a:p>
          <a:p>
            <a:pPr algn="ctr" rtl="0"/>
            <a:r>
              <a:rPr lang="ja-jp" sz="1200">
                <a:solidFill>
                  <a:schemeClr val="tx1"/>
                </a:solidFill>
                <a:latin typeface="+mn-lt"/>
              </a:rPr>
              <a:t>0.20 (0.10, 0.38)</a:t>
            </a:r>
          </a:p>
          <a:p>
            <a:pPr algn="ctr" rtl="0"/>
            <a:r>
              <a:rPr lang="ja-jp" sz="1200">
                <a:solidFill>
                  <a:schemeClr val="tx1"/>
                </a:solidFill>
                <a:latin typeface="+mn-lt"/>
              </a:rPr>
              <a:t>0.21 (0.11, 0.40)</a:t>
            </a:r>
          </a:p>
          <a:p>
            <a:pPr algn="ctr" rtl="0"/>
            <a:endParaRPr lang="en-GB" sz="1200" dirty="0">
              <a:solidFill>
                <a:schemeClr val="tx1"/>
              </a:solidFill>
              <a:latin typeface="+mn-lt"/>
            </a:endParaRPr>
          </a:p>
          <a:p>
            <a:pPr algn="ctr" rtl="0"/>
            <a:r>
              <a:rPr lang="ja-jp" sz="1200">
                <a:solidFill>
                  <a:schemeClr val="tx1"/>
                </a:solidFill>
                <a:latin typeface="+mn-lt"/>
              </a:rPr>
              <a:t>0.14 (0.05, 0.38)</a:t>
            </a:r>
          </a:p>
          <a:p>
            <a:pPr algn="ctr" rtl="0"/>
            <a:r>
              <a:rPr lang="ja-jp" sz="1200">
                <a:solidFill>
                  <a:schemeClr val="tx1"/>
                </a:solidFill>
                <a:latin typeface="+mn-lt"/>
              </a:rPr>
              <a:t>0.15 (0.07, 0.32)</a:t>
            </a:r>
          </a:p>
        </p:txBody>
      </p:sp>
      <p:cxnSp>
        <p:nvCxnSpPr>
          <p:cNvPr id="10" name="Straight Connector 9">
            <a:extLst>
              <a:ext uri="{FF2B5EF4-FFF2-40B4-BE49-F238E27FC236}">
                <a16:creationId xmlns:a16="http://schemas.microsoft.com/office/drawing/2014/main" id="{7DCAF394-83F4-6046-FB9A-96DB841B1939}"/>
              </a:ext>
            </a:extLst>
          </p:cNvPr>
          <p:cNvCxnSpPr/>
          <p:nvPr/>
        </p:nvCxnSpPr>
        <p:spPr>
          <a:xfrm>
            <a:off x="6283753" y="5878385"/>
            <a:ext cx="3960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DBADD1AC-A516-8AEB-28EB-6525C72E3FAD}"/>
              </a:ext>
            </a:extLst>
          </p:cNvPr>
          <p:cNvCxnSpPr/>
          <p:nvPr/>
        </p:nvCxnSpPr>
        <p:spPr>
          <a:xfrm flipV="1">
            <a:off x="8817578" y="2158998"/>
            <a:ext cx="0" cy="3509318"/>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grpSp>
        <p:nvGrpSpPr>
          <p:cNvPr id="12" name="Group 11">
            <a:extLst>
              <a:ext uri="{FF2B5EF4-FFF2-40B4-BE49-F238E27FC236}">
                <a16:creationId xmlns:a16="http://schemas.microsoft.com/office/drawing/2014/main" id="{262578CF-52EE-E048-6D0D-4A59D5D4AB68}"/>
              </a:ext>
            </a:extLst>
          </p:cNvPr>
          <p:cNvGrpSpPr/>
          <p:nvPr/>
        </p:nvGrpSpPr>
        <p:grpSpPr>
          <a:xfrm>
            <a:off x="7389081" y="5893298"/>
            <a:ext cx="285903" cy="329369"/>
            <a:chOff x="7389081" y="5683229"/>
            <a:chExt cx="285903" cy="329369"/>
          </a:xfrm>
        </p:grpSpPr>
        <p:sp>
          <p:nvSpPr>
            <p:cNvPr id="13" name="Line 21">
              <a:extLst>
                <a:ext uri="{FF2B5EF4-FFF2-40B4-BE49-F238E27FC236}">
                  <a16:creationId xmlns:a16="http://schemas.microsoft.com/office/drawing/2014/main" id="{E0E7062E-AEB7-4E09-998C-D62E7BA80DC1}"/>
                </a:ext>
              </a:extLst>
            </p:cNvPr>
            <p:cNvSpPr>
              <a:spLocks noChangeShapeType="1"/>
            </p:cNvSpPr>
            <p:nvPr/>
          </p:nvSpPr>
          <p:spPr bwMode="auto">
            <a:xfrm>
              <a:off x="7544894" y="568322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14" name="TextBox 13">
              <a:extLst>
                <a:ext uri="{FF2B5EF4-FFF2-40B4-BE49-F238E27FC236}">
                  <a16:creationId xmlns:a16="http://schemas.microsoft.com/office/drawing/2014/main" id="{A88FDD60-CCDA-8BB1-CAAD-C67117552A1F}"/>
                </a:ext>
              </a:extLst>
            </p:cNvPr>
            <p:cNvSpPr txBox="1"/>
            <p:nvPr/>
          </p:nvSpPr>
          <p:spPr>
            <a:xfrm>
              <a:off x="7389081" y="5755229"/>
              <a:ext cx="285903"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0.5</a:t>
              </a:r>
            </a:p>
          </p:txBody>
        </p:sp>
      </p:grpSp>
      <p:sp>
        <p:nvSpPr>
          <p:cNvPr id="15" name="Line 21">
            <a:extLst>
              <a:ext uri="{FF2B5EF4-FFF2-40B4-BE49-F238E27FC236}">
                <a16:creationId xmlns:a16="http://schemas.microsoft.com/office/drawing/2014/main" id="{415B6BDC-8256-3F06-EF18-A18F11BF015F}"/>
              </a:ext>
            </a:extLst>
          </p:cNvPr>
          <p:cNvSpPr>
            <a:spLocks noChangeShapeType="1"/>
          </p:cNvSpPr>
          <p:nvPr/>
        </p:nvSpPr>
        <p:spPr bwMode="auto">
          <a:xfrm>
            <a:off x="6817436" y="5893298"/>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16" name="TextBox 15">
            <a:extLst>
              <a:ext uri="{FF2B5EF4-FFF2-40B4-BE49-F238E27FC236}">
                <a16:creationId xmlns:a16="http://schemas.microsoft.com/office/drawing/2014/main" id="{9BD17F02-329D-3BDD-1430-64B9B092DD32}"/>
              </a:ext>
            </a:extLst>
          </p:cNvPr>
          <p:cNvSpPr txBox="1"/>
          <p:nvPr/>
        </p:nvSpPr>
        <p:spPr>
          <a:xfrm>
            <a:off x="6661620" y="5965298"/>
            <a:ext cx="285903"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0.2</a:t>
            </a:r>
          </a:p>
        </p:txBody>
      </p:sp>
      <p:sp>
        <p:nvSpPr>
          <p:cNvPr id="17" name="TextBox 16">
            <a:extLst>
              <a:ext uri="{FF2B5EF4-FFF2-40B4-BE49-F238E27FC236}">
                <a16:creationId xmlns:a16="http://schemas.microsoft.com/office/drawing/2014/main" id="{B47FABF1-7979-9ED7-B821-5D30A9FC91E3}"/>
              </a:ext>
            </a:extLst>
          </p:cNvPr>
          <p:cNvSpPr txBox="1"/>
          <p:nvPr/>
        </p:nvSpPr>
        <p:spPr>
          <a:xfrm>
            <a:off x="7229473" y="6214765"/>
            <a:ext cx="1531188" cy="276999"/>
          </a:xfrm>
          <a:prstGeom prst="rect">
            <a:avLst/>
          </a:prstGeom>
          <a:noFill/>
        </p:spPr>
        <p:txBody>
          <a:bodyPr wrap="none" rtlCol="0">
            <a:spAutoFit/>
          </a:bodyPr>
          <a:lstStyle/>
          <a:p>
            <a:pPr rtl="0"/>
            <a:r>
              <a:rPr lang="ja-jp" sz="1200">
                <a:solidFill>
                  <a:schemeClr val="tx1"/>
                </a:solidFill>
                <a:latin typeface="+mn-lt"/>
              </a:rPr>
              <a:t>アウモレルチニブを支持</a:t>
            </a:r>
          </a:p>
        </p:txBody>
      </p:sp>
      <p:sp>
        <p:nvSpPr>
          <p:cNvPr id="18" name="TextBox 17">
            <a:extLst>
              <a:ext uri="{FF2B5EF4-FFF2-40B4-BE49-F238E27FC236}">
                <a16:creationId xmlns:a16="http://schemas.microsoft.com/office/drawing/2014/main" id="{68C37048-E358-B196-A26B-4FF173D18940}"/>
              </a:ext>
            </a:extLst>
          </p:cNvPr>
          <p:cNvSpPr txBox="1"/>
          <p:nvPr/>
        </p:nvSpPr>
        <p:spPr>
          <a:xfrm>
            <a:off x="8910055" y="6214765"/>
            <a:ext cx="1233030" cy="276999"/>
          </a:xfrm>
          <a:prstGeom prst="rect">
            <a:avLst/>
          </a:prstGeom>
          <a:noFill/>
        </p:spPr>
        <p:txBody>
          <a:bodyPr wrap="none" rtlCol="0">
            <a:spAutoFit/>
          </a:bodyPr>
          <a:lstStyle/>
          <a:p>
            <a:pPr rtl="0"/>
            <a:r>
              <a:rPr lang="ja-jp" sz="1200">
                <a:solidFill>
                  <a:schemeClr val="tx1"/>
                </a:solidFill>
                <a:latin typeface="+mn-lt"/>
              </a:rPr>
              <a:t>プラセボを支持</a:t>
            </a:r>
          </a:p>
        </p:txBody>
      </p:sp>
      <p:grpSp>
        <p:nvGrpSpPr>
          <p:cNvPr id="21" name="Group 20">
            <a:extLst>
              <a:ext uri="{FF2B5EF4-FFF2-40B4-BE49-F238E27FC236}">
                <a16:creationId xmlns:a16="http://schemas.microsoft.com/office/drawing/2014/main" id="{023A2F0F-7045-67FD-3D03-99E35447B58D}"/>
              </a:ext>
            </a:extLst>
          </p:cNvPr>
          <p:cNvGrpSpPr/>
          <p:nvPr/>
        </p:nvGrpSpPr>
        <p:grpSpPr>
          <a:xfrm>
            <a:off x="6569989" y="2187761"/>
            <a:ext cx="468000" cy="119743"/>
            <a:chOff x="10575471" y="2250622"/>
            <a:chExt cx="653143" cy="119743"/>
          </a:xfrm>
        </p:grpSpPr>
        <p:cxnSp>
          <p:nvCxnSpPr>
            <p:cNvPr id="23" name="Straight Connector 22">
              <a:extLst>
                <a:ext uri="{FF2B5EF4-FFF2-40B4-BE49-F238E27FC236}">
                  <a16:creationId xmlns:a16="http://schemas.microsoft.com/office/drawing/2014/main" id="{7F29F64B-E819-E6B6-57E2-0B70A28AD294}"/>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F62D876-2329-B713-89E1-2EFB1E7BD13C}"/>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C9ECB89F-419B-02DF-3924-630C6F6935F6}"/>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26" name="Oval 25">
            <a:extLst>
              <a:ext uri="{FF2B5EF4-FFF2-40B4-BE49-F238E27FC236}">
                <a16:creationId xmlns:a16="http://schemas.microsoft.com/office/drawing/2014/main" id="{7511296C-1F4C-9A3C-9DBC-82CDE9229D46}"/>
              </a:ext>
            </a:extLst>
          </p:cNvPr>
          <p:cNvSpPr/>
          <p:nvPr/>
        </p:nvSpPr>
        <p:spPr>
          <a:xfrm>
            <a:off x="6710780" y="2202632"/>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grpSp>
        <p:nvGrpSpPr>
          <p:cNvPr id="28" name="Group 27">
            <a:extLst>
              <a:ext uri="{FF2B5EF4-FFF2-40B4-BE49-F238E27FC236}">
                <a16:creationId xmlns:a16="http://schemas.microsoft.com/office/drawing/2014/main" id="{F9D970D1-21C6-056A-D672-E277CD179ED1}"/>
              </a:ext>
            </a:extLst>
          </p:cNvPr>
          <p:cNvGrpSpPr/>
          <p:nvPr/>
        </p:nvGrpSpPr>
        <p:grpSpPr>
          <a:xfrm>
            <a:off x="6422439" y="2554474"/>
            <a:ext cx="648000" cy="119743"/>
            <a:chOff x="10575032" y="2250622"/>
            <a:chExt cx="653582" cy="119743"/>
          </a:xfrm>
        </p:grpSpPr>
        <p:cxnSp>
          <p:nvCxnSpPr>
            <p:cNvPr id="31" name="Straight Connector 30">
              <a:extLst>
                <a:ext uri="{FF2B5EF4-FFF2-40B4-BE49-F238E27FC236}">
                  <a16:creationId xmlns:a16="http://schemas.microsoft.com/office/drawing/2014/main" id="{AB0A342C-B341-D659-A9A6-4A9EBB13C365}"/>
                </a:ext>
              </a:extLst>
            </p:cNvPr>
            <p:cNvCxnSpPr>
              <a:cxnSpLocks/>
            </p:cNvCxnSpPr>
            <p:nvPr/>
          </p:nvCxnSpPr>
          <p:spPr>
            <a:xfrm>
              <a:off x="10575032" y="2310493"/>
              <a:ext cx="65314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5737850-EAB3-9A59-FCAB-736F6B19598C}"/>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B5299D8-C273-8FA0-D690-6B439EF58B48}"/>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34" name="Group 33">
            <a:extLst>
              <a:ext uri="{FF2B5EF4-FFF2-40B4-BE49-F238E27FC236}">
                <a16:creationId xmlns:a16="http://schemas.microsoft.com/office/drawing/2014/main" id="{5D4893BF-2878-0E12-69DA-D5B1A672FD8E}"/>
              </a:ext>
            </a:extLst>
          </p:cNvPr>
          <p:cNvGrpSpPr/>
          <p:nvPr/>
        </p:nvGrpSpPr>
        <p:grpSpPr>
          <a:xfrm>
            <a:off x="6588044" y="2730687"/>
            <a:ext cx="828000" cy="119743"/>
            <a:chOff x="10575471" y="2250622"/>
            <a:chExt cx="656867" cy="119743"/>
          </a:xfrm>
        </p:grpSpPr>
        <p:cxnSp>
          <p:nvCxnSpPr>
            <p:cNvPr id="35" name="Straight Connector 34">
              <a:extLst>
                <a:ext uri="{FF2B5EF4-FFF2-40B4-BE49-F238E27FC236}">
                  <a16:creationId xmlns:a16="http://schemas.microsoft.com/office/drawing/2014/main" id="{51F2AD69-B6E5-A670-30F9-1DB3EC9DBDBA}"/>
                </a:ext>
              </a:extLst>
            </p:cNvPr>
            <p:cNvCxnSpPr>
              <a:cxnSpLocks/>
            </p:cNvCxnSpPr>
            <p:nvPr/>
          </p:nvCxnSpPr>
          <p:spPr>
            <a:xfrm>
              <a:off x="10579195" y="2310493"/>
              <a:ext cx="65314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321F03C-2BCA-16A7-7B5F-F7578B56F56F}"/>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B04820F-5DCD-7D0F-11C2-B635AFC8902E}"/>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38" name="Group 37">
            <a:extLst>
              <a:ext uri="{FF2B5EF4-FFF2-40B4-BE49-F238E27FC236}">
                <a16:creationId xmlns:a16="http://schemas.microsoft.com/office/drawing/2014/main" id="{78FC0EB1-F917-1E9C-230D-C88752A47489}"/>
              </a:ext>
            </a:extLst>
          </p:cNvPr>
          <p:cNvGrpSpPr/>
          <p:nvPr/>
        </p:nvGrpSpPr>
        <p:grpSpPr>
          <a:xfrm>
            <a:off x="6511888" y="3094493"/>
            <a:ext cx="504000" cy="119743"/>
            <a:chOff x="10575471" y="2250622"/>
            <a:chExt cx="653143" cy="119743"/>
          </a:xfrm>
        </p:grpSpPr>
        <p:cxnSp>
          <p:nvCxnSpPr>
            <p:cNvPr id="39" name="Straight Connector 38">
              <a:extLst>
                <a:ext uri="{FF2B5EF4-FFF2-40B4-BE49-F238E27FC236}">
                  <a16:creationId xmlns:a16="http://schemas.microsoft.com/office/drawing/2014/main" id="{99BB06DD-6270-1ACD-1799-1FE207074B79}"/>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7F96607B-4E5E-FDD5-9146-B3ED42830BB1}"/>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0D853FAE-19DE-DAA6-A362-6FABDAB16739}"/>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42" name="Group 41">
            <a:extLst>
              <a:ext uri="{FF2B5EF4-FFF2-40B4-BE49-F238E27FC236}">
                <a16:creationId xmlns:a16="http://schemas.microsoft.com/office/drawing/2014/main" id="{6D10FEB4-51FF-99DA-803E-5937B780D18C}"/>
              </a:ext>
            </a:extLst>
          </p:cNvPr>
          <p:cNvGrpSpPr/>
          <p:nvPr/>
        </p:nvGrpSpPr>
        <p:grpSpPr>
          <a:xfrm>
            <a:off x="6493457" y="3270706"/>
            <a:ext cx="1332000" cy="119743"/>
            <a:chOff x="10575471" y="2250622"/>
            <a:chExt cx="653321" cy="119743"/>
          </a:xfrm>
        </p:grpSpPr>
        <p:cxnSp>
          <p:nvCxnSpPr>
            <p:cNvPr id="43" name="Straight Connector 42">
              <a:extLst>
                <a:ext uri="{FF2B5EF4-FFF2-40B4-BE49-F238E27FC236}">
                  <a16:creationId xmlns:a16="http://schemas.microsoft.com/office/drawing/2014/main" id="{5D87D320-DAB6-5439-E82C-BF28234C87F8}"/>
                </a:ext>
              </a:extLst>
            </p:cNvPr>
            <p:cNvCxnSpPr>
              <a:cxnSpLocks/>
            </p:cNvCxnSpPr>
            <p:nvPr/>
          </p:nvCxnSpPr>
          <p:spPr>
            <a:xfrm>
              <a:off x="10575649" y="2310493"/>
              <a:ext cx="65314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7A9A4A63-DA74-241F-8223-BC04229DFD17}"/>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91B69FC9-B73F-C37A-0E5C-DF28CB2D7E24}"/>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46" name="Group 45">
            <a:extLst>
              <a:ext uri="{FF2B5EF4-FFF2-40B4-BE49-F238E27FC236}">
                <a16:creationId xmlns:a16="http://schemas.microsoft.com/office/drawing/2014/main" id="{60BEA7F3-486C-619C-EC8D-6D65DDACB3F7}"/>
              </a:ext>
            </a:extLst>
          </p:cNvPr>
          <p:cNvGrpSpPr/>
          <p:nvPr/>
        </p:nvGrpSpPr>
        <p:grpSpPr>
          <a:xfrm>
            <a:off x="6416608" y="3653564"/>
            <a:ext cx="936000" cy="119743"/>
            <a:chOff x="10575274" y="2250622"/>
            <a:chExt cx="653340" cy="119743"/>
          </a:xfrm>
        </p:grpSpPr>
        <p:cxnSp>
          <p:nvCxnSpPr>
            <p:cNvPr id="47" name="Straight Connector 46">
              <a:extLst>
                <a:ext uri="{FF2B5EF4-FFF2-40B4-BE49-F238E27FC236}">
                  <a16:creationId xmlns:a16="http://schemas.microsoft.com/office/drawing/2014/main" id="{5C04D153-1D77-BEA3-AFE5-A4EE8E6516B8}"/>
                </a:ext>
              </a:extLst>
            </p:cNvPr>
            <p:cNvCxnSpPr>
              <a:cxnSpLocks/>
            </p:cNvCxnSpPr>
            <p:nvPr/>
          </p:nvCxnSpPr>
          <p:spPr>
            <a:xfrm>
              <a:off x="10575274" y="2310493"/>
              <a:ext cx="65314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C7811F81-1AFE-A29E-7603-45734D0C0788}"/>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919529ED-3D42-2657-7EA1-92E5A60BE87C}"/>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50" name="Group 49">
            <a:extLst>
              <a:ext uri="{FF2B5EF4-FFF2-40B4-BE49-F238E27FC236}">
                <a16:creationId xmlns:a16="http://schemas.microsoft.com/office/drawing/2014/main" id="{CBD29382-00FE-CB67-386C-96BC1E5E6584}"/>
              </a:ext>
            </a:extLst>
          </p:cNvPr>
          <p:cNvGrpSpPr/>
          <p:nvPr/>
        </p:nvGrpSpPr>
        <p:grpSpPr>
          <a:xfrm>
            <a:off x="6545955" y="3829777"/>
            <a:ext cx="612000" cy="119743"/>
            <a:chOff x="10575471" y="2250622"/>
            <a:chExt cx="653143" cy="119743"/>
          </a:xfrm>
        </p:grpSpPr>
        <p:cxnSp>
          <p:nvCxnSpPr>
            <p:cNvPr id="51" name="Straight Connector 50">
              <a:extLst>
                <a:ext uri="{FF2B5EF4-FFF2-40B4-BE49-F238E27FC236}">
                  <a16:creationId xmlns:a16="http://schemas.microsoft.com/office/drawing/2014/main" id="{96E4A187-0578-A312-1EF6-847657A04568}"/>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B7092CA-D9AE-051D-B7DE-6D7F7B134381}"/>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759F774A-16BB-EAC9-3CC5-FC29F5950107}"/>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id="{FB12DB4A-CE58-6831-36E5-C551DD16970E}"/>
              </a:ext>
            </a:extLst>
          </p:cNvPr>
          <p:cNvGrpSpPr/>
          <p:nvPr/>
        </p:nvGrpSpPr>
        <p:grpSpPr>
          <a:xfrm>
            <a:off x="6542111" y="4198346"/>
            <a:ext cx="792000" cy="119743"/>
            <a:chOff x="10574954" y="2250622"/>
            <a:chExt cx="653660" cy="119743"/>
          </a:xfrm>
        </p:grpSpPr>
        <p:cxnSp>
          <p:nvCxnSpPr>
            <p:cNvPr id="55" name="Straight Connector 54">
              <a:extLst>
                <a:ext uri="{FF2B5EF4-FFF2-40B4-BE49-F238E27FC236}">
                  <a16:creationId xmlns:a16="http://schemas.microsoft.com/office/drawing/2014/main" id="{FD942DE3-02CD-DFBF-B402-4123654ADDCE}"/>
                </a:ext>
              </a:extLst>
            </p:cNvPr>
            <p:cNvCxnSpPr>
              <a:cxnSpLocks/>
            </p:cNvCxnSpPr>
            <p:nvPr/>
          </p:nvCxnSpPr>
          <p:spPr>
            <a:xfrm>
              <a:off x="10574954" y="2310493"/>
              <a:ext cx="65314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C957D38C-4A53-703B-B50B-2AC52B8C65C1}"/>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15B95AE3-5616-687B-6FC3-D195753CE6CD}"/>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58" name="Group 57">
            <a:extLst>
              <a:ext uri="{FF2B5EF4-FFF2-40B4-BE49-F238E27FC236}">
                <a16:creationId xmlns:a16="http://schemas.microsoft.com/office/drawing/2014/main" id="{DF72BE9A-3911-830B-0330-2CC5B926AF4D}"/>
              </a:ext>
            </a:extLst>
          </p:cNvPr>
          <p:cNvGrpSpPr/>
          <p:nvPr/>
        </p:nvGrpSpPr>
        <p:grpSpPr>
          <a:xfrm>
            <a:off x="6472068" y="4374559"/>
            <a:ext cx="720000" cy="119743"/>
            <a:chOff x="10575471" y="2250622"/>
            <a:chExt cx="653143" cy="119743"/>
          </a:xfrm>
        </p:grpSpPr>
        <p:cxnSp>
          <p:nvCxnSpPr>
            <p:cNvPr id="59" name="Straight Connector 58">
              <a:extLst>
                <a:ext uri="{FF2B5EF4-FFF2-40B4-BE49-F238E27FC236}">
                  <a16:creationId xmlns:a16="http://schemas.microsoft.com/office/drawing/2014/main" id="{119B2550-956B-4581-BDBC-4AB23C6D377F}"/>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5FEF6E9C-4665-62F0-E2B3-715802FB4F29}"/>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CCBE249A-A4C7-381C-3275-A1B2246F71F7}"/>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62" name="Group 61">
            <a:extLst>
              <a:ext uri="{FF2B5EF4-FFF2-40B4-BE49-F238E27FC236}">
                <a16:creationId xmlns:a16="http://schemas.microsoft.com/office/drawing/2014/main" id="{73A58310-895E-3E23-1C4E-7AF481F99F19}"/>
              </a:ext>
            </a:extLst>
          </p:cNvPr>
          <p:cNvGrpSpPr/>
          <p:nvPr/>
        </p:nvGrpSpPr>
        <p:grpSpPr>
          <a:xfrm>
            <a:off x="6405484" y="4743128"/>
            <a:ext cx="684000" cy="119743"/>
            <a:chOff x="10575471" y="2250622"/>
            <a:chExt cx="658586" cy="119743"/>
          </a:xfrm>
        </p:grpSpPr>
        <p:cxnSp>
          <p:nvCxnSpPr>
            <p:cNvPr id="63" name="Straight Connector 62">
              <a:extLst>
                <a:ext uri="{FF2B5EF4-FFF2-40B4-BE49-F238E27FC236}">
                  <a16:creationId xmlns:a16="http://schemas.microsoft.com/office/drawing/2014/main" id="{3F97FF6D-24F6-974D-8B8A-3A0B4659D54D}"/>
                </a:ext>
              </a:extLst>
            </p:cNvPr>
            <p:cNvCxnSpPr>
              <a:cxnSpLocks/>
            </p:cNvCxnSpPr>
            <p:nvPr/>
          </p:nvCxnSpPr>
          <p:spPr>
            <a:xfrm>
              <a:off x="10580914" y="2310493"/>
              <a:ext cx="65314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B991E9BC-EEFE-AD6D-B002-F6597CD7AB39}"/>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E4A77402-1327-69D2-B2FA-9516175379DF}"/>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66" name="Group 65">
            <a:extLst>
              <a:ext uri="{FF2B5EF4-FFF2-40B4-BE49-F238E27FC236}">
                <a16:creationId xmlns:a16="http://schemas.microsoft.com/office/drawing/2014/main" id="{BE168899-7517-C7D5-5C3B-359D92765170}"/>
              </a:ext>
            </a:extLst>
          </p:cNvPr>
          <p:cNvGrpSpPr/>
          <p:nvPr/>
        </p:nvGrpSpPr>
        <p:grpSpPr>
          <a:xfrm>
            <a:off x="6579981" y="4919341"/>
            <a:ext cx="684000" cy="119743"/>
            <a:chOff x="10575471" y="2250622"/>
            <a:chExt cx="653143" cy="119743"/>
          </a:xfrm>
        </p:grpSpPr>
        <p:cxnSp>
          <p:nvCxnSpPr>
            <p:cNvPr id="67" name="Straight Connector 66">
              <a:extLst>
                <a:ext uri="{FF2B5EF4-FFF2-40B4-BE49-F238E27FC236}">
                  <a16:creationId xmlns:a16="http://schemas.microsoft.com/office/drawing/2014/main" id="{0CAC2FB8-F45F-9071-FB09-C866184E8273}"/>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41540CA3-06A9-F31B-5DCA-DED7BD57879A}"/>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088F91C4-4DF7-DD95-C1A1-924433B5FACA}"/>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70" name="Group 69">
            <a:extLst>
              <a:ext uri="{FF2B5EF4-FFF2-40B4-BE49-F238E27FC236}">
                <a16:creationId xmlns:a16="http://schemas.microsoft.com/office/drawing/2014/main" id="{D4A0C88B-0625-BE7A-DAEF-78EB9E46E609}"/>
              </a:ext>
            </a:extLst>
          </p:cNvPr>
          <p:cNvGrpSpPr/>
          <p:nvPr/>
        </p:nvGrpSpPr>
        <p:grpSpPr>
          <a:xfrm>
            <a:off x="6459190" y="5452702"/>
            <a:ext cx="792000" cy="119743"/>
            <a:chOff x="10575374" y="2250622"/>
            <a:chExt cx="653240" cy="119743"/>
          </a:xfrm>
        </p:grpSpPr>
        <p:cxnSp>
          <p:nvCxnSpPr>
            <p:cNvPr id="71" name="Straight Connector 70">
              <a:extLst>
                <a:ext uri="{FF2B5EF4-FFF2-40B4-BE49-F238E27FC236}">
                  <a16:creationId xmlns:a16="http://schemas.microsoft.com/office/drawing/2014/main" id="{889C766E-D212-35BB-8242-04D9214F9231}"/>
                </a:ext>
              </a:extLst>
            </p:cNvPr>
            <p:cNvCxnSpPr>
              <a:cxnSpLocks/>
            </p:cNvCxnSpPr>
            <p:nvPr/>
          </p:nvCxnSpPr>
          <p:spPr>
            <a:xfrm>
              <a:off x="10575374" y="2310493"/>
              <a:ext cx="65314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2C2D93F3-F293-94F5-B412-C08CB15BDE83}"/>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EB2E4900-E7B9-4B26-4D70-449114C029B0}"/>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74" name="Group 73">
            <a:extLst>
              <a:ext uri="{FF2B5EF4-FFF2-40B4-BE49-F238E27FC236}">
                <a16:creationId xmlns:a16="http://schemas.microsoft.com/office/drawing/2014/main" id="{FC60A505-3EDF-9211-D088-0519E04AAE20}"/>
              </a:ext>
            </a:extLst>
          </p:cNvPr>
          <p:cNvGrpSpPr/>
          <p:nvPr/>
        </p:nvGrpSpPr>
        <p:grpSpPr>
          <a:xfrm>
            <a:off x="6529112" y="5628252"/>
            <a:ext cx="612000" cy="119743"/>
            <a:chOff x="10575471" y="2250622"/>
            <a:chExt cx="653143" cy="119743"/>
          </a:xfrm>
        </p:grpSpPr>
        <p:cxnSp>
          <p:nvCxnSpPr>
            <p:cNvPr id="75" name="Straight Connector 74">
              <a:extLst>
                <a:ext uri="{FF2B5EF4-FFF2-40B4-BE49-F238E27FC236}">
                  <a16:creationId xmlns:a16="http://schemas.microsoft.com/office/drawing/2014/main" id="{16EB306A-E9DE-CE36-61A6-A66BCD8FFCFD}"/>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C5B54D98-D9FB-ED27-A379-6ABD93CEAF2D}"/>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BB4830C1-B90B-601B-1843-A45BCEBC5DA5}"/>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78" name="Oval 77">
            <a:extLst>
              <a:ext uri="{FF2B5EF4-FFF2-40B4-BE49-F238E27FC236}">
                <a16:creationId xmlns:a16="http://schemas.microsoft.com/office/drawing/2014/main" id="{7A13EC6E-62C4-B553-AD3B-EB6297BECF79}"/>
              </a:ext>
            </a:extLst>
          </p:cNvPr>
          <p:cNvSpPr/>
          <p:nvPr/>
        </p:nvSpPr>
        <p:spPr>
          <a:xfrm>
            <a:off x="6544470" y="2569345"/>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79" name="Oval 78">
            <a:extLst>
              <a:ext uri="{FF2B5EF4-FFF2-40B4-BE49-F238E27FC236}">
                <a16:creationId xmlns:a16="http://schemas.microsoft.com/office/drawing/2014/main" id="{D8EB0B3D-1013-0A4E-F203-872D3DF1B7C8}"/>
              </a:ext>
            </a:extLst>
          </p:cNvPr>
          <p:cNvSpPr/>
          <p:nvPr/>
        </p:nvSpPr>
        <p:spPr>
          <a:xfrm>
            <a:off x="6808552" y="2745558"/>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80" name="Oval 79">
            <a:extLst>
              <a:ext uri="{FF2B5EF4-FFF2-40B4-BE49-F238E27FC236}">
                <a16:creationId xmlns:a16="http://schemas.microsoft.com/office/drawing/2014/main" id="{D3439EF9-6D56-4B7F-AC21-EC7761B869B8}"/>
              </a:ext>
            </a:extLst>
          </p:cNvPr>
          <p:cNvSpPr/>
          <p:nvPr/>
        </p:nvSpPr>
        <p:spPr>
          <a:xfrm>
            <a:off x="6646675" y="3109364"/>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81" name="Oval 80">
            <a:extLst>
              <a:ext uri="{FF2B5EF4-FFF2-40B4-BE49-F238E27FC236}">
                <a16:creationId xmlns:a16="http://schemas.microsoft.com/office/drawing/2014/main" id="{0CA9096B-7D27-2C50-0056-EA2994B9900A}"/>
              </a:ext>
            </a:extLst>
          </p:cNvPr>
          <p:cNvSpPr/>
          <p:nvPr/>
        </p:nvSpPr>
        <p:spPr>
          <a:xfrm>
            <a:off x="6786971" y="3285577"/>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82" name="Oval 81">
            <a:extLst>
              <a:ext uri="{FF2B5EF4-FFF2-40B4-BE49-F238E27FC236}">
                <a16:creationId xmlns:a16="http://schemas.microsoft.com/office/drawing/2014/main" id="{DB4FC5E0-7A8E-25CB-B85B-E74F5A529ED2}"/>
              </a:ext>
            </a:extLst>
          </p:cNvPr>
          <p:cNvSpPr/>
          <p:nvPr/>
        </p:nvSpPr>
        <p:spPr>
          <a:xfrm>
            <a:off x="6590029" y="3668435"/>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83" name="Oval 82">
            <a:extLst>
              <a:ext uri="{FF2B5EF4-FFF2-40B4-BE49-F238E27FC236}">
                <a16:creationId xmlns:a16="http://schemas.microsoft.com/office/drawing/2014/main" id="{211F1BF0-AF25-834C-5B8E-CF2FD8086D42}"/>
              </a:ext>
            </a:extLst>
          </p:cNvPr>
          <p:cNvSpPr/>
          <p:nvPr/>
        </p:nvSpPr>
        <p:spPr>
          <a:xfrm>
            <a:off x="6718638" y="3844648"/>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84" name="Oval 83">
            <a:extLst>
              <a:ext uri="{FF2B5EF4-FFF2-40B4-BE49-F238E27FC236}">
                <a16:creationId xmlns:a16="http://schemas.microsoft.com/office/drawing/2014/main" id="{64E0BAFD-88A3-ECFA-17BD-C9CA06DE57BA}"/>
              </a:ext>
            </a:extLst>
          </p:cNvPr>
          <p:cNvSpPr/>
          <p:nvPr/>
        </p:nvSpPr>
        <p:spPr>
          <a:xfrm>
            <a:off x="6758759" y="4213217"/>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85" name="Oval 84">
            <a:extLst>
              <a:ext uri="{FF2B5EF4-FFF2-40B4-BE49-F238E27FC236}">
                <a16:creationId xmlns:a16="http://schemas.microsoft.com/office/drawing/2014/main" id="{76AEEBFD-2754-8256-8D01-14E6E7DD6BA5}"/>
              </a:ext>
            </a:extLst>
          </p:cNvPr>
          <p:cNvSpPr/>
          <p:nvPr/>
        </p:nvSpPr>
        <p:spPr>
          <a:xfrm>
            <a:off x="6637596" y="4389430"/>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86" name="Oval 85">
            <a:extLst>
              <a:ext uri="{FF2B5EF4-FFF2-40B4-BE49-F238E27FC236}">
                <a16:creationId xmlns:a16="http://schemas.microsoft.com/office/drawing/2014/main" id="{F87F5428-FE36-25AF-9322-131A8C19F549}"/>
              </a:ext>
            </a:extLst>
          </p:cNvPr>
          <p:cNvSpPr/>
          <p:nvPr/>
        </p:nvSpPr>
        <p:spPr>
          <a:xfrm>
            <a:off x="6521480" y="4757999"/>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87" name="Oval 86">
            <a:extLst>
              <a:ext uri="{FF2B5EF4-FFF2-40B4-BE49-F238E27FC236}">
                <a16:creationId xmlns:a16="http://schemas.microsoft.com/office/drawing/2014/main" id="{F639539E-9A8D-816D-070B-55297692874D}"/>
              </a:ext>
            </a:extLst>
          </p:cNvPr>
          <p:cNvSpPr/>
          <p:nvPr/>
        </p:nvSpPr>
        <p:spPr>
          <a:xfrm>
            <a:off x="6754523" y="4934212"/>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88" name="Oval 87">
            <a:extLst>
              <a:ext uri="{FF2B5EF4-FFF2-40B4-BE49-F238E27FC236}">
                <a16:creationId xmlns:a16="http://schemas.microsoft.com/office/drawing/2014/main" id="{9EA3C158-4581-CA65-1ED1-B3E70C29B66F}"/>
              </a:ext>
            </a:extLst>
          </p:cNvPr>
          <p:cNvSpPr/>
          <p:nvPr/>
        </p:nvSpPr>
        <p:spPr>
          <a:xfrm>
            <a:off x="6642288" y="5467573"/>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89" name="Oval 88">
            <a:extLst>
              <a:ext uri="{FF2B5EF4-FFF2-40B4-BE49-F238E27FC236}">
                <a16:creationId xmlns:a16="http://schemas.microsoft.com/office/drawing/2014/main" id="{E8D0152F-8D2F-6E17-6F9A-9B856F94B8B2}"/>
              </a:ext>
            </a:extLst>
          </p:cNvPr>
          <p:cNvSpPr/>
          <p:nvPr/>
        </p:nvSpPr>
        <p:spPr>
          <a:xfrm>
            <a:off x="6660522" y="5643117"/>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90" name="TextBox 89">
            <a:extLst>
              <a:ext uri="{FF2B5EF4-FFF2-40B4-BE49-F238E27FC236}">
                <a16:creationId xmlns:a16="http://schemas.microsoft.com/office/drawing/2014/main" id="{CC8A28B3-D949-B15C-FF8E-813F9571A79C}"/>
              </a:ext>
            </a:extLst>
          </p:cNvPr>
          <p:cNvSpPr txBox="1"/>
          <p:nvPr/>
        </p:nvSpPr>
        <p:spPr>
          <a:xfrm>
            <a:off x="2923498" y="1435439"/>
            <a:ext cx="1364477" cy="646331"/>
          </a:xfrm>
          <a:prstGeom prst="rect">
            <a:avLst/>
          </a:prstGeom>
          <a:noFill/>
        </p:spPr>
        <p:txBody>
          <a:bodyPr wrap="none" rtlCol="0">
            <a:spAutoFit/>
          </a:bodyPr>
          <a:lstStyle/>
          <a:p>
            <a:pPr algn="ctr" rtl="0"/>
            <a:r>
              <a:rPr lang="ja-jp" sz="1200" b="1">
                <a:solidFill>
                  <a:schemeClr val="tx1"/>
                </a:solidFill>
                <a:latin typeface="+mn-lt"/>
              </a:rPr>
              <a:t>オウモレルチニブ</a:t>
            </a:r>
          </a:p>
          <a:p>
            <a:pPr algn="ctr" rtl="0"/>
            <a:r>
              <a:rPr lang="ja-jp" sz="1200" b="1">
                <a:solidFill>
                  <a:schemeClr val="tx1"/>
                </a:solidFill>
                <a:latin typeface="+mn-lt"/>
              </a:rPr>
              <a:t>イベント数/患者数、</a:t>
            </a:r>
          </a:p>
          <a:p>
            <a:pPr algn="ctr" rtl="0"/>
            <a:r>
              <a:rPr lang="ja-jp" sz="1200" b="1">
                <a:solidFill>
                  <a:schemeClr val="tx1"/>
                </a:solidFill>
                <a:latin typeface="+mn-lt"/>
              </a:rPr>
              <a:t>n/N</a:t>
            </a:r>
          </a:p>
        </p:txBody>
      </p:sp>
      <p:sp>
        <p:nvSpPr>
          <p:cNvPr id="91" name="TextBox 90">
            <a:extLst>
              <a:ext uri="{FF2B5EF4-FFF2-40B4-BE49-F238E27FC236}">
                <a16:creationId xmlns:a16="http://schemas.microsoft.com/office/drawing/2014/main" id="{59409846-51F6-A493-BDEE-A0DB51863D58}"/>
              </a:ext>
            </a:extLst>
          </p:cNvPr>
          <p:cNvSpPr txBox="1"/>
          <p:nvPr/>
        </p:nvSpPr>
        <p:spPr>
          <a:xfrm>
            <a:off x="4853899" y="1435439"/>
            <a:ext cx="1364477" cy="646331"/>
          </a:xfrm>
          <a:prstGeom prst="rect">
            <a:avLst/>
          </a:prstGeom>
          <a:noFill/>
        </p:spPr>
        <p:txBody>
          <a:bodyPr wrap="none" rtlCol="0">
            <a:spAutoFit/>
          </a:bodyPr>
          <a:lstStyle/>
          <a:p>
            <a:pPr algn="ctr" rtl="0"/>
            <a:r>
              <a:rPr lang="ja-jp" sz="1200" b="1">
                <a:solidFill>
                  <a:schemeClr val="tx1"/>
                </a:solidFill>
                <a:latin typeface="+mn-lt"/>
              </a:rPr>
              <a:t>プラセボ</a:t>
            </a:r>
          </a:p>
          <a:p>
            <a:pPr algn="ctr" rtl="0"/>
            <a:r>
              <a:rPr lang="ja-jp" sz="1200" b="1">
                <a:solidFill>
                  <a:schemeClr val="tx1"/>
                </a:solidFill>
                <a:latin typeface="+mn-lt"/>
              </a:rPr>
              <a:t>イベント数/患者数、</a:t>
            </a:r>
          </a:p>
          <a:p>
            <a:pPr algn="ctr" rtl="0"/>
            <a:r>
              <a:rPr lang="ja-jp" sz="1200" b="1">
                <a:solidFill>
                  <a:schemeClr val="tx1"/>
                </a:solidFill>
                <a:latin typeface="+mn-lt"/>
              </a:rPr>
              <a:t>n/N</a:t>
            </a:r>
          </a:p>
        </p:txBody>
      </p:sp>
      <p:grpSp>
        <p:nvGrpSpPr>
          <p:cNvPr id="92" name="Group 91">
            <a:extLst>
              <a:ext uri="{FF2B5EF4-FFF2-40B4-BE49-F238E27FC236}">
                <a16:creationId xmlns:a16="http://schemas.microsoft.com/office/drawing/2014/main" id="{F80DAEDE-C3CF-2A78-6AC3-5A8E34FF3496}"/>
              </a:ext>
            </a:extLst>
          </p:cNvPr>
          <p:cNvGrpSpPr/>
          <p:nvPr/>
        </p:nvGrpSpPr>
        <p:grpSpPr>
          <a:xfrm>
            <a:off x="8665432" y="5874248"/>
            <a:ext cx="285903" cy="329369"/>
            <a:chOff x="7389082" y="5683229"/>
            <a:chExt cx="285903" cy="329369"/>
          </a:xfrm>
        </p:grpSpPr>
        <p:sp>
          <p:nvSpPr>
            <p:cNvPr id="93" name="Line 21">
              <a:extLst>
                <a:ext uri="{FF2B5EF4-FFF2-40B4-BE49-F238E27FC236}">
                  <a16:creationId xmlns:a16="http://schemas.microsoft.com/office/drawing/2014/main" id="{85725C0E-FDD5-4DA7-5BC9-1929DCA85DE5}"/>
                </a:ext>
              </a:extLst>
            </p:cNvPr>
            <p:cNvSpPr>
              <a:spLocks noChangeShapeType="1"/>
            </p:cNvSpPr>
            <p:nvPr/>
          </p:nvSpPr>
          <p:spPr bwMode="auto">
            <a:xfrm>
              <a:off x="7544894" y="5683229"/>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94" name="TextBox 93">
              <a:extLst>
                <a:ext uri="{FF2B5EF4-FFF2-40B4-BE49-F238E27FC236}">
                  <a16:creationId xmlns:a16="http://schemas.microsoft.com/office/drawing/2014/main" id="{7B1F21EA-2708-5D2E-1204-9B2F36204FF8}"/>
                </a:ext>
              </a:extLst>
            </p:cNvPr>
            <p:cNvSpPr txBox="1"/>
            <p:nvPr/>
          </p:nvSpPr>
          <p:spPr>
            <a:xfrm>
              <a:off x="7389082" y="5755229"/>
              <a:ext cx="285903"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1.0</a:t>
              </a:r>
            </a:p>
          </p:txBody>
        </p:sp>
      </p:grpSp>
      <p:grpSp>
        <p:nvGrpSpPr>
          <p:cNvPr id="95" name="Group 94">
            <a:extLst>
              <a:ext uri="{FF2B5EF4-FFF2-40B4-BE49-F238E27FC236}">
                <a16:creationId xmlns:a16="http://schemas.microsoft.com/office/drawing/2014/main" id="{73DC75ED-BE3E-E1D9-A53A-619BA8F8ED7F}"/>
              </a:ext>
            </a:extLst>
          </p:cNvPr>
          <p:cNvGrpSpPr/>
          <p:nvPr/>
        </p:nvGrpSpPr>
        <p:grpSpPr>
          <a:xfrm>
            <a:off x="6596041" y="5106910"/>
            <a:ext cx="720000" cy="119743"/>
            <a:chOff x="10575471" y="2250622"/>
            <a:chExt cx="653143" cy="119743"/>
          </a:xfrm>
        </p:grpSpPr>
        <p:cxnSp>
          <p:nvCxnSpPr>
            <p:cNvPr id="96" name="Straight Connector 95">
              <a:extLst>
                <a:ext uri="{FF2B5EF4-FFF2-40B4-BE49-F238E27FC236}">
                  <a16:creationId xmlns:a16="http://schemas.microsoft.com/office/drawing/2014/main" id="{C6CE8DEC-A28C-773B-88ED-CC193278EAE5}"/>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EADAA94F-F84D-AEC9-B1D9-A5724B52FDFC}"/>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CAFFA049-A6B4-DAF1-A1C3-ADD93365DF99}"/>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99" name="Oval 98">
            <a:extLst>
              <a:ext uri="{FF2B5EF4-FFF2-40B4-BE49-F238E27FC236}">
                <a16:creationId xmlns:a16="http://schemas.microsoft.com/office/drawing/2014/main" id="{5CA6BA8A-BB49-C0FF-51C7-8F59F7C60D05}"/>
              </a:ext>
            </a:extLst>
          </p:cNvPr>
          <p:cNvSpPr/>
          <p:nvPr/>
        </p:nvSpPr>
        <p:spPr>
          <a:xfrm>
            <a:off x="6824862" y="5127642"/>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00" name="Rectangle: Rounded Corners 99">
            <a:extLst>
              <a:ext uri="{FF2B5EF4-FFF2-40B4-BE49-F238E27FC236}">
                <a16:creationId xmlns:a16="http://schemas.microsoft.com/office/drawing/2014/main" id="{924AB502-1ECF-81E6-3B9A-095F713D4433}"/>
              </a:ext>
            </a:extLst>
          </p:cNvPr>
          <p:cNvSpPr/>
          <p:nvPr/>
        </p:nvSpPr>
        <p:spPr>
          <a:xfrm>
            <a:off x="295200" y="3978876"/>
            <a:ext cx="11492398" cy="576000"/>
          </a:xfrm>
          <a:prstGeom prst="roundRect">
            <a:avLst/>
          </a:prstGeom>
          <a:noFill/>
          <a:ln w="31750">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cxnSp>
        <p:nvCxnSpPr>
          <p:cNvPr id="101" name="Straight Arrow Connector 100">
            <a:extLst>
              <a:ext uri="{FF2B5EF4-FFF2-40B4-BE49-F238E27FC236}">
                <a16:creationId xmlns:a16="http://schemas.microsoft.com/office/drawing/2014/main" id="{02CC1E82-D547-A733-1E49-01AB95D7B35E}"/>
              </a:ext>
            </a:extLst>
          </p:cNvPr>
          <p:cNvCxnSpPr>
            <a:cxnSpLocks/>
          </p:cNvCxnSpPr>
          <p:nvPr/>
        </p:nvCxnSpPr>
        <p:spPr>
          <a:xfrm>
            <a:off x="9002137" y="6222667"/>
            <a:ext cx="1584088" cy="0"/>
          </a:xfrm>
          <a:prstGeom prst="straightConnector1">
            <a:avLst/>
          </a:prstGeom>
          <a:ln w="28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02" name="Straight Arrow Connector 101">
            <a:extLst>
              <a:ext uri="{FF2B5EF4-FFF2-40B4-BE49-F238E27FC236}">
                <a16:creationId xmlns:a16="http://schemas.microsoft.com/office/drawing/2014/main" id="{4336E6FD-8D69-0D61-5560-179E12B349A4}"/>
              </a:ext>
            </a:extLst>
          </p:cNvPr>
          <p:cNvCxnSpPr>
            <a:cxnSpLocks/>
          </p:cNvCxnSpPr>
          <p:nvPr/>
        </p:nvCxnSpPr>
        <p:spPr>
          <a:xfrm flipH="1">
            <a:off x="7054590" y="6222667"/>
            <a:ext cx="1584088" cy="0"/>
          </a:xfrm>
          <a:prstGeom prst="straightConnector1">
            <a:avLst/>
          </a:prstGeom>
          <a:ln w="2857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4453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3DAEE-4593-5D6E-B138-C5F5AF332F0E}"/>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4064D25-9416-2350-EBC7-29BC514EE7E6}"/>
              </a:ext>
            </a:extLst>
          </p:cNvPr>
          <p:cNvSpPr>
            <a:spLocks noGrp="1"/>
          </p:cNvSpPr>
          <p:nvPr>
            <p:ph type="title"/>
          </p:nvPr>
        </p:nvSpPr>
        <p:spPr>
          <a:xfrm>
            <a:off x="304800" y="107693"/>
            <a:ext cx="11582400" cy="939801"/>
          </a:xfrm>
        </p:spPr>
        <p:txBody>
          <a:bodyPr rtlCol="0"/>
          <a:lstStyle/>
          <a:p>
            <a:pPr rtl="0"/>
            <a:r>
              <a:rPr lang="ja-jp">
                <a:latin typeface="+mn-lt"/>
              </a:rPr>
              <a:t>CT126：腫瘍完全切除後のII-IIIB期EGFR変異NSCLC患者に対する術後補助療法としてのオウモレルチニブ：無作為化二重盲検プラセボ対照第3相試験（ARTS） - Cheng Y, et al</a:t>
            </a:r>
          </a:p>
        </p:txBody>
      </p:sp>
      <p:sp>
        <p:nvSpPr>
          <p:cNvPr id="27" name="Text Placeholder 26">
            <a:extLst>
              <a:ext uri="{FF2B5EF4-FFF2-40B4-BE49-F238E27FC236}">
                <a16:creationId xmlns:a16="http://schemas.microsoft.com/office/drawing/2014/main" id="{8C7C85F6-45EB-5E4E-65AA-AF5BE9B9B1F2}"/>
              </a:ext>
            </a:extLst>
          </p:cNvPr>
          <p:cNvSpPr>
            <a:spLocks noGrp="1"/>
          </p:cNvSpPr>
          <p:nvPr>
            <p:ph type="body" sz="quarter" idx="10"/>
          </p:nvPr>
        </p:nvSpPr>
        <p:spPr/>
        <p:txBody>
          <a:bodyPr rtlCol="0"/>
          <a:lstStyle/>
          <a:p>
            <a:pPr rtl="0"/>
            <a:r>
              <a:rPr lang="ja-jp"/>
              <a:t>*1名の患者が重篤な副作用（発疹）を経験し、投与中止 </a:t>
            </a:r>
          </a:p>
        </p:txBody>
      </p:sp>
      <p:sp>
        <p:nvSpPr>
          <p:cNvPr id="29" name="Content Placeholder 7">
            <a:extLst>
              <a:ext uri="{FF2B5EF4-FFF2-40B4-BE49-F238E27FC236}">
                <a16:creationId xmlns:a16="http://schemas.microsoft.com/office/drawing/2014/main" id="{6F7F0764-2C18-8C01-76B2-C7E4FD8C8C20}"/>
              </a:ext>
            </a:extLst>
          </p:cNvPr>
          <p:cNvSpPr>
            <a:spLocks noGrp="1"/>
          </p:cNvSpPr>
          <p:nvPr>
            <p:ph idx="1"/>
          </p:nvPr>
        </p:nvSpPr>
        <p:spPr>
          <a:xfrm>
            <a:off x="304799" y="1246909"/>
            <a:ext cx="11731869" cy="5055650"/>
          </a:xfrm>
        </p:spPr>
        <p:txBody>
          <a:bodyPr rtlCol="0"/>
          <a:lstStyle/>
          <a:p>
            <a:pPr rtl="0"/>
            <a:r>
              <a:rPr lang="ja-jp" b="1"/>
              <a:t>主な結果 (続き)</a:t>
            </a:r>
          </a:p>
          <a:p>
            <a:pPr rtl="0">
              <a:spcBef>
                <a:spcPts val="24600"/>
              </a:spcBef>
            </a:pPr>
            <a:r>
              <a:rPr lang="ja-jp" b="1"/>
              <a:t>結論</a:t>
            </a:r>
          </a:p>
          <a:p>
            <a:pPr lvl="1" rtl="0"/>
            <a:r>
              <a:rPr lang="ja-jp"/>
              <a:t>EGFR変異ステージII-IIIB NSCLCの中国人患者において、アウモレルチニブは術後化学療法後のDFSを有意に改善し、管理可能な安全性プロファイルを示した</a:t>
            </a:r>
          </a:p>
        </p:txBody>
      </p:sp>
      <p:sp>
        <p:nvSpPr>
          <p:cNvPr id="30" name="Text Placeholder 4">
            <a:extLst>
              <a:ext uri="{FF2B5EF4-FFF2-40B4-BE49-F238E27FC236}">
                <a16:creationId xmlns:a16="http://schemas.microsoft.com/office/drawing/2014/main" id="{FD1C422E-CCCB-FB2F-0028-4E067DD0DEA9}"/>
              </a:ext>
            </a:extLst>
          </p:cNvPr>
          <p:cNvSpPr>
            <a:spLocks noGrp="1"/>
          </p:cNvSpPr>
          <p:nvPr>
            <p:ph type="body" sz="quarter" idx="11"/>
          </p:nvPr>
        </p:nvSpPr>
        <p:spPr>
          <a:xfrm>
            <a:off x="6379633" y="6521312"/>
            <a:ext cx="5507567" cy="200025"/>
          </a:xfrm>
        </p:spPr>
        <p:txBody>
          <a:bodyPr rtlCol="0"/>
          <a:lstStyle/>
          <a:p>
            <a:pPr rtl="0"/>
            <a:r>
              <a:rPr lang="ja-jp"/>
              <a:t>Cheng Y, et al.AACR; 2025.抄録番号：CT126</a:t>
            </a:r>
          </a:p>
        </p:txBody>
      </p:sp>
      <p:graphicFrame>
        <p:nvGraphicFramePr>
          <p:cNvPr id="2" name="Table 3">
            <a:extLst>
              <a:ext uri="{FF2B5EF4-FFF2-40B4-BE49-F238E27FC236}">
                <a16:creationId xmlns:a16="http://schemas.microsoft.com/office/drawing/2014/main" id="{6EAB0445-CB35-67A9-7755-9540B5F127DE}"/>
              </a:ext>
            </a:extLst>
          </p:cNvPr>
          <p:cNvGraphicFramePr>
            <a:graphicFrameLocks noGrp="1"/>
          </p:cNvGraphicFramePr>
          <p:nvPr>
            <p:extLst>
              <p:ext uri="{D42A27DB-BD31-4B8C-83A1-F6EECF244321}">
                <p14:modId xmlns:p14="http://schemas.microsoft.com/office/powerpoint/2010/main" val="3390707102"/>
              </p:ext>
            </p:extLst>
          </p:nvPr>
        </p:nvGraphicFramePr>
        <p:xfrm>
          <a:off x="507339" y="1728191"/>
          <a:ext cx="5486705" cy="2210880"/>
        </p:xfrm>
        <a:graphic>
          <a:graphicData uri="http://schemas.openxmlformats.org/drawingml/2006/table">
            <a:tbl>
              <a:tblPr firstRow="1" bandRow="1">
                <a:tableStyleId>{69012ECD-51FC-41F1-AA8D-1B2483CD663E}</a:tableStyleId>
              </a:tblPr>
              <a:tblGrid>
                <a:gridCol w="2530977">
                  <a:extLst>
                    <a:ext uri="{9D8B030D-6E8A-4147-A177-3AD203B41FA5}">
                      <a16:colId xmlns:a16="http://schemas.microsoft.com/office/drawing/2014/main" val="1987913234"/>
                    </a:ext>
                  </a:extLst>
                </a:gridCol>
                <a:gridCol w="1519165">
                  <a:extLst>
                    <a:ext uri="{9D8B030D-6E8A-4147-A177-3AD203B41FA5}">
                      <a16:colId xmlns:a16="http://schemas.microsoft.com/office/drawing/2014/main" val="2996158103"/>
                    </a:ext>
                  </a:extLst>
                </a:gridCol>
                <a:gridCol w="1436563">
                  <a:extLst>
                    <a:ext uri="{9D8B030D-6E8A-4147-A177-3AD203B41FA5}">
                      <a16:colId xmlns:a16="http://schemas.microsoft.com/office/drawing/2014/main" val="1659093788"/>
                    </a:ext>
                  </a:extLst>
                </a:gridCol>
              </a:tblGrid>
              <a:tr h="135005">
                <a:tc>
                  <a:txBody>
                    <a:bodyPr/>
                    <a:lstStyle/>
                    <a:p>
                      <a:pPr rtl="0"/>
                      <a:r>
                        <a:rPr lang="ja-jp" sz="1400" b="1" noProof="0">
                          <a:solidFill>
                            <a:schemeClr val="tx2"/>
                          </a:solidFill>
                          <a:latin typeface="+mn-lt"/>
                        </a:rPr>
                        <a:t>TRAE、n (%)</a:t>
                      </a:r>
                    </a:p>
                  </a:txBody>
                  <a:tcPr marL="72000" marT="36000" marB="36000" anchor="b"/>
                </a:tc>
                <a:tc>
                  <a:txBody>
                    <a:bodyPr/>
                    <a:lstStyle/>
                    <a:p>
                      <a:pPr algn="ctr" rtl="0"/>
                      <a:r>
                        <a:rPr lang="ja-jp" sz="1400" b="1" noProof="0">
                          <a:solidFill>
                            <a:schemeClr val="tx2"/>
                          </a:solidFill>
                          <a:latin typeface="+mn-lt"/>
                        </a:rPr>
                        <a:t>オウモレルチニブ</a:t>
                      </a:r>
                      <a:br>
                        <a:rPr lang="en-US" sz="1400" b="1" noProof="0" dirty="0">
                          <a:solidFill>
                            <a:schemeClr val="tx2"/>
                          </a:solidFill>
                          <a:latin typeface="+mn-lt"/>
                        </a:rPr>
                      </a:br>
                      <a:r>
                        <a:rPr lang="ja-jp" sz="1400" b="1" noProof="0">
                          <a:solidFill>
                            <a:schemeClr val="tx2"/>
                          </a:solidFill>
                          <a:latin typeface="+mn-lt"/>
                        </a:rPr>
                        <a:t>(n=106)</a:t>
                      </a:r>
                    </a:p>
                  </a:txBody>
                  <a:tcPr marL="72000" marT="36000" marB="36000" anchor="b"/>
                </a:tc>
                <a:tc>
                  <a:txBody>
                    <a:bodyPr/>
                    <a:lstStyle/>
                    <a:p>
                      <a:pPr marL="0" algn="ctr" defTabSz="914400" rtl="0" eaLnBrk="1" latinLnBrk="0" hangingPunct="1"/>
                      <a:r>
                        <a:rPr lang="ja-jp" sz="1400" b="1" kern="1200" dirty="0">
                          <a:solidFill>
                            <a:schemeClr val="tx2"/>
                          </a:solidFill>
                          <a:latin typeface="+mn-lt"/>
                          <a:ea typeface="+mn-ea"/>
                          <a:cs typeface="+mn-cs"/>
                        </a:rPr>
                        <a:t>プラセボ</a:t>
                      </a:r>
                      <a:br>
                        <a:rPr lang="en-US" sz="1400" b="1" kern="1200" dirty="0">
                          <a:solidFill>
                            <a:schemeClr val="tx2"/>
                          </a:solidFill>
                          <a:latin typeface="+mn-lt"/>
                          <a:ea typeface="+mn-ea"/>
                          <a:cs typeface="+mn-cs"/>
                        </a:rPr>
                      </a:br>
                      <a:r>
                        <a:rPr lang="ja-jp" sz="1400" b="1" kern="1200" dirty="0">
                          <a:solidFill>
                            <a:schemeClr val="tx2"/>
                          </a:solidFill>
                          <a:latin typeface="+mn-lt"/>
                          <a:ea typeface="+mn-ea"/>
                          <a:cs typeface="+mn-cs"/>
                        </a:rPr>
                        <a:t>(n=107)</a:t>
                      </a:r>
                    </a:p>
                  </a:txBody>
                  <a:tcPr marL="72000" marT="36000" marB="36000" anchor="b"/>
                </a:tc>
                <a:extLst>
                  <a:ext uri="{0D108BD9-81ED-4DB2-BD59-A6C34878D82A}">
                    <a16:rowId xmlns:a16="http://schemas.microsoft.com/office/drawing/2014/main" val="4111249997"/>
                  </a:ext>
                </a:extLst>
              </a:tr>
              <a:tr h="0">
                <a:tc>
                  <a:txBody>
                    <a:bodyPr/>
                    <a:lstStyle/>
                    <a:p>
                      <a:pPr rtl="0"/>
                      <a:r>
                        <a:rPr lang="ja-jp" sz="1400" b="0" noProof="0">
                          <a:latin typeface="+mn-lt"/>
                        </a:rPr>
                        <a:t>任意</a:t>
                      </a:r>
                    </a:p>
                  </a:txBody>
                  <a:tcPr marL="72000" marT="36000" marB="36000"/>
                </a:tc>
                <a:tc>
                  <a:txBody>
                    <a:bodyPr/>
                    <a:lstStyle/>
                    <a:p>
                      <a:pPr algn="ctr" rtl="0"/>
                      <a:r>
                        <a:rPr lang="ja-jp" sz="1400" noProof="0">
                          <a:latin typeface="+mn-lt"/>
                        </a:rPr>
                        <a:t>99 (93.4)</a:t>
                      </a:r>
                    </a:p>
                  </a:txBody>
                  <a:tcPr marL="72000" marT="36000" marB="36000"/>
                </a:tc>
                <a:tc>
                  <a:txBody>
                    <a:bodyPr/>
                    <a:lstStyle/>
                    <a:p>
                      <a:pPr algn="ctr" rtl="0"/>
                      <a:r>
                        <a:rPr lang="ja-jp" sz="1400" noProof="0">
                          <a:latin typeface="+mn-lt"/>
                        </a:rPr>
                        <a:t>81 (75.7)</a:t>
                      </a:r>
                    </a:p>
                  </a:txBody>
                  <a:tcPr marL="72000" marT="36000" marB="36000"/>
                </a:tc>
                <a:extLst>
                  <a:ext uri="{0D108BD9-81ED-4DB2-BD59-A6C34878D82A}">
                    <a16:rowId xmlns:a16="http://schemas.microsoft.com/office/drawing/2014/main" val="3093402527"/>
                  </a:ext>
                </a:extLst>
              </a:tr>
              <a:tr h="0">
                <a:tc>
                  <a:txBody>
                    <a:bodyPr/>
                    <a:lstStyle/>
                    <a:p>
                      <a:pPr rtl="0"/>
                      <a:r>
                        <a:rPr lang="ja-jp" sz="1400" b="0">
                          <a:latin typeface="+mn-lt"/>
                        </a:rPr>
                        <a:t>グレード3</a:t>
                      </a:r>
                      <a:r>
                        <a:rPr lang="ja-jp" sz="1400" b="0">
                          <a:latin typeface="+mn-lt"/>
                          <a:ea typeface="Calibri" panose="020F0502020204030204" pitchFamily="34" charset="0"/>
                          <a:cs typeface="Calibri" panose="020F0502020204030204" pitchFamily="34" charset="0"/>
                        </a:rPr>
                        <a:t>以上</a:t>
                      </a:r>
                    </a:p>
                  </a:txBody>
                  <a:tcPr marL="72000" marT="36000" marB="36000"/>
                </a:tc>
                <a:tc>
                  <a:txBody>
                    <a:bodyPr/>
                    <a:lstStyle/>
                    <a:p>
                      <a:pPr algn="ctr" rtl="0"/>
                      <a:r>
                        <a:rPr lang="ja-jp" sz="1400" noProof="0">
                          <a:latin typeface="+mn-lt"/>
                        </a:rPr>
                        <a:t>14 (13.2)</a:t>
                      </a:r>
                    </a:p>
                  </a:txBody>
                  <a:tcPr marL="72000" marT="36000" marB="36000"/>
                </a:tc>
                <a:tc>
                  <a:txBody>
                    <a:bodyPr/>
                    <a:lstStyle/>
                    <a:p>
                      <a:pPr algn="ctr" rtl="0"/>
                      <a:r>
                        <a:rPr lang="ja-jp" sz="1400" noProof="0">
                          <a:latin typeface="+mn-lt"/>
                        </a:rPr>
                        <a:t>8 (7.5)</a:t>
                      </a:r>
                    </a:p>
                  </a:txBody>
                  <a:tcPr marL="72000" marT="36000" marB="36000"/>
                </a:tc>
                <a:extLst>
                  <a:ext uri="{0D108BD9-81ED-4DB2-BD59-A6C34878D82A}">
                    <a16:rowId xmlns:a16="http://schemas.microsoft.com/office/drawing/2014/main" val="938311612"/>
                  </a:ext>
                </a:extLst>
              </a:tr>
              <a:tr h="0">
                <a:tc>
                  <a:txBody>
                    <a:bodyPr/>
                    <a:lstStyle/>
                    <a:p>
                      <a:pPr rtl="0"/>
                      <a:r>
                        <a:rPr lang="ja-jp" sz="1400" b="0" noProof="0">
                          <a:latin typeface="+mn-lt"/>
                        </a:rPr>
                        <a:t>重篤</a:t>
                      </a:r>
                    </a:p>
                  </a:txBody>
                  <a:tcPr marL="72000" marT="36000" marB="36000"/>
                </a:tc>
                <a:tc>
                  <a:txBody>
                    <a:bodyPr/>
                    <a:lstStyle/>
                    <a:p>
                      <a:pPr algn="ctr" rtl="0"/>
                      <a:r>
                        <a:rPr lang="ja-jp" sz="1400" noProof="0">
                          <a:latin typeface="+mn-lt"/>
                        </a:rPr>
                        <a:t>1 (0.9)*</a:t>
                      </a:r>
                    </a:p>
                  </a:txBody>
                  <a:tcPr marL="72000" marT="36000" marB="36000"/>
                </a:tc>
                <a:tc>
                  <a:txBody>
                    <a:bodyPr/>
                    <a:lstStyle/>
                    <a:p>
                      <a:pPr algn="ctr" rtl="0"/>
                      <a:r>
                        <a:rPr lang="ja-jp" sz="1400" noProof="0">
                          <a:latin typeface="+mn-lt"/>
                        </a:rPr>
                        <a:t>3 (2.8)</a:t>
                      </a:r>
                    </a:p>
                  </a:txBody>
                  <a:tcPr marL="72000" marT="36000" marB="36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結果：投与中断</a:t>
                      </a:r>
                    </a:p>
                  </a:txBody>
                  <a:tcPr marL="72000" marT="36000" marB="36000"/>
                </a:tc>
                <a:tc>
                  <a:txBody>
                    <a:bodyPr/>
                    <a:lstStyle/>
                    <a:p>
                      <a:pPr algn="ctr" rtl="0"/>
                      <a:r>
                        <a:rPr lang="ja-jp" sz="1400" noProof="0">
                          <a:latin typeface="+mn-lt"/>
                        </a:rPr>
                        <a:t>8 (7.5)</a:t>
                      </a:r>
                    </a:p>
                  </a:txBody>
                  <a:tcPr marL="72000" marT="36000" marB="36000"/>
                </a:tc>
                <a:tc>
                  <a:txBody>
                    <a:bodyPr/>
                    <a:lstStyle/>
                    <a:p>
                      <a:pPr algn="ctr" rtl="0"/>
                      <a:r>
                        <a:rPr lang="ja-jp" sz="1400" noProof="0">
                          <a:latin typeface="+mn-lt"/>
                        </a:rPr>
                        <a:t>8 (7.5)</a:t>
                      </a:r>
                    </a:p>
                  </a:txBody>
                  <a:tcPr marL="72000" marT="36000" marB="36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結果：用量減量</a:t>
                      </a:r>
                    </a:p>
                  </a:txBody>
                  <a:tcPr marL="72000" marT="36000" marB="36000"/>
                </a:tc>
                <a:tc>
                  <a:txBody>
                    <a:bodyPr/>
                    <a:lstStyle/>
                    <a:p>
                      <a:pPr algn="ctr" rtl="0"/>
                      <a:r>
                        <a:rPr lang="ja-jp" sz="1400" noProof="0">
                          <a:latin typeface="+mn-lt"/>
                        </a:rPr>
                        <a:t>10 (9.4)</a:t>
                      </a:r>
                    </a:p>
                  </a:txBody>
                  <a:tcPr marL="72000" marT="36000" marB="36000"/>
                </a:tc>
                <a:tc>
                  <a:txBody>
                    <a:bodyPr/>
                    <a:lstStyle/>
                    <a:p>
                      <a:pPr algn="ctr" rtl="0"/>
                      <a:r>
                        <a:rPr lang="ja-jp" sz="1400" noProof="0">
                          <a:latin typeface="+mn-lt"/>
                        </a:rPr>
                        <a:t>2 (1.9)</a:t>
                      </a:r>
                    </a:p>
                  </a:txBody>
                  <a:tcPr marL="72000" marT="36000" marB="36000"/>
                </a:tc>
                <a:extLst>
                  <a:ext uri="{0D108BD9-81ED-4DB2-BD59-A6C34878D82A}">
                    <a16:rowId xmlns:a16="http://schemas.microsoft.com/office/drawing/2014/main" val="188102608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結果：中止</a:t>
                      </a:r>
                    </a:p>
                  </a:txBody>
                  <a:tcPr marL="72000" marT="36000" marB="36000"/>
                </a:tc>
                <a:tc>
                  <a:txBody>
                    <a:bodyPr/>
                    <a:lstStyle/>
                    <a:p>
                      <a:pPr algn="ctr" rtl="0"/>
                      <a:r>
                        <a:rPr lang="ja-jp" sz="1400" noProof="0">
                          <a:latin typeface="+mn-lt"/>
                        </a:rPr>
                        <a:t>1 (0.9)*</a:t>
                      </a:r>
                    </a:p>
                  </a:txBody>
                  <a:tcPr marL="72000" marT="36000" marB="36000"/>
                </a:tc>
                <a:tc>
                  <a:txBody>
                    <a:bodyPr/>
                    <a:lstStyle/>
                    <a:p>
                      <a:pPr algn="ctr" rtl="0"/>
                      <a:r>
                        <a:rPr lang="ja-jp" sz="1400" noProof="0" dirty="0">
                          <a:latin typeface="+mn-lt"/>
                        </a:rPr>
                        <a:t>0</a:t>
                      </a:r>
                    </a:p>
                  </a:txBody>
                  <a:tcPr marL="72000" marT="36000" marB="36000"/>
                </a:tc>
                <a:extLst>
                  <a:ext uri="{0D108BD9-81ED-4DB2-BD59-A6C34878D82A}">
                    <a16:rowId xmlns:a16="http://schemas.microsoft.com/office/drawing/2014/main" val="2184931704"/>
                  </a:ext>
                </a:extLst>
              </a:tr>
            </a:tbl>
          </a:graphicData>
        </a:graphic>
      </p:graphicFrame>
      <p:graphicFrame>
        <p:nvGraphicFramePr>
          <p:cNvPr id="3" name="Table 3">
            <a:extLst>
              <a:ext uri="{FF2B5EF4-FFF2-40B4-BE49-F238E27FC236}">
                <a16:creationId xmlns:a16="http://schemas.microsoft.com/office/drawing/2014/main" id="{0DC63780-EC37-1A93-66BC-909686035ABF}"/>
              </a:ext>
            </a:extLst>
          </p:cNvPr>
          <p:cNvGraphicFramePr>
            <a:graphicFrameLocks noGrp="1"/>
          </p:cNvGraphicFramePr>
          <p:nvPr>
            <p:extLst>
              <p:ext uri="{D42A27DB-BD31-4B8C-83A1-F6EECF244321}">
                <p14:modId xmlns:p14="http://schemas.microsoft.com/office/powerpoint/2010/main" val="3760481613"/>
              </p:ext>
            </p:extLst>
          </p:nvPr>
        </p:nvGraphicFramePr>
        <p:xfrm>
          <a:off x="6044898" y="1728191"/>
          <a:ext cx="5640118" cy="2496240"/>
        </p:xfrm>
        <a:graphic>
          <a:graphicData uri="http://schemas.openxmlformats.org/drawingml/2006/table">
            <a:tbl>
              <a:tblPr firstRow="1" bandRow="1">
                <a:tableStyleId>{69012ECD-51FC-41F1-AA8D-1B2483CD663E}</a:tableStyleId>
              </a:tblPr>
              <a:tblGrid>
                <a:gridCol w="2684390">
                  <a:extLst>
                    <a:ext uri="{9D8B030D-6E8A-4147-A177-3AD203B41FA5}">
                      <a16:colId xmlns:a16="http://schemas.microsoft.com/office/drawing/2014/main" val="1987913234"/>
                    </a:ext>
                  </a:extLst>
                </a:gridCol>
                <a:gridCol w="1519165">
                  <a:extLst>
                    <a:ext uri="{9D8B030D-6E8A-4147-A177-3AD203B41FA5}">
                      <a16:colId xmlns:a16="http://schemas.microsoft.com/office/drawing/2014/main" val="2996158103"/>
                    </a:ext>
                  </a:extLst>
                </a:gridCol>
                <a:gridCol w="1436563">
                  <a:extLst>
                    <a:ext uri="{9D8B030D-6E8A-4147-A177-3AD203B41FA5}">
                      <a16:colId xmlns:a16="http://schemas.microsoft.com/office/drawing/2014/main" val="1659093788"/>
                    </a:ext>
                  </a:extLst>
                </a:gridCol>
              </a:tblGrid>
              <a:tr h="135005">
                <a:tc>
                  <a:txBody>
                    <a:bodyPr/>
                    <a:lstStyle/>
                    <a:p>
                      <a:pPr rtl="0"/>
                      <a:r>
                        <a:rPr lang="ja-jp" sz="1400" b="1" noProof="0" dirty="0">
                          <a:solidFill>
                            <a:schemeClr val="tx2"/>
                          </a:solidFill>
                          <a:latin typeface="+mn-lt"/>
                        </a:rPr>
                        <a:t>グレード3</a:t>
                      </a:r>
                      <a:r>
                        <a:rPr lang="ja-jp" sz="1400" b="1" noProof="0" dirty="0">
                          <a:solidFill>
                            <a:schemeClr val="tx2"/>
                          </a:solidFill>
                          <a:latin typeface="+mn-lt"/>
                          <a:ea typeface="Calibri" panose="020F0502020204030204" pitchFamily="34" charset="0"/>
                          <a:cs typeface="Calibri" panose="020F0502020204030204" pitchFamily="34" charset="0"/>
                        </a:rPr>
                        <a:t>以上</a:t>
                      </a:r>
                      <a:r>
                        <a:rPr lang="ja-jp" sz="1400" b="1" noProof="0" dirty="0">
                          <a:solidFill>
                            <a:schemeClr val="tx2"/>
                          </a:solidFill>
                          <a:latin typeface="+mn-lt"/>
                        </a:rPr>
                        <a:t>のTEAE、n（%）</a:t>
                      </a:r>
                    </a:p>
                  </a:txBody>
                  <a:tcPr marL="72000" marT="36000" marB="36000" anchor="b"/>
                </a:tc>
                <a:tc>
                  <a:txBody>
                    <a:bodyPr/>
                    <a:lstStyle/>
                    <a:p>
                      <a:pPr algn="ctr" rtl="0"/>
                      <a:r>
                        <a:rPr lang="ja-jp" sz="1400" b="1" noProof="0" dirty="0">
                          <a:solidFill>
                            <a:schemeClr val="tx2"/>
                          </a:solidFill>
                          <a:latin typeface="+mn-lt"/>
                        </a:rPr>
                        <a:t>オウモレルチニブ</a:t>
                      </a:r>
                      <a:br>
                        <a:rPr lang="en-US" sz="1400" b="1" noProof="0" dirty="0">
                          <a:solidFill>
                            <a:schemeClr val="tx2"/>
                          </a:solidFill>
                          <a:latin typeface="+mn-lt"/>
                        </a:rPr>
                      </a:br>
                      <a:r>
                        <a:rPr lang="ja-jp" sz="1400" b="1" noProof="0" dirty="0">
                          <a:solidFill>
                            <a:schemeClr val="tx2"/>
                          </a:solidFill>
                          <a:latin typeface="+mn-lt"/>
                        </a:rPr>
                        <a:t>(n=106)</a:t>
                      </a:r>
                    </a:p>
                  </a:txBody>
                  <a:tcPr marL="72000" marT="36000" marB="36000" anchor="b"/>
                </a:tc>
                <a:tc>
                  <a:txBody>
                    <a:bodyPr/>
                    <a:lstStyle/>
                    <a:p>
                      <a:pPr marL="0" algn="ctr" defTabSz="914400" rtl="0" eaLnBrk="1" latinLnBrk="0" hangingPunct="1"/>
                      <a:r>
                        <a:rPr lang="ja-jp" sz="1400" b="1" kern="1200">
                          <a:solidFill>
                            <a:schemeClr val="tx2"/>
                          </a:solidFill>
                          <a:latin typeface="+mn-lt"/>
                          <a:ea typeface="+mn-ea"/>
                          <a:cs typeface="+mn-cs"/>
                        </a:rPr>
                        <a:t>プラセボ</a:t>
                      </a:r>
                      <a:br>
                        <a:rPr lang="en-US" sz="1400" b="1" kern="1200" dirty="0">
                          <a:solidFill>
                            <a:schemeClr val="tx2"/>
                          </a:solidFill>
                          <a:latin typeface="+mn-lt"/>
                          <a:ea typeface="+mn-ea"/>
                          <a:cs typeface="+mn-cs"/>
                        </a:rPr>
                      </a:br>
                      <a:r>
                        <a:rPr lang="ja-jp" sz="1400" b="1" kern="1200">
                          <a:solidFill>
                            <a:schemeClr val="tx2"/>
                          </a:solidFill>
                          <a:latin typeface="+mn-lt"/>
                          <a:ea typeface="+mn-ea"/>
                          <a:cs typeface="+mn-cs"/>
                        </a:rPr>
                        <a:t>(n=107)</a:t>
                      </a:r>
                    </a:p>
                  </a:txBody>
                  <a:tcPr marL="72000" marT="36000" marB="36000" anchor="b"/>
                </a:tc>
                <a:extLst>
                  <a:ext uri="{0D108BD9-81ED-4DB2-BD59-A6C34878D82A}">
                    <a16:rowId xmlns:a16="http://schemas.microsoft.com/office/drawing/2014/main" val="4111249997"/>
                  </a:ext>
                </a:extLst>
              </a:tr>
              <a:tr h="0">
                <a:tc>
                  <a:txBody>
                    <a:bodyPr/>
                    <a:lstStyle/>
                    <a:p>
                      <a:pPr rtl="0"/>
                      <a:r>
                        <a:rPr lang="ja-jp" sz="1400" b="0" noProof="0">
                          <a:latin typeface="+mn-lt"/>
                        </a:rPr>
                        <a:t>CPK増加</a:t>
                      </a:r>
                    </a:p>
                  </a:txBody>
                  <a:tcPr marL="72000" marT="36000" marB="36000"/>
                </a:tc>
                <a:tc>
                  <a:txBody>
                    <a:bodyPr/>
                    <a:lstStyle/>
                    <a:p>
                      <a:pPr algn="ctr" rtl="0"/>
                      <a:r>
                        <a:rPr lang="ja-jp" sz="1400" noProof="0">
                          <a:latin typeface="+mn-lt"/>
                        </a:rPr>
                        <a:t>7 (6.6)</a:t>
                      </a:r>
                    </a:p>
                  </a:txBody>
                  <a:tcPr marL="72000" marT="36000" marB="36000"/>
                </a:tc>
                <a:tc>
                  <a:txBody>
                    <a:bodyPr/>
                    <a:lstStyle/>
                    <a:p>
                      <a:pPr algn="ctr" rtl="0"/>
                      <a:r>
                        <a:rPr lang="ja-jp" sz="1400" noProof="0">
                          <a:latin typeface="+mn-lt"/>
                        </a:rPr>
                        <a:t>0</a:t>
                      </a:r>
                    </a:p>
                  </a:txBody>
                  <a:tcPr marL="72000" marT="36000" marB="36000"/>
                </a:tc>
                <a:extLst>
                  <a:ext uri="{0D108BD9-81ED-4DB2-BD59-A6C34878D82A}">
                    <a16:rowId xmlns:a16="http://schemas.microsoft.com/office/drawing/2014/main" val="3093402527"/>
                  </a:ext>
                </a:extLst>
              </a:tr>
              <a:tr h="0">
                <a:tc>
                  <a:txBody>
                    <a:bodyPr/>
                    <a:lstStyle/>
                    <a:p>
                      <a:pPr rtl="0"/>
                      <a:r>
                        <a:rPr lang="ja-jp" sz="1400" b="0">
                          <a:latin typeface="+mn-lt"/>
                        </a:rPr>
                        <a:t>ALT増加</a:t>
                      </a:r>
                    </a:p>
                  </a:txBody>
                  <a:tcPr marL="72000" marT="36000" marB="36000"/>
                </a:tc>
                <a:tc>
                  <a:txBody>
                    <a:bodyPr/>
                    <a:lstStyle/>
                    <a:p>
                      <a:pPr algn="ctr" rtl="0"/>
                      <a:r>
                        <a:rPr lang="ja-jp" sz="1400" noProof="0">
                          <a:latin typeface="+mn-lt"/>
                        </a:rPr>
                        <a:t>0</a:t>
                      </a:r>
                    </a:p>
                  </a:txBody>
                  <a:tcPr marL="72000" marT="36000" marB="36000"/>
                </a:tc>
                <a:tc>
                  <a:txBody>
                    <a:bodyPr/>
                    <a:lstStyle/>
                    <a:p>
                      <a:pPr algn="ctr" rtl="0"/>
                      <a:r>
                        <a:rPr lang="ja-jp" sz="1400" noProof="0">
                          <a:latin typeface="+mn-lt"/>
                        </a:rPr>
                        <a:t>1 (0.9)</a:t>
                      </a:r>
                    </a:p>
                  </a:txBody>
                  <a:tcPr marL="72000" marT="36000" marB="36000"/>
                </a:tc>
                <a:extLst>
                  <a:ext uri="{0D108BD9-81ED-4DB2-BD59-A6C34878D82A}">
                    <a16:rowId xmlns:a16="http://schemas.microsoft.com/office/drawing/2014/main" val="938311612"/>
                  </a:ext>
                </a:extLst>
              </a:tr>
              <a:tr h="0">
                <a:tc>
                  <a:txBody>
                    <a:bodyPr/>
                    <a:lstStyle/>
                    <a:p>
                      <a:pPr rtl="0"/>
                      <a:r>
                        <a:rPr lang="ja-jp" sz="1400" b="0" noProof="0">
                          <a:latin typeface="+mn-lt"/>
                        </a:rPr>
                        <a:t>COVID-19</a:t>
                      </a:r>
                    </a:p>
                  </a:txBody>
                  <a:tcPr marL="72000" marT="36000" marB="36000"/>
                </a:tc>
                <a:tc>
                  <a:txBody>
                    <a:bodyPr/>
                    <a:lstStyle/>
                    <a:p>
                      <a:pPr algn="ctr" rtl="0"/>
                      <a:r>
                        <a:rPr lang="ja-jp" sz="1400" noProof="0">
                          <a:latin typeface="+mn-lt"/>
                        </a:rPr>
                        <a:t>0</a:t>
                      </a:r>
                    </a:p>
                  </a:txBody>
                  <a:tcPr marL="72000" marT="36000" marB="36000"/>
                </a:tc>
                <a:tc>
                  <a:txBody>
                    <a:bodyPr/>
                    <a:lstStyle/>
                    <a:p>
                      <a:pPr algn="ctr" rtl="0"/>
                      <a:r>
                        <a:rPr lang="ja-jp" sz="1400" noProof="0">
                          <a:latin typeface="+mn-lt"/>
                        </a:rPr>
                        <a:t>1 (0.9)</a:t>
                      </a:r>
                    </a:p>
                  </a:txBody>
                  <a:tcPr marL="72000" marT="36000" marB="36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発疹</a:t>
                      </a:r>
                    </a:p>
                  </a:txBody>
                  <a:tcPr marL="72000" marT="36000" marB="36000"/>
                </a:tc>
                <a:tc>
                  <a:txBody>
                    <a:bodyPr/>
                    <a:lstStyle/>
                    <a:p>
                      <a:pPr algn="ctr" rtl="0"/>
                      <a:r>
                        <a:rPr lang="ja-jp" sz="1400" noProof="0">
                          <a:latin typeface="+mn-lt"/>
                        </a:rPr>
                        <a:t>2 (1.9)</a:t>
                      </a:r>
                    </a:p>
                  </a:txBody>
                  <a:tcPr marL="72000" marT="36000" marB="36000"/>
                </a:tc>
                <a:tc>
                  <a:txBody>
                    <a:bodyPr/>
                    <a:lstStyle/>
                    <a:p>
                      <a:pPr algn="ctr" rtl="0"/>
                      <a:r>
                        <a:rPr lang="ja-jp" sz="1400" noProof="0">
                          <a:latin typeface="+mn-lt"/>
                        </a:rPr>
                        <a:t>0</a:t>
                      </a:r>
                    </a:p>
                  </a:txBody>
                  <a:tcPr marL="72000" marT="36000" marB="36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そう痒</a:t>
                      </a:r>
                    </a:p>
                  </a:txBody>
                  <a:tcPr marL="72000" marT="36000" marB="36000"/>
                </a:tc>
                <a:tc>
                  <a:txBody>
                    <a:bodyPr/>
                    <a:lstStyle/>
                    <a:p>
                      <a:pPr algn="ctr" rtl="0"/>
                      <a:r>
                        <a:rPr lang="ja-jp" sz="1400" noProof="0">
                          <a:latin typeface="+mn-lt"/>
                        </a:rPr>
                        <a:t>1 (0.9)</a:t>
                      </a:r>
                    </a:p>
                  </a:txBody>
                  <a:tcPr marL="72000" marT="36000" marB="36000"/>
                </a:tc>
                <a:tc>
                  <a:txBody>
                    <a:bodyPr/>
                    <a:lstStyle/>
                    <a:p>
                      <a:pPr algn="ctr" rtl="0"/>
                      <a:r>
                        <a:rPr lang="ja-jp" sz="1400" noProof="0">
                          <a:latin typeface="+mn-lt"/>
                        </a:rPr>
                        <a:t>0</a:t>
                      </a:r>
                    </a:p>
                  </a:txBody>
                  <a:tcPr marL="72000" marT="36000" marB="36000"/>
                </a:tc>
                <a:extLst>
                  <a:ext uri="{0D108BD9-81ED-4DB2-BD59-A6C34878D82A}">
                    <a16:rowId xmlns:a16="http://schemas.microsoft.com/office/drawing/2014/main" val="188102608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下痢</a:t>
                      </a:r>
                    </a:p>
                  </a:txBody>
                  <a:tcPr marL="72000" marT="36000" marB="36000"/>
                </a:tc>
                <a:tc>
                  <a:txBody>
                    <a:bodyPr/>
                    <a:lstStyle/>
                    <a:p>
                      <a:pPr algn="ctr" rtl="0"/>
                      <a:r>
                        <a:rPr lang="ja-jp" sz="1400" noProof="0">
                          <a:latin typeface="+mn-lt"/>
                        </a:rPr>
                        <a:t>0</a:t>
                      </a:r>
                    </a:p>
                  </a:txBody>
                  <a:tcPr marL="72000" marT="36000" marB="36000"/>
                </a:tc>
                <a:tc>
                  <a:txBody>
                    <a:bodyPr/>
                    <a:lstStyle/>
                    <a:p>
                      <a:pPr algn="ctr" rtl="0"/>
                      <a:r>
                        <a:rPr lang="ja-jp" sz="1400" noProof="0">
                          <a:latin typeface="+mn-lt"/>
                        </a:rPr>
                        <a:t>2 (1.9)</a:t>
                      </a:r>
                    </a:p>
                  </a:txBody>
                  <a:tcPr marL="72000" marT="36000" marB="36000"/>
                </a:tc>
                <a:extLst>
                  <a:ext uri="{0D108BD9-81ED-4DB2-BD59-A6C34878D82A}">
                    <a16:rowId xmlns:a16="http://schemas.microsoft.com/office/drawing/2014/main" val="218493170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上気道感染</a:t>
                      </a:r>
                    </a:p>
                  </a:txBody>
                  <a:tcPr marL="72000" marT="36000" marB="36000"/>
                </a:tc>
                <a:tc>
                  <a:txBody>
                    <a:bodyPr/>
                    <a:lstStyle/>
                    <a:p>
                      <a:pPr algn="ctr" rtl="0"/>
                      <a:r>
                        <a:rPr lang="ja-jp" sz="1400" noProof="0">
                          <a:latin typeface="+mn-lt"/>
                        </a:rPr>
                        <a:t>1 (0.9)</a:t>
                      </a:r>
                    </a:p>
                  </a:txBody>
                  <a:tcPr marL="72000" marT="36000" marB="36000"/>
                </a:tc>
                <a:tc>
                  <a:txBody>
                    <a:bodyPr/>
                    <a:lstStyle/>
                    <a:p>
                      <a:pPr algn="ctr" rtl="0"/>
                      <a:r>
                        <a:rPr lang="ja-jp" sz="1400" noProof="0" dirty="0">
                          <a:latin typeface="+mn-lt"/>
                        </a:rPr>
                        <a:t>1 (0.9)</a:t>
                      </a:r>
                    </a:p>
                  </a:txBody>
                  <a:tcPr marL="72000" marT="36000" marB="36000"/>
                </a:tc>
                <a:extLst>
                  <a:ext uri="{0D108BD9-81ED-4DB2-BD59-A6C34878D82A}">
                    <a16:rowId xmlns:a16="http://schemas.microsoft.com/office/drawing/2014/main" val="350396892"/>
                  </a:ext>
                </a:extLst>
              </a:tr>
            </a:tbl>
          </a:graphicData>
        </a:graphic>
      </p:graphicFrame>
    </p:spTree>
    <p:extLst>
      <p:ext uri="{BB962C8B-B14F-4D97-AF65-F5344CB8AC3E}">
        <p14:creationId xmlns:p14="http://schemas.microsoft.com/office/powerpoint/2010/main" val="39799377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sz="4400">
                <a:latin typeface="+mn-lt"/>
              </a:rPr>
              <a:t>進行性NSCLC</a:t>
            </a:r>
            <a:br>
              <a:rPr lang="en-GB" dirty="0">
                <a:latin typeface="+mn-lt"/>
              </a:rPr>
            </a:br>
            <a:r>
              <a:rPr lang="ja-jp" sz="4000">
                <a:latin typeface="+mn-lt"/>
              </a:rPr>
              <a:t>根治的治療が不可能なステージIIIとステージIV</a:t>
            </a:r>
            <a:endParaRPr lang="en-GB" dirty="0">
              <a:latin typeface="+mn-lt"/>
            </a:endParaRPr>
          </a:p>
        </p:txBody>
      </p:sp>
      <p:sp>
        <p:nvSpPr>
          <p:cNvPr id="3" name="Subtitle 2"/>
          <p:cNvSpPr>
            <a:spLocks noGrp="1"/>
          </p:cNvSpPr>
          <p:nvPr>
            <p:ph type="subTitle" idx="1"/>
          </p:nvPr>
        </p:nvSpPr>
        <p:spPr/>
        <p:txBody>
          <a:bodyPr rtlCol="0"/>
          <a:lstStyle/>
          <a:p>
            <a:pPr rtl="0"/>
            <a:r>
              <a:rPr lang="ja-jp" sz="2800"/>
              <a:t>免疫療法</a:t>
            </a:r>
          </a:p>
        </p:txBody>
      </p:sp>
    </p:spTree>
    <p:extLst>
      <p:ext uri="{BB962C8B-B14F-4D97-AF65-F5344CB8AC3E}">
        <p14:creationId xmlns:p14="http://schemas.microsoft.com/office/powerpoint/2010/main" val="29785480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01E72-96E2-BE76-CCFB-F67FB8E3702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12EB300-13F9-1D7A-E338-CED47ABC905E}"/>
              </a:ext>
            </a:extLst>
          </p:cNvPr>
          <p:cNvSpPr>
            <a:spLocks noGrp="1"/>
          </p:cNvSpPr>
          <p:nvPr>
            <p:ph type="title"/>
          </p:nvPr>
        </p:nvSpPr>
        <p:spPr>
          <a:xfrm>
            <a:off x="304800" y="107693"/>
            <a:ext cx="11731868" cy="939801"/>
          </a:xfrm>
        </p:spPr>
        <p:txBody>
          <a:bodyPr rtlCol="0"/>
          <a:lstStyle/>
          <a:p>
            <a:pPr rtl="0"/>
            <a:r>
              <a:rPr lang="ja-jp" dirty="0">
                <a:latin typeface="+mn-lt"/>
              </a:rPr>
              <a:t>CT051：スカイスクレイパー01：治療歴無しPD-L1高値の局所進行切除不能/転移性NSCLC患者を対象とした、チラゴルマブ（tira）+アテゾリズマブ（atezo）対プラセボ（pbo）+アテゾ（atezo）の第III相無作為化試験 - Peters S, et al</a:t>
            </a:r>
          </a:p>
        </p:txBody>
      </p:sp>
      <p:sp>
        <p:nvSpPr>
          <p:cNvPr id="27" name="Text Placeholder 26">
            <a:extLst>
              <a:ext uri="{FF2B5EF4-FFF2-40B4-BE49-F238E27FC236}">
                <a16:creationId xmlns:a16="http://schemas.microsoft.com/office/drawing/2014/main" id="{AE3A854A-CD74-92C8-81F2-84240C039957}"/>
              </a:ext>
            </a:extLst>
          </p:cNvPr>
          <p:cNvSpPr>
            <a:spLocks noGrp="1"/>
          </p:cNvSpPr>
          <p:nvPr>
            <p:ph type="body" sz="quarter" idx="10"/>
          </p:nvPr>
        </p:nvSpPr>
        <p:spPr>
          <a:xfrm>
            <a:off x="304800" y="6233974"/>
            <a:ext cx="8229600" cy="487363"/>
          </a:xfrm>
        </p:spPr>
        <p:txBody>
          <a:bodyPr rtlCol="0"/>
          <a:lstStyle/>
          <a:p>
            <a:pPr rtl="0"/>
            <a:r>
              <a:rPr lang="ja-jp" sz="1100" dirty="0"/>
              <a:t>*22C3 pharmDxアッセイ（TPS≥50%）、VENTANA SP263 DCxアッセイ（TC≥50%）、またはVENTANA SP142アッセイ（TC≥50%またはIC≥10%）での中央評価</a:t>
            </a:r>
            <a:r>
              <a:rPr lang="ja-jp" sz="1100" baseline="30000" dirty="0"/>
              <a:t>；†</a:t>
            </a:r>
            <a:r>
              <a:rPr lang="ja-jp" sz="1100" dirty="0"/>
              <a:t>22C3 pharmDxアッセイあたり腫瘍PD-L1高発現患者</a:t>
            </a:r>
            <a:r>
              <a:rPr lang="ja-jp" sz="1100" baseline="30000" dirty="0"/>
              <a:t>；‡</a:t>
            </a:r>
            <a:r>
              <a:rPr lang="ja-jp" sz="1100" dirty="0"/>
              <a:t>VENTANA SP263アッセイあたり腫瘍PD-L1高発現患者</a:t>
            </a:r>
            <a:endParaRPr lang="en-US" sz="1100" dirty="0"/>
          </a:p>
        </p:txBody>
      </p:sp>
      <p:sp>
        <p:nvSpPr>
          <p:cNvPr id="29" name="Content Placeholder 7">
            <a:extLst>
              <a:ext uri="{FF2B5EF4-FFF2-40B4-BE49-F238E27FC236}">
                <a16:creationId xmlns:a16="http://schemas.microsoft.com/office/drawing/2014/main" id="{CA4484F6-E5C2-9867-177E-DF625EDB55A3}"/>
              </a:ext>
            </a:extLst>
          </p:cNvPr>
          <p:cNvSpPr>
            <a:spLocks noGrp="1"/>
          </p:cNvSpPr>
          <p:nvPr>
            <p:ph idx="1"/>
          </p:nvPr>
        </p:nvSpPr>
        <p:spPr>
          <a:xfrm>
            <a:off x="304799" y="1246909"/>
            <a:ext cx="11731869" cy="5055650"/>
          </a:xfrm>
        </p:spPr>
        <p:txBody>
          <a:bodyPr rtlCol="0"/>
          <a:lstStyle/>
          <a:p>
            <a:pPr rtl="0"/>
            <a:r>
              <a:rPr lang="ja-jp" sz="1600" b="1"/>
              <a:t>治験目的</a:t>
            </a:r>
          </a:p>
          <a:p>
            <a:pPr lvl="1" rtl="0"/>
            <a:r>
              <a:rPr lang="ja-jp" sz="1600"/>
              <a:t>局所進行切除不能／転移性NSCLCでPD-L1高発現の未治療患者を対象とした第3相SKYSCRAPER-01試験において、チラゴルマブ＋アテゾリズマブの有効性と安全性の評価</a:t>
            </a:r>
          </a:p>
        </p:txBody>
      </p:sp>
      <p:sp>
        <p:nvSpPr>
          <p:cNvPr id="30" name="Text Placeholder 4">
            <a:extLst>
              <a:ext uri="{FF2B5EF4-FFF2-40B4-BE49-F238E27FC236}">
                <a16:creationId xmlns:a16="http://schemas.microsoft.com/office/drawing/2014/main" id="{178CDF47-049D-7DC9-793F-AEBF264523EC}"/>
              </a:ext>
            </a:extLst>
          </p:cNvPr>
          <p:cNvSpPr>
            <a:spLocks noGrp="1"/>
          </p:cNvSpPr>
          <p:nvPr>
            <p:ph type="body" sz="quarter" idx="11"/>
          </p:nvPr>
        </p:nvSpPr>
        <p:spPr>
          <a:xfrm>
            <a:off x="6379633" y="6521312"/>
            <a:ext cx="5507567" cy="200025"/>
          </a:xfrm>
        </p:spPr>
        <p:txBody>
          <a:bodyPr rtlCol="0"/>
          <a:lstStyle/>
          <a:p>
            <a:pPr rtl="0"/>
            <a:r>
              <a:rPr lang="ja-jp" dirty="0"/>
              <a:t>Peters S, et al.AACR; 2025.抄録番号：CT051</a:t>
            </a:r>
          </a:p>
        </p:txBody>
      </p:sp>
      <p:sp>
        <p:nvSpPr>
          <p:cNvPr id="31" name="Rectangle 9">
            <a:extLst>
              <a:ext uri="{FF2B5EF4-FFF2-40B4-BE49-F238E27FC236}">
                <a16:creationId xmlns:a16="http://schemas.microsoft.com/office/drawing/2014/main" id="{BE624AF2-1260-233C-A4FC-31E8F3D20DC1}"/>
              </a:ext>
            </a:extLst>
          </p:cNvPr>
          <p:cNvSpPr txBox="1">
            <a:spLocks noChangeArrowheads="1"/>
          </p:cNvSpPr>
          <p:nvPr/>
        </p:nvSpPr>
        <p:spPr bwMode="auto">
          <a:xfrm>
            <a:off x="1260390" y="5082224"/>
            <a:ext cx="4765506"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dirty="0">
                <a:ln>
                  <a:noFill/>
                </a:ln>
                <a:solidFill>
                  <a:srgbClr val="363636"/>
                </a:solidFill>
                <a:effectLst/>
                <a:uLnTx/>
                <a:uFillTx/>
                <a:cs typeface="Arial"/>
                <a:sym typeface="Helvetica"/>
              </a:rPr>
              <a:t>主要評価項目</a:t>
            </a:r>
            <a:endParaRPr kumimoji="0" lang="en-GB" sz="1400" b="1" i="0" u="none" strike="noStrike" kern="1200" cap="none" spc="0" normalizeH="0" baseline="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kern="1200" dirty="0">
                <a:solidFill>
                  <a:srgbClr val="363636"/>
                </a:solidFill>
                <a:cs typeface="Arial"/>
                <a:sym typeface="Calibri"/>
              </a:rPr>
              <a:t>PAS</a:t>
            </a:r>
            <a:r>
              <a:rPr lang="ja-jp" sz="1400" kern="1200" baseline="30000" dirty="0">
                <a:solidFill>
                  <a:srgbClr val="363636"/>
                </a:solidFill>
                <a:cs typeface="Arial"/>
                <a:sym typeface="Calibri"/>
              </a:rPr>
              <a:t>†</a:t>
            </a:r>
            <a:r>
              <a:rPr lang="ja-jp" sz="1400" kern="1200" dirty="0">
                <a:solidFill>
                  <a:srgbClr val="363636"/>
                </a:solidFill>
                <a:cs typeface="Arial"/>
                <a:sym typeface="Calibri"/>
              </a:rPr>
              <a:t>における全生存期間（OS）、PFS（治験責任医師判定）</a:t>
            </a:r>
            <a:endParaRPr kumimoji="0" lang="en-US" sz="1400" b="0" i="0" u="none" strike="noStrike" kern="1200" cap="none" spc="0" normalizeH="0" baseline="30000" noProof="0" dirty="0">
              <a:ln>
                <a:noFill/>
              </a:ln>
              <a:solidFill>
                <a:srgbClr val="363636"/>
              </a:solidFill>
              <a:effectLst/>
              <a:uLnTx/>
              <a:uFillTx/>
              <a:cs typeface="Arial"/>
              <a:sym typeface="Helvetica"/>
            </a:endParaRPr>
          </a:p>
        </p:txBody>
      </p:sp>
      <p:sp>
        <p:nvSpPr>
          <p:cNvPr id="32" name="Content Placeholder 26">
            <a:extLst>
              <a:ext uri="{FF2B5EF4-FFF2-40B4-BE49-F238E27FC236}">
                <a16:creationId xmlns:a16="http://schemas.microsoft.com/office/drawing/2014/main" id="{52B23A90-4A90-9135-2012-42168B4E492C}"/>
              </a:ext>
            </a:extLst>
          </p:cNvPr>
          <p:cNvSpPr txBox="1">
            <a:spLocks/>
          </p:cNvSpPr>
          <p:nvPr/>
        </p:nvSpPr>
        <p:spPr>
          <a:xfrm>
            <a:off x="6356901" y="5082224"/>
            <a:ext cx="5153109"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dirty="0">
                <a:ln>
                  <a:noFill/>
                </a:ln>
                <a:solidFill>
                  <a:srgbClr val="363636"/>
                </a:solidFill>
                <a:effectLst/>
                <a:uLnTx/>
                <a:uFillTx/>
                <a:cs typeface="Arial"/>
                <a:sym typeface="Helvetica"/>
              </a:rPr>
              <a:t>副次評価項目</a:t>
            </a:r>
          </a:p>
          <a:p>
            <a:pPr rtl="0" hangingPunct="1">
              <a:buClr>
                <a:srgbClr val="002850"/>
              </a:buClr>
              <a:defRPr/>
            </a:pPr>
            <a:r>
              <a:rPr lang="ja-jp" sz="1400" kern="1200" dirty="0">
                <a:solidFill>
                  <a:srgbClr val="363636"/>
                </a:solidFill>
                <a:cs typeface="Arial"/>
                <a:sym typeface="Calibri"/>
              </a:rPr>
              <a:t>SAS</a:t>
            </a:r>
            <a:r>
              <a:rPr lang="ja-jp" sz="1400" kern="1200" baseline="30000" dirty="0">
                <a:solidFill>
                  <a:srgbClr val="363636"/>
                </a:solidFill>
                <a:cs typeface="Arial"/>
                <a:sym typeface="Calibri"/>
              </a:rPr>
              <a:t>‡</a:t>
            </a:r>
            <a:r>
              <a:rPr lang="ja-jp" sz="1400" kern="1200" dirty="0">
                <a:solidFill>
                  <a:srgbClr val="363636"/>
                </a:solidFill>
                <a:cs typeface="Arial"/>
                <a:sym typeface="Calibri"/>
              </a:rPr>
              <a:t>における全生存期間（OS）、PFS（治験責任医師判定）</a:t>
            </a:r>
            <a:endParaRPr kumimoji="0" lang="en-US" sz="1400" b="0" i="0" u="none" strike="noStrike" kern="1200" cap="none" spc="0" normalizeH="0" baseline="30000" noProof="0" dirty="0">
              <a:ln>
                <a:noFill/>
              </a:ln>
              <a:solidFill>
                <a:srgbClr val="363636"/>
              </a:solidFill>
              <a:effectLst/>
              <a:uLnTx/>
              <a:uFillTx/>
              <a:cs typeface="Arial"/>
              <a:sym typeface="Helvetica"/>
            </a:endParaRP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400" kern="1200" dirty="0">
                <a:solidFill>
                  <a:srgbClr val="363636"/>
                </a:solidFill>
                <a:cs typeface="Arial"/>
              </a:rPr>
              <a:t>全奏効率（ORR）、奏効持続期間（DoR）、安全性</a:t>
            </a:r>
            <a:endParaRPr kumimoji="0" lang="en-US" sz="1400" b="0" i="0" u="none" strike="noStrike" kern="1200" cap="none" spc="0" normalizeH="0" baseline="0" noProof="0" dirty="0">
              <a:ln>
                <a:noFill/>
              </a:ln>
              <a:solidFill>
                <a:srgbClr val="363636"/>
              </a:solidFill>
              <a:effectLst/>
              <a:uLnTx/>
              <a:uFillTx/>
              <a:cs typeface="Arial"/>
              <a:sym typeface="Helvetica"/>
            </a:endParaRPr>
          </a:p>
        </p:txBody>
      </p:sp>
      <p:sp>
        <p:nvSpPr>
          <p:cNvPr id="33" name="Oval 14">
            <a:extLst>
              <a:ext uri="{FF2B5EF4-FFF2-40B4-BE49-F238E27FC236}">
                <a16:creationId xmlns:a16="http://schemas.microsoft.com/office/drawing/2014/main" id="{F44946DE-0850-2F89-81BA-3F47BBB9E86C}"/>
              </a:ext>
            </a:extLst>
          </p:cNvPr>
          <p:cNvSpPr>
            <a:spLocks noChangeArrowheads="1"/>
          </p:cNvSpPr>
          <p:nvPr/>
        </p:nvSpPr>
        <p:spPr bwMode="auto">
          <a:xfrm>
            <a:off x="5421379" y="3327810"/>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002850"/>
                </a:solidFill>
                <a:effectLst/>
                <a:uLnTx/>
                <a:uFillTx/>
                <a:latin typeface="+mn-lt"/>
                <a:ea typeface="SimSun" pitchFamily="2" charset="-122"/>
                <a:cs typeface="+mj-cs"/>
                <a:sym typeface="Calibri"/>
              </a:rPr>
              <a:t>R</a:t>
            </a:r>
            <a:br>
              <a:rPr kumimoji="0" lang="en-US" altLang="zh-CN" sz="1400" b="1" i="0" u="none" strike="noStrike" kern="0" cap="none" spc="0" normalizeH="0" baseline="0" noProof="0" dirty="0">
                <a:ln>
                  <a:noFill/>
                </a:ln>
                <a:solidFill>
                  <a:srgbClr val="002850"/>
                </a:solidFill>
                <a:effectLst/>
                <a:uLnTx/>
                <a:uFillTx/>
                <a:latin typeface="+mn-lt"/>
                <a:ea typeface="SimSun" pitchFamily="2" charset="-122"/>
                <a:cs typeface="+mj-cs"/>
                <a:sym typeface="Calibri"/>
              </a:rPr>
            </a:br>
            <a:r>
              <a:rPr lang="ja-jp" sz="1400" b="1" i="0" u="none" strike="noStrike" kern="0" cap="none" spc="0" normalizeH="0" noProof="0">
                <a:ln>
                  <a:noFill/>
                </a:ln>
                <a:solidFill>
                  <a:srgbClr val="002850"/>
                </a:solidFill>
                <a:effectLst/>
                <a:uLnTx/>
                <a:uFillTx/>
                <a:latin typeface="+mn-lt"/>
                <a:ea typeface="SimSun" pitchFamily="2" charset="-122"/>
                <a:cs typeface="+mj-cs"/>
                <a:sym typeface="Calibri"/>
              </a:rPr>
              <a:t>1:1</a:t>
            </a:r>
          </a:p>
        </p:txBody>
      </p:sp>
      <p:cxnSp>
        <p:nvCxnSpPr>
          <p:cNvPr id="34" name="AutoShape 15">
            <a:extLst>
              <a:ext uri="{FF2B5EF4-FFF2-40B4-BE49-F238E27FC236}">
                <a16:creationId xmlns:a16="http://schemas.microsoft.com/office/drawing/2014/main" id="{A103F7E9-3C71-F50F-4799-C99CF0E3D7EC}"/>
              </a:ext>
            </a:extLst>
          </p:cNvPr>
          <p:cNvCxnSpPr>
            <a:cxnSpLocks noChangeShapeType="1"/>
            <a:stCxn id="33" idx="0"/>
            <a:endCxn id="41" idx="1"/>
          </p:cNvCxnSpPr>
          <p:nvPr/>
        </p:nvCxnSpPr>
        <p:spPr bwMode="auto">
          <a:xfrm rot="5400000" flipH="1" flipV="1">
            <a:off x="5770285" y="2911124"/>
            <a:ext cx="359579" cy="473795"/>
          </a:xfrm>
          <a:prstGeom prst="bentConnector2">
            <a:avLst/>
          </a:prstGeom>
          <a:noFill/>
          <a:ln w="38100">
            <a:solidFill>
              <a:schemeClr val="bg1"/>
            </a:solidFill>
            <a:miter lim="800000"/>
            <a:headEnd/>
            <a:tailEnd type="triangle" w="med" len="med"/>
          </a:ln>
        </p:spPr>
      </p:cxnSp>
      <p:cxnSp>
        <p:nvCxnSpPr>
          <p:cNvPr id="35" name="AutoShape 16">
            <a:extLst>
              <a:ext uri="{FF2B5EF4-FFF2-40B4-BE49-F238E27FC236}">
                <a16:creationId xmlns:a16="http://schemas.microsoft.com/office/drawing/2014/main" id="{085D841C-A050-58B9-292A-E7917456B651}"/>
              </a:ext>
            </a:extLst>
          </p:cNvPr>
          <p:cNvCxnSpPr>
            <a:cxnSpLocks noChangeShapeType="1"/>
            <a:stCxn id="33" idx="4"/>
            <a:endCxn id="40" idx="1"/>
          </p:cNvCxnSpPr>
          <p:nvPr/>
        </p:nvCxnSpPr>
        <p:spPr bwMode="auto">
          <a:xfrm rot="16200000" flipH="1">
            <a:off x="5762755" y="3862431"/>
            <a:ext cx="374694" cy="473851"/>
          </a:xfrm>
          <a:prstGeom prst="bentConnector2">
            <a:avLst/>
          </a:prstGeom>
          <a:noFill/>
          <a:ln w="38100">
            <a:solidFill>
              <a:schemeClr val="bg1"/>
            </a:solidFill>
            <a:miter lim="800000"/>
            <a:headEnd/>
            <a:tailEnd type="triangle" w="med" len="med"/>
          </a:ln>
        </p:spPr>
      </p:cxnSp>
      <p:sp>
        <p:nvSpPr>
          <p:cNvPr id="37" name="Content Placeholder 26">
            <a:extLst>
              <a:ext uri="{FF2B5EF4-FFF2-40B4-BE49-F238E27FC236}">
                <a16:creationId xmlns:a16="http://schemas.microsoft.com/office/drawing/2014/main" id="{005360B2-5D81-F846-84F4-682BD8DB5916}"/>
              </a:ext>
            </a:extLst>
          </p:cNvPr>
          <p:cNvSpPr txBox="1">
            <a:spLocks/>
          </p:cNvSpPr>
          <p:nvPr/>
        </p:nvSpPr>
        <p:spPr bwMode="auto">
          <a:xfrm>
            <a:off x="4534665" y="4130350"/>
            <a:ext cx="6353335"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000" b="1" i="0" u="none" strike="noStrike" kern="0" cap="none" spc="0" normalizeH="0" noProof="0">
                <a:ln>
                  <a:noFill/>
                </a:ln>
                <a:solidFill>
                  <a:srgbClr val="363636"/>
                </a:solidFill>
                <a:effectLst/>
                <a:uLnTx/>
                <a:uFillTx/>
                <a:latin typeface="+mn-lt"/>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00">
                <a:solidFill>
                  <a:srgbClr val="363636"/>
                </a:solidFill>
                <a:latin typeface="+mn-lt"/>
                <a:sym typeface="Calibri"/>
              </a:rPr>
              <a:t>ECOG PS (0対1)</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00" b="0" i="0" u="none" strike="noStrike" kern="0" cap="none" spc="0" normalizeH="0" noProof="0">
                <a:ln>
                  <a:noFill/>
                </a:ln>
                <a:solidFill>
                  <a:srgbClr val="363636"/>
                </a:solidFill>
                <a:effectLst/>
                <a:uLnTx/>
                <a:uFillTx/>
                <a:latin typeface="+mn-lt"/>
                <a:sym typeface="Calibri"/>
              </a:rPr>
              <a:t>組織型 (SQ対NSQ)</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00">
                <a:solidFill>
                  <a:srgbClr val="363636"/>
                </a:solidFill>
                <a:latin typeface="+mn-lt"/>
                <a:sym typeface="Calibri"/>
              </a:rPr>
              <a:t>地域（アジア対アジア以外）</a:t>
            </a:r>
            <a:endParaRPr kumimoji="0" lang="en-US" sz="1000" b="0" i="0" u="none" strike="noStrike" kern="0" cap="none" spc="0" normalizeH="0" baseline="0" noProof="0" dirty="0">
              <a:ln>
                <a:noFill/>
              </a:ln>
              <a:solidFill>
                <a:srgbClr val="363636"/>
              </a:solidFill>
              <a:effectLst/>
              <a:uLnTx/>
              <a:uFillTx/>
              <a:latin typeface="+mn-lt"/>
              <a:sym typeface="Calibri"/>
            </a:endParaRPr>
          </a:p>
        </p:txBody>
      </p:sp>
      <p:sp>
        <p:nvSpPr>
          <p:cNvPr id="40" name="AutoShape 12">
            <a:extLst>
              <a:ext uri="{FF2B5EF4-FFF2-40B4-BE49-F238E27FC236}">
                <a16:creationId xmlns:a16="http://schemas.microsoft.com/office/drawing/2014/main" id="{F47FBA36-A6EA-E3C1-7F3A-14F0282CFA16}"/>
              </a:ext>
            </a:extLst>
          </p:cNvPr>
          <p:cNvSpPr>
            <a:spLocks noChangeArrowheads="1"/>
          </p:cNvSpPr>
          <p:nvPr/>
        </p:nvSpPr>
        <p:spPr bwMode="auto">
          <a:xfrm>
            <a:off x="6187028" y="3876336"/>
            <a:ext cx="3383399" cy="820736"/>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FFFFFF"/>
                </a:solidFill>
                <a:effectLst/>
                <a:uLnTx/>
                <a:uFillTx/>
                <a:latin typeface="+mn-lt"/>
                <a:ea typeface="SimSun" pitchFamily="2" charset="-122"/>
                <a:cs typeface="+mj-cs"/>
                <a:sym typeface="Calibri"/>
              </a:rPr>
              <a:t>プラセボ</a:t>
            </a:r>
            <a:r>
              <a:rPr lang="ja-jp" sz="1400" b="0" i="0" u="none" strike="noStrike" kern="0" cap="none" spc="0" normalizeH="0" noProof="0">
                <a:ln>
                  <a:noFill/>
                </a:ln>
                <a:solidFill>
                  <a:srgbClr val="FFFFFF"/>
                </a:solidFill>
                <a:effectLst/>
                <a:uLnTx/>
                <a:uFillTx/>
                <a:latin typeface="+mn-lt"/>
                <a:ea typeface="SimSun" pitchFamily="2" charset="-122"/>
                <a:cs typeface="+mj-cs"/>
                <a:sym typeface="Calibri"/>
              </a:rPr>
              <a:t>+ </a:t>
            </a:r>
            <a:br>
              <a:rPr kumimoji="0" lang="en-US" altLang="zh-CN" sz="14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400" b="1" i="0" u="none" strike="noStrike" kern="0" cap="none" spc="0" normalizeH="0" noProof="0">
                <a:ln>
                  <a:noFill/>
                </a:ln>
                <a:solidFill>
                  <a:srgbClr val="FFFFFF"/>
                </a:solidFill>
                <a:effectLst/>
                <a:uLnTx/>
                <a:uFillTx/>
                <a:latin typeface="+mn-lt"/>
                <a:ea typeface="SimSun" pitchFamily="2" charset="-122"/>
                <a:cs typeface="+mj-cs"/>
                <a:sym typeface="Calibri"/>
              </a:rPr>
              <a:t>アテゾリズマブ </a:t>
            </a:r>
            <a:r>
              <a:rPr lang="ja-jp" sz="1400" i="0" u="none" strike="noStrike" kern="0" cap="none" spc="0" normalizeH="0" noProof="0">
                <a:ln>
                  <a:noFill/>
                </a:ln>
                <a:solidFill>
                  <a:srgbClr val="FFFFFF"/>
                </a:solidFill>
                <a:effectLst/>
                <a:uLnTx/>
                <a:uFillTx/>
                <a:latin typeface="+mn-lt"/>
                <a:ea typeface="SimSun" pitchFamily="2" charset="-122"/>
                <a:cs typeface="+mj-cs"/>
                <a:sym typeface="Calibri"/>
              </a:rPr>
              <a:t>1200 mg IV q3w</a:t>
            </a:r>
            <a:br>
              <a:rPr kumimoji="0" lang="en-US" altLang="zh-CN" sz="140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400" i="0" u="none" strike="noStrike" kern="0" cap="none" spc="0" normalizeH="0" noProof="0">
                <a:ln>
                  <a:noFill/>
                </a:ln>
                <a:solidFill>
                  <a:srgbClr val="FFFFFF"/>
                </a:solidFill>
                <a:effectLst/>
                <a:uLnTx/>
                <a:uFillTx/>
                <a:latin typeface="+mn-lt"/>
                <a:ea typeface="SimSun" pitchFamily="2" charset="-122"/>
                <a:cs typeface="+mj-cs"/>
                <a:sym typeface="Calibri"/>
              </a:rPr>
              <a:t>(n=259)</a:t>
            </a:r>
            <a:endParaRPr kumimoji="0" lang="en-US" altLang="zh-CN" sz="1400" b="1" i="0" u="none" strike="noStrike" kern="0" cap="none" spc="0" normalizeH="0" baseline="0" noProof="0" dirty="0">
              <a:ln>
                <a:noFill/>
              </a:ln>
              <a:solidFill>
                <a:srgbClr val="FFFFFF"/>
              </a:solidFill>
              <a:effectLst/>
              <a:uLnTx/>
              <a:uFillTx/>
              <a:latin typeface="+mn-lt"/>
              <a:ea typeface="SimSun" pitchFamily="2" charset="-122"/>
              <a:cs typeface="+mj-cs"/>
              <a:sym typeface="Calibri"/>
            </a:endParaRPr>
          </a:p>
        </p:txBody>
      </p:sp>
      <p:sp>
        <p:nvSpPr>
          <p:cNvPr id="41" name="AutoShape 8">
            <a:extLst>
              <a:ext uri="{FF2B5EF4-FFF2-40B4-BE49-F238E27FC236}">
                <a16:creationId xmlns:a16="http://schemas.microsoft.com/office/drawing/2014/main" id="{2AC93831-904C-CA67-4837-54706920ECF4}"/>
              </a:ext>
            </a:extLst>
          </p:cNvPr>
          <p:cNvSpPr>
            <a:spLocks noChangeArrowheads="1"/>
          </p:cNvSpPr>
          <p:nvPr/>
        </p:nvSpPr>
        <p:spPr bwMode="auto">
          <a:xfrm>
            <a:off x="6186972" y="2557862"/>
            <a:ext cx="3385396"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0" cap="none" spc="0" normalizeH="0" noProof="0" dirty="0">
                <a:ln>
                  <a:noFill/>
                </a:ln>
                <a:solidFill>
                  <a:srgbClr val="FFFFFF"/>
                </a:solidFill>
                <a:effectLst/>
                <a:uLnTx/>
                <a:uFillTx/>
                <a:latin typeface="+mn-lt"/>
                <a:ea typeface="SimSun" pitchFamily="2" charset="-122"/>
                <a:cs typeface="+mj-cs"/>
                <a:sym typeface="Calibri"/>
              </a:rPr>
              <a:t>チラゴルマブ</a:t>
            </a:r>
            <a:r>
              <a:rPr lang="ja-jp" sz="1400" b="0" i="0" u="none" strike="noStrike" kern="0" cap="none" spc="0" normalizeH="0" noProof="0" dirty="0">
                <a:ln>
                  <a:noFill/>
                </a:ln>
                <a:solidFill>
                  <a:srgbClr val="FFFFFF"/>
                </a:solidFill>
                <a:effectLst/>
                <a:uLnTx/>
                <a:uFillTx/>
                <a:latin typeface="+mn-lt"/>
                <a:ea typeface="SimSun" pitchFamily="2" charset="-122"/>
                <a:cs typeface="+mj-cs"/>
                <a:sym typeface="Calibri"/>
              </a:rPr>
              <a:t> </a:t>
            </a:r>
            <a:r>
              <a:rPr lang="ja-jp" sz="1400" i="0" u="none" strike="noStrike" kern="0" cap="none" spc="0" normalizeH="0" noProof="0" dirty="0">
                <a:ln>
                  <a:noFill/>
                </a:ln>
                <a:solidFill>
                  <a:srgbClr val="FFFFFF"/>
                </a:solidFill>
                <a:effectLst/>
                <a:uLnTx/>
                <a:uFillTx/>
                <a:latin typeface="+mn-lt"/>
                <a:ea typeface="SimSun" pitchFamily="2" charset="-122"/>
                <a:cs typeface="+mj-cs"/>
                <a:sym typeface="Calibri"/>
              </a:rPr>
              <a:t>600 mg を q3w </a:t>
            </a:r>
            <a:r>
              <a:rPr lang="ja-jp" sz="1400" b="0" i="0" u="none" strike="noStrike" kern="0" cap="none" spc="0" normalizeH="0" noProof="0" dirty="0">
                <a:ln>
                  <a:noFill/>
                </a:ln>
                <a:solidFill>
                  <a:srgbClr val="FFFFFF"/>
                </a:solidFill>
                <a:effectLst/>
                <a:uLnTx/>
                <a:uFillTx/>
                <a:latin typeface="+mn-lt"/>
                <a:ea typeface="SimSun" pitchFamily="2" charset="-122"/>
                <a:cs typeface="+mj-cs"/>
                <a:sym typeface="Calibri"/>
              </a:rPr>
              <a:t>＋</a:t>
            </a:r>
            <a:r>
              <a:rPr lang="ja-jp" sz="1400" i="0" u="none" strike="noStrike" kern="0" cap="none" spc="0" normalizeH="0" noProof="0" dirty="0">
                <a:ln>
                  <a:noFill/>
                </a:ln>
                <a:solidFill>
                  <a:srgbClr val="FFFFFF"/>
                </a:solidFill>
                <a:effectLst/>
                <a:uLnTx/>
                <a:uFillTx/>
                <a:latin typeface="+mn-lt"/>
                <a:ea typeface="SimSun" pitchFamily="2" charset="-122"/>
                <a:cs typeface="+mj-cs"/>
                <a:sym typeface="Calibri"/>
              </a:rPr>
              <a:t>で静注</a:t>
            </a:r>
            <a:br>
              <a:rPr kumimoji="0" lang="en-US" altLang="zh-CN" sz="1400" b="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400" b="1" i="0" u="none" strike="noStrike" kern="0" cap="none" spc="0" normalizeH="0" noProof="0" dirty="0">
                <a:ln>
                  <a:noFill/>
                </a:ln>
                <a:solidFill>
                  <a:srgbClr val="FFFFFF"/>
                </a:solidFill>
                <a:effectLst/>
                <a:uLnTx/>
                <a:uFillTx/>
                <a:latin typeface="+mn-lt"/>
                <a:ea typeface="SimSun" pitchFamily="2" charset="-122"/>
                <a:cs typeface="+mj-cs"/>
                <a:sym typeface="Calibri"/>
              </a:rPr>
              <a:t>アテゾリズマブ </a:t>
            </a:r>
            <a:r>
              <a:rPr lang="ja-jp" sz="1400" i="0" u="none" strike="noStrike" kern="0" cap="none" spc="0" normalizeH="0" noProof="0" dirty="0">
                <a:ln>
                  <a:noFill/>
                </a:ln>
                <a:solidFill>
                  <a:srgbClr val="FFFFFF"/>
                </a:solidFill>
                <a:effectLst/>
                <a:uLnTx/>
                <a:uFillTx/>
                <a:latin typeface="+mn-lt"/>
                <a:ea typeface="SimSun" pitchFamily="2" charset="-122"/>
                <a:cs typeface="+mj-cs"/>
                <a:sym typeface="Calibri"/>
              </a:rPr>
              <a:t>1200 mg IV q3w</a:t>
            </a:r>
            <a:br>
              <a:rPr kumimoji="0" lang="en-US" altLang="zh-CN" sz="1400"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400" i="0" u="none" strike="noStrike" kern="0" cap="none" spc="0" normalizeH="0" noProof="0" dirty="0">
                <a:ln>
                  <a:noFill/>
                </a:ln>
                <a:solidFill>
                  <a:srgbClr val="FFFFFF"/>
                </a:solidFill>
                <a:effectLst/>
                <a:uLnTx/>
                <a:uFillTx/>
                <a:latin typeface="+mn-lt"/>
                <a:ea typeface="SimSun" pitchFamily="2" charset="-122"/>
                <a:cs typeface="+mj-cs"/>
                <a:sym typeface="Calibri"/>
              </a:rPr>
              <a:t>(n=262)</a:t>
            </a:r>
            <a:endParaRPr kumimoji="0" lang="en-US" altLang="zh-CN" sz="1400" b="1" i="0" u="none" strike="noStrike" kern="0" cap="none" spc="0" normalizeH="0" baseline="0" noProof="0" dirty="0">
              <a:ln>
                <a:noFill/>
              </a:ln>
              <a:solidFill>
                <a:srgbClr val="FFFFFF"/>
              </a:solidFill>
              <a:effectLst/>
              <a:uLnTx/>
              <a:uFillTx/>
              <a:latin typeface="+mn-lt"/>
              <a:ea typeface="SimSun" pitchFamily="2" charset="-122"/>
              <a:cs typeface="+mj-cs"/>
              <a:sym typeface="Calibri"/>
            </a:endParaRPr>
          </a:p>
        </p:txBody>
      </p:sp>
      <p:sp>
        <p:nvSpPr>
          <p:cNvPr id="39" name="AutoShape 9">
            <a:extLst>
              <a:ext uri="{FF2B5EF4-FFF2-40B4-BE49-F238E27FC236}">
                <a16:creationId xmlns:a16="http://schemas.microsoft.com/office/drawing/2014/main" id="{09A88228-1FF4-B6E8-4CF1-0202687A26F2}"/>
              </a:ext>
            </a:extLst>
          </p:cNvPr>
          <p:cNvSpPr>
            <a:spLocks noChangeArrowheads="1"/>
          </p:cNvSpPr>
          <p:nvPr/>
        </p:nvSpPr>
        <p:spPr bwMode="auto">
          <a:xfrm>
            <a:off x="757882" y="2582351"/>
            <a:ext cx="3674781" cy="208169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1" i="0" u="none" strike="noStrike" kern="0" cap="none" spc="0" normalizeH="0" noProof="0" dirty="0">
                <a:ln>
                  <a:noFill/>
                </a:ln>
                <a:solidFill>
                  <a:srgbClr val="FFFFFF"/>
                </a:solidFill>
                <a:effectLst/>
                <a:uLnTx/>
                <a:uFillTx/>
                <a:latin typeface="+mn-lt"/>
                <a:ea typeface="SimSun" pitchFamily="2" charset="-122"/>
                <a:sym typeface="Calibri"/>
              </a:rPr>
              <a:t>主な患者採用基準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dirty="0">
                <a:latin typeface="+mn-lt"/>
                <a:ea typeface="SimSun" pitchFamily="2" charset="-122"/>
              </a:rPr>
              <a:t>局所進行性切除不能/転移性NSCLC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dirty="0">
                <a:latin typeface="+mn-lt"/>
                <a:ea typeface="SimSun" pitchFamily="2" charset="-122"/>
                <a:sym typeface="Calibri"/>
              </a:rPr>
              <a:t>PD-L1の高発現率*</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dirty="0">
                <a:ln>
                  <a:noFill/>
                </a:ln>
                <a:solidFill>
                  <a:srgbClr val="FFFFFF"/>
                </a:solidFill>
                <a:effectLst/>
                <a:uLnTx/>
                <a:uFillTx/>
                <a:latin typeface="+mn-lt"/>
                <a:ea typeface="SimSun" pitchFamily="2" charset="-122"/>
                <a:sym typeface="Calibri"/>
              </a:rPr>
              <a:t>EGFRまたはALKの変異なし</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dirty="0">
                <a:ln>
                  <a:noFill/>
                </a:ln>
                <a:solidFill>
                  <a:srgbClr val="FFFFFF"/>
                </a:solidFill>
                <a:effectLst/>
                <a:uLnTx/>
                <a:uFillTx/>
                <a:latin typeface="+mn-lt"/>
                <a:ea typeface="SimSun" pitchFamily="2" charset="-122"/>
                <a:sym typeface="Calibri"/>
              </a:rPr>
              <a:t>治療歴なし</a:t>
            </a:r>
            <a:endParaRPr kumimoji="0" lang="en-US" altLang="zh-CN" sz="1400" b="0" i="0" u="none" strike="noStrike" kern="0" cap="none" spc="0" normalizeH="0" baseline="0" noProof="0" dirty="0">
              <a:ln>
                <a:noFill/>
              </a:ln>
              <a:solidFill>
                <a:srgbClr val="FFFFFF"/>
              </a:solidFill>
              <a:effectLst/>
              <a:uLnTx/>
              <a:uFillTx/>
              <a:latin typeface="+mn-lt"/>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dirty="0">
                <a:ln>
                  <a:noFill/>
                </a:ln>
                <a:solidFill>
                  <a:srgbClr val="FFFFFF"/>
                </a:solidFill>
                <a:effectLst/>
                <a:uLnTx/>
                <a:uFillTx/>
                <a:latin typeface="+mn-lt"/>
                <a:ea typeface="SimSun" pitchFamily="2" charset="-122"/>
                <a:sym typeface="Calibri"/>
              </a:rPr>
              <a:t>ECOG PS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0" i="0" u="none" strike="noStrike" kern="0" cap="none" spc="0" normalizeH="0" noProof="0" dirty="0">
                <a:ln>
                  <a:noFill/>
                </a:ln>
                <a:solidFill>
                  <a:srgbClr val="FFFFFF"/>
                </a:solidFill>
                <a:effectLst/>
                <a:uLnTx/>
                <a:uFillTx/>
                <a:latin typeface="+mn-lt"/>
                <a:ea typeface="SimSun" pitchFamily="2" charset="-122"/>
                <a:sym typeface="Calibri"/>
              </a:rPr>
              <a:t>(n=521)</a:t>
            </a:r>
          </a:p>
        </p:txBody>
      </p:sp>
      <p:cxnSp>
        <p:nvCxnSpPr>
          <p:cNvPr id="15" name="AutoShape 19">
            <a:extLst>
              <a:ext uri="{FF2B5EF4-FFF2-40B4-BE49-F238E27FC236}">
                <a16:creationId xmlns:a16="http://schemas.microsoft.com/office/drawing/2014/main" id="{46559D2C-863B-66F6-F35C-9CEB54D4ABE3}"/>
              </a:ext>
            </a:extLst>
          </p:cNvPr>
          <p:cNvCxnSpPr>
            <a:cxnSpLocks noChangeShapeType="1"/>
            <a:stCxn id="39" idx="3"/>
            <a:endCxn id="33" idx="2"/>
          </p:cNvCxnSpPr>
          <p:nvPr/>
        </p:nvCxnSpPr>
        <p:spPr bwMode="auto">
          <a:xfrm flipV="1">
            <a:off x="4432663" y="3619910"/>
            <a:ext cx="988716" cy="3287"/>
          </a:xfrm>
          <a:prstGeom prst="straightConnector1">
            <a:avLst/>
          </a:prstGeom>
          <a:noFill/>
          <a:ln w="38100">
            <a:solidFill>
              <a:schemeClr val="bg1"/>
            </a:solidFill>
            <a:round/>
            <a:headEnd type="none" w="med" len="med"/>
            <a:tailEnd type="none" w="med" len="med"/>
          </a:ln>
        </p:spPr>
      </p:cxnSp>
      <p:sp>
        <p:nvSpPr>
          <p:cNvPr id="2" name="AutoShape 9">
            <a:extLst>
              <a:ext uri="{FF2B5EF4-FFF2-40B4-BE49-F238E27FC236}">
                <a16:creationId xmlns:a16="http://schemas.microsoft.com/office/drawing/2014/main" id="{2D2D1620-76EC-F67C-95E0-1CE65B46804C}"/>
              </a:ext>
            </a:extLst>
          </p:cNvPr>
          <p:cNvSpPr>
            <a:spLocks noChangeArrowheads="1"/>
          </p:cNvSpPr>
          <p:nvPr/>
        </p:nvSpPr>
        <p:spPr bwMode="auto">
          <a:xfrm>
            <a:off x="9924125" y="2727579"/>
            <a:ext cx="1386575" cy="481302"/>
          </a:xfrm>
          <a:prstGeom prst="roundRect">
            <a:avLst>
              <a:gd name="adj" fmla="val 8208"/>
            </a:avLst>
          </a:prstGeom>
          <a:solidFill>
            <a:srgbClr val="000000"/>
          </a:solidFill>
          <a:ln w="9525" algn="ctr">
            <a:noFill/>
            <a:round/>
            <a:headEnd/>
            <a:tailEnd/>
          </a:ln>
        </p:spPr>
        <p:txBody>
          <a:bodyPr wrap="square" lIns="90488" tIns="44451" rIns="90488" bIns="44451" rtlCol="0">
            <a:spAutoFit/>
          </a:bodyPr>
          <a:lstStyle/>
          <a:p>
            <a:pPr algn="ctr" defTabSz="892152" rtl="0" eaLnBrk="0" fontAlgn="auto" hangingPunct="0">
              <a:spcBef>
                <a:spcPts val="0"/>
              </a:spcBef>
              <a:spcAft>
                <a:spcPct val="30000"/>
              </a:spcAft>
              <a:defRPr/>
            </a:pPr>
            <a:r>
              <a:rPr lang="ja-jp" sz="1200">
                <a:solidFill>
                  <a:srgbClr val="FFFFFF"/>
                </a:solidFill>
                <a:latin typeface="+mn-lt"/>
                <a:ea typeface="宋体" panose="02010600030101010101" pitchFamily="2" charset="-122"/>
                <a:cs typeface="Arial" panose="020B0604020202020204" pitchFamily="34" charset="0"/>
              </a:rPr>
              <a:t>PD/</a:t>
            </a:r>
            <a:br>
              <a:rPr lang="en-US" altLang="zh-CN" sz="1200" dirty="0">
                <a:solidFill>
                  <a:srgbClr val="FFFFFF"/>
                </a:solidFill>
                <a:latin typeface="+mn-lt"/>
                <a:ea typeface="宋体" panose="02010600030101010101" pitchFamily="2" charset="-122"/>
                <a:cs typeface="Arial" panose="020B0604020202020204" pitchFamily="34" charset="0"/>
              </a:rPr>
            </a:br>
            <a:r>
              <a:rPr lang="ja-jp" sz="1200">
                <a:solidFill>
                  <a:srgbClr val="FFFFFF"/>
                </a:solidFill>
                <a:latin typeface="+mn-lt"/>
                <a:ea typeface="宋体" panose="02010600030101010101" pitchFamily="2" charset="-122"/>
                <a:cs typeface="Arial" panose="020B0604020202020204" pitchFamily="34" charset="0"/>
              </a:rPr>
              <a:t>効果の喪失</a:t>
            </a:r>
          </a:p>
        </p:txBody>
      </p:sp>
      <p:cxnSp>
        <p:nvCxnSpPr>
          <p:cNvPr id="3" name="Straight Connector 2">
            <a:extLst>
              <a:ext uri="{FF2B5EF4-FFF2-40B4-BE49-F238E27FC236}">
                <a16:creationId xmlns:a16="http://schemas.microsoft.com/office/drawing/2014/main" id="{138CA917-88FB-FF42-18B6-2236C942583A}"/>
              </a:ext>
            </a:extLst>
          </p:cNvPr>
          <p:cNvCxnSpPr>
            <a:cxnSpLocks/>
            <a:stCxn id="41" idx="3"/>
            <a:endCxn id="2" idx="1"/>
          </p:cNvCxnSpPr>
          <p:nvPr/>
        </p:nvCxnSpPr>
        <p:spPr>
          <a:xfrm flipV="1">
            <a:off x="9572368" y="2968230"/>
            <a:ext cx="351757" cy="1"/>
          </a:xfrm>
          <a:prstGeom prst="line">
            <a:avLst/>
          </a:prstGeom>
          <a:ln w="38100">
            <a:solidFill>
              <a:srgbClr val="000000"/>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sp>
        <p:nvSpPr>
          <p:cNvPr id="4" name="AutoShape 9">
            <a:extLst>
              <a:ext uri="{FF2B5EF4-FFF2-40B4-BE49-F238E27FC236}">
                <a16:creationId xmlns:a16="http://schemas.microsoft.com/office/drawing/2014/main" id="{F1F0274C-8960-FB58-8BF2-0D838AB798EA}"/>
              </a:ext>
            </a:extLst>
          </p:cNvPr>
          <p:cNvSpPr>
            <a:spLocks noChangeArrowheads="1"/>
          </p:cNvSpPr>
          <p:nvPr/>
        </p:nvSpPr>
        <p:spPr bwMode="auto">
          <a:xfrm>
            <a:off x="9924124" y="4046053"/>
            <a:ext cx="1386575" cy="481302"/>
          </a:xfrm>
          <a:prstGeom prst="roundRect">
            <a:avLst>
              <a:gd name="adj" fmla="val 8208"/>
            </a:avLst>
          </a:prstGeom>
          <a:solidFill>
            <a:srgbClr val="000000"/>
          </a:solidFill>
          <a:ln w="9525" algn="ctr">
            <a:noFill/>
            <a:round/>
            <a:headEnd/>
            <a:tailEnd/>
          </a:ln>
        </p:spPr>
        <p:txBody>
          <a:bodyPr wrap="square" lIns="90488" tIns="44451" rIns="90488" bIns="44451" rtlCol="0">
            <a:spAutoFit/>
          </a:bodyPr>
          <a:lstStyle/>
          <a:p>
            <a:pPr algn="ctr" defTabSz="892152" rtl="0" eaLnBrk="0" fontAlgn="auto" hangingPunct="0">
              <a:spcBef>
                <a:spcPts val="0"/>
              </a:spcBef>
              <a:spcAft>
                <a:spcPct val="30000"/>
              </a:spcAft>
              <a:defRPr/>
            </a:pPr>
            <a:r>
              <a:rPr lang="ja-jp" sz="1200">
                <a:solidFill>
                  <a:srgbClr val="FFFFFF"/>
                </a:solidFill>
                <a:latin typeface="+mn-lt"/>
                <a:ea typeface="宋体" panose="02010600030101010101" pitchFamily="2" charset="-122"/>
                <a:cs typeface="Arial" panose="020B0604020202020204" pitchFamily="34" charset="0"/>
              </a:rPr>
              <a:t>PD/</a:t>
            </a:r>
            <a:br>
              <a:rPr lang="en-US" altLang="zh-CN" sz="1200" dirty="0">
                <a:solidFill>
                  <a:srgbClr val="FFFFFF"/>
                </a:solidFill>
                <a:latin typeface="+mn-lt"/>
                <a:ea typeface="宋体" panose="02010600030101010101" pitchFamily="2" charset="-122"/>
                <a:cs typeface="Arial" panose="020B0604020202020204" pitchFamily="34" charset="0"/>
              </a:rPr>
            </a:br>
            <a:r>
              <a:rPr lang="ja-jp" sz="1200">
                <a:solidFill>
                  <a:srgbClr val="FFFFFF"/>
                </a:solidFill>
                <a:latin typeface="+mn-lt"/>
                <a:ea typeface="宋体" panose="02010600030101010101" pitchFamily="2" charset="-122"/>
                <a:cs typeface="Arial" panose="020B0604020202020204" pitchFamily="34" charset="0"/>
              </a:rPr>
              <a:t>効果の喪失</a:t>
            </a:r>
          </a:p>
        </p:txBody>
      </p:sp>
      <p:cxnSp>
        <p:nvCxnSpPr>
          <p:cNvPr id="5" name="Straight Connector 4">
            <a:extLst>
              <a:ext uri="{FF2B5EF4-FFF2-40B4-BE49-F238E27FC236}">
                <a16:creationId xmlns:a16="http://schemas.microsoft.com/office/drawing/2014/main" id="{5BFD338B-A07D-574B-7596-9566D111FE77}"/>
              </a:ext>
            </a:extLst>
          </p:cNvPr>
          <p:cNvCxnSpPr>
            <a:cxnSpLocks/>
            <a:stCxn id="40" idx="3"/>
            <a:endCxn id="4" idx="1"/>
          </p:cNvCxnSpPr>
          <p:nvPr/>
        </p:nvCxnSpPr>
        <p:spPr>
          <a:xfrm>
            <a:off x="9570427" y="4286704"/>
            <a:ext cx="353697" cy="0"/>
          </a:xfrm>
          <a:prstGeom prst="line">
            <a:avLst/>
          </a:prstGeom>
          <a:ln w="38100">
            <a:solidFill>
              <a:srgbClr val="000000"/>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318681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E46AF6-3FD1-3400-1EC8-9907159D19E7}"/>
            </a:ext>
          </a:extLst>
        </p:cNvPr>
        <p:cNvGrpSpPr/>
        <p:nvPr/>
      </p:nvGrpSpPr>
      <p:grpSpPr>
        <a:xfrm>
          <a:off x="0" y="0"/>
          <a:ext cx="0" cy="0"/>
          <a:chOff x="0" y="0"/>
          <a:chExt cx="0" cy="0"/>
        </a:xfrm>
      </p:grpSpPr>
      <p:sp>
        <p:nvSpPr>
          <p:cNvPr id="67" name="Content Placeholder 7">
            <a:extLst>
              <a:ext uri="{FF2B5EF4-FFF2-40B4-BE49-F238E27FC236}">
                <a16:creationId xmlns:a16="http://schemas.microsoft.com/office/drawing/2014/main" id="{37A329BC-5DFC-7D13-DCF5-A59381B215CD}"/>
              </a:ext>
            </a:extLst>
          </p:cNvPr>
          <p:cNvSpPr>
            <a:spLocks noGrp="1"/>
          </p:cNvSpPr>
          <p:nvPr>
            <p:ph idx="1"/>
          </p:nvPr>
        </p:nvSpPr>
        <p:spPr>
          <a:xfrm>
            <a:off x="304799" y="1246909"/>
            <a:ext cx="11731869" cy="5055650"/>
          </a:xfrm>
        </p:spPr>
        <p:txBody>
          <a:bodyPr rtlCol="0"/>
          <a:lstStyle/>
          <a:p>
            <a:pPr rtl="0"/>
            <a:r>
              <a:rPr lang="ja-jp" b="1"/>
              <a:t>主な結果</a:t>
            </a:r>
          </a:p>
        </p:txBody>
      </p:sp>
      <p:sp>
        <p:nvSpPr>
          <p:cNvPr id="22" name="Title 1">
            <a:extLst>
              <a:ext uri="{FF2B5EF4-FFF2-40B4-BE49-F238E27FC236}">
                <a16:creationId xmlns:a16="http://schemas.microsoft.com/office/drawing/2014/main" id="{B11401E2-D783-A04E-CBA7-E99F8CD8520C}"/>
              </a:ext>
            </a:extLst>
          </p:cNvPr>
          <p:cNvSpPr>
            <a:spLocks noGrp="1"/>
          </p:cNvSpPr>
          <p:nvPr>
            <p:ph type="title"/>
          </p:nvPr>
        </p:nvSpPr>
        <p:spPr>
          <a:xfrm>
            <a:off x="304800" y="107693"/>
            <a:ext cx="11731868" cy="939801"/>
          </a:xfrm>
        </p:spPr>
        <p:txBody>
          <a:bodyPr rtlCol="0"/>
          <a:lstStyle/>
          <a:p>
            <a:pPr rtl="0"/>
            <a:r>
              <a:rPr lang="ja-jp">
                <a:latin typeface="+mn-lt"/>
              </a:rPr>
              <a:t>CT051：スカイスクレイパー01：治療歴無しPD-L1高値の局所進行切除不能/転移性NSCLC患者を対象とした、チラゴルマブ（tira）+アテゾリズマブ（atezo）対プラセボ（pbo）+アテゾ（atezo）の第III相無作為化試験 - Peters S, et al</a:t>
            </a:r>
          </a:p>
        </p:txBody>
      </p:sp>
      <p:sp>
        <p:nvSpPr>
          <p:cNvPr id="27" name="Text Placeholder 26">
            <a:extLst>
              <a:ext uri="{FF2B5EF4-FFF2-40B4-BE49-F238E27FC236}">
                <a16:creationId xmlns:a16="http://schemas.microsoft.com/office/drawing/2014/main" id="{7C9A579D-65CD-8A1D-95F5-D20D54AF5A03}"/>
              </a:ext>
            </a:extLst>
          </p:cNvPr>
          <p:cNvSpPr>
            <a:spLocks noGrp="1"/>
          </p:cNvSpPr>
          <p:nvPr>
            <p:ph type="body" sz="quarter" idx="10"/>
          </p:nvPr>
        </p:nvSpPr>
        <p:spPr>
          <a:xfrm>
            <a:off x="304800" y="6233974"/>
            <a:ext cx="7567214" cy="487363"/>
          </a:xfrm>
        </p:spPr>
        <p:txBody>
          <a:bodyPr rtlCol="0"/>
          <a:lstStyle/>
          <a:p>
            <a:pPr rtl="0"/>
            <a:r>
              <a:rPr lang="ja-jp"/>
              <a:t>試験開始時のPD-L1検査は22C3によるものであったが、2022年11月からは他の検査法による登録が許可された</a:t>
            </a:r>
          </a:p>
        </p:txBody>
      </p:sp>
      <p:sp>
        <p:nvSpPr>
          <p:cNvPr id="30" name="Text Placeholder 4">
            <a:extLst>
              <a:ext uri="{FF2B5EF4-FFF2-40B4-BE49-F238E27FC236}">
                <a16:creationId xmlns:a16="http://schemas.microsoft.com/office/drawing/2014/main" id="{1B81E9F7-8C55-3FFB-2556-B7835B117349}"/>
              </a:ext>
            </a:extLst>
          </p:cNvPr>
          <p:cNvSpPr>
            <a:spLocks noGrp="1"/>
          </p:cNvSpPr>
          <p:nvPr>
            <p:ph type="body" sz="quarter" idx="11"/>
          </p:nvPr>
        </p:nvSpPr>
        <p:spPr>
          <a:xfrm>
            <a:off x="6379633" y="6521312"/>
            <a:ext cx="5507567" cy="200025"/>
          </a:xfrm>
        </p:spPr>
        <p:txBody>
          <a:bodyPr rtlCol="0"/>
          <a:lstStyle/>
          <a:p>
            <a:pPr rtl="0"/>
            <a:r>
              <a:rPr lang="ja-jp"/>
              <a:t>Peters S, et al.AACR; 2025.抄録番号：CT051</a:t>
            </a:r>
          </a:p>
        </p:txBody>
      </p:sp>
      <p:grpSp>
        <p:nvGrpSpPr>
          <p:cNvPr id="43" name="Group 42">
            <a:extLst>
              <a:ext uri="{FF2B5EF4-FFF2-40B4-BE49-F238E27FC236}">
                <a16:creationId xmlns:a16="http://schemas.microsoft.com/office/drawing/2014/main" id="{26E2F8F8-4AC3-8ADD-5352-4DF42CB9C201}"/>
              </a:ext>
            </a:extLst>
          </p:cNvPr>
          <p:cNvGrpSpPr/>
          <p:nvPr/>
        </p:nvGrpSpPr>
        <p:grpSpPr>
          <a:xfrm>
            <a:off x="7981224" y="2026998"/>
            <a:ext cx="3905974" cy="3109682"/>
            <a:chOff x="5385947" y="2344113"/>
            <a:chExt cx="4049376" cy="2843225"/>
          </a:xfrm>
        </p:grpSpPr>
        <p:sp>
          <p:nvSpPr>
            <p:cNvPr id="45" name="Google Shape;98;p4">
              <a:extLst>
                <a:ext uri="{FF2B5EF4-FFF2-40B4-BE49-F238E27FC236}">
                  <a16:creationId xmlns:a16="http://schemas.microsoft.com/office/drawing/2014/main" id="{C4E3E460-C300-9EB6-4B83-663F0859255D}"/>
                </a:ext>
              </a:extLst>
            </p:cNvPr>
            <p:cNvSpPr/>
            <p:nvPr/>
          </p:nvSpPr>
          <p:spPr>
            <a:xfrm>
              <a:off x="5434993" y="3272641"/>
              <a:ext cx="1299893" cy="327996"/>
            </a:xfrm>
            <a:prstGeom prst="roundRect">
              <a:avLst/>
            </a:prstGeom>
            <a:solidFill>
              <a:schemeClr val="bg1"/>
            </a:solidFill>
            <a:ln w="12700" cap="flat" cmpd="sng">
              <a:noFill/>
              <a:prstDash val="solid"/>
              <a:miter lim="800000"/>
              <a:headEnd type="none" w="sm" len="sm"/>
              <a:tailEnd type="none" w="sm" len="sm"/>
            </a:ln>
            <a:effectLst/>
          </p:spPr>
          <p:txBody>
            <a:bodyPr spcFirstLastPara="1" wrap="square" lIns="91425" tIns="45700" rIns="91425" bIns="45700" rtlCol="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ja-jp" sz="1200" i="0" u="none" strike="noStrike" kern="1200" cap="none" spc="0" normalizeH="0" noProof="0">
                  <a:ln>
                    <a:noFill/>
                  </a:ln>
                  <a:solidFill>
                    <a:prstClr val="white"/>
                  </a:solidFill>
                  <a:effectLst/>
                  <a:uLnTx/>
                  <a:uFillTx/>
                  <a:latin typeface="+mn-lt"/>
                  <a:ea typeface="Arial"/>
                  <a:cs typeface="Arial" panose="020B0604020202020204" pitchFamily="34" charset="0"/>
                  <a:sym typeface="Arial"/>
                </a:rPr>
                <a:t>PASにおけるPFS</a:t>
              </a:r>
              <a:endParaRPr kumimoji="0" lang="en-US" sz="1200" i="0" u="none" strike="noStrike" kern="1200" cap="none" spc="0" normalizeH="0" baseline="0" noProof="0" dirty="0">
                <a:ln>
                  <a:noFill/>
                </a:ln>
                <a:solidFill>
                  <a:prstClr val="white"/>
                </a:solidFill>
                <a:effectLst/>
                <a:uLnTx/>
                <a:uFillTx/>
                <a:latin typeface="+mn-lt"/>
                <a:ea typeface="+mn-ea"/>
                <a:cs typeface="Arial" panose="020B0604020202020204" pitchFamily="34" charset="0"/>
              </a:endParaRPr>
            </a:p>
          </p:txBody>
        </p:sp>
        <p:sp>
          <p:nvSpPr>
            <p:cNvPr id="46" name="Google Shape;99;p4">
              <a:extLst>
                <a:ext uri="{FF2B5EF4-FFF2-40B4-BE49-F238E27FC236}">
                  <a16:creationId xmlns:a16="http://schemas.microsoft.com/office/drawing/2014/main" id="{7E6BAC6C-5D58-147A-D66A-7D7C17E75D78}"/>
                </a:ext>
              </a:extLst>
            </p:cNvPr>
            <p:cNvSpPr/>
            <p:nvPr/>
          </p:nvSpPr>
          <p:spPr>
            <a:xfrm>
              <a:off x="7021807" y="3272641"/>
              <a:ext cx="1299892" cy="327996"/>
            </a:xfrm>
            <a:prstGeom prst="roundRect">
              <a:avLst/>
            </a:prstGeom>
            <a:solidFill>
              <a:schemeClr val="bg1"/>
            </a:solidFill>
            <a:ln w="12700" cap="flat" cmpd="sng">
              <a:noFill/>
              <a:prstDash val="solid"/>
              <a:miter lim="800000"/>
              <a:headEnd type="none" w="sm" len="sm"/>
              <a:tailEnd type="none" w="sm" len="sm"/>
            </a:ln>
            <a:effectLst/>
          </p:spPr>
          <p:txBody>
            <a:bodyPr spcFirstLastPara="1" wrap="square" lIns="91425" tIns="45700" rIns="91425" bIns="45700" rtlCol="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ja-jp" sz="1200" i="0" u="none" strike="noStrike" kern="1200" cap="none" spc="0" normalizeH="0" noProof="0">
                  <a:ln>
                    <a:noFill/>
                  </a:ln>
                  <a:solidFill>
                    <a:prstClr val="white"/>
                  </a:solidFill>
                  <a:effectLst/>
                  <a:uLnTx/>
                  <a:uFillTx/>
                  <a:latin typeface="+mn-lt"/>
                  <a:ea typeface="Arial"/>
                  <a:cs typeface="Arial" panose="020B0604020202020204" pitchFamily="34" charset="0"/>
                  <a:sym typeface="Arial"/>
                </a:rPr>
                <a:t>PASの全生存期間（OS）</a:t>
              </a:r>
              <a:endParaRPr kumimoji="0" lang="en-US" sz="1200" i="0" u="none" strike="noStrike" kern="1200" cap="none" spc="0" normalizeH="0" baseline="0" noProof="0" dirty="0">
                <a:ln>
                  <a:noFill/>
                </a:ln>
                <a:solidFill>
                  <a:prstClr val="white"/>
                </a:solidFill>
                <a:effectLst/>
                <a:uLnTx/>
                <a:uFillTx/>
                <a:latin typeface="+mn-lt"/>
                <a:ea typeface="+mn-ea"/>
                <a:cs typeface="Arial" panose="020B0604020202020204" pitchFamily="34" charset="0"/>
              </a:endParaRPr>
            </a:p>
          </p:txBody>
        </p:sp>
        <p:sp>
          <p:nvSpPr>
            <p:cNvPr id="49" name="Google Shape;101;p4">
              <a:extLst>
                <a:ext uri="{FF2B5EF4-FFF2-40B4-BE49-F238E27FC236}">
                  <a16:creationId xmlns:a16="http://schemas.microsoft.com/office/drawing/2014/main" id="{46884001-60C4-BE60-58D5-4D57B5CF262C}"/>
                </a:ext>
              </a:extLst>
            </p:cNvPr>
            <p:cNvSpPr txBox="1"/>
            <p:nvPr/>
          </p:nvSpPr>
          <p:spPr>
            <a:xfrm>
              <a:off x="5385947" y="2344113"/>
              <a:ext cx="2935753" cy="280166"/>
            </a:xfrm>
            <a:prstGeom prst="roundRect">
              <a:avLst/>
            </a:prstGeom>
            <a:noFill/>
            <a:ln w="12700">
              <a:noFill/>
            </a:ln>
          </p:spPr>
          <p:txBody>
            <a:bodyPr spcFirstLastPara="1" wrap="square" lIns="91425" tIns="45700" rIns="91425" bIns="45700" rtlCol="0" anchor="ctr" anchorCtr="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ja-jp" sz="1200" b="1" i="0" u="none" strike="noStrike" kern="1200" cap="none" spc="0" normalizeH="0" noProof="0">
                  <a:ln>
                    <a:noFill/>
                  </a:ln>
                  <a:solidFill>
                    <a:prstClr val="black"/>
                  </a:solidFill>
                  <a:effectLst/>
                  <a:uLnTx/>
                  <a:uFillTx/>
                  <a:latin typeface="+mn-lt"/>
                  <a:ea typeface="+mn-ea"/>
                  <a:cs typeface="Arial" panose="020B0604020202020204" pitchFamily="34" charset="0"/>
                </a:rPr>
                <a:t>全体のI型エラー 0.05（両側）</a:t>
              </a:r>
            </a:p>
          </p:txBody>
        </p:sp>
        <p:cxnSp>
          <p:nvCxnSpPr>
            <p:cNvPr id="50" name="Google Shape;103;p4">
              <a:extLst>
                <a:ext uri="{FF2B5EF4-FFF2-40B4-BE49-F238E27FC236}">
                  <a16:creationId xmlns:a16="http://schemas.microsoft.com/office/drawing/2014/main" id="{2A5BDFB5-2DD0-1355-F389-BA20360BF2D2}"/>
                </a:ext>
              </a:extLst>
            </p:cNvPr>
            <p:cNvCxnSpPr>
              <a:cxnSpLocks/>
              <a:stCxn id="45" idx="3"/>
              <a:endCxn id="46" idx="1"/>
            </p:cNvCxnSpPr>
            <p:nvPr/>
          </p:nvCxnSpPr>
          <p:spPr>
            <a:xfrm>
              <a:off x="6734886" y="3436639"/>
              <a:ext cx="286921" cy="0"/>
            </a:xfrm>
            <a:prstGeom prst="straightConnector1">
              <a:avLst/>
            </a:prstGeom>
            <a:noFill/>
            <a:ln w="19050" cap="flat" cmpd="sng" algn="ctr">
              <a:solidFill>
                <a:schemeClr val="accent2"/>
              </a:solidFill>
              <a:prstDash val="solid"/>
              <a:headEnd type="none" w="sm" len="sm"/>
              <a:tailEnd type="triangle" w="med" len="med"/>
            </a:ln>
            <a:effectLst/>
          </p:spPr>
        </p:cxnSp>
        <p:grpSp>
          <p:nvGrpSpPr>
            <p:cNvPr id="53" name="Group 52">
              <a:extLst>
                <a:ext uri="{FF2B5EF4-FFF2-40B4-BE49-F238E27FC236}">
                  <a16:creationId xmlns:a16="http://schemas.microsoft.com/office/drawing/2014/main" id="{B4786785-6E00-74DB-01DD-FB6DD6049FEA}"/>
                </a:ext>
              </a:extLst>
            </p:cNvPr>
            <p:cNvGrpSpPr/>
            <p:nvPr/>
          </p:nvGrpSpPr>
          <p:grpSpPr>
            <a:xfrm>
              <a:off x="6420606" y="4567288"/>
              <a:ext cx="2508061" cy="620050"/>
              <a:chOff x="6400584" y="4567288"/>
              <a:chExt cx="2508061" cy="620050"/>
            </a:xfrm>
          </p:grpSpPr>
          <p:sp>
            <p:nvSpPr>
              <p:cNvPr id="63" name="Google Shape;106;p4">
                <a:extLst>
                  <a:ext uri="{FF2B5EF4-FFF2-40B4-BE49-F238E27FC236}">
                    <a16:creationId xmlns:a16="http://schemas.microsoft.com/office/drawing/2014/main" id="{4DE07965-F019-C67F-4DB1-0A15E4CDB4B1}"/>
                  </a:ext>
                </a:extLst>
              </p:cNvPr>
              <p:cNvSpPr/>
              <p:nvPr/>
            </p:nvSpPr>
            <p:spPr>
              <a:xfrm>
                <a:off x="6400584" y="4567288"/>
                <a:ext cx="1110846" cy="620049"/>
              </a:xfrm>
              <a:prstGeom prst="roundRect">
                <a:avLst/>
              </a:prstGeom>
              <a:solidFill>
                <a:schemeClr val="accent1"/>
              </a:solidFill>
              <a:ln w="12700" cap="flat" cmpd="sng">
                <a:noFill/>
                <a:prstDash val="solid"/>
                <a:miter lim="800000"/>
                <a:headEnd type="none" w="sm" len="sm"/>
                <a:tailEnd type="none" w="sm" len="sm"/>
              </a:ln>
              <a:effectLst/>
            </p:spPr>
            <p:txBody>
              <a:bodyPr spcFirstLastPara="1" wrap="square" lIns="91425" tIns="45700" rIns="91425" bIns="45700" rtlCol="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ja-jp" sz="1200" i="0" u="none" strike="noStrike" kern="1200" cap="none" spc="0" normalizeH="0" noProof="0" dirty="0">
                    <a:ln>
                      <a:noFill/>
                    </a:ln>
                    <a:solidFill>
                      <a:prstClr val="white"/>
                    </a:solidFill>
                    <a:effectLst/>
                    <a:uLnTx/>
                    <a:uFillTx/>
                    <a:latin typeface="+mn-lt"/>
                    <a:ea typeface="Arial"/>
                    <a:cs typeface="Arial" panose="020B0604020202020204" pitchFamily="34" charset="0"/>
                    <a:sym typeface="Arial"/>
                  </a:rPr>
                  <a:t>SASにおけるPFS</a:t>
                </a:r>
                <a:endParaRPr kumimoji="0" lang="en-US" sz="1200" i="0" u="none" strike="noStrike" kern="1200" cap="none" spc="0" normalizeH="0" baseline="0" noProof="0" dirty="0">
                  <a:ln>
                    <a:noFill/>
                  </a:ln>
                  <a:solidFill>
                    <a:prstClr val="white"/>
                  </a:solidFill>
                  <a:effectLst/>
                  <a:uLnTx/>
                  <a:uFillTx/>
                  <a:latin typeface="+mn-lt"/>
                  <a:ea typeface="+mn-ea"/>
                  <a:cs typeface="Arial" panose="020B0604020202020204" pitchFamily="34" charset="0"/>
                </a:endParaRPr>
              </a:p>
            </p:txBody>
          </p:sp>
          <p:sp>
            <p:nvSpPr>
              <p:cNvPr id="64" name="Google Shape;108;p4">
                <a:extLst>
                  <a:ext uri="{FF2B5EF4-FFF2-40B4-BE49-F238E27FC236}">
                    <a16:creationId xmlns:a16="http://schemas.microsoft.com/office/drawing/2014/main" id="{5944F6C0-8AD8-EAA2-C834-5B3AC2D3FB18}"/>
                  </a:ext>
                </a:extLst>
              </p:cNvPr>
              <p:cNvSpPr/>
              <p:nvPr/>
            </p:nvSpPr>
            <p:spPr>
              <a:xfrm>
                <a:off x="7797800" y="4567288"/>
                <a:ext cx="1110845" cy="620050"/>
              </a:xfrm>
              <a:prstGeom prst="roundRect">
                <a:avLst/>
              </a:prstGeom>
              <a:solidFill>
                <a:schemeClr val="accent1"/>
              </a:solidFill>
              <a:ln w="12700" cap="flat" cmpd="sng">
                <a:noFill/>
                <a:prstDash val="solid"/>
                <a:miter lim="800000"/>
                <a:headEnd type="none" w="sm" len="sm"/>
                <a:tailEnd type="none" w="sm" len="sm"/>
              </a:ln>
              <a:effectLst/>
            </p:spPr>
            <p:txBody>
              <a:bodyPr spcFirstLastPara="1" wrap="square" lIns="91425" tIns="45700" rIns="91425" bIns="45700" rtlCol="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ja-jp" sz="1200" i="0" u="none" strike="noStrike" kern="1200" cap="none" spc="0" normalizeH="0" noProof="0">
                    <a:ln>
                      <a:noFill/>
                    </a:ln>
                    <a:solidFill>
                      <a:prstClr val="white"/>
                    </a:solidFill>
                    <a:effectLst/>
                    <a:uLnTx/>
                    <a:uFillTx/>
                    <a:latin typeface="+mn-lt"/>
                    <a:ea typeface="Arial"/>
                    <a:cs typeface="Arial" panose="020B0604020202020204" pitchFamily="34" charset="0"/>
                    <a:sym typeface="Arial"/>
                  </a:rPr>
                  <a:t>SASの全生存期間（OS）</a:t>
                </a:r>
                <a:endParaRPr kumimoji="0" lang="en-US" sz="1200" i="0" u="none" strike="noStrike" kern="1200" cap="none" spc="0" normalizeH="0" baseline="0" noProof="0" dirty="0">
                  <a:ln>
                    <a:noFill/>
                  </a:ln>
                  <a:solidFill>
                    <a:prstClr val="white"/>
                  </a:solidFill>
                  <a:effectLst/>
                  <a:uLnTx/>
                  <a:uFillTx/>
                  <a:latin typeface="+mn-lt"/>
                  <a:ea typeface="+mn-ea"/>
                  <a:cs typeface="Arial" panose="020B0604020202020204" pitchFamily="34" charset="0"/>
                </a:endParaRPr>
              </a:p>
            </p:txBody>
          </p:sp>
        </p:grpSp>
        <p:grpSp>
          <p:nvGrpSpPr>
            <p:cNvPr id="54" name="Group 53">
              <a:extLst>
                <a:ext uri="{FF2B5EF4-FFF2-40B4-BE49-F238E27FC236}">
                  <a16:creationId xmlns:a16="http://schemas.microsoft.com/office/drawing/2014/main" id="{DE454426-AB1E-A2DC-7791-15E4AE0C6401}"/>
                </a:ext>
              </a:extLst>
            </p:cNvPr>
            <p:cNvGrpSpPr/>
            <p:nvPr/>
          </p:nvGrpSpPr>
          <p:grpSpPr>
            <a:xfrm>
              <a:off x="5498473" y="2919408"/>
              <a:ext cx="2783699" cy="253228"/>
              <a:chOff x="331873" y="1974023"/>
              <a:chExt cx="3055309" cy="277936"/>
            </a:xfrm>
          </p:grpSpPr>
          <p:sp>
            <p:nvSpPr>
              <p:cNvPr id="61" name="Google Shape;110;p4">
                <a:extLst>
                  <a:ext uri="{FF2B5EF4-FFF2-40B4-BE49-F238E27FC236}">
                    <a16:creationId xmlns:a16="http://schemas.microsoft.com/office/drawing/2014/main" id="{7DE6730B-9306-6DEE-F604-CF0254ECD1A3}"/>
                  </a:ext>
                </a:extLst>
              </p:cNvPr>
              <p:cNvSpPr txBox="1"/>
              <p:nvPr/>
            </p:nvSpPr>
            <p:spPr>
              <a:xfrm>
                <a:off x="331873" y="1974023"/>
                <a:ext cx="682043" cy="277936"/>
              </a:xfrm>
              <a:prstGeom prst="rect">
                <a:avLst/>
              </a:prstGeom>
              <a:noFill/>
              <a:ln>
                <a:noFill/>
              </a:ln>
            </p:spPr>
            <p:txBody>
              <a:bodyPr spcFirstLastPara="1" wrap="square" lIns="91425" tIns="45700" rIns="91425" bIns="45700" rtlCol="0" anchor="ctr" anchorCtr="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ja-jp" sz="1200" i="0" u="none" strike="noStrike" kern="1200" cap="none" spc="0" normalizeH="0" noProof="0">
                    <a:ln>
                      <a:noFill/>
                    </a:ln>
                    <a:solidFill>
                      <a:prstClr val="black"/>
                    </a:solidFill>
                    <a:effectLst/>
                    <a:uLnTx/>
                    <a:uFillTx/>
                    <a:latin typeface="+mn-lt"/>
                    <a:ea typeface="Arial"/>
                    <a:cs typeface="Arial" panose="020B0604020202020204" pitchFamily="34" charset="0"/>
                    <a:sym typeface="Arial"/>
                  </a:rPr>
                  <a:t>0.001</a:t>
                </a:r>
                <a:endParaRPr kumimoji="0" lang="en-US" sz="120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p:txBody>
          </p:sp>
          <p:sp>
            <p:nvSpPr>
              <p:cNvPr id="62" name="Google Shape;111;p4">
                <a:extLst>
                  <a:ext uri="{FF2B5EF4-FFF2-40B4-BE49-F238E27FC236}">
                    <a16:creationId xmlns:a16="http://schemas.microsoft.com/office/drawing/2014/main" id="{3D7E34D9-3F18-C730-EB89-750B3242933E}"/>
                  </a:ext>
                </a:extLst>
              </p:cNvPr>
              <p:cNvSpPr txBox="1"/>
              <p:nvPr/>
            </p:nvSpPr>
            <p:spPr>
              <a:xfrm>
                <a:off x="2670647" y="1974023"/>
                <a:ext cx="716535" cy="277935"/>
              </a:xfrm>
              <a:prstGeom prst="rect">
                <a:avLst/>
              </a:prstGeom>
              <a:noFill/>
              <a:ln>
                <a:noFill/>
              </a:ln>
            </p:spPr>
            <p:txBody>
              <a:bodyPr spcFirstLastPara="1" wrap="square" lIns="91425" tIns="45700" rIns="91425" bIns="45700" rtlCol="0" anchor="ctr" anchorCtr="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ja-jp" sz="1200" i="0" u="none" strike="noStrike" kern="1200" cap="none" spc="0" normalizeH="0" noProof="0">
                    <a:ln>
                      <a:noFill/>
                    </a:ln>
                    <a:solidFill>
                      <a:prstClr val="black"/>
                    </a:solidFill>
                    <a:effectLst/>
                    <a:uLnTx/>
                    <a:uFillTx/>
                    <a:latin typeface="+mn-lt"/>
                    <a:ea typeface="Arial"/>
                    <a:cs typeface="Arial" panose="020B0604020202020204" pitchFamily="34" charset="0"/>
                    <a:sym typeface="Arial"/>
                  </a:rPr>
                  <a:t>0.049</a:t>
                </a:r>
                <a:endParaRPr kumimoji="0" lang="en-US" sz="120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p:txBody>
          </p:sp>
        </p:grpSp>
        <p:grpSp>
          <p:nvGrpSpPr>
            <p:cNvPr id="55" name="Group 54">
              <a:extLst>
                <a:ext uri="{FF2B5EF4-FFF2-40B4-BE49-F238E27FC236}">
                  <a16:creationId xmlns:a16="http://schemas.microsoft.com/office/drawing/2014/main" id="{CB9B5B34-787A-ED75-EBF9-38F8393A51E3}"/>
                </a:ext>
              </a:extLst>
            </p:cNvPr>
            <p:cNvGrpSpPr/>
            <p:nvPr/>
          </p:nvGrpSpPr>
          <p:grpSpPr>
            <a:xfrm>
              <a:off x="6022464" y="4169823"/>
              <a:ext cx="3229126" cy="253228"/>
              <a:chOff x="831818" y="3337643"/>
              <a:chExt cx="3544195" cy="277936"/>
            </a:xfrm>
          </p:grpSpPr>
          <p:sp>
            <p:nvSpPr>
              <p:cNvPr id="59" name="Google Shape;112;p4">
                <a:extLst>
                  <a:ext uri="{FF2B5EF4-FFF2-40B4-BE49-F238E27FC236}">
                    <a16:creationId xmlns:a16="http://schemas.microsoft.com/office/drawing/2014/main" id="{FF432E2E-F8BC-3F12-498E-ECBEEB7F5AA3}"/>
                  </a:ext>
                </a:extLst>
              </p:cNvPr>
              <p:cNvSpPr txBox="1"/>
              <p:nvPr/>
            </p:nvSpPr>
            <p:spPr>
              <a:xfrm>
                <a:off x="831818" y="3337644"/>
                <a:ext cx="1144355" cy="277935"/>
              </a:xfrm>
              <a:prstGeom prst="rect">
                <a:avLst/>
              </a:prstGeom>
              <a:noFill/>
              <a:ln>
                <a:noFill/>
              </a:ln>
            </p:spPr>
            <p:txBody>
              <a:bodyPr spcFirstLastPara="1" wrap="square" lIns="91425" tIns="45700" rIns="91425" bIns="45700" rtlCol="0" anchor="ctr" anchorCtr="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ja-jp" sz="1200" i="0" u="none" strike="noStrike" kern="1200" cap="none" spc="0" normalizeH="0" noProof="0">
                    <a:ln>
                      <a:noFill/>
                    </a:ln>
                    <a:solidFill>
                      <a:prstClr val="black"/>
                    </a:solidFill>
                    <a:effectLst/>
                    <a:uLnTx/>
                    <a:uFillTx/>
                    <a:latin typeface="+mn-lt"/>
                    <a:ea typeface="Arial"/>
                    <a:cs typeface="Arial" panose="020B0604020202020204" pitchFamily="34" charset="0"/>
                    <a:sym typeface="Arial"/>
                  </a:rPr>
                  <a:t>0.02 x α1</a:t>
                </a:r>
              </a:p>
            </p:txBody>
          </p:sp>
          <p:sp>
            <p:nvSpPr>
              <p:cNvPr id="60" name="Google Shape;113;p4">
                <a:extLst>
                  <a:ext uri="{FF2B5EF4-FFF2-40B4-BE49-F238E27FC236}">
                    <a16:creationId xmlns:a16="http://schemas.microsoft.com/office/drawing/2014/main" id="{2B54D61B-4131-644E-5354-61935AB4CAD6}"/>
                  </a:ext>
                </a:extLst>
              </p:cNvPr>
              <p:cNvSpPr txBox="1"/>
              <p:nvPr/>
            </p:nvSpPr>
            <p:spPr>
              <a:xfrm>
                <a:off x="3358641" y="3337643"/>
                <a:ext cx="1017372" cy="277935"/>
              </a:xfrm>
              <a:prstGeom prst="rect">
                <a:avLst/>
              </a:prstGeom>
              <a:noFill/>
              <a:ln>
                <a:noFill/>
              </a:ln>
            </p:spPr>
            <p:txBody>
              <a:bodyPr spcFirstLastPara="1" wrap="square" lIns="91425" tIns="45700" rIns="91425" bIns="45700" rtlCol="0" anchor="ctr" anchorCtr="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ja-jp" sz="1200" i="0" u="none" strike="noStrike" kern="1200" cap="none" spc="0" normalizeH="0" noProof="0">
                    <a:ln>
                      <a:noFill/>
                    </a:ln>
                    <a:solidFill>
                      <a:prstClr val="black"/>
                    </a:solidFill>
                    <a:effectLst/>
                    <a:uLnTx/>
                    <a:uFillTx/>
                    <a:latin typeface="+mn-lt"/>
                    <a:ea typeface="Arial"/>
                    <a:cs typeface="Arial" panose="020B0604020202020204" pitchFamily="34" charset="0"/>
                    <a:sym typeface="Arial"/>
                  </a:rPr>
                  <a:t>0.98 x α1</a:t>
                </a:r>
              </a:p>
            </p:txBody>
          </p:sp>
        </p:grpSp>
        <p:cxnSp>
          <p:nvCxnSpPr>
            <p:cNvPr id="57" name="Google Shape;115;p4">
              <a:extLst>
                <a:ext uri="{FF2B5EF4-FFF2-40B4-BE49-F238E27FC236}">
                  <a16:creationId xmlns:a16="http://schemas.microsoft.com/office/drawing/2014/main" id="{AA703A2F-F693-B946-5713-FFF12C28D972}"/>
                </a:ext>
              </a:extLst>
            </p:cNvPr>
            <p:cNvCxnSpPr>
              <a:cxnSpLocks/>
              <a:stCxn id="63" idx="3"/>
              <a:endCxn id="64" idx="1"/>
            </p:cNvCxnSpPr>
            <p:nvPr/>
          </p:nvCxnSpPr>
          <p:spPr>
            <a:xfrm>
              <a:off x="7531452" y="4877312"/>
              <a:ext cx="286370" cy="1"/>
            </a:xfrm>
            <a:prstGeom prst="straightConnector1">
              <a:avLst/>
            </a:prstGeom>
            <a:noFill/>
            <a:ln w="19050" cap="flat" cmpd="sng" algn="ctr">
              <a:solidFill>
                <a:schemeClr val="accent2"/>
              </a:solidFill>
              <a:prstDash val="solid"/>
              <a:headEnd type="none" w="med" len="med"/>
              <a:tailEnd type="triangle" w="med" len="med"/>
            </a:ln>
            <a:effectLst/>
          </p:spPr>
        </p:cxnSp>
        <p:sp>
          <p:nvSpPr>
            <p:cNvPr id="58" name="Google Shape;116;p4">
              <a:extLst>
                <a:ext uri="{FF2B5EF4-FFF2-40B4-BE49-F238E27FC236}">
                  <a16:creationId xmlns:a16="http://schemas.microsoft.com/office/drawing/2014/main" id="{EA548ED5-CF32-83AF-0119-1A870A453BC9}"/>
                </a:ext>
              </a:extLst>
            </p:cNvPr>
            <p:cNvSpPr txBox="1"/>
            <p:nvPr/>
          </p:nvSpPr>
          <p:spPr>
            <a:xfrm>
              <a:off x="7620512" y="3645569"/>
              <a:ext cx="1814811" cy="253227"/>
            </a:xfrm>
            <a:prstGeom prst="rect">
              <a:avLst/>
            </a:prstGeom>
            <a:noFill/>
            <a:ln>
              <a:noFill/>
            </a:ln>
          </p:spPr>
          <p:txBody>
            <a:bodyPr spcFirstLastPara="1" wrap="square" lIns="91425" tIns="45700" rIns="91425" bIns="45700" rtlCol="0" anchor="ctr" anchorCtr="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ja-jp" sz="1200" i="0" u="none" strike="noStrike" kern="1200" cap="none" spc="0" normalizeH="0" noProof="0" dirty="0">
                  <a:ln>
                    <a:noFill/>
                  </a:ln>
                  <a:solidFill>
                    <a:prstClr val="black"/>
                  </a:solidFill>
                  <a:effectLst/>
                  <a:uLnTx/>
                  <a:uFillTx/>
                  <a:latin typeface="+mn-lt"/>
                  <a:ea typeface="Arial"/>
                  <a:cs typeface="Arial" panose="020B0604020202020204" pitchFamily="34" charset="0"/>
                  <a:sym typeface="Arial"/>
                </a:rPr>
                <a:t>α1=0.049または0.05</a:t>
              </a:r>
              <a:endParaRPr kumimoji="0" lang="en-US" sz="120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p:txBody>
        </p:sp>
      </p:grpSp>
      <p:graphicFrame>
        <p:nvGraphicFramePr>
          <p:cNvPr id="66" name="Table 3">
            <a:extLst>
              <a:ext uri="{FF2B5EF4-FFF2-40B4-BE49-F238E27FC236}">
                <a16:creationId xmlns:a16="http://schemas.microsoft.com/office/drawing/2014/main" id="{A1A28C95-BA15-42C9-EE18-5C49B8D71DD5}"/>
              </a:ext>
            </a:extLst>
          </p:cNvPr>
          <p:cNvGraphicFramePr>
            <a:graphicFrameLocks noGrp="1"/>
          </p:cNvGraphicFramePr>
          <p:nvPr>
            <p:extLst>
              <p:ext uri="{D42A27DB-BD31-4B8C-83A1-F6EECF244321}">
                <p14:modId xmlns:p14="http://schemas.microsoft.com/office/powerpoint/2010/main" val="144619476"/>
              </p:ext>
            </p:extLst>
          </p:nvPr>
        </p:nvGraphicFramePr>
        <p:xfrm>
          <a:off x="238900" y="1967089"/>
          <a:ext cx="7350451" cy="3183600"/>
        </p:xfrm>
        <a:graphic>
          <a:graphicData uri="http://schemas.openxmlformats.org/drawingml/2006/table">
            <a:tbl>
              <a:tblPr firstRow="1" bandRow="1">
                <a:tableStyleId>{69012ECD-51FC-41F1-AA8D-1B2483CD663E}</a:tableStyleId>
              </a:tblPr>
              <a:tblGrid>
                <a:gridCol w="3399165">
                  <a:extLst>
                    <a:ext uri="{9D8B030D-6E8A-4147-A177-3AD203B41FA5}">
                      <a16:colId xmlns:a16="http://schemas.microsoft.com/office/drawing/2014/main" val="1987913234"/>
                    </a:ext>
                  </a:extLst>
                </a:gridCol>
                <a:gridCol w="1418744">
                  <a:extLst>
                    <a:ext uri="{9D8B030D-6E8A-4147-A177-3AD203B41FA5}">
                      <a16:colId xmlns:a16="http://schemas.microsoft.com/office/drawing/2014/main" val="2996158103"/>
                    </a:ext>
                  </a:extLst>
                </a:gridCol>
                <a:gridCol w="1397662">
                  <a:extLst>
                    <a:ext uri="{9D8B030D-6E8A-4147-A177-3AD203B41FA5}">
                      <a16:colId xmlns:a16="http://schemas.microsoft.com/office/drawing/2014/main" val="1659093788"/>
                    </a:ext>
                  </a:extLst>
                </a:gridCol>
                <a:gridCol w="1134880">
                  <a:extLst>
                    <a:ext uri="{9D8B030D-6E8A-4147-A177-3AD203B41FA5}">
                      <a16:colId xmlns:a16="http://schemas.microsoft.com/office/drawing/2014/main" val="2237792177"/>
                    </a:ext>
                  </a:extLst>
                </a:gridCol>
              </a:tblGrid>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rtl="0">
                        <a:spcBef>
                          <a:spcPts val="0"/>
                        </a:spcBef>
                        <a:spcAft>
                          <a:spcPts val="0"/>
                        </a:spcAft>
                        <a:buClr>
                          <a:schemeClr val="dk1"/>
                        </a:buClr>
                        <a:buSzPts val="1400"/>
                        <a:buFont typeface="Arial"/>
                        <a:buNone/>
                      </a:pPr>
                      <a:endParaRPr sz="1200" u="none" strike="noStrike" cap="none" dirty="0">
                        <a:latin typeface="Arial" panose="020B0604020202020204" pitchFamily="34" charset="0"/>
                        <a:ea typeface="Arial"/>
                        <a:cs typeface="Arial" panose="020B0604020202020204" pitchFamily="34" charset="0"/>
                        <a:sym typeface="Arial"/>
                      </a:endParaRPr>
                    </a:p>
                  </a:txBody>
                  <a:tcPr marL="121925" marR="121925" marT="60975" marB="60975"/>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rtl="0">
                        <a:spcBef>
                          <a:spcPts val="0"/>
                        </a:spcBef>
                        <a:spcAft>
                          <a:spcPts val="0"/>
                        </a:spcAft>
                        <a:buClr>
                          <a:srgbClr val="FF3300"/>
                        </a:buClr>
                        <a:buSzPts val="1400"/>
                        <a:buFont typeface="Arial"/>
                        <a:buNone/>
                      </a:pPr>
                      <a:r>
                        <a:rPr lang="ja-jp" sz="1200" b="1" u="none" strike="noStrike" cap="none">
                          <a:solidFill>
                            <a:schemeClr val="tx2"/>
                          </a:solidFill>
                          <a:latin typeface="Arial" panose="020B0604020202020204" pitchFamily="34" charset="0"/>
                          <a:ea typeface="Arial"/>
                          <a:cs typeface="Arial" panose="020B0604020202020204" pitchFamily="34" charset="0"/>
                          <a:sym typeface="Arial"/>
                        </a:rPr>
                        <a:t>チラゴルマブ+</a:t>
                      </a:r>
                      <a:br>
                        <a:rPr lang="en-GB" sz="1200" b="1" u="none" strike="noStrike" cap="none" dirty="0">
                          <a:solidFill>
                            <a:schemeClr val="tx2"/>
                          </a:solidFill>
                          <a:latin typeface="Arial" panose="020B0604020202020204" pitchFamily="34" charset="0"/>
                          <a:ea typeface="Arial"/>
                          <a:cs typeface="Arial" panose="020B0604020202020204" pitchFamily="34" charset="0"/>
                          <a:sym typeface="Arial"/>
                        </a:rPr>
                      </a:br>
                      <a:r>
                        <a:rPr lang="ja-jp" sz="1200" b="1" u="none" strike="noStrike" cap="none">
                          <a:solidFill>
                            <a:schemeClr val="tx2"/>
                          </a:solidFill>
                          <a:latin typeface="Arial" panose="020B0604020202020204" pitchFamily="34" charset="0"/>
                          <a:ea typeface="Arial"/>
                          <a:cs typeface="Arial" panose="020B0604020202020204" pitchFamily="34" charset="0"/>
                          <a:sym typeface="Arial"/>
                        </a:rPr>
                        <a:t>アテゾリズマブ</a:t>
                      </a:r>
                      <a:endParaRPr sz="1200" b="1" u="none" strike="noStrike" cap="none" dirty="0">
                        <a:solidFill>
                          <a:schemeClr val="tx2"/>
                        </a:solidFill>
                        <a:latin typeface="Arial" panose="020B0604020202020204" pitchFamily="34" charset="0"/>
                        <a:ea typeface="Arial"/>
                        <a:cs typeface="Arial" panose="020B0604020202020204" pitchFamily="34" charset="0"/>
                        <a:sym typeface="Arial"/>
                      </a:endParaRPr>
                    </a:p>
                  </a:txBody>
                  <a:tcPr marL="144000" marR="144000" marT="0" marB="0" anchor="ct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rtl="0">
                        <a:spcBef>
                          <a:spcPts val="0"/>
                        </a:spcBef>
                        <a:spcAft>
                          <a:spcPts val="0"/>
                        </a:spcAft>
                        <a:buClr>
                          <a:srgbClr val="0066CC"/>
                        </a:buClr>
                        <a:buSzPts val="1400"/>
                        <a:buFont typeface="Arial"/>
                        <a:buNone/>
                      </a:pPr>
                      <a:r>
                        <a:rPr lang="ja-jp" sz="1200" b="1" u="none" strike="noStrike" cap="none">
                          <a:solidFill>
                            <a:schemeClr val="tx2"/>
                          </a:solidFill>
                          <a:latin typeface="Arial" panose="020B0604020202020204" pitchFamily="34" charset="0"/>
                          <a:ea typeface="Arial"/>
                          <a:cs typeface="Arial" panose="020B0604020202020204" pitchFamily="34" charset="0"/>
                          <a:sym typeface="Arial"/>
                        </a:rPr>
                        <a:t>プラセボ +</a:t>
                      </a:r>
                      <a:br>
                        <a:rPr lang="en-GB" sz="1200" b="1" u="none" strike="noStrike" cap="none" dirty="0">
                          <a:solidFill>
                            <a:schemeClr val="tx2"/>
                          </a:solidFill>
                          <a:latin typeface="Arial" panose="020B0604020202020204" pitchFamily="34" charset="0"/>
                          <a:ea typeface="Arial"/>
                          <a:cs typeface="Arial" panose="020B0604020202020204" pitchFamily="34" charset="0"/>
                          <a:sym typeface="Arial"/>
                        </a:rPr>
                      </a:br>
                      <a:r>
                        <a:rPr lang="ja-jp" sz="1200" b="1" u="none" strike="noStrike" cap="none">
                          <a:solidFill>
                            <a:schemeClr val="tx2"/>
                          </a:solidFill>
                          <a:latin typeface="Arial" panose="020B0604020202020204" pitchFamily="34" charset="0"/>
                          <a:ea typeface="Arial"/>
                          <a:cs typeface="Arial" panose="020B0604020202020204" pitchFamily="34" charset="0"/>
                          <a:sym typeface="Arial"/>
                        </a:rPr>
                        <a:t>アテゾリズマブ</a:t>
                      </a:r>
                      <a:endParaRPr sz="1200" b="1" u="none" strike="noStrike" cap="none" dirty="0">
                        <a:solidFill>
                          <a:schemeClr val="tx2"/>
                        </a:solidFill>
                        <a:latin typeface="Arial" panose="020B0604020202020204" pitchFamily="34" charset="0"/>
                        <a:ea typeface="Arial"/>
                        <a:cs typeface="Arial" panose="020B0604020202020204" pitchFamily="34" charset="0"/>
                        <a:sym typeface="Arial"/>
                      </a:endParaRPr>
                    </a:p>
                  </a:txBody>
                  <a:tcPr marL="144000" marR="144000" marT="0" marB="0" anchor="ct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rtl="0">
                        <a:spcBef>
                          <a:spcPts val="0"/>
                        </a:spcBef>
                        <a:spcAft>
                          <a:spcPts val="0"/>
                        </a:spcAft>
                        <a:buClr>
                          <a:schemeClr val="dk1"/>
                        </a:buClr>
                        <a:buSzPts val="1400"/>
                        <a:buFont typeface="Arial"/>
                        <a:buNone/>
                      </a:pPr>
                      <a:r>
                        <a:rPr lang="ja-jp" sz="1200" b="1" u="none" strike="noStrike" cap="none">
                          <a:solidFill>
                            <a:schemeClr val="tx2"/>
                          </a:solidFill>
                          <a:latin typeface="Arial" panose="020B0604020202020204" pitchFamily="34" charset="0"/>
                          <a:ea typeface="Arial"/>
                          <a:cs typeface="Arial" panose="020B0604020202020204" pitchFamily="34" charset="0"/>
                          <a:sym typeface="Arial"/>
                        </a:rPr>
                        <a:t>合計</a:t>
                      </a:r>
                      <a:endParaRPr sz="1200" b="1" u="none" strike="noStrike" cap="none" dirty="0">
                        <a:solidFill>
                          <a:schemeClr val="tx2"/>
                        </a:solidFill>
                        <a:latin typeface="Arial" panose="020B0604020202020204" pitchFamily="34" charset="0"/>
                        <a:ea typeface="Arial"/>
                        <a:cs typeface="Arial" panose="020B0604020202020204" pitchFamily="34" charset="0"/>
                        <a:sym typeface="Arial"/>
                      </a:endParaRPr>
                    </a:p>
                  </a:txBody>
                  <a:tcPr marL="144000" marR="144000" marT="0" marB="0" anchor="ctr"/>
                </a:tc>
                <a:extLst>
                  <a:ext uri="{0D108BD9-81ED-4DB2-BD59-A6C34878D82A}">
                    <a16:rowId xmlns:a16="http://schemas.microsoft.com/office/drawing/2014/main" val="4111249997"/>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rtl="0">
                        <a:spcBef>
                          <a:spcPts val="0"/>
                        </a:spcBef>
                        <a:spcAft>
                          <a:spcPts val="300"/>
                        </a:spcAft>
                        <a:buNone/>
                      </a:pPr>
                      <a:r>
                        <a:rPr lang="ja-jp" sz="1200" b="1" u="none" strike="noStrike" cap="none">
                          <a:solidFill>
                            <a:schemeClr val="tx1"/>
                          </a:solidFill>
                          <a:latin typeface="Arial" panose="020B0604020202020204" pitchFamily="34" charset="0"/>
                          <a:cs typeface="Arial" panose="020B0604020202020204" pitchFamily="34" charset="0"/>
                        </a:rPr>
                        <a:t>全解析対象集団（FAS）</a:t>
                      </a:r>
                    </a:p>
                    <a:p>
                      <a:pPr marL="90488" marR="0" lvl="0" indent="0" algn="l" rtl="0">
                        <a:spcBef>
                          <a:spcPts val="0"/>
                        </a:spcBef>
                        <a:spcAft>
                          <a:spcPts val="600"/>
                        </a:spcAft>
                        <a:buNone/>
                      </a:pPr>
                      <a:r>
                        <a:rPr lang="ja-jp" sz="1200" b="0" u="none" strike="noStrike" cap="none">
                          <a:solidFill>
                            <a:schemeClr val="tx1"/>
                          </a:solidFill>
                          <a:latin typeface="Arial" panose="020B0604020202020204" pitchFamily="34" charset="0"/>
                          <a:cs typeface="Arial" panose="020B0604020202020204" pitchFamily="34" charset="0"/>
                        </a:rPr>
                        <a:t>PD-L1高発現率</a:t>
                      </a:r>
                      <a:br>
                        <a:rPr lang="en-GB" sz="1200" b="0" u="none" strike="noStrike" cap="none" dirty="0">
                          <a:solidFill>
                            <a:schemeClr val="tx1"/>
                          </a:solidFill>
                          <a:latin typeface="Arial" panose="020B0604020202020204" pitchFamily="34" charset="0"/>
                          <a:cs typeface="Arial" panose="020B0604020202020204" pitchFamily="34" charset="0"/>
                        </a:rPr>
                      </a:br>
                      <a:r>
                        <a:rPr lang="ja-jp" sz="1200" b="0" u="none" strike="noStrike" cap="none">
                          <a:solidFill>
                            <a:schemeClr val="tx1"/>
                          </a:solidFill>
                          <a:latin typeface="Arial" panose="020B0604020202020204" pitchFamily="34" charset="0"/>
                          <a:cs typeface="Arial" panose="020B0604020202020204" pitchFamily="34" charset="0"/>
                        </a:rPr>
                        <a:t>22C3あたり</a:t>
                      </a:r>
                      <a:r>
                        <a:rPr lang="ja-jp" sz="1200" b="0">
                          <a:solidFill>
                            <a:schemeClr val="tx1"/>
                          </a:solidFill>
                          <a:latin typeface="Arial" panose="020B0604020202020204" pitchFamily="34" charset="0"/>
                          <a:cs typeface="Arial" panose="020B0604020202020204" pitchFamily="34" charset="0"/>
                          <a:sym typeface="Arial"/>
                        </a:rPr>
                        <a:t>（</a:t>
                      </a:r>
                      <a:r>
                        <a:rPr lang="ja-jp" sz="1200" b="0">
                          <a:solidFill>
                            <a:schemeClr val="tx1"/>
                          </a:solidFill>
                          <a:latin typeface="Arial" panose="020B0604020202020204" pitchFamily="34" charset="0"/>
                          <a:ea typeface="Arial"/>
                          <a:cs typeface="Arial" panose="020B0604020202020204" pitchFamily="34" charset="0"/>
                          <a:sym typeface="Arial"/>
                        </a:rPr>
                        <a:t>TPS </a:t>
                      </a:r>
                      <a:r>
                        <a:rPr lang="ja-jp" sz="1200" b="0">
                          <a:solidFill>
                            <a:schemeClr val="tx1"/>
                          </a:solidFill>
                          <a:latin typeface="Arial" panose="020B0604020202020204" pitchFamily="34" charset="0"/>
                          <a:cs typeface="Arial" panose="020B0604020202020204" pitchFamily="34" charset="0"/>
                          <a:sym typeface="Arial"/>
                        </a:rPr>
                        <a:t>≥50%）</a:t>
                      </a:r>
                      <a:r>
                        <a:rPr lang="ja-jp" sz="1200" b="0" u="none" strike="noStrike" cap="none">
                          <a:solidFill>
                            <a:schemeClr val="tx1"/>
                          </a:solidFill>
                          <a:latin typeface="Arial" panose="020B0604020202020204" pitchFamily="34" charset="0"/>
                          <a:cs typeface="Arial" panose="020B0604020202020204" pitchFamily="34" charset="0"/>
                        </a:rPr>
                        <a:t>、SP263</a:t>
                      </a:r>
                      <a:r>
                        <a:rPr lang="ja-jp" sz="1200" b="0">
                          <a:solidFill>
                            <a:schemeClr val="tx1"/>
                          </a:solidFill>
                          <a:latin typeface="Arial" panose="020B0604020202020204" pitchFamily="34" charset="0"/>
                          <a:cs typeface="Arial" panose="020B0604020202020204" pitchFamily="34" charset="0"/>
                          <a:sym typeface="Arial"/>
                        </a:rPr>
                        <a:t>（TC≥50%）、</a:t>
                      </a:r>
                      <a:br>
                        <a:rPr lang="en-GB" sz="1200" b="0" u="none" strike="noStrike" cap="none" dirty="0">
                          <a:solidFill>
                            <a:schemeClr val="tx1"/>
                          </a:solidFill>
                          <a:latin typeface="Arial" panose="020B0604020202020204" pitchFamily="34" charset="0"/>
                          <a:cs typeface="Arial" panose="020B0604020202020204" pitchFamily="34" charset="0"/>
                        </a:rPr>
                      </a:br>
                      <a:r>
                        <a:rPr lang="ja-jp" sz="1200" b="0" u="none" strike="noStrike" cap="none">
                          <a:solidFill>
                            <a:schemeClr val="tx1"/>
                          </a:solidFill>
                          <a:latin typeface="Arial" panose="020B0604020202020204" pitchFamily="34" charset="0"/>
                          <a:cs typeface="Arial" panose="020B0604020202020204" pitchFamily="34" charset="0"/>
                        </a:rPr>
                        <a:t>またはSP142アッセイ</a:t>
                      </a:r>
                      <a:r>
                        <a:rPr lang="ja-jp" sz="1200" i="0" u="none" strike="noStrike">
                          <a:latin typeface="Arial" panose="020B0604020202020204" pitchFamily="34" charset="0"/>
                          <a:cs typeface="Arial" panose="020B0604020202020204" pitchFamily="34" charset="0"/>
                        </a:rPr>
                        <a:t>（TC≥50％またはIC≥10）</a:t>
                      </a:r>
                      <a:endParaRPr sz="1200" b="0" dirty="0">
                        <a:solidFill>
                          <a:schemeClr val="tx1"/>
                        </a:solidFill>
                        <a:latin typeface="Arial" panose="020B0604020202020204" pitchFamily="34" charset="0"/>
                        <a:cs typeface="Arial" panose="020B0604020202020204" pitchFamily="34" charset="0"/>
                      </a:endParaRPr>
                    </a:p>
                  </a:txBody>
                  <a:tcPr marL="91450" marR="91450" marT="36000" marB="36000" anchor="ct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rtl="0">
                        <a:spcBef>
                          <a:spcPts val="0"/>
                        </a:spcBef>
                        <a:spcAft>
                          <a:spcPts val="0"/>
                        </a:spcAft>
                        <a:buNone/>
                      </a:pPr>
                      <a:r>
                        <a:rPr lang="ja-jp" sz="1200" b="0">
                          <a:solidFill>
                            <a:schemeClr val="tx1"/>
                          </a:solidFill>
                          <a:latin typeface="Arial" panose="020B0604020202020204" pitchFamily="34" charset="0"/>
                          <a:cs typeface="Arial" panose="020B0604020202020204" pitchFamily="34" charset="0"/>
                        </a:rPr>
                        <a:t>266</a:t>
                      </a:r>
                      <a:endParaRPr sz="1200" b="0" dirty="0">
                        <a:solidFill>
                          <a:schemeClr val="tx1"/>
                        </a:solidFill>
                        <a:latin typeface="Arial" panose="020B0604020202020204" pitchFamily="34" charset="0"/>
                        <a:cs typeface="Arial" panose="020B0604020202020204" pitchFamily="34" charset="0"/>
                      </a:endParaRPr>
                    </a:p>
                  </a:txBody>
                  <a:tcPr marL="91450" marR="91450" marT="36000" marB="36000" anchor="ct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rtl="0">
                        <a:spcBef>
                          <a:spcPts val="0"/>
                        </a:spcBef>
                        <a:spcAft>
                          <a:spcPts val="0"/>
                        </a:spcAft>
                        <a:buNone/>
                      </a:pPr>
                      <a:r>
                        <a:rPr lang="ja-jp" sz="1200" b="0">
                          <a:solidFill>
                            <a:schemeClr val="tx1"/>
                          </a:solidFill>
                          <a:latin typeface="Arial" panose="020B0604020202020204" pitchFamily="34" charset="0"/>
                          <a:cs typeface="Arial" panose="020B0604020202020204" pitchFamily="34" charset="0"/>
                        </a:rPr>
                        <a:t>268</a:t>
                      </a:r>
                      <a:endParaRPr sz="1200" b="0" dirty="0">
                        <a:solidFill>
                          <a:schemeClr val="tx1"/>
                        </a:solidFill>
                        <a:latin typeface="Arial" panose="020B0604020202020204" pitchFamily="34" charset="0"/>
                        <a:cs typeface="Arial" panose="020B0604020202020204" pitchFamily="34" charset="0"/>
                      </a:endParaRPr>
                    </a:p>
                  </a:txBody>
                  <a:tcPr marL="91450" marR="91450" marT="36000" marB="36000" anchor="ct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rtl="0">
                        <a:spcBef>
                          <a:spcPts val="0"/>
                        </a:spcBef>
                        <a:spcAft>
                          <a:spcPts val="0"/>
                        </a:spcAft>
                        <a:buNone/>
                      </a:pPr>
                      <a:r>
                        <a:rPr lang="ja-jp" sz="1200" b="0">
                          <a:solidFill>
                            <a:schemeClr val="tx1"/>
                          </a:solidFill>
                          <a:latin typeface="Arial" panose="020B0604020202020204" pitchFamily="34" charset="0"/>
                          <a:cs typeface="Arial" panose="020B0604020202020204" pitchFamily="34" charset="0"/>
                        </a:rPr>
                        <a:t>534</a:t>
                      </a:r>
                      <a:endParaRPr sz="1200" b="0" dirty="0">
                        <a:solidFill>
                          <a:schemeClr val="tx1"/>
                        </a:solidFill>
                        <a:latin typeface="Arial" panose="020B0604020202020204" pitchFamily="34" charset="0"/>
                        <a:cs typeface="Arial" panose="020B0604020202020204" pitchFamily="34" charset="0"/>
                      </a:endParaRPr>
                    </a:p>
                  </a:txBody>
                  <a:tcPr marL="91450" marR="91450" marT="36000" marB="36000" anchor="ctr"/>
                </a:tc>
                <a:extLst>
                  <a:ext uri="{0D108BD9-81ED-4DB2-BD59-A6C34878D82A}">
                    <a16:rowId xmlns:a16="http://schemas.microsoft.com/office/drawing/2014/main" val="3093402527"/>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rtl="0">
                        <a:spcBef>
                          <a:spcPts val="0"/>
                        </a:spcBef>
                        <a:spcAft>
                          <a:spcPts val="300"/>
                        </a:spcAft>
                        <a:buNone/>
                      </a:pPr>
                      <a:r>
                        <a:rPr lang="ja-jp" sz="1200" b="1">
                          <a:solidFill>
                            <a:schemeClr val="tx1"/>
                          </a:solidFill>
                          <a:latin typeface="Arial" panose="020B0604020202020204" pitchFamily="34" charset="0"/>
                          <a:cs typeface="Arial" panose="020B0604020202020204" pitchFamily="34" charset="0"/>
                        </a:rPr>
                        <a:t>主要解析セット（PAS）</a:t>
                      </a:r>
                    </a:p>
                    <a:p>
                      <a:pPr marL="90488" marR="0" lvl="0" indent="0" algn="l" rtl="0">
                        <a:spcBef>
                          <a:spcPts val="0"/>
                        </a:spcBef>
                        <a:spcAft>
                          <a:spcPts val="0"/>
                        </a:spcAft>
                        <a:buNone/>
                      </a:pPr>
                      <a:r>
                        <a:rPr lang="ja-jp" sz="1200">
                          <a:solidFill>
                            <a:schemeClr val="tx1"/>
                          </a:solidFill>
                          <a:latin typeface="Arial" panose="020B0604020202020204" pitchFamily="34" charset="0"/>
                          <a:ea typeface="Arial"/>
                          <a:cs typeface="Arial" panose="020B0604020202020204" pitchFamily="34" charset="0"/>
                          <a:sym typeface="Arial"/>
                        </a:rPr>
                        <a:t>PD-L1腫瘍高発現率 </a:t>
                      </a:r>
                      <a:r>
                        <a:rPr lang="ja-jp" sz="1200" b="0">
                          <a:solidFill>
                            <a:schemeClr val="tx1"/>
                          </a:solidFill>
                          <a:latin typeface="Arial" panose="020B0604020202020204" pitchFamily="34" charset="0"/>
                          <a:cs typeface="Arial" panose="020B0604020202020204" pitchFamily="34" charset="0"/>
                          <a:sym typeface="Arial"/>
                        </a:rPr>
                        <a:t>22C3アッセイ</a:t>
                      </a:r>
                      <a:br>
                        <a:rPr lang="en-GB" sz="1200" dirty="0">
                          <a:solidFill>
                            <a:schemeClr val="tx1"/>
                          </a:solidFill>
                          <a:latin typeface="Arial" panose="020B0604020202020204" pitchFamily="34" charset="0"/>
                          <a:ea typeface="Arial"/>
                          <a:cs typeface="Arial" panose="020B0604020202020204" pitchFamily="34" charset="0"/>
                          <a:sym typeface="Arial"/>
                        </a:rPr>
                      </a:br>
                      <a:r>
                        <a:rPr lang="ja-jp" sz="1200">
                          <a:solidFill>
                            <a:schemeClr val="tx1"/>
                          </a:solidFill>
                          <a:latin typeface="Arial" panose="020B0604020202020204" pitchFamily="34" charset="0"/>
                          <a:cs typeface="Arial" panose="020B0604020202020204" pitchFamily="34" charset="0"/>
                          <a:sym typeface="Arial"/>
                        </a:rPr>
                        <a:t>あたり</a:t>
                      </a:r>
                      <a:r>
                        <a:rPr lang="ja-jp" sz="1200" b="0">
                          <a:solidFill>
                            <a:schemeClr val="tx1"/>
                          </a:solidFill>
                          <a:latin typeface="Arial" panose="020B0604020202020204" pitchFamily="34" charset="0"/>
                          <a:ea typeface="Arial"/>
                          <a:cs typeface="Arial" panose="020B0604020202020204" pitchFamily="34" charset="0"/>
                          <a:sym typeface="Arial"/>
                        </a:rPr>
                        <a:t>（TPS </a:t>
                      </a:r>
                      <a:r>
                        <a:rPr lang="ja-jp" sz="1200" b="0">
                          <a:solidFill>
                            <a:schemeClr val="tx1"/>
                          </a:solidFill>
                          <a:latin typeface="Arial" panose="020B0604020202020204" pitchFamily="34" charset="0"/>
                          <a:cs typeface="Arial" panose="020B0604020202020204" pitchFamily="34" charset="0"/>
                          <a:sym typeface="Arial"/>
                        </a:rPr>
                        <a:t>≥50）</a:t>
                      </a:r>
                      <a:endParaRPr sz="1200" b="0" dirty="0">
                        <a:solidFill>
                          <a:schemeClr val="tx1"/>
                        </a:solidFill>
                        <a:latin typeface="Arial" panose="020B0604020202020204" pitchFamily="34" charset="0"/>
                        <a:cs typeface="Arial" panose="020B0604020202020204" pitchFamily="34" charset="0"/>
                      </a:endParaRPr>
                    </a:p>
                  </a:txBody>
                  <a:tcPr marL="91450" marR="91450" marT="36000" marB="36000" anchor="ct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rtl="0">
                        <a:spcBef>
                          <a:spcPts val="0"/>
                        </a:spcBef>
                        <a:spcAft>
                          <a:spcPts val="0"/>
                        </a:spcAft>
                        <a:buNone/>
                      </a:pPr>
                      <a:r>
                        <a:rPr lang="ja-jp" sz="1200" b="0">
                          <a:solidFill>
                            <a:schemeClr val="tx1"/>
                          </a:solidFill>
                          <a:latin typeface="Arial" panose="020B0604020202020204" pitchFamily="34" charset="0"/>
                          <a:cs typeface="Arial" panose="020B0604020202020204" pitchFamily="34" charset="0"/>
                        </a:rPr>
                        <a:t>262</a:t>
                      </a:r>
                      <a:endParaRPr sz="1200" b="0" dirty="0">
                        <a:solidFill>
                          <a:schemeClr val="tx1"/>
                        </a:solidFill>
                        <a:latin typeface="Arial" panose="020B0604020202020204" pitchFamily="34" charset="0"/>
                        <a:cs typeface="Arial" panose="020B0604020202020204" pitchFamily="34" charset="0"/>
                      </a:endParaRPr>
                    </a:p>
                  </a:txBody>
                  <a:tcPr marL="91450" marR="91450" marT="36000" marB="36000" anchor="ct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rtl="0">
                        <a:spcBef>
                          <a:spcPts val="0"/>
                        </a:spcBef>
                        <a:spcAft>
                          <a:spcPts val="0"/>
                        </a:spcAft>
                        <a:buNone/>
                      </a:pPr>
                      <a:r>
                        <a:rPr lang="ja-jp" sz="1200" b="0">
                          <a:solidFill>
                            <a:schemeClr val="tx1"/>
                          </a:solidFill>
                          <a:latin typeface="Arial" panose="020B0604020202020204" pitchFamily="34" charset="0"/>
                          <a:cs typeface="Arial" panose="020B0604020202020204" pitchFamily="34" charset="0"/>
                        </a:rPr>
                        <a:t>259</a:t>
                      </a:r>
                      <a:endParaRPr sz="1200" b="0" dirty="0">
                        <a:solidFill>
                          <a:schemeClr val="tx1"/>
                        </a:solidFill>
                        <a:latin typeface="Arial" panose="020B0604020202020204" pitchFamily="34" charset="0"/>
                        <a:cs typeface="Arial" panose="020B0604020202020204" pitchFamily="34" charset="0"/>
                      </a:endParaRPr>
                    </a:p>
                  </a:txBody>
                  <a:tcPr marL="91450" marR="91450" marT="36000" marB="36000" anchor="ct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rtl="0">
                        <a:spcBef>
                          <a:spcPts val="0"/>
                        </a:spcBef>
                        <a:spcAft>
                          <a:spcPts val="0"/>
                        </a:spcAft>
                        <a:buNone/>
                      </a:pPr>
                      <a:r>
                        <a:rPr lang="ja-jp" sz="1200" b="0">
                          <a:solidFill>
                            <a:schemeClr val="tx1"/>
                          </a:solidFill>
                          <a:latin typeface="Arial" panose="020B0604020202020204" pitchFamily="34" charset="0"/>
                          <a:cs typeface="Arial" panose="020B0604020202020204" pitchFamily="34" charset="0"/>
                        </a:rPr>
                        <a:t>521</a:t>
                      </a:r>
                      <a:endParaRPr sz="1200" b="0" dirty="0">
                        <a:solidFill>
                          <a:schemeClr val="tx1"/>
                        </a:solidFill>
                        <a:latin typeface="Arial" panose="020B0604020202020204" pitchFamily="34" charset="0"/>
                        <a:cs typeface="Arial" panose="020B0604020202020204" pitchFamily="34" charset="0"/>
                      </a:endParaRPr>
                    </a:p>
                  </a:txBody>
                  <a:tcPr marL="91450" marR="91450" marT="36000" marB="36000" anchor="ctr"/>
                </a:tc>
                <a:extLst>
                  <a:ext uri="{0D108BD9-81ED-4DB2-BD59-A6C34878D82A}">
                    <a16:rowId xmlns:a16="http://schemas.microsoft.com/office/drawing/2014/main" val="938311612"/>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rtl="0">
                        <a:spcBef>
                          <a:spcPts val="0"/>
                        </a:spcBef>
                        <a:spcAft>
                          <a:spcPts val="300"/>
                        </a:spcAft>
                        <a:buNone/>
                      </a:pPr>
                      <a:r>
                        <a:rPr lang="ja-jp" sz="1200" b="1">
                          <a:solidFill>
                            <a:schemeClr val="tx1"/>
                          </a:solidFill>
                          <a:latin typeface="Arial" panose="020B0604020202020204" pitchFamily="34" charset="0"/>
                          <a:cs typeface="Arial" panose="020B0604020202020204" pitchFamily="34" charset="0"/>
                        </a:rPr>
                        <a:t>二次分析セット（SAS）</a:t>
                      </a:r>
                    </a:p>
                    <a:p>
                      <a:pPr marL="90488" marR="0" lvl="0" indent="0" algn="l" rtl="0">
                        <a:spcBef>
                          <a:spcPts val="0"/>
                        </a:spcBef>
                        <a:spcAft>
                          <a:spcPts val="300"/>
                        </a:spcAft>
                        <a:buNone/>
                      </a:pPr>
                      <a:r>
                        <a:rPr lang="ja-jp" sz="1200">
                          <a:solidFill>
                            <a:schemeClr val="tx1"/>
                          </a:solidFill>
                          <a:latin typeface="Arial" panose="020B0604020202020204" pitchFamily="34" charset="0"/>
                          <a:cs typeface="Arial" panose="020B0604020202020204" pitchFamily="34" charset="0"/>
                        </a:rPr>
                        <a:t>PD-L1腫瘍高発現率</a:t>
                      </a:r>
                      <a:br>
                        <a:rPr lang="en-GB" sz="1200" dirty="0">
                          <a:solidFill>
                            <a:schemeClr val="tx1"/>
                          </a:solidFill>
                          <a:latin typeface="Arial" panose="020B0604020202020204" pitchFamily="34" charset="0"/>
                          <a:cs typeface="Arial" panose="020B0604020202020204" pitchFamily="34" charset="0"/>
                        </a:rPr>
                      </a:br>
                      <a:r>
                        <a:rPr lang="ja-jp" sz="1200">
                          <a:solidFill>
                            <a:schemeClr val="tx1"/>
                          </a:solidFill>
                          <a:latin typeface="Arial" panose="020B0604020202020204" pitchFamily="34" charset="0"/>
                          <a:cs typeface="Arial" panose="020B0604020202020204" pitchFamily="34" charset="0"/>
                          <a:sym typeface="Arial"/>
                        </a:rPr>
                        <a:t>SP263アッセイあたり</a:t>
                      </a:r>
                      <a:r>
                        <a:rPr lang="ja-jp" sz="1200" b="0">
                          <a:solidFill>
                            <a:schemeClr val="tx1"/>
                          </a:solidFill>
                          <a:latin typeface="Arial" panose="020B0604020202020204" pitchFamily="34" charset="0"/>
                          <a:cs typeface="Arial" panose="020B0604020202020204" pitchFamily="34" charset="0"/>
                          <a:sym typeface="Arial"/>
                        </a:rPr>
                        <a:t>（TC≥50）</a:t>
                      </a:r>
                      <a:endParaRPr sz="1200" b="0" dirty="0">
                        <a:solidFill>
                          <a:schemeClr val="tx1"/>
                        </a:solidFill>
                        <a:latin typeface="Arial" panose="020B0604020202020204" pitchFamily="34" charset="0"/>
                        <a:cs typeface="Arial" panose="020B0604020202020204" pitchFamily="34" charset="0"/>
                      </a:endParaRPr>
                    </a:p>
                  </a:txBody>
                  <a:tcPr marL="91450" marR="91450" marT="36000" marB="36000" anchor="ct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rtl="0">
                        <a:spcBef>
                          <a:spcPts val="0"/>
                        </a:spcBef>
                        <a:spcAft>
                          <a:spcPts val="0"/>
                        </a:spcAft>
                        <a:buNone/>
                      </a:pPr>
                      <a:r>
                        <a:rPr lang="ja-jp" sz="1200" b="0">
                          <a:solidFill>
                            <a:schemeClr val="tx1"/>
                          </a:solidFill>
                          <a:latin typeface="Arial" panose="020B0604020202020204" pitchFamily="34" charset="0"/>
                          <a:cs typeface="Arial" panose="020B0604020202020204" pitchFamily="34" charset="0"/>
                        </a:rPr>
                        <a:t>211</a:t>
                      </a:r>
                      <a:endParaRPr sz="1200" b="0" dirty="0">
                        <a:solidFill>
                          <a:schemeClr val="tx1"/>
                        </a:solidFill>
                        <a:latin typeface="Arial" panose="020B0604020202020204" pitchFamily="34" charset="0"/>
                        <a:cs typeface="Arial" panose="020B0604020202020204" pitchFamily="34" charset="0"/>
                      </a:endParaRPr>
                    </a:p>
                  </a:txBody>
                  <a:tcPr marL="91450" marR="91450" marT="36000" marB="36000" anchor="ct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rtl="0">
                        <a:spcBef>
                          <a:spcPts val="0"/>
                        </a:spcBef>
                        <a:spcAft>
                          <a:spcPts val="0"/>
                        </a:spcAft>
                        <a:buNone/>
                      </a:pPr>
                      <a:r>
                        <a:rPr lang="ja-jp" sz="1200" b="0">
                          <a:solidFill>
                            <a:schemeClr val="tx1"/>
                          </a:solidFill>
                          <a:latin typeface="Arial" panose="020B0604020202020204" pitchFamily="34" charset="0"/>
                          <a:cs typeface="Arial" panose="020B0604020202020204" pitchFamily="34" charset="0"/>
                        </a:rPr>
                        <a:t>209</a:t>
                      </a:r>
                      <a:endParaRPr sz="1200" b="0" dirty="0">
                        <a:solidFill>
                          <a:schemeClr val="tx1"/>
                        </a:solidFill>
                        <a:latin typeface="Arial" panose="020B0604020202020204" pitchFamily="34" charset="0"/>
                        <a:cs typeface="Arial" panose="020B0604020202020204" pitchFamily="34" charset="0"/>
                      </a:endParaRPr>
                    </a:p>
                  </a:txBody>
                  <a:tcPr marL="91450" marR="91450" marT="36000" marB="36000" anchor="ct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rtl="0">
                        <a:spcBef>
                          <a:spcPts val="0"/>
                        </a:spcBef>
                        <a:spcAft>
                          <a:spcPts val="0"/>
                        </a:spcAft>
                        <a:buNone/>
                      </a:pPr>
                      <a:r>
                        <a:rPr lang="ja-jp" sz="1200" b="0">
                          <a:solidFill>
                            <a:schemeClr val="tx1"/>
                          </a:solidFill>
                          <a:latin typeface="Arial" panose="020B0604020202020204" pitchFamily="34" charset="0"/>
                          <a:cs typeface="Arial" panose="020B0604020202020204" pitchFamily="34" charset="0"/>
                        </a:rPr>
                        <a:t>420</a:t>
                      </a:r>
                      <a:endParaRPr sz="1200" b="0" dirty="0">
                        <a:solidFill>
                          <a:schemeClr val="tx1"/>
                        </a:solidFill>
                        <a:latin typeface="Arial" panose="020B0604020202020204" pitchFamily="34" charset="0"/>
                        <a:cs typeface="Arial" panose="020B0604020202020204" pitchFamily="34" charset="0"/>
                      </a:endParaRPr>
                    </a:p>
                  </a:txBody>
                  <a:tcPr marL="91450" marR="91450" marT="36000" marB="36000" anchor="ctr"/>
                </a:tc>
                <a:extLst>
                  <a:ext uri="{0D108BD9-81ED-4DB2-BD59-A6C34878D82A}">
                    <a16:rowId xmlns:a16="http://schemas.microsoft.com/office/drawing/2014/main" val="3113293845"/>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rtl="0">
                        <a:spcBef>
                          <a:spcPts val="0"/>
                        </a:spcBef>
                        <a:spcAft>
                          <a:spcPts val="300"/>
                        </a:spcAft>
                        <a:buNone/>
                      </a:pPr>
                      <a:r>
                        <a:rPr lang="ja-jp" sz="1200" b="1">
                          <a:solidFill>
                            <a:schemeClr val="tx1"/>
                          </a:solidFill>
                          <a:latin typeface="Arial" panose="020B0604020202020204" pitchFamily="34" charset="0"/>
                          <a:cs typeface="Arial" panose="020B0604020202020204" pitchFamily="34" charset="0"/>
                        </a:rPr>
                        <a:t>安全評価可能セット</a:t>
                      </a:r>
                    </a:p>
                    <a:p>
                      <a:pPr marL="90488" marR="0" lvl="0" indent="0" algn="l" rtl="0">
                        <a:spcBef>
                          <a:spcPts val="0"/>
                        </a:spcBef>
                        <a:spcAft>
                          <a:spcPts val="0"/>
                        </a:spcAft>
                        <a:buNone/>
                      </a:pPr>
                      <a:r>
                        <a:rPr lang="ja-jp" sz="1200" b="0">
                          <a:solidFill>
                            <a:schemeClr val="tx1"/>
                          </a:solidFill>
                          <a:latin typeface="Arial" panose="020B0604020202020204" pitchFamily="34" charset="0"/>
                          <a:cs typeface="Arial" panose="020B0604020202020204" pitchFamily="34" charset="0"/>
                        </a:rPr>
                        <a:t>少なくとも1回の何らかの治療</a:t>
                      </a:r>
                      <a:br>
                        <a:rPr lang="en-GB" sz="1200" b="0" dirty="0">
                          <a:solidFill>
                            <a:schemeClr val="tx1"/>
                          </a:solidFill>
                          <a:latin typeface="Arial" panose="020B0604020202020204" pitchFamily="34" charset="0"/>
                          <a:cs typeface="Arial" panose="020B0604020202020204" pitchFamily="34" charset="0"/>
                        </a:rPr>
                      </a:br>
                      <a:r>
                        <a:rPr lang="ja-jp" sz="1200" b="0">
                          <a:solidFill>
                            <a:schemeClr val="tx1"/>
                          </a:solidFill>
                          <a:latin typeface="Arial" panose="020B0604020202020204" pitchFamily="34" charset="0"/>
                          <a:cs typeface="Arial" panose="020B0604020202020204" pitchFamily="34" charset="0"/>
                        </a:rPr>
                        <a:t>を受けた全患者</a:t>
                      </a:r>
                      <a:endParaRPr sz="1200" b="1" dirty="0">
                        <a:solidFill>
                          <a:schemeClr val="tx1"/>
                        </a:solidFill>
                        <a:latin typeface="Arial" panose="020B0604020202020204" pitchFamily="34" charset="0"/>
                        <a:cs typeface="Arial" panose="020B0604020202020204" pitchFamily="34" charset="0"/>
                      </a:endParaRPr>
                    </a:p>
                  </a:txBody>
                  <a:tcPr marL="91450" marR="91450" marT="36000" marB="36000" anchor="ct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rtl="0">
                        <a:spcBef>
                          <a:spcPts val="0"/>
                        </a:spcBef>
                        <a:spcAft>
                          <a:spcPts val="0"/>
                        </a:spcAft>
                        <a:buNone/>
                      </a:pPr>
                      <a:r>
                        <a:rPr lang="ja-jp" sz="1200" b="0">
                          <a:solidFill>
                            <a:schemeClr val="tx1"/>
                          </a:solidFill>
                          <a:latin typeface="Arial" panose="020B0604020202020204" pitchFamily="34" charset="0"/>
                          <a:cs typeface="Arial" panose="020B0604020202020204" pitchFamily="34" charset="0"/>
                        </a:rPr>
                        <a:t>267</a:t>
                      </a:r>
                      <a:endParaRPr sz="1200" b="0" dirty="0">
                        <a:solidFill>
                          <a:schemeClr val="tx1"/>
                        </a:solidFill>
                        <a:latin typeface="Arial" panose="020B0604020202020204" pitchFamily="34" charset="0"/>
                        <a:cs typeface="Arial" panose="020B0604020202020204" pitchFamily="34" charset="0"/>
                      </a:endParaRPr>
                    </a:p>
                  </a:txBody>
                  <a:tcPr marL="91450" marR="91450" marT="36000" marB="36000" anchor="ct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rtl="0">
                        <a:spcBef>
                          <a:spcPts val="0"/>
                        </a:spcBef>
                        <a:spcAft>
                          <a:spcPts val="0"/>
                        </a:spcAft>
                        <a:buNone/>
                      </a:pPr>
                      <a:r>
                        <a:rPr lang="ja-jp" sz="1200" b="0">
                          <a:solidFill>
                            <a:schemeClr val="tx1"/>
                          </a:solidFill>
                          <a:latin typeface="Arial" panose="020B0604020202020204" pitchFamily="34" charset="0"/>
                          <a:cs typeface="Arial" panose="020B0604020202020204" pitchFamily="34" charset="0"/>
                        </a:rPr>
                        <a:t>263</a:t>
                      </a:r>
                      <a:endParaRPr sz="1200" b="0" dirty="0">
                        <a:solidFill>
                          <a:schemeClr val="tx1"/>
                        </a:solidFill>
                        <a:latin typeface="Arial" panose="020B0604020202020204" pitchFamily="34" charset="0"/>
                        <a:cs typeface="Arial" panose="020B0604020202020204" pitchFamily="34" charset="0"/>
                      </a:endParaRPr>
                    </a:p>
                  </a:txBody>
                  <a:tcPr marL="91450" marR="91450" marT="36000" marB="36000" anchor="ct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rtl="0">
                        <a:spcBef>
                          <a:spcPts val="0"/>
                        </a:spcBef>
                        <a:spcAft>
                          <a:spcPts val="0"/>
                        </a:spcAft>
                        <a:buNone/>
                      </a:pPr>
                      <a:r>
                        <a:rPr lang="ja-jp" sz="1200" b="0" dirty="0">
                          <a:solidFill>
                            <a:schemeClr val="tx1"/>
                          </a:solidFill>
                          <a:latin typeface="Arial" panose="020B0604020202020204" pitchFamily="34" charset="0"/>
                          <a:cs typeface="Arial" panose="020B0604020202020204" pitchFamily="34" charset="0"/>
                        </a:rPr>
                        <a:t>530</a:t>
                      </a:r>
                      <a:endParaRPr sz="1200" b="0" dirty="0">
                        <a:solidFill>
                          <a:schemeClr val="tx1"/>
                        </a:solidFill>
                        <a:latin typeface="Arial" panose="020B0604020202020204" pitchFamily="34" charset="0"/>
                        <a:cs typeface="Arial" panose="020B0604020202020204" pitchFamily="34" charset="0"/>
                      </a:endParaRPr>
                    </a:p>
                  </a:txBody>
                  <a:tcPr marL="91450" marR="91450" marT="36000" marB="36000" anchor="ctr"/>
                </a:tc>
                <a:extLst>
                  <a:ext uri="{0D108BD9-81ED-4DB2-BD59-A6C34878D82A}">
                    <a16:rowId xmlns:a16="http://schemas.microsoft.com/office/drawing/2014/main" val="919345016"/>
                  </a:ext>
                </a:extLst>
              </a:tr>
            </a:tbl>
          </a:graphicData>
        </a:graphic>
      </p:graphicFrame>
      <p:cxnSp>
        <p:nvCxnSpPr>
          <p:cNvPr id="73" name="Connector: Elbow 72">
            <a:extLst>
              <a:ext uri="{FF2B5EF4-FFF2-40B4-BE49-F238E27FC236}">
                <a16:creationId xmlns:a16="http://schemas.microsoft.com/office/drawing/2014/main" id="{FCE07122-8897-CAA8-9D73-0A0966107B06}"/>
              </a:ext>
            </a:extLst>
          </p:cNvPr>
          <p:cNvCxnSpPr>
            <a:stCxn id="49" idx="2"/>
            <a:endCxn id="45" idx="0"/>
          </p:cNvCxnSpPr>
          <p:nvPr/>
        </p:nvCxnSpPr>
        <p:spPr>
          <a:xfrm rot="5400000">
            <a:off x="8671730" y="2317155"/>
            <a:ext cx="709124" cy="741655"/>
          </a:xfrm>
          <a:prstGeom prst="bentConnector3">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74" name="Connector: Elbow 73">
            <a:extLst>
              <a:ext uri="{FF2B5EF4-FFF2-40B4-BE49-F238E27FC236}">
                <a16:creationId xmlns:a16="http://schemas.microsoft.com/office/drawing/2014/main" id="{2815D827-AE0B-997F-2D68-D1B656360108}"/>
              </a:ext>
            </a:extLst>
          </p:cNvPr>
          <p:cNvCxnSpPr>
            <a:cxnSpLocks/>
            <a:stCxn id="49" idx="2"/>
            <a:endCxn id="46" idx="0"/>
          </p:cNvCxnSpPr>
          <p:nvPr/>
        </p:nvCxnSpPr>
        <p:spPr>
          <a:xfrm rot="16200000" flipH="1">
            <a:off x="9437039" y="2293499"/>
            <a:ext cx="709124" cy="788965"/>
          </a:xfrm>
          <a:prstGeom prst="bentConnector3">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82" name="Connector: Elbow 81">
            <a:extLst>
              <a:ext uri="{FF2B5EF4-FFF2-40B4-BE49-F238E27FC236}">
                <a16:creationId xmlns:a16="http://schemas.microsoft.com/office/drawing/2014/main" id="{EE84F7FB-13D8-FC65-C54A-F2C8B8BDB137}"/>
              </a:ext>
            </a:extLst>
          </p:cNvPr>
          <p:cNvCxnSpPr>
            <a:cxnSpLocks/>
            <a:stCxn id="46" idx="2"/>
            <a:endCxn id="63" idx="0"/>
          </p:cNvCxnSpPr>
          <p:nvPr/>
        </p:nvCxnSpPr>
        <p:spPr>
          <a:xfrm rot="5400000">
            <a:off x="9321918" y="3594357"/>
            <a:ext cx="1057242" cy="671086"/>
          </a:xfrm>
          <a:prstGeom prst="bentConnector3">
            <a:avLst>
              <a:gd name="adj1" fmla="val 50000"/>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85" name="Connector: Elbow 84">
            <a:extLst>
              <a:ext uri="{FF2B5EF4-FFF2-40B4-BE49-F238E27FC236}">
                <a16:creationId xmlns:a16="http://schemas.microsoft.com/office/drawing/2014/main" id="{5DB210B7-D80D-5A04-A8F0-E7092490EE40}"/>
              </a:ext>
            </a:extLst>
          </p:cNvPr>
          <p:cNvCxnSpPr>
            <a:cxnSpLocks/>
            <a:stCxn id="46" idx="2"/>
            <a:endCxn id="64" idx="0"/>
          </p:cNvCxnSpPr>
          <p:nvPr/>
        </p:nvCxnSpPr>
        <p:spPr>
          <a:xfrm rot="16200000" flipH="1">
            <a:off x="9995785" y="3591575"/>
            <a:ext cx="1057242" cy="676649"/>
          </a:xfrm>
          <a:prstGeom prst="bentConnector3">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57691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2BDB3F-1227-C3C8-3277-241D293D5BC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33C862E-FA80-EFCF-5A89-EA50EB1B065B}"/>
              </a:ext>
            </a:extLst>
          </p:cNvPr>
          <p:cNvSpPr>
            <a:spLocks noGrp="1"/>
          </p:cNvSpPr>
          <p:nvPr>
            <p:ph type="title"/>
          </p:nvPr>
        </p:nvSpPr>
        <p:spPr>
          <a:xfrm>
            <a:off x="304800" y="107693"/>
            <a:ext cx="11731868" cy="939801"/>
          </a:xfrm>
        </p:spPr>
        <p:txBody>
          <a:bodyPr rtlCol="0"/>
          <a:lstStyle/>
          <a:p>
            <a:pPr rtl="0"/>
            <a:r>
              <a:rPr lang="ja-jp">
                <a:latin typeface="+mn-lt"/>
              </a:rPr>
              <a:t>CT051：スカイスクレイパー01：治療歴無しPD-L1高値の局所進行切除不能/転移性NSCLC患者を対象とした、チラゴルマブ（tira）+アテゾリズマブ（atezo）対プラセボ（pbo）+アテゾ（atezo）の第III相無作為化試験 - Peters S, et al</a:t>
            </a:r>
          </a:p>
        </p:txBody>
      </p:sp>
      <p:sp>
        <p:nvSpPr>
          <p:cNvPr id="29" name="Content Placeholder 7">
            <a:extLst>
              <a:ext uri="{FF2B5EF4-FFF2-40B4-BE49-F238E27FC236}">
                <a16:creationId xmlns:a16="http://schemas.microsoft.com/office/drawing/2014/main" id="{31490B50-9591-21FE-2700-E8EA5E41CDE0}"/>
              </a:ext>
            </a:extLst>
          </p:cNvPr>
          <p:cNvSpPr>
            <a:spLocks noGrp="1"/>
          </p:cNvSpPr>
          <p:nvPr>
            <p:ph idx="1"/>
          </p:nvPr>
        </p:nvSpPr>
        <p:spPr>
          <a:xfrm>
            <a:off x="304799" y="1246909"/>
            <a:ext cx="11731869" cy="5055650"/>
          </a:xfrm>
        </p:spPr>
        <p:txBody>
          <a:bodyPr rtlCol="0"/>
          <a:lstStyle/>
          <a:p>
            <a:pPr rtl="0"/>
            <a:r>
              <a:rPr lang="ja-jp" b="1"/>
              <a:t>主な結果 (続き)</a:t>
            </a:r>
          </a:p>
        </p:txBody>
      </p:sp>
      <p:sp>
        <p:nvSpPr>
          <p:cNvPr id="30" name="Text Placeholder 4">
            <a:extLst>
              <a:ext uri="{FF2B5EF4-FFF2-40B4-BE49-F238E27FC236}">
                <a16:creationId xmlns:a16="http://schemas.microsoft.com/office/drawing/2014/main" id="{35E9E15E-98EB-A3AF-1721-7F5E1C50DD08}"/>
              </a:ext>
            </a:extLst>
          </p:cNvPr>
          <p:cNvSpPr>
            <a:spLocks noGrp="1"/>
          </p:cNvSpPr>
          <p:nvPr>
            <p:ph type="body" sz="quarter" idx="11"/>
          </p:nvPr>
        </p:nvSpPr>
        <p:spPr>
          <a:xfrm>
            <a:off x="6379633" y="6521312"/>
            <a:ext cx="5507567" cy="200025"/>
          </a:xfrm>
        </p:spPr>
        <p:txBody>
          <a:bodyPr rtlCol="0"/>
          <a:lstStyle/>
          <a:p>
            <a:pPr rtl="0"/>
            <a:r>
              <a:rPr lang="ja-jp"/>
              <a:t>Peters S, et al.AACR; 2025.抄録番号：CT051</a:t>
            </a:r>
          </a:p>
        </p:txBody>
      </p:sp>
      <p:graphicFrame>
        <p:nvGraphicFramePr>
          <p:cNvPr id="2" name="Table 1">
            <a:extLst>
              <a:ext uri="{FF2B5EF4-FFF2-40B4-BE49-F238E27FC236}">
                <a16:creationId xmlns:a16="http://schemas.microsoft.com/office/drawing/2014/main" id="{34FDEB82-9BEA-69B8-8E15-122328013356}"/>
              </a:ext>
            </a:extLst>
          </p:cNvPr>
          <p:cNvGraphicFramePr>
            <a:graphicFrameLocks noGrp="1"/>
          </p:cNvGraphicFramePr>
          <p:nvPr>
            <p:extLst>
              <p:ext uri="{D42A27DB-BD31-4B8C-83A1-F6EECF244321}">
                <p14:modId xmlns:p14="http://schemas.microsoft.com/office/powerpoint/2010/main" val="1111863859"/>
              </p:ext>
            </p:extLst>
          </p:nvPr>
        </p:nvGraphicFramePr>
        <p:xfrm>
          <a:off x="6187181" y="2049632"/>
          <a:ext cx="5853525" cy="1246092"/>
        </p:xfrm>
        <a:graphic>
          <a:graphicData uri="http://schemas.openxmlformats.org/drawingml/2006/table">
            <a:tbl>
              <a:tblPr firstRow="1" bandRow="1">
                <a:tableStyleId>{69012ECD-51FC-41F1-AA8D-1B2483CD663E}</a:tableStyleId>
              </a:tblPr>
              <a:tblGrid>
                <a:gridCol w="2697213">
                  <a:extLst>
                    <a:ext uri="{9D8B030D-6E8A-4147-A177-3AD203B41FA5}">
                      <a16:colId xmlns:a16="http://schemas.microsoft.com/office/drawing/2014/main" val="881070766"/>
                    </a:ext>
                  </a:extLst>
                </a:gridCol>
                <a:gridCol w="1600290">
                  <a:extLst>
                    <a:ext uri="{9D8B030D-6E8A-4147-A177-3AD203B41FA5}">
                      <a16:colId xmlns:a16="http://schemas.microsoft.com/office/drawing/2014/main" val="3400412284"/>
                    </a:ext>
                  </a:extLst>
                </a:gridCol>
                <a:gridCol w="1556022">
                  <a:extLst>
                    <a:ext uri="{9D8B030D-6E8A-4147-A177-3AD203B41FA5}">
                      <a16:colId xmlns:a16="http://schemas.microsoft.com/office/drawing/2014/main" val="1653846850"/>
                    </a:ext>
                  </a:extLst>
                </a:gridCol>
              </a:tblGrid>
              <a:tr h="345873">
                <a:tc>
                  <a:txBody>
                    <a:bodyPr/>
                    <a:lstStyle/>
                    <a:p>
                      <a:pPr algn="l" rtl="0"/>
                      <a:r>
                        <a:rPr lang="ja-jp" sz="1200" kern="1200">
                          <a:solidFill>
                            <a:schemeClr val="tx2"/>
                          </a:solidFill>
                        </a:rPr>
                        <a:t>一次解析</a:t>
                      </a:r>
                      <a:endParaRPr lang="en-GB" sz="1200" kern="1200" dirty="0">
                        <a:solidFill>
                          <a:schemeClr val="tx2"/>
                        </a:solidFill>
                        <a:latin typeface="+mn-lt"/>
                        <a:ea typeface="+mn-ea"/>
                        <a:cs typeface="+mn-cs"/>
                      </a:endParaRPr>
                    </a:p>
                  </a:txBody>
                  <a:tcPr marL="72000" marR="36000" marT="0" marB="0" anchor="b"/>
                </a:tc>
                <a:tc>
                  <a:txBody>
                    <a:bodyPr/>
                    <a:lstStyle/>
                    <a:p>
                      <a:pPr algn="ctr" rtl="0"/>
                      <a:r>
                        <a:rPr lang="ja-jp" sz="1200" kern="1200" dirty="0">
                          <a:solidFill>
                            <a:schemeClr val="tx2"/>
                          </a:solidFill>
                        </a:rPr>
                        <a:t>チラゴルマブ+</a:t>
                      </a:r>
                      <a:br>
                        <a:rPr lang="en-GB" altLang="ja-JP" sz="1200" kern="1200" dirty="0">
                          <a:solidFill>
                            <a:schemeClr val="tx2"/>
                          </a:solidFill>
                        </a:rPr>
                      </a:br>
                      <a:r>
                        <a:rPr lang="ja-jp" sz="1200" kern="1200" dirty="0">
                          <a:solidFill>
                            <a:schemeClr val="tx2"/>
                          </a:solidFill>
                        </a:rPr>
                        <a:t>アテゾリズマブ</a:t>
                      </a:r>
                    </a:p>
                    <a:p>
                      <a:pPr algn="ctr" rtl="0"/>
                      <a:r>
                        <a:rPr lang="ja-jp" sz="1200" kern="1200" dirty="0">
                          <a:solidFill>
                            <a:schemeClr val="tx2"/>
                          </a:solidFill>
                        </a:rPr>
                        <a:t>(n=262)</a:t>
                      </a:r>
                      <a:endParaRPr lang="en-GB" sz="1200" kern="1200" dirty="0">
                        <a:solidFill>
                          <a:schemeClr val="tx2"/>
                        </a:solidFill>
                        <a:latin typeface="+mn-lt"/>
                        <a:ea typeface="+mn-ea"/>
                        <a:cs typeface="+mn-cs"/>
                      </a:endParaRPr>
                    </a:p>
                  </a:txBody>
                  <a:tcPr marL="72000" marR="36000" marT="0" marB="0" anchor="b"/>
                </a:tc>
                <a:tc>
                  <a:txBody>
                    <a:bodyPr/>
                    <a:lstStyle/>
                    <a:p>
                      <a:pPr algn="ctr" rtl="0"/>
                      <a:r>
                        <a:rPr lang="ja-jp" sz="1200" kern="1200">
                          <a:solidFill>
                            <a:schemeClr val="tx2"/>
                          </a:solidFill>
                        </a:rPr>
                        <a:t>プラセボ + </a:t>
                      </a:r>
                    </a:p>
                    <a:p>
                      <a:pPr algn="ctr" rtl="0"/>
                      <a:r>
                        <a:rPr lang="ja-jp" sz="1200" kern="1200">
                          <a:solidFill>
                            <a:schemeClr val="tx2"/>
                          </a:solidFill>
                        </a:rPr>
                        <a:t>アテゾリズマブ</a:t>
                      </a:r>
                    </a:p>
                    <a:p>
                      <a:pPr algn="ctr" rtl="0"/>
                      <a:r>
                        <a:rPr lang="ja-jp" sz="1200" kern="1200">
                          <a:solidFill>
                            <a:schemeClr val="tx2"/>
                          </a:solidFill>
                        </a:rPr>
                        <a:t>(n=259)</a:t>
                      </a:r>
                      <a:endParaRPr lang="en-GB" sz="1200" kern="1200" dirty="0">
                        <a:solidFill>
                          <a:schemeClr val="tx2"/>
                        </a:solidFill>
                        <a:latin typeface="+mn-lt"/>
                        <a:ea typeface="+mn-ea"/>
                        <a:cs typeface="+mn-cs"/>
                      </a:endParaRPr>
                    </a:p>
                  </a:txBody>
                  <a:tcPr marL="72000" marR="36000" marT="0" marB="0" anchor="b"/>
                </a:tc>
                <a:extLst>
                  <a:ext uri="{0D108BD9-81ED-4DB2-BD59-A6C34878D82A}">
                    <a16:rowId xmlns:a16="http://schemas.microsoft.com/office/drawing/2014/main" val="1036986302"/>
                  </a:ext>
                </a:extLst>
              </a:tr>
              <a:tr h="232484">
                <a:tc>
                  <a:txBody>
                    <a:bodyPr/>
                    <a:lstStyle/>
                    <a:p>
                      <a:pPr algn="l" rtl="0"/>
                      <a:r>
                        <a:rPr lang="ja-jp" sz="1200">
                          <a:solidFill>
                            <a:srgbClr val="363636"/>
                          </a:solidFill>
                        </a:rPr>
                        <a:t>イベント、n (％)</a:t>
                      </a:r>
                    </a:p>
                  </a:txBody>
                  <a:tcPr marL="72000" marR="36000" marT="0" marB="0" anchor="ctr"/>
                </a:tc>
                <a:tc>
                  <a:txBody>
                    <a:bodyPr/>
                    <a:lstStyle/>
                    <a:p>
                      <a:pPr algn="ctr" rtl="0"/>
                      <a:r>
                        <a:rPr lang="ja-jp" sz="1200">
                          <a:solidFill>
                            <a:srgbClr val="363636"/>
                          </a:solidFill>
                        </a:rPr>
                        <a:t>158 (60.3)</a:t>
                      </a:r>
                    </a:p>
                  </a:txBody>
                  <a:tcPr marL="72000" marR="36000" marT="0" marB="0" anchor="ctr"/>
                </a:tc>
                <a:tc>
                  <a:txBody>
                    <a:bodyPr/>
                    <a:lstStyle/>
                    <a:p>
                      <a:pPr algn="ctr" rtl="0"/>
                      <a:r>
                        <a:rPr lang="ja-jp" sz="1200">
                          <a:solidFill>
                            <a:srgbClr val="363636"/>
                          </a:solidFill>
                        </a:rPr>
                        <a:t>179 (69.1)</a:t>
                      </a:r>
                    </a:p>
                  </a:txBody>
                  <a:tcPr marL="72000" marR="36000" marT="0" marB="0" anchor="ctr"/>
                </a:tc>
                <a:extLst>
                  <a:ext uri="{0D108BD9-81ED-4DB2-BD59-A6C34878D82A}">
                    <a16:rowId xmlns:a16="http://schemas.microsoft.com/office/drawing/2014/main" val="3960412512"/>
                  </a:ext>
                </a:extLst>
              </a:tr>
              <a:tr h="232484">
                <a:tc>
                  <a:txBody>
                    <a:bodyPr/>
                    <a:lstStyle/>
                    <a:p>
                      <a:pPr algn="l" rtl="0"/>
                      <a:r>
                        <a:rPr lang="ja-jp" sz="1200">
                          <a:solidFill>
                            <a:srgbClr val="363636"/>
                          </a:solidFill>
                        </a:rPr>
                        <a:t>mPFS、月数（95%信頼区間）</a:t>
                      </a:r>
                    </a:p>
                  </a:txBody>
                  <a:tcPr marL="72000" marR="36000" marT="0" marB="0" anchor="ctr"/>
                </a:tc>
                <a:tc>
                  <a:txBody>
                    <a:bodyPr/>
                    <a:lstStyle/>
                    <a:p>
                      <a:pPr algn="ctr" rtl="0"/>
                      <a:r>
                        <a:rPr lang="ja-jp" sz="1200">
                          <a:solidFill>
                            <a:srgbClr val="363636"/>
                          </a:solidFill>
                        </a:rPr>
                        <a:t>7.0 (5.6, 9.8)</a:t>
                      </a:r>
                    </a:p>
                  </a:txBody>
                  <a:tcPr marL="72000" marR="3600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5.6 (4.4, 7.0)</a:t>
                      </a:r>
                    </a:p>
                  </a:txBody>
                  <a:tcPr marL="72000" marR="36000" marT="0" marB="0" anchor="ctr"/>
                </a:tc>
                <a:extLst>
                  <a:ext uri="{0D108BD9-81ED-4DB2-BD59-A6C34878D82A}">
                    <a16:rowId xmlns:a16="http://schemas.microsoft.com/office/drawing/2014/main" val="2800554499"/>
                  </a:ext>
                </a:extLst>
              </a:tr>
              <a:tr h="232484">
                <a:tc>
                  <a:txBody>
                    <a:bodyPr/>
                    <a:lstStyle/>
                    <a:p>
                      <a:pPr algn="l" rtl="0"/>
                      <a:r>
                        <a:rPr lang="ja-jp" sz="1200">
                          <a:solidFill>
                            <a:srgbClr val="363636"/>
                          </a:solidFill>
                        </a:rPr>
                        <a:t>層別化ハザード比（95%信頼区間）；p値</a:t>
                      </a:r>
                    </a:p>
                  </a:txBody>
                  <a:tcPr marL="72000" marR="36000" marT="0" marB="0" anchor="ctr"/>
                </a:tc>
                <a:tc gridSpan="2">
                  <a:txBody>
                    <a:bodyPr/>
                    <a:lstStyle/>
                    <a:p>
                      <a:pPr algn="ctr" rtl="0"/>
                      <a:r>
                        <a:rPr lang="ja-jp" sz="1200" dirty="0">
                          <a:solidFill>
                            <a:srgbClr val="363636"/>
                          </a:solidFill>
                        </a:rPr>
                        <a:t>0.78 (0.63, 0.97); 0.02</a:t>
                      </a:r>
                    </a:p>
                  </a:txBody>
                  <a:tcPr marL="72000" marR="36000" marT="0" marB="0" anchor="ctr"/>
                </a:tc>
                <a:tc hMerge="1">
                  <a:txBody>
                    <a:bodyPr/>
                    <a:lstStyle/>
                    <a:p>
                      <a:pPr algn="ctr" rtl="0"/>
                      <a:endParaRPr lang="en-GB" sz="1200" dirty="0"/>
                    </a:p>
                  </a:txBody>
                  <a:tcPr marL="36000" marR="36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73347186"/>
                  </a:ext>
                </a:extLst>
              </a:tr>
            </a:tbl>
          </a:graphicData>
        </a:graphic>
      </p:graphicFrame>
      <p:sp>
        <p:nvSpPr>
          <p:cNvPr id="3" name="TextBox 2">
            <a:extLst>
              <a:ext uri="{FF2B5EF4-FFF2-40B4-BE49-F238E27FC236}">
                <a16:creationId xmlns:a16="http://schemas.microsoft.com/office/drawing/2014/main" id="{7C29B04F-908A-7292-1A0E-3A86A8B1B092}"/>
              </a:ext>
            </a:extLst>
          </p:cNvPr>
          <p:cNvSpPr txBox="1"/>
          <p:nvPr/>
        </p:nvSpPr>
        <p:spPr>
          <a:xfrm>
            <a:off x="9519263" y="3359587"/>
            <a:ext cx="2037737" cy="461665"/>
          </a:xfrm>
          <a:prstGeom prst="rect">
            <a:avLst/>
          </a:prstGeom>
          <a:noFill/>
        </p:spPr>
        <p:txBody>
          <a:bodyPr wrap="none" rtlCol="0">
            <a:spAutoFit/>
          </a:bodyPr>
          <a:lstStyle/>
          <a:p>
            <a:pPr rtl="0"/>
            <a:r>
              <a:rPr lang="ja-jp" sz="1200">
                <a:solidFill>
                  <a:schemeClr val="tx1"/>
                </a:solidFill>
                <a:latin typeface="+mn-lt"/>
              </a:rPr>
              <a:t>データカットオフ：2022年3月12日</a:t>
            </a:r>
          </a:p>
          <a:p>
            <a:pPr rtl="0"/>
            <a:r>
              <a:rPr lang="ja-jp" sz="1200">
                <a:solidFill>
                  <a:schemeClr val="tx1"/>
                </a:solidFill>
                <a:latin typeface="+mn-lt"/>
              </a:rPr>
              <a:t>フォローアップ最短期間：6.4カ月</a:t>
            </a:r>
            <a:endParaRPr lang="en-GB" sz="1200" dirty="0">
              <a:solidFill>
                <a:schemeClr val="tx1"/>
              </a:solidFill>
              <a:latin typeface="+mn-lt"/>
            </a:endParaRPr>
          </a:p>
        </p:txBody>
      </p:sp>
      <p:sp>
        <p:nvSpPr>
          <p:cNvPr id="5" name="TextBox 4">
            <a:extLst>
              <a:ext uri="{FF2B5EF4-FFF2-40B4-BE49-F238E27FC236}">
                <a16:creationId xmlns:a16="http://schemas.microsoft.com/office/drawing/2014/main" id="{E95A34BB-D4FA-7281-A549-0F78B4A011A6}"/>
              </a:ext>
            </a:extLst>
          </p:cNvPr>
          <p:cNvSpPr txBox="1"/>
          <p:nvPr/>
        </p:nvSpPr>
        <p:spPr>
          <a:xfrm>
            <a:off x="4766149" y="1536700"/>
            <a:ext cx="2659702" cy="338554"/>
          </a:xfrm>
          <a:prstGeom prst="rect">
            <a:avLst/>
          </a:prstGeom>
          <a:noFill/>
        </p:spPr>
        <p:txBody>
          <a:bodyPr wrap="none" rtlCol="0">
            <a:spAutoFit/>
          </a:bodyPr>
          <a:lstStyle/>
          <a:p>
            <a:pPr algn="ctr" rtl="0"/>
            <a:r>
              <a:rPr lang="ja-jp" sz="1600" b="1">
                <a:latin typeface="+mn-lt"/>
              </a:rPr>
              <a:t>無増悪生存期間</a:t>
            </a:r>
          </a:p>
        </p:txBody>
      </p:sp>
      <p:sp>
        <p:nvSpPr>
          <p:cNvPr id="6" name="Freeform 21">
            <a:extLst>
              <a:ext uri="{FF2B5EF4-FFF2-40B4-BE49-F238E27FC236}">
                <a16:creationId xmlns:a16="http://schemas.microsoft.com/office/drawing/2014/main" id="{BC5D40AC-3CBB-7378-2949-615333710397}"/>
              </a:ext>
            </a:extLst>
          </p:cNvPr>
          <p:cNvSpPr>
            <a:spLocks/>
          </p:cNvSpPr>
          <p:nvPr/>
        </p:nvSpPr>
        <p:spPr bwMode="auto">
          <a:xfrm>
            <a:off x="1926076" y="2179915"/>
            <a:ext cx="9618224" cy="2916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sp>
        <p:nvSpPr>
          <p:cNvPr id="7" name="TextBox 6">
            <a:extLst>
              <a:ext uri="{FF2B5EF4-FFF2-40B4-BE49-F238E27FC236}">
                <a16:creationId xmlns:a16="http://schemas.microsoft.com/office/drawing/2014/main" id="{E488D6F7-38F7-F5E5-BC8F-4BD589EBE5B7}"/>
              </a:ext>
            </a:extLst>
          </p:cNvPr>
          <p:cNvSpPr txBox="1"/>
          <p:nvPr/>
        </p:nvSpPr>
        <p:spPr>
          <a:xfrm>
            <a:off x="5991817" y="5371928"/>
            <a:ext cx="1268296"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mn-lt"/>
                <a:cs typeface="Arial" panose="020B0604020202020204" pitchFamily="34" charset="0"/>
              </a:rPr>
              <a:t>期間、月</a:t>
            </a:r>
          </a:p>
        </p:txBody>
      </p:sp>
      <p:grpSp>
        <p:nvGrpSpPr>
          <p:cNvPr id="8" name="Group 7">
            <a:extLst>
              <a:ext uri="{FF2B5EF4-FFF2-40B4-BE49-F238E27FC236}">
                <a16:creationId xmlns:a16="http://schemas.microsoft.com/office/drawing/2014/main" id="{4C03469A-C295-9775-588D-2909A6C0B6D4}"/>
              </a:ext>
            </a:extLst>
          </p:cNvPr>
          <p:cNvGrpSpPr/>
          <p:nvPr/>
        </p:nvGrpSpPr>
        <p:grpSpPr>
          <a:xfrm>
            <a:off x="1181147" y="2012275"/>
            <a:ext cx="752408" cy="3231020"/>
            <a:chOff x="1231947" y="1285509"/>
            <a:chExt cx="752408" cy="2819035"/>
          </a:xfrm>
        </p:grpSpPr>
        <p:sp>
          <p:nvSpPr>
            <p:cNvPr id="9" name="TextBox 8">
              <a:extLst>
                <a:ext uri="{FF2B5EF4-FFF2-40B4-BE49-F238E27FC236}">
                  <a16:creationId xmlns:a16="http://schemas.microsoft.com/office/drawing/2014/main" id="{B508F60C-3FCD-AA7A-2FDD-3A895C326562}"/>
                </a:ext>
              </a:extLst>
            </p:cNvPr>
            <p:cNvSpPr txBox="1"/>
            <p:nvPr/>
          </p:nvSpPr>
          <p:spPr>
            <a:xfrm rot="16200000">
              <a:off x="1039541" y="2569414"/>
              <a:ext cx="692589"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mn-lt"/>
                  <a:cs typeface="Arial" panose="020B0604020202020204" pitchFamily="34" charset="0"/>
                </a:rPr>
                <a:t>PFS、％</a:t>
              </a:r>
            </a:p>
          </p:txBody>
        </p:sp>
        <p:sp>
          <p:nvSpPr>
            <p:cNvPr id="10" name="TextBox 9">
              <a:extLst>
                <a:ext uri="{FF2B5EF4-FFF2-40B4-BE49-F238E27FC236}">
                  <a16:creationId xmlns:a16="http://schemas.microsoft.com/office/drawing/2014/main" id="{7DC0EA04-520B-680F-1DEB-C451850FDA57}"/>
                </a:ext>
              </a:extLst>
            </p:cNvPr>
            <p:cNvSpPr txBox="1"/>
            <p:nvPr/>
          </p:nvSpPr>
          <p:spPr>
            <a:xfrm>
              <a:off x="1431941" y="1285509"/>
              <a:ext cx="482824" cy="268533"/>
            </a:xfrm>
            <a:prstGeom prst="rect">
              <a:avLst/>
            </a:prstGeom>
            <a:noFill/>
          </p:spPr>
          <p:txBody>
            <a:bodyPr wrap="none" rtlCol="0" anchor="ctr" anchorCtr="0">
              <a:spAutoFit/>
            </a:bodyPr>
            <a:lstStyle/>
            <a:p>
              <a:pPr algn="r" rtl="0"/>
              <a:r>
                <a:rPr lang="ja-jp" sz="1400">
                  <a:solidFill>
                    <a:srgbClr val="363636"/>
                  </a:solidFill>
                  <a:latin typeface="+mn-lt"/>
                  <a:cs typeface="Arial" panose="020B0604020202020204" pitchFamily="34" charset="0"/>
                </a:rPr>
                <a:t>100</a:t>
              </a:r>
            </a:p>
          </p:txBody>
        </p:sp>
        <p:sp>
          <p:nvSpPr>
            <p:cNvPr id="11" name="Line 6">
              <a:extLst>
                <a:ext uri="{FF2B5EF4-FFF2-40B4-BE49-F238E27FC236}">
                  <a16:creationId xmlns:a16="http://schemas.microsoft.com/office/drawing/2014/main" id="{527287D0-822C-7D18-7398-464C99A41881}"/>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2" name="Line 7">
              <a:extLst>
                <a:ext uri="{FF2B5EF4-FFF2-40B4-BE49-F238E27FC236}">
                  <a16:creationId xmlns:a16="http://schemas.microsoft.com/office/drawing/2014/main" id="{28B3D129-9067-B56D-F454-5D4DD09A636F}"/>
                </a:ext>
              </a:extLst>
            </p:cNvPr>
            <p:cNvSpPr>
              <a:spLocks noChangeShapeType="1"/>
            </p:cNvSpPr>
            <p:nvPr/>
          </p:nvSpPr>
          <p:spPr bwMode="auto">
            <a:xfrm>
              <a:off x="1898121" y="205991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3" name="Line 8">
              <a:extLst>
                <a:ext uri="{FF2B5EF4-FFF2-40B4-BE49-F238E27FC236}">
                  <a16:creationId xmlns:a16="http://schemas.microsoft.com/office/drawing/2014/main" id="{96D9A8A2-6421-2BDA-4E60-B1B6650F20E7}"/>
                </a:ext>
              </a:extLst>
            </p:cNvPr>
            <p:cNvSpPr>
              <a:spLocks noChangeShapeType="1"/>
            </p:cNvSpPr>
            <p:nvPr/>
          </p:nvSpPr>
          <p:spPr bwMode="auto">
            <a:xfrm>
              <a:off x="1898121" y="26972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4" name="Line 9">
              <a:extLst>
                <a:ext uri="{FF2B5EF4-FFF2-40B4-BE49-F238E27FC236}">
                  <a16:creationId xmlns:a16="http://schemas.microsoft.com/office/drawing/2014/main" id="{5E00A23A-52E3-0F0E-DA12-9A211B1106A7}"/>
                </a:ext>
              </a:extLst>
            </p:cNvPr>
            <p:cNvSpPr>
              <a:spLocks noChangeShapeType="1"/>
            </p:cNvSpPr>
            <p:nvPr/>
          </p:nvSpPr>
          <p:spPr bwMode="auto">
            <a:xfrm>
              <a:off x="1898121" y="333466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6" name="Line 11">
              <a:extLst>
                <a:ext uri="{FF2B5EF4-FFF2-40B4-BE49-F238E27FC236}">
                  <a16:creationId xmlns:a16="http://schemas.microsoft.com/office/drawing/2014/main" id="{D3E4440E-7851-A57B-2922-849DFCB1515D}"/>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7" name="TextBox 16">
              <a:extLst>
                <a:ext uri="{FF2B5EF4-FFF2-40B4-BE49-F238E27FC236}">
                  <a16:creationId xmlns:a16="http://schemas.microsoft.com/office/drawing/2014/main" id="{8A55FA87-AF07-2AC1-BA57-5BEF81673829}"/>
                </a:ext>
              </a:extLst>
            </p:cNvPr>
            <p:cNvSpPr txBox="1"/>
            <p:nvPr/>
          </p:nvSpPr>
          <p:spPr>
            <a:xfrm>
              <a:off x="1531331" y="1923135"/>
              <a:ext cx="383439" cy="268533"/>
            </a:xfrm>
            <a:prstGeom prst="rect">
              <a:avLst/>
            </a:prstGeom>
            <a:noFill/>
          </p:spPr>
          <p:txBody>
            <a:bodyPr wrap="none" rtlCol="0" anchor="ctr" anchorCtr="0">
              <a:spAutoFit/>
            </a:bodyPr>
            <a:lstStyle/>
            <a:p>
              <a:pPr algn="r" rtl="0"/>
              <a:r>
                <a:rPr lang="ja-jp" sz="1400">
                  <a:solidFill>
                    <a:srgbClr val="363636"/>
                  </a:solidFill>
                  <a:latin typeface="+mn-lt"/>
                  <a:cs typeface="Arial" panose="020B0604020202020204" pitchFamily="34" charset="0"/>
                </a:rPr>
                <a:t>75</a:t>
              </a:r>
            </a:p>
          </p:txBody>
        </p:sp>
        <p:sp>
          <p:nvSpPr>
            <p:cNvPr id="18" name="TextBox 17">
              <a:extLst>
                <a:ext uri="{FF2B5EF4-FFF2-40B4-BE49-F238E27FC236}">
                  <a16:creationId xmlns:a16="http://schemas.microsoft.com/office/drawing/2014/main" id="{1A420BB4-67A2-DDD7-1FBF-DCE6EFA3458C}"/>
                </a:ext>
              </a:extLst>
            </p:cNvPr>
            <p:cNvSpPr txBox="1"/>
            <p:nvPr/>
          </p:nvSpPr>
          <p:spPr>
            <a:xfrm>
              <a:off x="1531331" y="2560761"/>
              <a:ext cx="383439" cy="268533"/>
            </a:xfrm>
            <a:prstGeom prst="rect">
              <a:avLst/>
            </a:prstGeom>
            <a:noFill/>
          </p:spPr>
          <p:txBody>
            <a:bodyPr wrap="none" rtlCol="0" anchor="ctr" anchorCtr="0">
              <a:spAutoFit/>
            </a:bodyPr>
            <a:lstStyle/>
            <a:p>
              <a:pPr algn="r" rtl="0"/>
              <a:r>
                <a:rPr lang="ja-jp" sz="1400">
                  <a:solidFill>
                    <a:srgbClr val="363636"/>
                  </a:solidFill>
                  <a:latin typeface="+mn-lt"/>
                  <a:cs typeface="Arial" panose="020B0604020202020204" pitchFamily="34" charset="0"/>
                </a:rPr>
                <a:t>50</a:t>
              </a:r>
            </a:p>
          </p:txBody>
        </p:sp>
        <p:sp>
          <p:nvSpPr>
            <p:cNvPr id="19" name="TextBox 18">
              <a:extLst>
                <a:ext uri="{FF2B5EF4-FFF2-40B4-BE49-F238E27FC236}">
                  <a16:creationId xmlns:a16="http://schemas.microsoft.com/office/drawing/2014/main" id="{F5472B56-4089-B86A-17F7-B89C0D836F3C}"/>
                </a:ext>
              </a:extLst>
            </p:cNvPr>
            <p:cNvSpPr txBox="1"/>
            <p:nvPr/>
          </p:nvSpPr>
          <p:spPr>
            <a:xfrm>
              <a:off x="1531331" y="3198386"/>
              <a:ext cx="383439" cy="268533"/>
            </a:xfrm>
            <a:prstGeom prst="rect">
              <a:avLst/>
            </a:prstGeom>
            <a:noFill/>
          </p:spPr>
          <p:txBody>
            <a:bodyPr wrap="none" rtlCol="0" anchor="ctr" anchorCtr="0">
              <a:spAutoFit/>
            </a:bodyPr>
            <a:lstStyle/>
            <a:p>
              <a:pPr algn="r" rtl="0"/>
              <a:r>
                <a:rPr lang="ja-jp" sz="1400">
                  <a:solidFill>
                    <a:srgbClr val="363636"/>
                  </a:solidFill>
                  <a:latin typeface="+mn-lt"/>
                  <a:cs typeface="Arial" panose="020B0604020202020204" pitchFamily="34" charset="0"/>
                </a:rPr>
                <a:t>25</a:t>
              </a:r>
            </a:p>
          </p:txBody>
        </p:sp>
        <p:sp>
          <p:nvSpPr>
            <p:cNvPr id="21" name="TextBox 20">
              <a:extLst>
                <a:ext uri="{FF2B5EF4-FFF2-40B4-BE49-F238E27FC236}">
                  <a16:creationId xmlns:a16="http://schemas.microsoft.com/office/drawing/2014/main" id="{308D9FA9-69B2-CEB7-DD3D-9B145EDE11DE}"/>
                </a:ext>
              </a:extLst>
            </p:cNvPr>
            <p:cNvSpPr txBox="1"/>
            <p:nvPr/>
          </p:nvSpPr>
          <p:spPr>
            <a:xfrm>
              <a:off x="1630726" y="3836011"/>
              <a:ext cx="284052" cy="268533"/>
            </a:xfrm>
            <a:prstGeom prst="rect">
              <a:avLst/>
            </a:prstGeom>
            <a:noFill/>
          </p:spPr>
          <p:txBody>
            <a:bodyPr wrap="none" rtlCol="0" anchor="ctr" anchorCtr="0">
              <a:spAutoFit/>
            </a:bodyPr>
            <a:lstStyle/>
            <a:p>
              <a:pPr algn="r" rtl="0"/>
              <a:r>
                <a:rPr lang="ja-jp" sz="1400">
                  <a:solidFill>
                    <a:srgbClr val="363636"/>
                  </a:solidFill>
                  <a:latin typeface="+mn-lt"/>
                  <a:cs typeface="Arial" panose="020B0604020202020204" pitchFamily="34" charset="0"/>
                </a:rPr>
                <a:t>0</a:t>
              </a:r>
            </a:p>
          </p:txBody>
        </p:sp>
      </p:grpSp>
      <p:sp>
        <p:nvSpPr>
          <p:cNvPr id="23" name="TextBox 22">
            <a:extLst>
              <a:ext uri="{FF2B5EF4-FFF2-40B4-BE49-F238E27FC236}">
                <a16:creationId xmlns:a16="http://schemas.microsoft.com/office/drawing/2014/main" id="{64061947-0F66-204F-C0C1-CB596DC67B7F}"/>
              </a:ext>
            </a:extLst>
          </p:cNvPr>
          <p:cNvSpPr txBox="1"/>
          <p:nvPr/>
        </p:nvSpPr>
        <p:spPr>
          <a:xfrm>
            <a:off x="867366" y="5346700"/>
            <a:ext cx="990977" cy="307777"/>
          </a:xfrm>
          <a:prstGeom prst="rect">
            <a:avLst/>
          </a:prstGeom>
          <a:noFill/>
        </p:spPr>
        <p:txBody>
          <a:bodyPr wrap="none" rtlCol="0">
            <a:spAutoFit/>
          </a:bodyPr>
          <a:lstStyle/>
          <a:p>
            <a:pPr algn="r" rtl="0"/>
            <a:r>
              <a:rPr lang="ja-jp" sz="1400">
                <a:solidFill>
                  <a:schemeClr val="tx1"/>
                </a:solidFill>
                <a:latin typeface="+mn-lt"/>
              </a:rPr>
              <a:t>リスク暴露患者数</a:t>
            </a:r>
          </a:p>
        </p:txBody>
      </p:sp>
      <p:grpSp>
        <p:nvGrpSpPr>
          <p:cNvPr id="24" name="Group 23">
            <a:extLst>
              <a:ext uri="{FF2B5EF4-FFF2-40B4-BE49-F238E27FC236}">
                <a16:creationId xmlns:a16="http://schemas.microsoft.com/office/drawing/2014/main" id="{DF52DD67-461E-586A-13DA-C305FA8DD176}"/>
              </a:ext>
            </a:extLst>
          </p:cNvPr>
          <p:cNvGrpSpPr/>
          <p:nvPr/>
        </p:nvGrpSpPr>
        <p:grpSpPr>
          <a:xfrm>
            <a:off x="1834442" y="5090449"/>
            <a:ext cx="9608987" cy="360147"/>
            <a:chOff x="1532404" y="5471106"/>
            <a:chExt cx="3076094" cy="360147"/>
          </a:xfrm>
        </p:grpSpPr>
        <p:sp>
          <p:nvSpPr>
            <p:cNvPr id="25" name="Line 21">
              <a:extLst>
                <a:ext uri="{FF2B5EF4-FFF2-40B4-BE49-F238E27FC236}">
                  <a16:creationId xmlns:a16="http://schemas.microsoft.com/office/drawing/2014/main" id="{68A4FCAB-1ACF-E6C9-F1AA-8F6D1AE74F24}"/>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26" name="TextBox 25">
              <a:extLst>
                <a:ext uri="{FF2B5EF4-FFF2-40B4-BE49-F238E27FC236}">
                  <a16:creationId xmlns:a16="http://schemas.microsoft.com/office/drawing/2014/main" id="{BC5DEB20-F84D-4A24-783B-C3720B84CB12}"/>
                </a:ext>
              </a:extLst>
            </p:cNvPr>
            <p:cNvSpPr txBox="1"/>
            <p:nvPr/>
          </p:nvSpPr>
          <p:spPr>
            <a:xfrm>
              <a:off x="4521592" y="5543106"/>
              <a:ext cx="86906"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24</a:t>
              </a:r>
            </a:p>
          </p:txBody>
        </p:sp>
        <p:sp>
          <p:nvSpPr>
            <p:cNvPr id="28" name="Line 21">
              <a:extLst>
                <a:ext uri="{FF2B5EF4-FFF2-40B4-BE49-F238E27FC236}">
                  <a16:creationId xmlns:a16="http://schemas.microsoft.com/office/drawing/2014/main" id="{8A38FC1D-32C7-3816-CDC9-EBECDA314AD7}"/>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32" name="Line 21">
              <a:extLst>
                <a:ext uri="{FF2B5EF4-FFF2-40B4-BE49-F238E27FC236}">
                  <a16:creationId xmlns:a16="http://schemas.microsoft.com/office/drawing/2014/main" id="{7CC15487-6DBA-7D1C-18FB-3AB94B808781}"/>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33" name="TextBox 32">
              <a:extLst>
                <a:ext uri="{FF2B5EF4-FFF2-40B4-BE49-F238E27FC236}">
                  <a16:creationId xmlns:a16="http://schemas.microsoft.com/office/drawing/2014/main" id="{E09A36C4-512B-F9D2-1506-2C9E867BE2B2}"/>
                </a:ext>
              </a:extLst>
            </p:cNvPr>
            <p:cNvSpPr txBox="1"/>
            <p:nvPr/>
          </p:nvSpPr>
          <p:spPr>
            <a:xfrm>
              <a:off x="3770318" y="5543106"/>
              <a:ext cx="86906"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18</a:t>
              </a:r>
            </a:p>
          </p:txBody>
        </p:sp>
        <p:sp>
          <p:nvSpPr>
            <p:cNvPr id="34" name="Line 21">
              <a:extLst>
                <a:ext uri="{FF2B5EF4-FFF2-40B4-BE49-F238E27FC236}">
                  <a16:creationId xmlns:a16="http://schemas.microsoft.com/office/drawing/2014/main" id="{B97E6D23-C14B-0484-B589-3B7107A40F03}"/>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36" name="Line 21">
              <a:extLst>
                <a:ext uri="{FF2B5EF4-FFF2-40B4-BE49-F238E27FC236}">
                  <a16:creationId xmlns:a16="http://schemas.microsoft.com/office/drawing/2014/main" id="{11BE0202-1655-8C40-97B8-D4F33C0C1F77}"/>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37" name="TextBox 36">
              <a:extLst>
                <a:ext uri="{FF2B5EF4-FFF2-40B4-BE49-F238E27FC236}">
                  <a16:creationId xmlns:a16="http://schemas.microsoft.com/office/drawing/2014/main" id="{595A6789-7D22-ED21-0605-3C84E8E7F7F6}"/>
                </a:ext>
              </a:extLst>
            </p:cNvPr>
            <p:cNvSpPr txBox="1"/>
            <p:nvPr/>
          </p:nvSpPr>
          <p:spPr>
            <a:xfrm>
              <a:off x="3019044" y="5543106"/>
              <a:ext cx="86906"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12</a:t>
              </a:r>
            </a:p>
          </p:txBody>
        </p:sp>
        <p:sp>
          <p:nvSpPr>
            <p:cNvPr id="38" name="Line 21">
              <a:extLst>
                <a:ext uri="{FF2B5EF4-FFF2-40B4-BE49-F238E27FC236}">
                  <a16:creationId xmlns:a16="http://schemas.microsoft.com/office/drawing/2014/main" id="{80840DC2-6005-B0D4-24B8-F1F1393A9F35}"/>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40" name="Line 21">
              <a:extLst>
                <a:ext uri="{FF2B5EF4-FFF2-40B4-BE49-F238E27FC236}">
                  <a16:creationId xmlns:a16="http://schemas.microsoft.com/office/drawing/2014/main" id="{B8DADEC9-AFED-CEF8-EF81-95F51EFDEA46}"/>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41" name="TextBox 40">
              <a:extLst>
                <a:ext uri="{FF2B5EF4-FFF2-40B4-BE49-F238E27FC236}">
                  <a16:creationId xmlns:a16="http://schemas.microsoft.com/office/drawing/2014/main" id="{340786BF-09DF-1331-C5B5-C5C78294ACB8}"/>
                </a:ext>
              </a:extLst>
            </p:cNvPr>
            <p:cNvSpPr txBox="1"/>
            <p:nvPr/>
          </p:nvSpPr>
          <p:spPr>
            <a:xfrm>
              <a:off x="2283678" y="5543106"/>
              <a:ext cx="55090"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6</a:t>
              </a:r>
            </a:p>
          </p:txBody>
        </p:sp>
        <p:sp>
          <p:nvSpPr>
            <p:cNvPr id="42" name="Line 21">
              <a:extLst>
                <a:ext uri="{FF2B5EF4-FFF2-40B4-BE49-F238E27FC236}">
                  <a16:creationId xmlns:a16="http://schemas.microsoft.com/office/drawing/2014/main" id="{1DD59ABF-DC7C-9EB4-7A80-42C1CB4BD756}"/>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44" name="Line 21">
              <a:extLst>
                <a:ext uri="{FF2B5EF4-FFF2-40B4-BE49-F238E27FC236}">
                  <a16:creationId xmlns:a16="http://schemas.microsoft.com/office/drawing/2014/main" id="{7CC2D255-3D80-4452-A9D8-18585265210C}"/>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45" name="TextBox 44">
              <a:extLst>
                <a:ext uri="{FF2B5EF4-FFF2-40B4-BE49-F238E27FC236}">
                  <a16:creationId xmlns:a16="http://schemas.microsoft.com/office/drawing/2014/main" id="{46D8CA49-F62C-E0E7-05D9-C156036C6D08}"/>
                </a:ext>
              </a:extLst>
            </p:cNvPr>
            <p:cNvSpPr txBox="1"/>
            <p:nvPr/>
          </p:nvSpPr>
          <p:spPr>
            <a:xfrm>
              <a:off x="1532404" y="5543106"/>
              <a:ext cx="55090"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0</a:t>
              </a:r>
            </a:p>
          </p:txBody>
        </p:sp>
      </p:grpSp>
      <p:sp>
        <p:nvSpPr>
          <p:cNvPr id="46" name="TextBox 45">
            <a:extLst>
              <a:ext uri="{FF2B5EF4-FFF2-40B4-BE49-F238E27FC236}">
                <a16:creationId xmlns:a16="http://schemas.microsoft.com/office/drawing/2014/main" id="{D48A56E6-314C-3632-6F9C-5DA15D9E2AAF}"/>
              </a:ext>
            </a:extLst>
          </p:cNvPr>
          <p:cNvSpPr txBox="1"/>
          <p:nvPr/>
        </p:nvSpPr>
        <p:spPr>
          <a:xfrm>
            <a:off x="617659" y="5576743"/>
            <a:ext cx="1126975" cy="307777"/>
          </a:xfrm>
          <a:prstGeom prst="rect">
            <a:avLst/>
          </a:prstGeom>
          <a:noFill/>
        </p:spPr>
        <p:txBody>
          <a:bodyPr wrap="none" rtlCol="0">
            <a:spAutoFit/>
          </a:bodyPr>
          <a:lstStyle/>
          <a:p>
            <a:pPr algn="r" rtl="0"/>
            <a:r>
              <a:rPr lang="ja-jp" sz="1400">
                <a:solidFill>
                  <a:schemeClr val="accent1"/>
                </a:solidFill>
                <a:latin typeface="+mn-lt"/>
              </a:rPr>
              <a:t>チラ + アテゾ</a:t>
            </a:r>
            <a:endParaRPr lang="en-GB" sz="1400" dirty="0">
              <a:solidFill>
                <a:schemeClr val="accent1"/>
              </a:solidFill>
              <a:latin typeface="+mn-lt"/>
            </a:endParaRPr>
          </a:p>
        </p:txBody>
      </p:sp>
      <p:sp>
        <p:nvSpPr>
          <p:cNvPr id="47" name="TextBox 46">
            <a:extLst>
              <a:ext uri="{FF2B5EF4-FFF2-40B4-BE49-F238E27FC236}">
                <a16:creationId xmlns:a16="http://schemas.microsoft.com/office/drawing/2014/main" id="{4A655B88-3BB7-BE9B-B562-4034B7362FFD}"/>
              </a:ext>
            </a:extLst>
          </p:cNvPr>
          <p:cNvSpPr txBox="1"/>
          <p:nvPr/>
        </p:nvSpPr>
        <p:spPr>
          <a:xfrm>
            <a:off x="538855" y="5863624"/>
            <a:ext cx="1205779" cy="307777"/>
          </a:xfrm>
          <a:prstGeom prst="rect">
            <a:avLst/>
          </a:prstGeom>
          <a:noFill/>
        </p:spPr>
        <p:txBody>
          <a:bodyPr wrap="none" rtlCol="0">
            <a:spAutoFit/>
          </a:bodyPr>
          <a:lstStyle/>
          <a:p>
            <a:pPr algn="r" rtl="0"/>
            <a:r>
              <a:rPr lang="ja-jp" sz="1400">
                <a:solidFill>
                  <a:schemeClr val="accent2"/>
                </a:solidFill>
                <a:latin typeface="+mn-lt"/>
              </a:rPr>
              <a:t>PBO + アテゾ</a:t>
            </a:r>
            <a:endParaRPr lang="en-GB" sz="1400" dirty="0">
              <a:solidFill>
                <a:schemeClr val="accent2"/>
              </a:solidFill>
              <a:latin typeface="+mn-lt"/>
            </a:endParaRPr>
          </a:p>
        </p:txBody>
      </p:sp>
      <p:grpSp>
        <p:nvGrpSpPr>
          <p:cNvPr id="48" name="Group 47">
            <a:extLst>
              <a:ext uri="{FF2B5EF4-FFF2-40B4-BE49-F238E27FC236}">
                <a16:creationId xmlns:a16="http://schemas.microsoft.com/office/drawing/2014/main" id="{A4823DF6-DB8C-025A-214D-7503E34B7D30}"/>
              </a:ext>
            </a:extLst>
          </p:cNvPr>
          <p:cNvGrpSpPr/>
          <p:nvPr/>
        </p:nvGrpSpPr>
        <p:grpSpPr>
          <a:xfrm>
            <a:off x="1730119" y="5586558"/>
            <a:ext cx="9734022" cy="288147"/>
            <a:chOff x="2090656" y="6203506"/>
            <a:chExt cx="9734022" cy="288147"/>
          </a:xfrm>
        </p:grpSpPr>
        <p:sp>
          <p:nvSpPr>
            <p:cNvPr id="49" name="TextBox 48">
              <a:extLst>
                <a:ext uri="{FF2B5EF4-FFF2-40B4-BE49-F238E27FC236}">
                  <a16:creationId xmlns:a16="http://schemas.microsoft.com/office/drawing/2014/main" id="{8729010C-87AC-A6F8-EBDA-E4CB04C3A81E}"/>
                </a:ext>
              </a:extLst>
            </p:cNvPr>
            <p:cNvSpPr txBox="1"/>
            <p:nvPr/>
          </p:nvSpPr>
          <p:spPr>
            <a:xfrm>
              <a:off x="11501905" y="6203506"/>
              <a:ext cx="322773"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NE</a:t>
              </a:r>
            </a:p>
          </p:txBody>
        </p:sp>
        <p:sp>
          <p:nvSpPr>
            <p:cNvPr id="50" name="TextBox 49">
              <a:extLst>
                <a:ext uri="{FF2B5EF4-FFF2-40B4-BE49-F238E27FC236}">
                  <a16:creationId xmlns:a16="http://schemas.microsoft.com/office/drawing/2014/main" id="{450E2317-1CB3-579C-74FF-C838F06171CB}"/>
                </a:ext>
              </a:extLst>
            </p:cNvPr>
            <p:cNvSpPr txBox="1"/>
            <p:nvPr/>
          </p:nvSpPr>
          <p:spPr>
            <a:xfrm>
              <a:off x="10403847" y="6203506"/>
              <a:ext cx="172089"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4</a:t>
              </a:r>
            </a:p>
          </p:txBody>
        </p:sp>
        <p:sp>
          <p:nvSpPr>
            <p:cNvPr id="51" name="TextBox 50">
              <a:extLst>
                <a:ext uri="{FF2B5EF4-FFF2-40B4-BE49-F238E27FC236}">
                  <a16:creationId xmlns:a16="http://schemas.microsoft.com/office/drawing/2014/main" id="{FF670016-E01C-C54C-2BE4-D164A152BBAF}"/>
                </a:ext>
              </a:extLst>
            </p:cNvPr>
            <p:cNvSpPr txBox="1"/>
            <p:nvPr/>
          </p:nvSpPr>
          <p:spPr>
            <a:xfrm>
              <a:off x="9230446" y="6203506"/>
              <a:ext cx="172089"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8</a:t>
              </a:r>
            </a:p>
          </p:txBody>
        </p:sp>
        <p:sp>
          <p:nvSpPr>
            <p:cNvPr id="52" name="TextBox 51">
              <a:extLst>
                <a:ext uri="{FF2B5EF4-FFF2-40B4-BE49-F238E27FC236}">
                  <a16:creationId xmlns:a16="http://schemas.microsoft.com/office/drawing/2014/main" id="{F86D3DB4-5B4C-F745-D0C9-7CBE348F4B50}"/>
                </a:ext>
              </a:extLst>
            </p:cNvPr>
            <p:cNvSpPr txBox="1"/>
            <p:nvPr/>
          </p:nvSpPr>
          <p:spPr>
            <a:xfrm>
              <a:off x="8007352" y="6203506"/>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28</a:t>
              </a:r>
            </a:p>
          </p:txBody>
        </p:sp>
        <p:sp>
          <p:nvSpPr>
            <p:cNvPr id="53" name="TextBox 52">
              <a:extLst>
                <a:ext uri="{FF2B5EF4-FFF2-40B4-BE49-F238E27FC236}">
                  <a16:creationId xmlns:a16="http://schemas.microsoft.com/office/drawing/2014/main" id="{CDD4B8AD-C24C-BEA7-310C-84DCC0014315}"/>
                </a:ext>
              </a:extLst>
            </p:cNvPr>
            <p:cNvSpPr txBox="1"/>
            <p:nvPr/>
          </p:nvSpPr>
          <p:spPr>
            <a:xfrm>
              <a:off x="6833951" y="6203506"/>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47</a:t>
              </a:r>
            </a:p>
          </p:txBody>
        </p:sp>
        <p:sp>
          <p:nvSpPr>
            <p:cNvPr id="54" name="TextBox 53">
              <a:extLst>
                <a:ext uri="{FF2B5EF4-FFF2-40B4-BE49-F238E27FC236}">
                  <a16:creationId xmlns:a16="http://schemas.microsoft.com/office/drawing/2014/main" id="{2A91F805-5CF5-9F4E-109E-54D1142B9187}"/>
                </a:ext>
              </a:extLst>
            </p:cNvPr>
            <p:cNvSpPr txBox="1"/>
            <p:nvPr/>
          </p:nvSpPr>
          <p:spPr>
            <a:xfrm>
              <a:off x="5660551" y="6203506"/>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83</a:t>
              </a:r>
            </a:p>
          </p:txBody>
        </p:sp>
        <p:sp>
          <p:nvSpPr>
            <p:cNvPr id="55" name="TextBox 54">
              <a:extLst>
                <a:ext uri="{FF2B5EF4-FFF2-40B4-BE49-F238E27FC236}">
                  <a16:creationId xmlns:a16="http://schemas.microsoft.com/office/drawing/2014/main" id="{779A401D-11CA-D49A-9CF9-CBABC06A8DF3}"/>
                </a:ext>
              </a:extLst>
            </p:cNvPr>
            <p:cNvSpPr txBox="1"/>
            <p:nvPr/>
          </p:nvSpPr>
          <p:spPr>
            <a:xfrm>
              <a:off x="4437458" y="6203506"/>
              <a:ext cx="370862"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134</a:t>
              </a:r>
            </a:p>
          </p:txBody>
        </p:sp>
        <p:sp>
          <p:nvSpPr>
            <p:cNvPr id="56" name="TextBox 55">
              <a:extLst>
                <a:ext uri="{FF2B5EF4-FFF2-40B4-BE49-F238E27FC236}">
                  <a16:creationId xmlns:a16="http://schemas.microsoft.com/office/drawing/2014/main" id="{15839168-E53A-E7EC-2D69-1D588F1E12E7}"/>
                </a:ext>
              </a:extLst>
            </p:cNvPr>
            <p:cNvSpPr txBox="1"/>
            <p:nvPr/>
          </p:nvSpPr>
          <p:spPr>
            <a:xfrm>
              <a:off x="3264057" y="6203506"/>
              <a:ext cx="370862"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168</a:t>
              </a:r>
            </a:p>
          </p:txBody>
        </p:sp>
        <p:sp>
          <p:nvSpPr>
            <p:cNvPr id="57" name="TextBox 56">
              <a:extLst>
                <a:ext uri="{FF2B5EF4-FFF2-40B4-BE49-F238E27FC236}">
                  <a16:creationId xmlns:a16="http://schemas.microsoft.com/office/drawing/2014/main" id="{33494615-0068-B825-DA08-2E15F03D124D}"/>
                </a:ext>
              </a:extLst>
            </p:cNvPr>
            <p:cNvSpPr txBox="1"/>
            <p:nvPr/>
          </p:nvSpPr>
          <p:spPr>
            <a:xfrm>
              <a:off x="2090656" y="6203506"/>
              <a:ext cx="370862"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262</a:t>
              </a:r>
            </a:p>
          </p:txBody>
        </p:sp>
      </p:grpSp>
      <p:grpSp>
        <p:nvGrpSpPr>
          <p:cNvPr id="58" name="Group 57">
            <a:extLst>
              <a:ext uri="{FF2B5EF4-FFF2-40B4-BE49-F238E27FC236}">
                <a16:creationId xmlns:a16="http://schemas.microsoft.com/office/drawing/2014/main" id="{1C0EACDE-314C-C3A7-8F65-4366BA02C121}"/>
              </a:ext>
            </a:extLst>
          </p:cNvPr>
          <p:cNvGrpSpPr/>
          <p:nvPr/>
        </p:nvGrpSpPr>
        <p:grpSpPr>
          <a:xfrm>
            <a:off x="1730119" y="5889915"/>
            <a:ext cx="9734022" cy="288147"/>
            <a:chOff x="2090656" y="6203506"/>
            <a:chExt cx="9734022" cy="288147"/>
          </a:xfrm>
        </p:grpSpPr>
        <p:sp>
          <p:nvSpPr>
            <p:cNvPr id="59" name="TextBox 58">
              <a:extLst>
                <a:ext uri="{FF2B5EF4-FFF2-40B4-BE49-F238E27FC236}">
                  <a16:creationId xmlns:a16="http://schemas.microsoft.com/office/drawing/2014/main" id="{28A04FFE-9AD7-31BD-C2F8-4B8A00CEDFB5}"/>
                </a:ext>
              </a:extLst>
            </p:cNvPr>
            <p:cNvSpPr txBox="1"/>
            <p:nvPr/>
          </p:nvSpPr>
          <p:spPr>
            <a:xfrm>
              <a:off x="11501905" y="6203506"/>
              <a:ext cx="322773"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NE</a:t>
              </a:r>
            </a:p>
          </p:txBody>
        </p:sp>
        <p:sp>
          <p:nvSpPr>
            <p:cNvPr id="60" name="TextBox 59">
              <a:extLst>
                <a:ext uri="{FF2B5EF4-FFF2-40B4-BE49-F238E27FC236}">
                  <a16:creationId xmlns:a16="http://schemas.microsoft.com/office/drawing/2014/main" id="{4F9D5CD3-372D-41B9-0639-F81C00515410}"/>
                </a:ext>
              </a:extLst>
            </p:cNvPr>
            <p:cNvSpPr txBox="1"/>
            <p:nvPr/>
          </p:nvSpPr>
          <p:spPr>
            <a:xfrm>
              <a:off x="10403847" y="6203506"/>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2</a:t>
              </a:r>
            </a:p>
          </p:txBody>
        </p:sp>
        <p:sp>
          <p:nvSpPr>
            <p:cNvPr id="61" name="TextBox 60">
              <a:extLst>
                <a:ext uri="{FF2B5EF4-FFF2-40B4-BE49-F238E27FC236}">
                  <a16:creationId xmlns:a16="http://schemas.microsoft.com/office/drawing/2014/main" id="{96D33FE7-D35A-D41B-0F67-C345CA263A17}"/>
                </a:ext>
              </a:extLst>
            </p:cNvPr>
            <p:cNvSpPr txBox="1"/>
            <p:nvPr/>
          </p:nvSpPr>
          <p:spPr>
            <a:xfrm>
              <a:off x="9230446" y="6203506"/>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8</a:t>
              </a:r>
            </a:p>
          </p:txBody>
        </p:sp>
        <p:sp>
          <p:nvSpPr>
            <p:cNvPr id="62" name="TextBox 61">
              <a:extLst>
                <a:ext uri="{FF2B5EF4-FFF2-40B4-BE49-F238E27FC236}">
                  <a16:creationId xmlns:a16="http://schemas.microsoft.com/office/drawing/2014/main" id="{C7852CF1-2A4B-CC75-F262-7064D4B86E38}"/>
                </a:ext>
              </a:extLst>
            </p:cNvPr>
            <p:cNvSpPr txBox="1"/>
            <p:nvPr/>
          </p:nvSpPr>
          <p:spPr>
            <a:xfrm>
              <a:off x="8007352" y="6203506"/>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20</a:t>
              </a:r>
            </a:p>
          </p:txBody>
        </p:sp>
        <p:sp>
          <p:nvSpPr>
            <p:cNvPr id="63" name="TextBox 62">
              <a:extLst>
                <a:ext uri="{FF2B5EF4-FFF2-40B4-BE49-F238E27FC236}">
                  <a16:creationId xmlns:a16="http://schemas.microsoft.com/office/drawing/2014/main" id="{9D286088-56EC-0469-33F2-4240FFA0F527}"/>
                </a:ext>
              </a:extLst>
            </p:cNvPr>
            <p:cNvSpPr txBox="1"/>
            <p:nvPr/>
          </p:nvSpPr>
          <p:spPr>
            <a:xfrm>
              <a:off x="6833951" y="6203506"/>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29</a:t>
              </a:r>
            </a:p>
          </p:txBody>
        </p:sp>
        <p:sp>
          <p:nvSpPr>
            <p:cNvPr id="64" name="TextBox 63">
              <a:extLst>
                <a:ext uri="{FF2B5EF4-FFF2-40B4-BE49-F238E27FC236}">
                  <a16:creationId xmlns:a16="http://schemas.microsoft.com/office/drawing/2014/main" id="{D65AD6CD-A692-4857-AC6F-F524CCA515FD}"/>
                </a:ext>
              </a:extLst>
            </p:cNvPr>
            <p:cNvSpPr txBox="1"/>
            <p:nvPr/>
          </p:nvSpPr>
          <p:spPr>
            <a:xfrm>
              <a:off x="5660551" y="6203506"/>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70</a:t>
              </a:r>
            </a:p>
          </p:txBody>
        </p:sp>
        <p:sp>
          <p:nvSpPr>
            <p:cNvPr id="65" name="TextBox 64">
              <a:extLst>
                <a:ext uri="{FF2B5EF4-FFF2-40B4-BE49-F238E27FC236}">
                  <a16:creationId xmlns:a16="http://schemas.microsoft.com/office/drawing/2014/main" id="{E277E93D-2EAC-A1D3-BBD2-334EFDAF54AB}"/>
                </a:ext>
              </a:extLst>
            </p:cNvPr>
            <p:cNvSpPr txBox="1"/>
            <p:nvPr/>
          </p:nvSpPr>
          <p:spPr>
            <a:xfrm>
              <a:off x="4437457" y="6203506"/>
              <a:ext cx="370863"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115</a:t>
              </a:r>
            </a:p>
          </p:txBody>
        </p:sp>
        <p:sp>
          <p:nvSpPr>
            <p:cNvPr id="66" name="TextBox 65">
              <a:extLst>
                <a:ext uri="{FF2B5EF4-FFF2-40B4-BE49-F238E27FC236}">
                  <a16:creationId xmlns:a16="http://schemas.microsoft.com/office/drawing/2014/main" id="{24A0FB4F-6E6A-D8E8-7EC1-974D74B69C81}"/>
                </a:ext>
              </a:extLst>
            </p:cNvPr>
            <p:cNvSpPr txBox="1"/>
            <p:nvPr/>
          </p:nvSpPr>
          <p:spPr>
            <a:xfrm>
              <a:off x="3264057" y="6203506"/>
              <a:ext cx="370862"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161</a:t>
              </a:r>
            </a:p>
          </p:txBody>
        </p:sp>
        <p:sp>
          <p:nvSpPr>
            <p:cNvPr id="67" name="TextBox 66">
              <a:extLst>
                <a:ext uri="{FF2B5EF4-FFF2-40B4-BE49-F238E27FC236}">
                  <a16:creationId xmlns:a16="http://schemas.microsoft.com/office/drawing/2014/main" id="{F3FC58D8-48DD-6A96-E416-5C6DB076A5D3}"/>
                </a:ext>
              </a:extLst>
            </p:cNvPr>
            <p:cNvSpPr txBox="1"/>
            <p:nvPr/>
          </p:nvSpPr>
          <p:spPr>
            <a:xfrm>
              <a:off x="2090656" y="6203506"/>
              <a:ext cx="370862"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259</a:t>
              </a:r>
            </a:p>
          </p:txBody>
        </p:sp>
      </p:grpSp>
      <p:cxnSp>
        <p:nvCxnSpPr>
          <p:cNvPr id="68" name="Straight Connector 67">
            <a:extLst>
              <a:ext uri="{FF2B5EF4-FFF2-40B4-BE49-F238E27FC236}">
                <a16:creationId xmlns:a16="http://schemas.microsoft.com/office/drawing/2014/main" id="{AF1A1C1F-E127-1CAD-F980-BF985AF8A232}"/>
              </a:ext>
            </a:extLst>
          </p:cNvPr>
          <p:cNvCxnSpPr/>
          <p:nvPr/>
        </p:nvCxnSpPr>
        <p:spPr>
          <a:xfrm>
            <a:off x="1930400" y="3635290"/>
            <a:ext cx="2768600" cy="0"/>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8FCAA05D-DF2E-7311-B5BE-81877515F668}"/>
              </a:ext>
            </a:extLst>
          </p:cNvPr>
          <p:cNvCxnSpPr/>
          <p:nvPr/>
        </p:nvCxnSpPr>
        <p:spPr>
          <a:xfrm>
            <a:off x="4114800" y="3594100"/>
            <a:ext cx="0" cy="1485900"/>
          </a:xfrm>
          <a:prstGeom prst="line">
            <a:avLst/>
          </a:prstGeom>
          <a:ln w="19050">
            <a:solidFill>
              <a:srgbClr val="82786F"/>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3C97E524-3DE1-8756-6585-401C428E3DE6}"/>
              </a:ext>
            </a:extLst>
          </p:cNvPr>
          <p:cNvCxnSpPr>
            <a:cxnSpLocks/>
          </p:cNvCxnSpPr>
          <p:nvPr/>
        </p:nvCxnSpPr>
        <p:spPr>
          <a:xfrm>
            <a:off x="4711700" y="3568700"/>
            <a:ext cx="0" cy="1520706"/>
          </a:xfrm>
          <a:prstGeom prst="line">
            <a:avLst/>
          </a:prstGeom>
          <a:ln w="19050">
            <a:solidFill>
              <a:srgbClr val="263F6A"/>
            </a:solidFill>
            <a:prstDash val="sysDot"/>
          </a:ln>
        </p:spPr>
        <p:style>
          <a:lnRef idx="1">
            <a:schemeClr val="accent1"/>
          </a:lnRef>
          <a:fillRef idx="0">
            <a:schemeClr val="accent1"/>
          </a:fillRef>
          <a:effectRef idx="0">
            <a:schemeClr val="accent1"/>
          </a:effectRef>
          <a:fontRef idx="minor">
            <a:schemeClr val="tx1"/>
          </a:fontRef>
        </p:style>
      </p:cxnSp>
      <p:grpSp>
        <p:nvGrpSpPr>
          <p:cNvPr id="71" name="Group 70">
            <a:extLst>
              <a:ext uri="{FF2B5EF4-FFF2-40B4-BE49-F238E27FC236}">
                <a16:creationId xmlns:a16="http://schemas.microsoft.com/office/drawing/2014/main" id="{EDC1B3EA-0386-631E-7000-6CF8BD0FD9B7}"/>
              </a:ext>
            </a:extLst>
          </p:cNvPr>
          <p:cNvGrpSpPr/>
          <p:nvPr/>
        </p:nvGrpSpPr>
        <p:grpSpPr>
          <a:xfrm>
            <a:off x="1900237" y="2146300"/>
            <a:ext cx="9231372" cy="2209827"/>
            <a:chOff x="11768137" y="1701800"/>
            <a:chExt cx="9231372" cy="2209827"/>
          </a:xfrm>
        </p:grpSpPr>
        <p:sp>
          <p:nvSpPr>
            <p:cNvPr id="72" name="Free-form: Shape 86">
              <a:extLst>
                <a:ext uri="{FF2B5EF4-FFF2-40B4-BE49-F238E27FC236}">
                  <a16:creationId xmlns:a16="http://schemas.microsoft.com/office/drawing/2014/main" id="{9EBC78CC-9C4D-0BDE-B509-AE6F67BFBEF6}"/>
                </a:ext>
              </a:extLst>
            </p:cNvPr>
            <p:cNvSpPr/>
            <p:nvPr/>
          </p:nvSpPr>
          <p:spPr>
            <a:xfrm>
              <a:off x="11768137" y="1741065"/>
              <a:ext cx="9231372" cy="2141331"/>
            </a:xfrm>
            <a:custGeom>
              <a:avLst/>
              <a:gdLst>
                <a:gd name="connsiteX0" fmla="*/ 9231373 w 9231372"/>
                <a:gd name="connsiteY0" fmla="*/ 2141332 h 2141331"/>
                <a:gd name="connsiteX1" fmla="*/ 6839379 w 9231372"/>
                <a:gd name="connsiteY1" fmla="*/ 2141332 h 2141331"/>
                <a:gd name="connsiteX2" fmla="*/ 6839379 w 9231372"/>
                <a:gd name="connsiteY2" fmla="*/ 2041071 h 2141331"/>
                <a:gd name="connsiteX3" fmla="*/ 6789249 w 9231372"/>
                <a:gd name="connsiteY3" fmla="*/ 2041071 h 2141331"/>
                <a:gd name="connsiteX4" fmla="*/ 6789249 w 9231372"/>
                <a:gd name="connsiteY4" fmla="*/ 1947974 h 2141331"/>
                <a:gd name="connsiteX5" fmla="*/ 6022953 w 9231372"/>
                <a:gd name="connsiteY5" fmla="*/ 1947974 h 2141331"/>
                <a:gd name="connsiteX6" fmla="*/ 6022953 w 9231372"/>
                <a:gd name="connsiteY6" fmla="*/ 1919323 h 2141331"/>
                <a:gd name="connsiteX7" fmla="*/ 5700674 w 9231372"/>
                <a:gd name="connsiteY7" fmla="*/ 1919323 h 2141331"/>
                <a:gd name="connsiteX8" fmla="*/ 5700674 w 9231372"/>
                <a:gd name="connsiteY8" fmla="*/ 1883518 h 2141331"/>
                <a:gd name="connsiteX9" fmla="*/ 5586089 w 9231372"/>
                <a:gd name="connsiteY9" fmla="*/ 1883518 h 2141331"/>
                <a:gd name="connsiteX10" fmla="*/ 5586089 w 9231372"/>
                <a:gd name="connsiteY10" fmla="*/ 1847704 h 2141331"/>
                <a:gd name="connsiteX11" fmla="*/ 5256657 w 9231372"/>
                <a:gd name="connsiteY11" fmla="*/ 1847704 h 2141331"/>
                <a:gd name="connsiteX12" fmla="*/ 5256657 w 9231372"/>
                <a:gd name="connsiteY12" fmla="*/ 1826225 h 2141331"/>
                <a:gd name="connsiteX13" fmla="*/ 5192201 w 9231372"/>
                <a:gd name="connsiteY13" fmla="*/ 1826225 h 2141331"/>
                <a:gd name="connsiteX14" fmla="*/ 5192201 w 9231372"/>
                <a:gd name="connsiteY14" fmla="*/ 1783249 h 2141331"/>
                <a:gd name="connsiteX15" fmla="*/ 4848444 w 9231372"/>
                <a:gd name="connsiteY15" fmla="*/ 1783249 h 2141331"/>
                <a:gd name="connsiteX16" fmla="*/ 4848444 w 9231372"/>
                <a:gd name="connsiteY16" fmla="*/ 1754607 h 2141331"/>
                <a:gd name="connsiteX17" fmla="*/ 4604947 w 9231372"/>
                <a:gd name="connsiteY17" fmla="*/ 1754607 h 2141331"/>
                <a:gd name="connsiteX18" fmla="*/ 4604947 w 9231372"/>
                <a:gd name="connsiteY18" fmla="*/ 1725956 h 2141331"/>
                <a:gd name="connsiteX19" fmla="*/ 4569133 w 9231372"/>
                <a:gd name="connsiteY19" fmla="*/ 1725956 h 2141331"/>
                <a:gd name="connsiteX20" fmla="*/ 4569133 w 9231372"/>
                <a:gd name="connsiteY20" fmla="*/ 1697314 h 2141331"/>
                <a:gd name="connsiteX21" fmla="*/ 4526166 w 9231372"/>
                <a:gd name="connsiteY21" fmla="*/ 1697314 h 2141331"/>
                <a:gd name="connsiteX22" fmla="*/ 4526166 w 9231372"/>
                <a:gd name="connsiteY22" fmla="*/ 1675826 h 2141331"/>
                <a:gd name="connsiteX23" fmla="*/ 4339962 w 9231372"/>
                <a:gd name="connsiteY23" fmla="*/ 1675826 h 2141331"/>
                <a:gd name="connsiteX24" fmla="*/ 4339962 w 9231372"/>
                <a:gd name="connsiteY24" fmla="*/ 1618533 h 2141331"/>
                <a:gd name="connsiteX25" fmla="*/ 3917423 w 9231372"/>
                <a:gd name="connsiteY25" fmla="*/ 1618533 h 2141331"/>
                <a:gd name="connsiteX26" fmla="*/ 3917423 w 9231372"/>
                <a:gd name="connsiteY26" fmla="*/ 1568403 h 2141331"/>
                <a:gd name="connsiteX27" fmla="*/ 3845805 w 9231372"/>
                <a:gd name="connsiteY27" fmla="*/ 1568403 h 2141331"/>
                <a:gd name="connsiteX28" fmla="*/ 3845805 w 9231372"/>
                <a:gd name="connsiteY28" fmla="*/ 1568403 h 2141331"/>
                <a:gd name="connsiteX29" fmla="*/ 3351657 w 9231372"/>
                <a:gd name="connsiteY29" fmla="*/ 1568403 h 2141331"/>
                <a:gd name="connsiteX30" fmla="*/ 3351657 w 9231372"/>
                <a:gd name="connsiteY30" fmla="*/ 1518273 h 2141331"/>
                <a:gd name="connsiteX31" fmla="*/ 3294364 w 9231372"/>
                <a:gd name="connsiteY31" fmla="*/ 1518273 h 2141331"/>
                <a:gd name="connsiteX32" fmla="*/ 3294364 w 9231372"/>
                <a:gd name="connsiteY32" fmla="*/ 1468142 h 2141331"/>
                <a:gd name="connsiteX33" fmla="*/ 3115323 w 9231372"/>
                <a:gd name="connsiteY33" fmla="*/ 1468142 h 2141331"/>
                <a:gd name="connsiteX34" fmla="*/ 3115323 w 9231372"/>
                <a:gd name="connsiteY34" fmla="*/ 1446654 h 2141331"/>
                <a:gd name="connsiteX35" fmla="*/ 2814533 w 9231372"/>
                <a:gd name="connsiteY35" fmla="*/ 1446654 h 2141331"/>
                <a:gd name="connsiteX36" fmla="*/ 2814533 w 9231372"/>
                <a:gd name="connsiteY36" fmla="*/ 1396524 h 2141331"/>
                <a:gd name="connsiteX37" fmla="*/ 2778719 w 9231372"/>
                <a:gd name="connsiteY37" fmla="*/ 1396524 h 2141331"/>
                <a:gd name="connsiteX38" fmla="*/ 2778719 w 9231372"/>
                <a:gd name="connsiteY38" fmla="*/ 1353557 h 2141331"/>
                <a:gd name="connsiteX39" fmla="*/ 2707110 w 9231372"/>
                <a:gd name="connsiteY39" fmla="*/ 1353557 h 2141331"/>
                <a:gd name="connsiteX40" fmla="*/ 2707110 w 9231372"/>
                <a:gd name="connsiteY40" fmla="*/ 1289101 h 2141331"/>
                <a:gd name="connsiteX41" fmla="*/ 2520906 w 9231372"/>
                <a:gd name="connsiteY41" fmla="*/ 1289101 h 2141331"/>
                <a:gd name="connsiteX42" fmla="*/ 2520906 w 9231372"/>
                <a:gd name="connsiteY42" fmla="*/ 1267613 h 2141331"/>
                <a:gd name="connsiteX43" fmla="*/ 2334702 w 9231372"/>
                <a:gd name="connsiteY43" fmla="*/ 1267613 h 2141331"/>
                <a:gd name="connsiteX44" fmla="*/ 2334702 w 9231372"/>
                <a:gd name="connsiteY44" fmla="*/ 1246124 h 2141331"/>
                <a:gd name="connsiteX45" fmla="*/ 2248757 w 9231372"/>
                <a:gd name="connsiteY45" fmla="*/ 1246124 h 2141331"/>
                <a:gd name="connsiteX46" fmla="*/ 2248757 w 9231372"/>
                <a:gd name="connsiteY46" fmla="*/ 1181669 h 2141331"/>
                <a:gd name="connsiteX47" fmla="*/ 2227279 w 9231372"/>
                <a:gd name="connsiteY47" fmla="*/ 1181669 h 2141331"/>
                <a:gd name="connsiteX48" fmla="*/ 2227279 w 9231372"/>
                <a:gd name="connsiteY48" fmla="*/ 1160190 h 2141331"/>
                <a:gd name="connsiteX49" fmla="*/ 2169986 w 9231372"/>
                <a:gd name="connsiteY49" fmla="*/ 1160190 h 2141331"/>
                <a:gd name="connsiteX50" fmla="*/ 2169986 w 9231372"/>
                <a:gd name="connsiteY50" fmla="*/ 1117222 h 2141331"/>
                <a:gd name="connsiteX51" fmla="*/ 2041074 w 9231372"/>
                <a:gd name="connsiteY51" fmla="*/ 1117222 h 2141331"/>
                <a:gd name="connsiteX52" fmla="*/ 2041074 w 9231372"/>
                <a:gd name="connsiteY52" fmla="*/ 1131539 h 2141331"/>
                <a:gd name="connsiteX53" fmla="*/ 2091204 w 9231372"/>
                <a:gd name="connsiteY53" fmla="*/ 1131539 h 2141331"/>
                <a:gd name="connsiteX54" fmla="*/ 2091204 w 9231372"/>
                <a:gd name="connsiteY54" fmla="*/ 1102897 h 2141331"/>
                <a:gd name="connsiteX55" fmla="*/ 1869196 w 9231372"/>
                <a:gd name="connsiteY55" fmla="*/ 1102897 h 2141331"/>
                <a:gd name="connsiteX56" fmla="*/ 1869196 w 9231372"/>
                <a:gd name="connsiteY56" fmla="*/ 1095734 h 2141331"/>
                <a:gd name="connsiteX57" fmla="*/ 1718796 w 9231372"/>
                <a:gd name="connsiteY57" fmla="*/ 1095734 h 2141331"/>
                <a:gd name="connsiteX58" fmla="*/ 1718796 w 9231372"/>
                <a:gd name="connsiteY58" fmla="*/ 1045604 h 2141331"/>
                <a:gd name="connsiteX59" fmla="*/ 1690154 w 9231372"/>
                <a:gd name="connsiteY59" fmla="*/ 1045604 h 2141331"/>
                <a:gd name="connsiteX60" fmla="*/ 1690154 w 9231372"/>
                <a:gd name="connsiteY60" fmla="*/ 1009790 h 2141331"/>
                <a:gd name="connsiteX61" fmla="*/ 1647177 w 9231372"/>
                <a:gd name="connsiteY61" fmla="*/ 1009790 h 2141331"/>
                <a:gd name="connsiteX62" fmla="*/ 1647177 w 9231372"/>
                <a:gd name="connsiteY62" fmla="*/ 981148 h 2141331"/>
                <a:gd name="connsiteX63" fmla="*/ 1561243 w 9231372"/>
                <a:gd name="connsiteY63" fmla="*/ 981148 h 2141331"/>
                <a:gd name="connsiteX64" fmla="*/ 1561243 w 9231372"/>
                <a:gd name="connsiteY64" fmla="*/ 973985 h 2141331"/>
                <a:gd name="connsiteX65" fmla="*/ 1267616 w 9231372"/>
                <a:gd name="connsiteY65" fmla="*/ 973985 h 2141331"/>
                <a:gd name="connsiteX66" fmla="*/ 1267616 w 9231372"/>
                <a:gd name="connsiteY66" fmla="*/ 923855 h 2141331"/>
                <a:gd name="connsiteX67" fmla="*/ 1153030 w 9231372"/>
                <a:gd name="connsiteY67" fmla="*/ 923855 h 2141331"/>
                <a:gd name="connsiteX68" fmla="*/ 1153030 w 9231372"/>
                <a:gd name="connsiteY68" fmla="*/ 845075 h 2141331"/>
                <a:gd name="connsiteX69" fmla="*/ 1124379 w 9231372"/>
                <a:gd name="connsiteY69" fmla="*/ 845075 h 2141331"/>
                <a:gd name="connsiteX70" fmla="*/ 1124379 w 9231372"/>
                <a:gd name="connsiteY70" fmla="*/ 816429 h 2141331"/>
                <a:gd name="connsiteX71" fmla="*/ 1095737 w 9231372"/>
                <a:gd name="connsiteY71" fmla="*/ 816429 h 2141331"/>
                <a:gd name="connsiteX72" fmla="*/ 1095737 w 9231372"/>
                <a:gd name="connsiteY72" fmla="*/ 759136 h 2141331"/>
                <a:gd name="connsiteX73" fmla="*/ 938176 w 9231372"/>
                <a:gd name="connsiteY73" fmla="*/ 759136 h 2141331"/>
                <a:gd name="connsiteX74" fmla="*/ 938176 w 9231372"/>
                <a:gd name="connsiteY74" fmla="*/ 730488 h 2141331"/>
                <a:gd name="connsiteX75" fmla="*/ 859399 w 9231372"/>
                <a:gd name="connsiteY75" fmla="*/ 730488 h 2141331"/>
                <a:gd name="connsiteX76" fmla="*/ 859399 w 9231372"/>
                <a:gd name="connsiteY76" fmla="*/ 666034 h 2141331"/>
                <a:gd name="connsiteX77" fmla="*/ 809267 w 9231372"/>
                <a:gd name="connsiteY77" fmla="*/ 666034 h 2141331"/>
                <a:gd name="connsiteX78" fmla="*/ 809267 w 9231372"/>
                <a:gd name="connsiteY78" fmla="*/ 644549 h 2141331"/>
                <a:gd name="connsiteX79" fmla="*/ 716166 w 9231372"/>
                <a:gd name="connsiteY79" fmla="*/ 644549 h 2141331"/>
                <a:gd name="connsiteX80" fmla="*/ 716166 w 9231372"/>
                <a:gd name="connsiteY80" fmla="*/ 544286 h 2141331"/>
                <a:gd name="connsiteX81" fmla="*/ 680357 w 9231372"/>
                <a:gd name="connsiteY81" fmla="*/ 544286 h 2141331"/>
                <a:gd name="connsiteX82" fmla="*/ 680357 w 9231372"/>
                <a:gd name="connsiteY82" fmla="*/ 486992 h 2141331"/>
                <a:gd name="connsiteX83" fmla="*/ 658872 w 9231372"/>
                <a:gd name="connsiteY83" fmla="*/ 486992 h 2141331"/>
                <a:gd name="connsiteX84" fmla="*/ 658872 w 9231372"/>
                <a:gd name="connsiteY84" fmla="*/ 350921 h 2141331"/>
                <a:gd name="connsiteX85" fmla="*/ 594417 w 9231372"/>
                <a:gd name="connsiteY85" fmla="*/ 350921 h 2141331"/>
                <a:gd name="connsiteX86" fmla="*/ 594417 w 9231372"/>
                <a:gd name="connsiteY86" fmla="*/ 257820 h 2141331"/>
                <a:gd name="connsiteX87" fmla="*/ 558609 w 9231372"/>
                <a:gd name="connsiteY87" fmla="*/ 257820 h 2141331"/>
                <a:gd name="connsiteX88" fmla="*/ 558609 w 9231372"/>
                <a:gd name="connsiteY88" fmla="*/ 157557 h 2141331"/>
                <a:gd name="connsiteX89" fmla="*/ 508478 w 9231372"/>
                <a:gd name="connsiteY89" fmla="*/ 157557 h 2141331"/>
                <a:gd name="connsiteX90" fmla="*/ 508478 w 9231372"/>
                <a:gd name="connsiteY90" fmla="*/ 136071 h 2141331"/>
                <a:gd name="connsiteX91" fmla="*/ 358083 w 9231372"/>
                <a:gd name="connsiteY91" fmla="*/ 136071 h 2141331"/>
                <a:gd name="connsiteX92" fmla="*/ 358083 w 9231372"/>
                <a:gd name="connsiteY92" fmla="*/ 64455 h 2141331"/>
                <a:gd name="connsiteX93" fmla="*/ 257820 w 9231372"/>
                <a:gd name="connsiteY93" fmla="*/ 64455 h 2141331"/>
                <a:gd name="connsiteX94" fmla="*/ 257820 w 9231372"/>
                <a:gd name="connsiteY94" fmla="*/ 21485 h 2141331"/>
                <a:gd name="connsiteX95" fmla="*/ 164718 w 9231372"/>
                <a:gd name="connsiteY95" fmla="*/ 21485 h 2141331"/>
                <a:gd name="connsiteX96" fmla="*/ 164718 w 9231372"/>
                <a:gd name="connsiteY96" fmla="*/ 0 h 2141331"/>
                <a:gd name="connsiteX97" fmla="*/ 0 w 9231372"/>
                <a:gd name="connsiteY97" fmla="*/ 0 h 2141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9231372" h="2141331">
                  <a:moveTo>
                    <a:pt x="9231373" y="2141332"/>
                  </a:moveTo>
                  <a:lnTo>
                    <a:pt x="6839379" y="2141332"/>
                  </a:lnTo>
                  <a:lnTo>
                    <a:pt x="6839379" y="2041071"/>
                  </a:lnTo>
                  <a:lnTo>
                    <a:pt x="6789249" y="2041071"/>
                  </a:lnTo>
                  <a:lnTo>
                    <a:pt x="6789249" y="1947974"/>
                  </a:lnTo>
                  <a:lnTo>
                    <a:pt x="6022953" y="1947974"/>
                  </a:lnTo>
                  <a:lnTo>
                    <a:pt x="6022953" y="1919323"/>
                  </a:lnTo>
                  <a:lnTo>
                    <a:pt x="5700674" y="1919323"/>
                  </a:lnTo>
                  <a:lnTo>
                    <a:pt x="5700674" y="1883518"/>
                  </a:lnTo>
                  <a:lnTo>
                    <a:pt x="5586089" y="1883518"/>
                  </a:lnTo>
                  <a:lnTo>
                    <a:pt x="5586089" y="1847704"/>
                  </a:lnTo>
                  <a:lnTo>
                    <a:pt x="5256657" y="1847704"/>
                  </a:lnTo>
                  <a:lnTo>
                    <a:pt x="5256657" y="1826225"/>
                  </a:lnTo>
                  <a:lnTo>
                    <a:pt x="5192201" y="1826225"/>
                  </a:lnTo>
                  <a:lnTo>
                    <a:pt x="5192201" y="1783249"/>
                  </a:lnTo>
                  <a:lnTo>
                    <a:pt x="4848444" y="1783249"/>
                  </a:lnTo>
                  <a:lnTo>
                    <a:pt x="4848444" y="1754607"/>
                  </a:lnTo>
                  <a:lnTo>
                    <a:pt x="4604947" y="1754607"/>
                  </a:lnTo>
                  <a:lnTo>
                    <a:pt x="4604947" y="1725956"/>
                  </a:lnTo>
                  <a:lnTo>
                    <a:pt x="4569133" y="1725956"/>
                  </a:lnTo>
                  <a:lnTo>
                    <a:pt x="4569133" y="1697314"/>
                  </a:lnTo>
                  <a:lnTo>
                    <a:pt x="4526166" y="1697314"/>
                  </a:lnTo>
                  <a:lnTo>
                    <a:pt x="4526166" y="1675826"/>
                  </a:lnTo>
                  <a:lnTo>
                    <a:pt x="4339962" y="1675826"/>
                  </a:lnTo>
                  <a:lnTo>
                    <a:pt x="4339962" y="1618533"/>
                  </a:lnTo>
                  <a:lnTo>
                    <a:pt x="3917423" y="1618533"/>
                  </a:lnTo>
                  <a:lnTo>
                    <a:pt x="3917423" y="1568403"/>
                  </a:lnTo>
                  <a:lnTo>
                    <a:pt x="3845805" y="1568403"/>
                  </a:lnTo>
                  <a:lnTo>
                    <a:pt x="3845805" y="1568403"/>
                  </a:lnTo>
                  <a:lnTo>
                    <a:pt x="3351657" y="1568403"/>
                  </a:lnTo>
                  <a:lnTo>
                    <a:pt x="3351657" y="1518273"/>
                  </a:lnTo>
                  <a:lnTo>
                    <a:pt x="3294364" y="1518273"/>
                  </a:lnTo>
                  <a:lnTo>
                    <a:pt x="3294364" y="1468142"/>
                  </a:lnTo>
                  <a:lnTo>
                    <a:pt x="3115323" y="1468142"/>
                  </a:lnTo>
                  <a:lnTo>
                    <a:pt x="3115323" y="1446654"/>
                  </a:lnTo>
                  <a:lnTo>
                    <a:pt x="2814533" y="1446654"/>
                  </a:lnTo>
                  <a:lnTo>
                    <a:pt x="2814533" y="1396524"/>
                  </a:lnTo>
                  <a:lnTo>
                    <a:pt x="2778719" y="1396524"/>
                  </a:lnTo>
                  <a:lnTo>
                    <a:pt x="2778719" y="1353557"/>
                  </a:lnTo>
                  <a:lnTo>
                    <a:pt x="2707110" y="1353557"/>
                  </a:lnTo>
                  <a:lnTo>
                    <a:pt x="2707110" y="1289101"/>
                  </a:lnTo>
                  <a:lnTo>
                    <a:pt x="2520906" y="1289101"/>
                  </a:lnTo>
                  <a:lnTo>
                    <a:pt x="2520906" y="1267613"/>
                  </a:lnTo>
                  <a:lnTo>
                    <a:pt x="2334702" y="1267613"/>
                  </a:lnTo>
                  <a:lnTo>
                    <a:pt x="2334702" y="1246124"/>
                  </a:lnTo>
                  <a:lnTo>
                    <a:pt x="2248757" y="1246124"/>
                  </a:lnTo>
                  <a:lnTo>
                    <a:pt x="2248757" y="1181669"/>
                  </a:lnTo>
                  <a:lnTo>
                    <a:pt x="2227279" y="1181669"/>
                  </a:lnTo>
                  <a:lnTo>
                    <a:pt x="2227279" y="1160190"/>
                  </a:lnTo>
                  <a:lnTo>
                    <a:pt x="2169986" y="1160190"/>
                  </a:lnTo>
                  <a:lnTo>
                    <a:pt x="2169986" y="1117222"/>
                  </a:lnTo>
                  <a:lnTo>
                    <a:pt x="2041074" y="1117222"/>
                  </a:lnTo>
                  <a:lnTo>
                    <a:pt x="2041074" y="1131539"/>
                  </a:lnTo>
                  <a:lnTo>
                    <a:pt x="2091204" y="1131539"/>
                  </a:lnTo>
                  <a:lnTo>
                    <a:pt x="2091204" y="1102897"/>
                  </a:lnTo>
                  <a:lnTo>
                    <a:pt x="1869196" y="1102897"/>
                  </a:lnTo>
                  <a:lnTo>
                    <a:pt x="1869196" y="1095734"/>
                  </a:lnTo>
                  <a:lnTo>
                    <a:pt x="1718796" y="1095734"/>
                  </a:lnTo>
                  <a:lnTo>
                    <a:pt x="1718796" y="1045604"/>
                  </a:lnTo>
                  <a:lnTo>
                    <a:pt x="1690154" y="1045604"/>
                  </a:lnTo>
                  <a:lnTo>
                    <a:pt x="1690154" y="1009790"/>
                  </a:lnTo>
                  <a:lnTo>
                    <a:pt x="1647177" y="1009790"/>
                  </a:lnTo>
                  <a:lnTo>
                    <a:pt x="1647177" y="981148"/>
                  </a:lnTo>
                  <a:lnTo>
                    <a:pt x="1561243" y="981148"/>
                  </a:lnTo>
                  <a:lnTo>
                    <a:pt x="1561243" y="973985"/>
                  </a:lnTo>
                  <a:lnTo>
                    <a:pt x="1267616" y="973985"/>
                  </a:lnTo>
                  <a:lnTo>
                    <a:pt x="1267616" y="923855"/>
                  </a:lnTo>
                  <a:lnTo>
                    <a:pt x="1153030" y="923855"/>
                  </a:lnTo>
                  <a:lnTo>
                    <a:pt x="1153030" y="845075"/>
                  </a:lnTo>
                  <a:lnTo>
                    <a:pt x="1124379" y="845075"/>
                  </a:lnTo>
                  <a:lnTo>
                    <a:pt x="1124379" y="816429"/>
                  </a:lnTo>
                  <a:lnTo>
                    <a:pt x="1095737" y="816429"/>
                  </a:lnTo>
                  <a:lnTo>
                    <a:pt x="1095737" y="759136"/>
                  </a:lnTo>
                  <a:lnTo>
                    <a:pt x="938176" y="759136"/>
                  </a:lnTo>
                  <a:lnTo>
                    <a:pt x="938176" y="730488"/>
                  </a:lnTo>
                  <a:lnTo>
                    <a:pt x="859399" y="730488"/>
                  </a:lnTo>
                  <a:lnTo>
                    <a:pt x="859399" y="666034"/>
                  </a:lnTo>
                  <a:lnTo>
                    <a:pt x="809267" y="666034"/>
                  </a:lnTo>
                  <a:lnTo>
                    <a:pt x="809267" y="644549"/>
                  </a:lnTo>
                  <a:lnTo>
                    <a:pt x="716166" y="644549"/>
                  </a:lnTo>
                  <a:lnTo>
                    <a:pt x="716166" y="544286"/>
                  </a:lnTo>
                  <a:lnTo>
                    <a:pt x="680357" y="544286"/>
                  </a:lnTo>
                  <a:lnTo>
                    <a:pt x="680357" y="486992"/>
                  </a:lnTo>
                  <a:lnTo>
                    <a:pt x="658872" y="486992"/>
                  </a:lnTo>
                  <a:lnTo>
                    <a:pt x="658872" y="350921"/>
                  </a:lnTo>
                  <a:lnTo>
                    <a:pt x="594417" y="350921"/>
                  </a:lnTo>
                  <a:lnTo>
                    <a:pt x="594417" y="257820"/>
                  </a:lnTo>
                  <a:lnTo>
                    <a:pt x="558609" y="257820"/>
                  </a:lnTo>
                  <a:lnTo>
                    <a:pt x="558609" y="157557"/>
                  </a:lnTo>
                  <a:lnTo>
                    <a:pt x="508478" y="157557"/>
                  </a:lnTo>
                  <a:lnTo>
                    <a:pt x="508478" y="136071"/>
                  </a:lnTo>
                  <a:lnTo>
                    <a:pt x="358083" y="136071"/>
                  </a:lnTo>
                  <a:lnTo>
                    <a:pt x="358083" y="64455"/>
                  </a:lnTo>
                  <a:lnTo>
                    <a:pt x="257820" y="64455"/>
                  </a:lnTo>
                  <a:lnTo>
                    <a:pt x="257820" y="21485"/>
                  </a:lnTo>
                  <a:lnTo>
                    <a:pt x="164718" y="21485"/>
                  </a:lnTo>
                  <a:lnTo>
                    <a:pt x="164718" y="0"/>
                  </a:lnTo>
                  <a:lnTo>
                    <a:pt x="0" y="0"/>
                  </a:lnTo>
                </a:path>
              </a:pathLst>
            </a:custGeom>
            <a:noFill/>
            <a:ln w="19050" cap="flat">
              <a:solidFill>
                <a:schemeClr val="accent1">
                  <a:alpha val="99000"/>
                </a:schemeClr>
              </a:solidFill>
              <a:prstDash val="solid"/>
              <a:miter/>
            </a:ln>
          </p:spPr>
          <p:txBody>
            <a:bodyPr rtlCol="0" anchor="ctr"/>
            <a:lstStyle/>
            <a:p>
              <a:pPr rtl="0"/>
              <a:endParaRPr lang="en-GB">
                <a:latin typeface="+mn-lt"/>
              </a:endParaRPr>
            </a:p>
          </p:txBody>
        </p:sp>
        <p:grpSp>
          <p:nvGrpSpPr>
            <p:cNvPr id="73" name="Group 72">
              <a:extLst>
                <a:ext uri="{FF2B5EF4-FFF2-40B4-BE49-F238E27FC236}">
                  <a16:creationId xmlns:a16="http://schemas.microsoft.com/office/drawing/2014/main" id="{7E161526-BAE3-444A-8AE2-B2B7F1A7525D}"/>
                </a:ext>
              </a:extLst>
            </p:cNvPr>
            <p:cNvGrpSpPr/>
            <p:nvPr/>
          </p:nvGrpSpPr>
          <p:grpSpPr>
            <a:xfrm>
              <a:off x="11882723" y="1701800"/>
              <a:ext cx="9081267" cy="2209827"/>
              <a:chOff x="11882723" y="1701800"/>
              <a:chExt cx="9081267" cy="2209827"/>
            </a:xfrm>
          </p:grpSpPr>
          <p:sp>
            <p:nvSpPr>
              <p:cNvPr id="74" name="Free-form: Shape 87">
                <a:extLst>
                  <a:ext uri="{FF2B5EF4-FFF2-40B4-BE49-F238E27FC236}">
                    <a16:creationId xmlns:a16="http://schemas.microsoft.com/office/drawing/2014/main" id="{D99AB6B4-E70B-3EFF-D983-E39217E82370}"/>
                  </a:ext>
                </a:extLst>
              </p:cNvPr>
              <p:cNvSpPr/>
              <p:nvPr/>
            </p:nvSpPr>
            <p:spPr>
              <a:xfrm>
                <a:off x="11882723" y="1701800"/>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75" name="Free-form: Shape 88">
                <a:extLst>
                  <a:ext uri="{FF2B5EF4-FFF2-40B4-BE49-F238E27FC236}">
                    <a16:creationId xmlns:a16="http://schemas.microsoft.com/office/drawing/2014/main" id="{44126138-3204-A27B-5687-756694027BFF}"/>
                  </a:ext>
                </a:extLst>
              </p:cNvPr>
              <p:cNvSpPr/>
              <p:nvPr/>
            </p:nvSpPr>
            <p:spPr>
              <a:xfrm>
                <a:off x="12290498" y="1998875"/>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76" name="Free-form: Shape 89">
                <a:extLst>
                  <a:ext uri="{FF2B5EF4-FFF2-40B4-BE49-F238E27FC236}">
                    <a16:creationId xmlns:a16="http://schemas.microsoft.com/office/drawing/2014/main" id="{0979C919-6BBE-F32C-1CA5-B73CDE93EA30}"/>
                  </a:ext>
                </a:extLst>
              </p:cNvPr>
              <p:cNvSpPr/>
              <p:nvPr/>
            </p:nvSpPr>
            <p:spPr>
              <a:xfrm>
                <a:off x="12385748" y="2170325"/>
                <a:ext cx="60749" cy="9525"/>
              </a:xfrm>
              <a:custGeom>
                <a:avLst/>
                <a:gdLst>
                  <a:gd name="connsiteX0" fmla="*/ 0 w 60749"/>
                  <a:gd name="connsiteY0" fmla="*/ 0 h 9525"/>
                  <a:gd name="connsiteX1" fmla="*/ 60749 w 60749"/>
                  <a:gd name="connsiteY1" fmla="*/ 0 h 9525"/>
                </a:gdLst>
                <a:ahLst/>
                <a:cxnLst>
                  <a:cxn ang="0">
                    <a:pos x="connsiteX0" y="connsiteY0"/>
                  </a:cxn>
                  <a:cxn ang="0">
                    <a:pos x="connsiteX1" y="connsiteY1"/>
                  </a:cxn>
                </a:cxnLst>
                <a:rect l="l" t="t" r="r" b="b"/>
                <a:pathLst>
                  <a:path w="60749" h="9525">
                    <a:moveTo>
                      <a:pt x="0" y="0"/>
                    </a:moveTo>
                    <a:lnTo>
                      <a:pt x="60749"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77" name="Free-form: Shape 90">
                <a:extLst>
                  <a:ext uri="{FF2B5EF4-FFF2-40B4-BE49-F238E27FC236}">
                    <a16:creationId xmlns:a16="http://schemas.microsoft.com/office/drawing/2014/main" id="{9399FA0C-419E-703B-0222-FD2C82D5F3D4}"/>
                  </a:ext>
                </a:extLst>
              </p:cNvPr>
              <p:cNvSpPr/>
              <p:nvPr/>
            </p:nvSpPr>
            <p:spPr>
              <a:xfrm>
                <a:off x="12385748" y="2208425"/>
                <a:ext cx="60749" cy="9525"/>
              </a:xfrm>
              <a:custGeom>
                <a:avLst/>
                <a:gdLst>
                  <a:gd name="connsiteX0" fmla="*/ 0 w 60749"/>
                  <a:gd name="connsiteY0" fmla="*/ 0 h 9525"/>
                  <a:gd name="connsiteX1" fmla="*/ 60749 w 60749"/>
                  <a:gd name="connsiteY1" fmla="*/ 0 h 9525"/>
                </a:gdLst>
                <a:ahLst/>
                <a:cxnLst>
                  <a:cxn ang="0">
                    <a:pos x="connsiteX0" y="connsiteY0"/>
                  </a:cxn>
                  <a:cxn ang="0">
                    <a:pos x="connsiteX1" y="connsiteY1"/>
                  </a:cxn>
                </a:cxnLst>
                <a:rect l="l" t="t" r="r" b="b"/>
                <a:pathLst>
                  <a:path w="60749" h="9525">
                    <a:moveTo>
                      <a:pt x="0" y="0"/>
                    </a:moveTo>
                    <a:lnTo>
                      <a:pt x="60749"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78" name="Free-form: Shape 91">
                <a:extLst>
                  <a:ext uri="{FF2B5EF4-FFF2-40B4-BE49-F238E27FC236}">
                    <a16:creationId xmlns:a16="http://schemas.microsoft.com/office/drawing/2014/main" id="{AAC5D4AE-B500-F185-39DC-82F3A0F662FB}"/>
                  </a:ext>
                </a:extLst>
              </p:cNvPr>
              <p:cNvSpPr/>
              <p:nvPr/>
            </p:nvSpPr>
            <p:spPr>
              <a:xfrm>
                <a:off x="12823897" y="2513225"/>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79" name="Free-form: Shape 92">
                <a:extLst>
                  <a:ext uri="{FF2B5EF4-FFF2-40B4-BE49-F238E27FC236}">
                    <a16:creationId xmlns:a16="http://schemas.microsoft.com/office/drawing/2014/main" id="{A400BB4B-2E40-1131-0A7F-422E0697C728}"/>
                  </a:ext>
                </a:extLst>
              </p:cNvPr>
              <p:cNvSpPr/>
              <p:nvPr/>
            </p:nvSpPr>
            <p:spPr>
              <a:xfrm>
                <a:off x="12861997" y="2589425"/>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80" name="Free-form: Shape 93">
                <a:extLst>
                  <a:ext uri="{FF2B5EF4-FFF2-40B4-BE49-F238E27FC236}">
                    <a16:creationId xmlns:a16="http://schemas.microsoft.com/office/drawing/2014/main" id="{60555163-A53D-E9C9-2107-320E669D3F9B}"/>
                  </a:ext>
                </a:extLst>
              </p:cNvPr>
              <p:cNvSpPr/>
              <p:nvPr/>
            </p:nvSpPr>
            <p:spPr>
              <a:xfrm>
                <a:off x="12945731" y="2634946"/>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81" name="Free-form: Shape 94">
                <a:extLst>
                  <a:ext uri="{FF2B5EF4-FFF2-40B4-BE49-F238E27FC236}">
                    <a16:creationId xmlns:a16="http://schemas.microsoft.com/office/drawing/2014/main" id="{F0016AAF-3F36-96F6-E731-5B778AF6F71D}"/>
                  </a:ext>
                </a:extLst>
              </p:cNvPr>
              <p:cNvSpPr/>
              <p:nvPr/>
            </p:nvSpPr>
            <p:spPr>
              <a:xfrm>
                <a:off x="12983831" y="2634946"/>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82" name="Free-form: Shape 95">
                <a:extLst>
                  <a:ext uri="{FF2B5EF4-FFF2-40B4-BE49-F238E27FC236}">
                    <a16:creationId xmlns:a16="http://schemas.microsoft.com/office/drawing/2014/main" id="{D19C06E8-EBD5-6750-F5F1-28F644D0FF4A}"/>
                  </a:ext>
                </a:extLst>
              </p:cNvPr>
              <p:cNvSpPr/>
              <p:nvPr/>
            </p:nvSpPr>
            <p:spPr>
              <a:xfrm>
                <a:off x="13021931" y="2634946"/>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83" name="Free-form: Shape 96">
                <a:extLst>
                  <a:ext uri="{FF2B5EF4-FFF2-40B4-BE49-F238E27FC236}">
                    <a16:creationId xmlns:a16="http://schemas.microsoft.com/office/drawing/2014/main" id="{80932478-9137-1696-53D1-3A845AFCB29B}"/>
                  </a:ext>
                </a:extLst>
              </p:cNvPr>
              <p:cNvSpPr/>
              <p:nvPr/>
            </p:nvSpPr>
            <p:spPr>
              <a:xfrm>
                <a:off x="13860131" y="282544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84" name="Free-form: Shape 97">
                <a:extLst>
                  <a:ext uri="{FF2B5EF4-FFF2-40B4-BE49-F238E27FC236}">
                    <a16:creationId xmlns:a16="http://schemas.microsoft.com/office/drawing/2014/main" id="{4863E412-A29C-6DEC-2992-F158DDEB8B72}"/>
                  </a:ext>
                </a:extLst>
              </p:cNvPr>
              <p:cNvSpPr/>
              <p:nvPr/>
            </p:nvSpPr>
            <p:spPr>
              <a:xfrm>
                <a:off x="13955381" y="286354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85" name="Free-form: Shape 98">
                <a:extLst>
                  <a:ext uri="{FF2B5EF4-FFF2-40B4-BE49-F238E27FC236}">
                    <a16:creationId xmlns:a16="http://schemas.microsoft.com/office/drawing/2014/main" id="{9D6E73BA-CB01-1513-D568-56F683B53D01}"/>
                  </a:ext>
                </a:extLst>
              </p:cNvPr>
              <p:cNvSpPr/>
              <p:nvPr/>
            </p:nvSpPr>
            <p:spPr>
              <a:xfrm>
                <a:off x="14031581" y="2958795"/>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86" name="Free-form: Shape 99">
                <a:extLst>
                  <a:ext uri="{FF2B5EF4-FFF2-40B4-BE49-F238E27FC236}">
                    <a16:creationId xmlns:a16="http://schemas.microsoft.com/office/drawing/2014/main" id="{C4757304-7746-05B1-409D-A917171D686B}"/>
                  </a:ext>
                </a:extLst>
              </p:cNvPr>
              <p:cNvSpPr/>
              <p:nvPr/>
            </p:nvSpPr>
            <p:spPr>
              <a:xfrm>
                <a:off x="14001206" y="2989170"/>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87" name="Free-form: Shape 100">
                <a:extLst>
                  <a:ext uri="{FF2B5EF4-FFF2-40B4-BE49-F238E27FC236}">
                    <a16:creationId xmlns:a16="http://schemas.microsoft.com/office/drawing/2014/main" id="{E9EB694F-73F3-7DCD-E8B1-58B0A5B9F01F}"/>
                  </a:ext>
                </a:extLst>
              </p:cNvPr>
              <p:cNvSpPr/>
              <p:nvPr/>
            </p:nvSpPr>
            <p:spPr>
              <a:xfrm>
                <a:off x="14176542" y="297397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88" name="Free-form: Shape 101">
                <a:extLst>
                  <a:ext uri="{FF2B5EF4-FFF2-40B4-BE49-F238E27FC236}">
                    <a16:creationId xmlns:a16="http://schemas.microsoft.com/office/drawing/2014/main" id="{01DD57C1-F302-2A16-AB85-0FEB584A4DF3}"/>
                  </a:ext>
                </a:extLst>
              </p:cNvPr>
              <p:cNvSpPr/>
              <p:nvPr/>
            </p:nvSpPr>
            <p:spPr>
              <a:xfrm>
                <a:off x="14386092" y="299302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89" name="Free-form: Shape 102">
                <a:extLst>
                  <a:ext uri="{FF2B5EF4-FFF2-40B4-BE49-F238E27FC236}">
                    <a16:creationId xmlns:a16="http://schemas.microsoft.com/office/drawing/2014/main" id="{AFD685D2-DA93-1E53-6012-77A632566EF3}"/>
                  </a:ext>
                </a:extLst>
              </p:cNvPr>
              <p:cNvSpPr/>
              <p:nvPr/>
            </p:nvSpPr>
            <p:spPr>
              <a:xfrm>
                <a:off x="14500392" y="305017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90" name="Free-form: Shape 103">
                <a:extLst>
                  <a:ext uri="{FF2B5EF4-FFF2-40B4-BE49-F238E27FC236}">
                    <a16:creationId xmlns:a16="http://schemas.microsoft.com/office/drawing/2014/main" id="{8DF5AD0D-9DBF-D9BA-93F9-692FB263B752}"/>
                  </a:ext>
                </a:extLst>
              </p:cNvPr>
              <p:cNvSpPr/>
              <p:nvPr/>
            </p:nvSpPr>
            <p:spPr>
              <a:xfrm>
                <a:off x="14519442" y="305017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91" name="Free-form: Shape 104">
                <a:extLst>
                  <a:ext uri="{FF2B5EF4-FFF2-40B4-BE49-F238E27FC236}">
                    <a16:creationId xmlns:a16="http://schemas.microsoft.com/office/drawing/2014/main" id="{19181311-D09D-B43E-7FA7-BA17110295CE}"/>
                  </a:ext>
                </a:extLst>
              </p:cNvPr>
              <p:cNvSpPr/>
              <p:nvPr/>
            </p:nvSpPr>
            <p:spPr>
              <a:xfrm>
                <a:off x="14557542" y="310732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92" name="Free-form: Shape 105">
                <a:extLst>
                  <a:ext uri="{FF2B5EF4-FFF2-40B4-BE49-F238E27FC236}">
                    <a16:creationId xmlns:a16="http://schemas.microsoft.com/office/drawing/2014/main" id="{B220C9BD-156F-DFDA-5A6B-DDAA71B7D64A}"/>
                  </a:ext>
                </a:extLst>
              </p:cNvPr>
              <p:cNvSpPr/>
              <p:nvPr/>
            </p:nvSpPr>
            <p:spPr>
              <a:xfrm>
                <a:off x="14576592" y="310732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93" name="Free-form: Shape 106">
                <a:extLst>
                  <a:ext uri="{FF2B5EF4-FFF2-40B4-BE49-F238E27FC236}">
                    <a16:creationId xmlns:a16="http://schemas.microsoft.com/office/drawing/2014/main" id="{C8F4734A-3BCF-1E37-D595-045D40A85034}"/>
                  </a:ext>
                </a:extLst>
              </p:cNvPr>
              <p:cNvSpPr/>
              <p:nvPr/>
            </p:nvSpPr>
            <p:spPr>
              <a:xfrm>
                <a:off x="14614692" y="314542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94" name="Free-form: Shape 107">
                <a:extLst>
                  <a:ext uri="{FF2B5EF4-FFF2-40B4-BE49-F238E27FC236}">
                    <a16:creationId xmlns:a16="http://schemas.microsoft.com/office/drawing/2014/main" id="{A737320C-6CDA-9394-8CE6-B994A0997F5E}"/>
                  </a:ext>
                </a:extLst>
              </p:cNvPr>
              <p:cNvSpPr/>
              <p:nvPr/>
            </p:nvSpPr>
            <p:spPr>
              <a:xfrm>
                <a:off x="14938542" y="318352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95" name="Free-form: Shape 108">
                <a:extLst>
                  <a:ext uri="{FF2B5EF4-FFF2-40B4-BE49-F238E27FC236}">
                    <a16:creationId xmlns:a16="http://schemas.microsoft.com/office/drawing/2014/main" id="{CCF3FC08-1FAF-706B-1CBD-A197F17FCEE6}"/>
                  </a:ext>
                </a:extLst>
              </p:cNvPr>
              <p:cNvSpPr/>
              <p:nvPr/>
            </p:nvSpPr>
            <p:spPr>
              <a:xfrm>
                <a:off x="14995692" y="318352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96" name="Free-form: Shape 109">
                <a:extLst>
                  <a:ext uri="{FF2B5EF4-FFF2-40B4-BE49-F238E27FC236}">
                    <a16:creationId xmlns:a16="http://schemas.microsoft.com/office/drawing/2014/main" id="{60ADE529-BBFE-4866-8811-EF3200DD6F05}"/>
                  </a:ext>
                </a:extLst>
              </p:cNvPr>
              <p:cNvSpPr/>
              <p:nvPr/>
            </p:nvSpPr>
            <p:spPr>
              <a:xfrm>
                <a:off x="15071892" y="322162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97" name="Free-form: Shape 110">
                <a:extLst>
                  <a:ext uri="{FF2B5EF4-FFF2-40B4-BE49-F238E27FC236}">
                    <a16:creationId xmlns:a16="http://schemas.microsoft.com/office/drawing/2014/main" id="{D44D859C-CF4C-8A56-A24B-933D543228C1}"/>
                  </a:ext>
                </a:extLst>
              </p:cNvPr>
              <p:cNvSpPr/>
              <p:nvPr/>
            </p:nvSpPr>
            <p:spPr>
              <a:xfrm>
                <a:off x="15148092" y="327877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98" name="Free-form: Shape 111">
                <a:extLst>
                  <a:ext uri="{FF2B5EF4-FFF2-40B4-BE49-F238E27FC236}">
                    <a16:creationId xmlns:a16="http://schemas.microsoft.com/office/drawing/2014/main" id="{357D5E2A-5E3B-F4A4-725E-326BC736CA7A}"/>
                  </a:ext>
                </a:extLst>
              </p:cNvPr>
              <p:cNvSpPr/>
              <p:nvPr/>
            </p:nvSpPr>
            <p:spPr>
              <a:xfrm>
                <a:off x="15186192" y="327877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99" name="Free-form: Shape 112">
                <a:extLst>
                  <a:ext uri="{FF2B5EF4-FFF2-40B4-BE49-F238E27FC236}">
                    <a16:creationId xmlns:a16="http://schemas.microsoft.com/office/drawing/2014/main" id="{2F2956AE-C2CC-7C56-762F-A540AB2BA611}"/>
                  </a:ext>
                </a:extLst>
              </p:cNvPr>
              <p:cNvSpPr/>
              <p:nvPr/>
            </p:nvSpPr>
            <p:spPr>
              <a:xfrm>
                <a:off x="15376692" y="327877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00" name="Free-form: Shape 113">
                <a:extLst>
                  <a:ext uri="{FF2B5EF4-FFF2-40B4-BE49-F238E27FC236}">
                    <a16:creationId xmlns:a16="http://schemas.microsoft.com/office/drawing/2014/main" id="{C2CFE4DE-F8D9-B345-ACC0-F53E5CA5DF78}"/>
                  </a:ext>
                </a:extLst>
              </p:cNvPr>
              <p:cNvSpPr/>
              <p:nvPr/>
            </p:nvSpPr>
            <p:spPr>
              <a:xfrm>
                <a:off x="15529092" y="327877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01" name="Free-form: Shape 114">
                <a:extLst>
                  <a:ext uri="{FF2B5EF4-FFF2-40B4-BE49-F238E27FC236}">
                    <a16:creationId xmlns:a16="http://schemas.microsoft.com/office/drawing/2014/main" id="{860B8F4F-164B-F104-089A-45054A585A0A}"/>
                  </a:ext>
                </a:extLst>
              </p:cNvPr>
              <p:cNvSpPr/>
              <p:nvPr/>
            </p:nvSpPr>
            <p:spPr>
              <a:xfrm>
                <a:off x="15567192" y="327877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02" name="Free-form: Shape 115">
                <a:extLst>
                  <a:ext uri="{FF2B5EF4-FFF2-40B4-BE49-F238E27FC236}">
                    <a16:creationId xmlns:a16="http://schemas.microsoft.com/office/drawing/2014/main" id="{7491D097-A227-A960-4E81-94E1D71E8298}"/>
                  </a:ext>
                </a:extLst>
              </p:cNvPr>
              <p:cNvSpPr/>
              <p:nvPr/>
            </p:nvSpPr>
            <p:spPr>
              <a:xfrm>
                <a:off x="15605292" y="327877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03" name="Free-form: Shape 116">
                <a:extLst>
                  <a:ext uri="{FF2B5EF4-FFF2-40B4-BE49-F238E27FC236}">
                    <a16:creationId xmlns:a16="http://schemas.microsoft.com/office/drawing/2014/main" id="{B1413E8C-2921-0D08-CD96-8124201A92B9}"/>
                  </a:ext>
                </a:extLst>
              </p:cNvPr>
              <p:cNvSpPr/>
              <p:nvPr/>
            </p:nvSpPr>
            <p:spPr>
              <a:xfrm>
                <a:off x="15643392" y="327877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04" name="Free-form: Shape 117">
                <a:extLst>
                  <a:ext uri="{FF2B5EF4-FFF2-40B4-BE49-F238E27FC236}">
                    <a16:creationId xmlns:a16="http://schemas.microsoft.com/office/drawing/2014/main" id="{066C7001-1BF3-A67B-8B0A-F527E4EEFE38}"/>
                  </a:ext>
                </a:extLst>
              </p:cNvPr>
              <p:cNvSpPr/>
              <p:nvPr/>
            </p:nvSpPr>
            <p:spPr>
              <a:xfrm>
                <a:off x="15681492" y="3278778"/>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05" name="Free-form: Shape 118">
                <a:extLst>
                  <a:ext uri="{FF2B5EF4-FFF2-40B4-BE49-F238E27FC236}">
                    <a16:creationId xmlns:a16="http://schemas.microsoft.com/office/drawing/2014/main" id="{ACD2B61A-1F7A-49F7-F5AB-F44AB55CC261}"/>
                  </a:ext>
                </a:extLst>
              </p:cNvPr>
              <p:cNvSpPr/>
              <p:nvPr/>
            </p:nvSpPr>
            <p:spPr>
              <a:xfrm>
                <a:off x="15803755" y="332833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06" name="Free-form: Shape 119">
                <a:extLst>
                  <a:ext uri="{FF2B5EF4-FFF2-40B4-BE49-F238E27FC236}">
                    <a16:creationId xmlns:a16="http://schemas.microsoft.com/office/drawing/2014/main" id="{D714994F-D2DD-F78B-B9A3-28576565079F}"/>
                  </a:ext>
                </a:extLst>
              </p:cNvPr>
              <p:cNvSpPr/>
              <p:nvPr/>
            </p:nvSpPr>
            <p:spPr>
              <a:xfrm>
                <a:off x="15975205" y="332833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07" name="Free-form: Shape 120">
                <a:extLst>
                  <a:ext uri="{FF2B5EF4-FFF2-40B4-BE49-F238E27FC236}">
                    <a16:creationId xmlns:a16="http://schemas.microsoft.com/office/drawing/2014/main" id="{32B39E26-0A36-C837-829C-AA97B496C92F}"/>
                  </a:ext>
                </a:extLst>
              </p:cNvPr>
              <p:cNvSpPr/>
              <p:nvPr/>
            </p:nvSpPr>
            <p:spPr>
              <a:xfrm>
                <a:off x="16070455" y="332833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08" name="Free-form: Shape 121">
                <a:extLst>
                  <a:ext uri="{FF2B5EF4-FFF2-40B4-BE49-F238E27FC236}">
                    <a16:creationId xmlns:a16="http://schemas.microsoft.com/office/drawing/2014/main" id="{B28E53F1-4CB7-830C-C3D5-9295C02A388D}"/>
                  </a:ext>
                </a:extLst>
              </p:cNvPr>
              <p:cNvSpPr/>
              <p:nvPr/>
            </p:nvSpPr>
            <p:spPr>
              <a:xfrm>
                <a:off x="16108555" y="338548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09" name="Free-form: Shape 122">
                <a:extLst>
                  <a:ext uri="{FF2B5EF4-FFF2-40B4-BE49-F238E27FC236}">
                    <a16:creationId xmlns:a16="http://schemas.microsoft.com/office/drawing/2014/main" id="{A0390315-C43F-4BCA-1CBC-DB4F3CD1A3AE}"/>
                  </a:ext>
                </a:extLst>
              </p:cNvPr>
              <p:cNvSpPr/>
              <p:nvPr/>
            </p:nvSpPr>
            <p:spPr>
              <a:xfrm>
                <a:off x="16146655" y="338548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10" name="Free-form: Shape 123">
                <a:extLst>
                  <a:ext uri="{FF2B5EF4-FFF2-40B4-BE49-F238E27FC236}">
                    <a16:creationId xmlns:a16="http://schemas.microsoft.com/office/drawing/2014/main" id="{723CDBA7-391F-D5E6-A8EE-31E249AA55D0}"/>
                  </a:ext>
                </a:extLst>
              </p:cNvPr>
              <p:cNvSpPr/>
              <p:nvPr/>
            </p:nvSpPr>
            <p:spPr>
              <a:xfrm>
                <a:off x="16184755" y="338548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11" name="Free-form: Shape 124">
                <a:extLst>
                  <a:ext uri="{FF2B5EF4-FFF2-40B4-BE49-F238E27FC236}">
                    <a16:creationId xmlns:a16="http://schemas.microsoft.com/office/drawing/2014/main" id="{965A1CC0-8E78-BF6B-CAAB-B1B84D7E3338}"/>
                  </a:ext>
                </a:extLst>
              </p:cNvPr>
              <p:cNvSpPr/>
              <p:nvPr/>
            </p:nvSpPr>
            <p:spPr>
              <a:xfrm>
                <a:off x="16222855" y="338548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12" name="Free-form: Shape 125">
                <a:extLst>
                  <a:ext uri="{FF2B5EF4-FFF2-40B4-BE49-F238E27FC236}">
                    <a16:creationId xmlns:a16="http://schemas.microsoft.com/office/drawing/2014/main" id="{73FC7248-F25B-1C6D-9279-56C6C9377D00}"/>
                  </a:ext>
                </a:extLst>
              </p:cNvPr>
              <p:cNvSpPr/>
              <p:nvPr/>
            </p:nvSpPr>
            <p:spPr>
              <a:xfrm>
                <a:off x="16641955" y="349978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13" name="Free-form: Shape 126">
                <a:extLst>
                  <a:ext uri="{FF2B5EF4-FFF2-40B4-BE49-F238E27FC236}">
                    <a16:creationId xmlns:a16="http://schemas.microsoft.com/office/drawing/2014/main" id="{66CBE389-1084-F717-64DF-8E28BA8EB267}"/>
                  </a:ext>
                </a:extLst>
              </p:cNvPr>
              <p:cNvSpPr/>
              <p:nvPr/>
            </p:nvSpPr>
            <p:spPr>
              <a:xfrm>
                <a:off x="16680055" y="349978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14" name="Free-form: Shape 127">
                <a:extLst>
                  <a:ext uri="{FF2B5EF4-FFF2-40B4-BE49-F238E27FC236}">
                    <a16:creationId xmlns:a16="http://schemas.microsoft.com/office/drawing/2014/main" id="{315FC1D0-18A9-2736-9BC4-4A99B8E4C937}"/>
                  </a:ext>
                </a:extLst>
              </p:cNvPr>
              <p:cNvSpPr/>
              <p:nvPr/>
            </p:nvSpPr>
            <p:spPr>
              <a:xfrm>
                <a:off x="16775305" y="349978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15" name="Free-form: Shape 128">
                <a:extLst>
                  <a:ext uri="{FF2B5EF4-FFF2-40B4-BE49-F238E27FC236}">
                    <a16:creationId xmlns:a16="http://schemas.microsoft.com/office/drawing/2014/main" id="{751761AE-9BAC-5819-E2C1-88A036704335}"/>
                  </a:ext>
                </a:extLst>
              </p:cNvPr>
              <p:cNvSpPr/>
              <p:nvPr/>
            </p:nvSpPr>
            <p:spPr>
              <a:xfrm>
                <a:off x="16870555" y="349978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16" name="Free-form: Shape 129">
                <a:extLst>
                  <a:ext uri="{FF2B5EF4-FFF2-40B4-BE49-F238E27FC236}">
                    <a16:creationId xmlns:a16="http://schemas.microsoft.com/office/drawing/2014/main" id="{0CBBEBFB-619A-CB92-A0EC-512DE5C60668}"/>
                  </a:ext>
                </a:extLst>
              </p:cNvPr>
              <p:cNvSpPr/>
              <p:nvPr/>
            </p:nvSpPr>
            <p:spPr>
              <a:xfrm>
                <a:off x="16908655" y="349978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17" name="Free-form: Shape 130">
                <a:extLst>
                  <a:ext uri="{FF2B5EF4-FFF2-40B4-BE49-F238E27FC236}">
                    <a16:creationId xmlns:a16="http://schemas.microsoft.com/office/drawing/2014/main" id="{22F8F074-A7B0-A1A5-75E2-971F15D02BDB}"/>
                  </a:ext>
                </a:extLst>
              </p:cNvPr>
              <p:cNvSpPr/>
              <p:nvPr/>
            </p:nvSpPr>
            <p:spPr>
              <a:xfrm>
                <a:off x="16965805" y="353788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18" name="Free-form: Shape 131">
                <a:extLst>
                  <a:ext uri="{FF2B5EF4-FFF2-40B4-BE49-F238E27FC236}">
                    <a16:creationId xmlns:a16="http://schemas.microsoft.com/office/drawing/2014/main" id="{44808C3D-D5E4-1D00-4029-6BDAB964837E}"/>
                  </a:ext>
                </a:extLst>
              </p:cNvPr>
              <p:cNvSpPr/>
              <p:nvPr/>
            </p:nvSpPr>
            <p:spPr>
              <a:xfrm>
                <a:off x="17042005" y="355693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19" name="Free-form: Shape 132">
                <a:extLst>
                  <a:ext uri="{FF2B5EF4-FFF2-40B4-BE49-F238E27FC236}">
                    <a16:creationId xmlns:a16="http://schemas.microsoft.com/office/drawing/2014/main" id="{9287461D-D006-71A1-4EA6-A8234CD03B3B}"/>
                  </a:ext>
                </a:extLst>
              </p:cNvPr>
              <p:cNvSpPr/>
              <p:nvPr/>
            </p:nvSpPr>
            <p:spPr>
              <a:xfrm>
                <a:off x="17461105" y="363313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20" name="Free-form: Shape 133">
                <a:extLst>
                  <a:ext uri="{FF2B5EF4-FFF2-40B4-BE49-F238E27FC236}">
                    <a16:creationId xmlns:a16="http://schemas.microsoft.com/office/drawing/2014/main" id="{8B21F643-45C7-75E9-1BE1-E9C80E9AE115}"/>
                  </a:ext>
                </a:extLst>
              </p:cNvPr>
              <p:cNvSpPr/>
              <p:nvPr/>
            </p:nvSpPr>
            <p:spPr>
              <a:xfrm>
                <a:off x="17651605" y="363313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21" name="Free-form: Shape 134">
                <a:extLst>
                  <a:ext uri="{FF2B5EF4-FFF2-40B4-BE49-F238E27FC236}">
                    <a16:creationId xmlns:a16="http://schemas.microsoft.com/office/drawing/2014/main" id="{83F193F6-AE3B-10E7-21D4-3572BEA0D145}"/>
                  </a:ext>
                </a:extLst>
              </p:cNvPr>
              <p:cNvSpPr/>
              <p:nvPr/>
            </p:nvSpPr>
            <p:spPr>
              <a:xfrm>
                <a:off x="17689705" y="363313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22" name="Free-form: Shape 135">
                <a:extLst>
                  <a:ext uri="{FF2B5EF4-FFF2-40B4-BE49-F238E27FC236}">
                    <a16:creationId xmlns:a16="http://schemas.microsoft.com/office/drawing/2014/main" id="{1754A9A3-EB7E-2FA8-5712-591347EB6112}"/>
                  </a:ext>
                </a:extLst>
              </p:cNvPr>
              <p:cNvSpPr/>
              <p:nvPr/>
            </p:nvSpPr>
            <p:spPr>
              <a:xfrm>
                <a:off x="17727805" y="363313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23" name="Free-form: Shape 136">
                <a:extLst>
                  <a:ext uri="{FF2B5EF4-FFF2-40B4-BE49-F238E27FC236}">
                    <a16:creationId xmlns:a16="http://schemas.microsoft.com/office/drawing/2014/main" id="{7F18EAFF-04F3-A49C-FC87-D2CF3D75CF7B}"/>
                  </a:ext>
                </a:extLst>
              </p:cNvPr>
              <p:cNvSpPr/>
              <p:nvPr/>
            </p:nvSpPr>
            <p:spPr>
              <a:xfrm>
                <a:off x="17765905" y="363313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24" name="Free-form: Shape 137">
                <a:extLst>
                  <a:ext uri="{FF2B5EF4-FFF2-40B4-BE49-F238E27FC236}">
                    <a16:creationId xmlns:a16="http://schemas.microsoft.com/office/drawing/2014/main" id="{DEB4E4DC-5C03-C25F-8784-7CFD117FD2DD}"/>
                  </a:ext>
                </a:extLst>
              </p:cNvPr>
              <p:cNvSpPr/>
              <p:nvPr/>
            </p:nvSpPr>
            <p:spPr>
              <a:xfrm>
                <a:off x="17804005" y="365218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25" name="Free-form: Shape 138">
                <a:extLst>
                  <a:ext uri="{FF2B5EF4-FFF2-40B4-BE49-F238E27FC236}">
                    <a16:creationId xmlns:a16="http://schemas.microsoft.com/office/drawing/2014/main" id="{911138D9-CA1A-B862-6990-59E35CDB942D}"/>
                  </a:ext>
                </a:extLst>
              </p:cNvPr>
              <p:cNvSpPr/>
              <p:nvPr/>
            </p:nvSpPr>
            <p:spPr>
              <a:xfrm>
                <a:off x="17956405" y="365218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26" name="Free-form: Shape 139">
                <a:extLst>
                  <a:ext uri="{FF2B5EF4-FFF2-40B4-BE49-F238E27FC236}">
                    <a16:creationId xmlns:a16="http://schemas.microsoft.com/office/drawing/2014/main" id="{2BD711A9-F473-1A4D-4166-F1A2DB950334}"/>
                  </a:ext>
                </a:extLst>
              </p:cNvPr>
              <p:cNvSpPr/>
              <p:nvPr/>
            </p:nvSpPr>
            <p:spPr>
              <a:xfrm>
                <a:off x="18508855" y="3652186"/>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27" name="Free-form: Shape 140">
                <a:extLst>
                  <a:ext uri="{FF2B5EF4-FFF2-40B4-BE49-F238E27FC236}">
                    <a16:creationId xmlns:a16="http://schemas.microsoft.com/office/drawing/2014/main" id="{E310466B-EFBF-6785-1943-A256FFC1BC5B}"/>
                  </a:ext>
                </a:extLst>
              </p:cNvPr>
              <p:cNvSpPr/>
              <p:nvPr/>
            </p:nvSpPr>
            <p:spPr>
              <a:xfrm>
                <a:off x="18535630" y="3739711"/>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28" name="Free-form: Shape 141">
                <a:extLst>
                  <a:ext uri="{FF2B5EF4-FFF2-40B4-BE49-F238E27FC236}">
                    <a16:creationId xmlns:a16="http://schemas.microsoft.com/office/drawing/2014/main" id="{9DBBBDBA-B9BB-17A4-1F21-B3CBD65DFFE1}"/>
                  </a:ext>
                </a:extLst>
              </p:cNvPr>
              <p:cNvSpPr/>
              <p:nvPr/>
            </p:nvSpPr>
            <p:spPr>
              <a:xfrm>
                <a:off x="18630365" y="3850887"/>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29" name="Free-form: Shape 142">
                <a:extLst>
                  <a:ext uri="{FF2B5EF4-FFF2-40B4-BE49-F238E27FC236}">
                    <a16:creationId xmlns:a16="http://schemas.microsoft.com/office/drawing/2014/main" id="{C7AD09F4-A40F-D431-FAC7-63E70C29B281}"/>
                  </a:ext>
                </a:extLst>
              </p:cNvPr>
              <p:cNvSpPr/>
              <p:nvPr/>
            </p:nvSpPr>
            <p:spPr>
              <a:xfrm>
                <a:off x="19297115" y="3850887"/>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30" name="Free-form: Shape 143">
                <a:extLst>
                  <a:ext uri="{FF2B5EF4-FFF2-40B4-BE49-F238E27FC236}">
                    <a16:creationId xmlns:a16="http://schemas.microsoft.com/office/drawing/2014/main" id="{96B06F1B-7A80-F103-E80B-270B9A675AE9}"/>
                  </a:ext>
                </a:extLst>
              </p:cNvPr>
              <p:cNvSpPr/>
              <p:nvPr/>
            </p:nvSpPr>
            <p:spPr>
              <a:xfrm>
                <a:off x="19316165" y="3850887"/>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31" name="Free-form: Shape 144">
                <a:extLst>
                  <a:ext uri="{FF2B5EF4-FFF2-40B4-BE49-F238E27FC236}">
                    <a16:creationId xmlns:a16="http://schemas.microsoft.com/office/drawing/2014/main" id="{40E0C957-35D4-90A1-4B76-958D4A170FD1}"/>
                  </a:ext>
                </a:extLst>
              </p:cNvPr>
              <p:cNvSpPr/>
              <p:nvPr/>
            </p:nvSpPr>
            <p:spPr>
              <a:xfrm>
                <a:off x="19373315" y="3850887"/>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32" name="Free-form: Shape 145">
                <a:extLst>
                  <a:ext uri="{FF2B5EF4-FFF2-40B4-BE49-F238E27FC236}">
                    <a16:creationId xmlns:a16="http://schemas.microsoft.com/office/drawing/2014/main" id="{E108F985-C756-0AA6-7942-92FBD5377CA3}"/>
                  </a:ext>
                </a:extLst>
              </p:cNvPr>
              <p:cNvSpPr/>
              <p:nvPr/>
            </p:nvSpPr>
            <p:spPr>
              <a:xfrm>
                <a:off x="19659065" y="3850887"/>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33" name="Free-form: Shape 146">
                <a:extLst>
                  <a:ext uri="{FF2B5EF4-FFF2-40B4-BE49-F238E27FC236}">
                    <a16:creationId xmlns:a16="http://schemas.microsoft.com/office/drawing/2014/main" id="{994DE386-C03B-6526-EEB5-8C6155CCD971}"/>
                  </a:ext>
                </a:extLst>
              </p:cNvPr>
              <p:cNvSpPr/>
              <p:nvPr/>
            </p:nvSpPr>
            <p:spPr>
              <a:xfrm>
                <a:off x="20192465" y="3850887"/>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34" name="Free-form: Shape 147">
                <a:extLst>
                  <a:ext uri="{FF2B5EF4-FFF2-40B4-BE49-F238E27FC236}">
                    <a16:creationId xmlns:a16="http://schemas.microsoft.com/office/drawing/2014/main" id="{147BA6D0-C438-CD10-6949-FCB9170245AE}"/>
                  </a:ext>
                </a:extLst>
              </p:cNvPr>
              <p:cNvSpPr/>
              <p:nvPr/>
            </p:nvSpPr>
            <p:spPr>
              <a:xfrm>
                <a:off x="20954465" y="3850887"/>
                <a:ext cx="9525" cy="60740"/>
              </a:xfrm>
              <a:custGeom>
                <a:avLst/>
                <a:gdLst>
                  <a:gd name="connsiteX0" fmla="*/ 0 w 9525"/>
                  <a:gd name="connsiteY0" fmla="*/ 0 h 60740"/>
                  <a:gd name="connsiteX1" fmla="*/ 0 w 9525"/>
                  <a:gd name="connsiteY1" fmla="*/ 60741 h 60740"/>
                </a:gdLst>
                <a:ahLst/>
                <a:cxnLst>
                  <a:cxn ang="0">
                    <a:pos x="connsiteX0" y="connsiteY0"/>
                  </a:cxn>
                  <a:cxn ang="0">
                    <a:pos x="connsiteX1" y="connsiteY1"/>
                  </a:cxn>
                </a:cxnLst>
                <a:rect l="l" t="t" r="r" b="b"/>
                <a:pathLst>
                  <a:path w="9525" h="60740">
                    <a:moveTo>
                      <a:pt x="0" y="0"/>
                    </a:moveTo>
                    <a:lnTo>
                      <a:pt x="0" y="6074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grpSp>
      </p:grpSp>
      <p:grpSp>
        <p:nvGrpSpPr>
          <p:cNvPr id="135" name="Group 134">
            <a:extLst>
              <a:ext uri="{FF2B5EF4-FFF2-40B4-BE49-F238E27FC236}">
                <a16:creationId xmlns:a16="http://schemas.microsoft.com/office/drawing/2014/main" id="{A184DD68-581A-9B3C-DE78-025BBB176E47}"/>
              </a:ext>
            </a:extLst>
          </p:cNvPr>
          <p:cNvGrpSpPr/>
          <p:nvPr/>
        </p:nvGrpSpPr>
        <p:grpSpPr>
          <a:xfrm>
            <a:off x="1905000" y="2169940"/>
            <a:ext cx="9182909" cy="2281170"/>
            <a:chOff x="12192000" y="2068340"/>
            <a:chExt cx="9182909" cy="2281170"/>
          </a:xfrm>
        </p:grpSpPr>
        <p:sp>
          <p:nvSpPr>
            <p:cNvPr id="136" name="Free-form: Shape 153">
              <a:extLst>
                <a:ext uri="{FF2B5EF4-FFF2-40B4-BE49-F238E27FC236}">
                  <a16:creationId xmlns:a16="http://schemas.microsoft.com/office/drawing/2014/main" id="{417AF6A1-F593-276D-7D7D-6B40388CD1C0}"/>
                </a:ext>
              </a:extLst>
            </p:cNvPr>
            <p:cNvSpPr/>
            <p:nvPr/>
          </p:nvSpPr>
          <p:spPr>
            <a:xfrm>
              <a:off x="12192000" y="2068340"/>
              <a:ext cx="9182909" cy="2247090"/>
            </a:xfrm>
            <a:custGeom>
              <a:avLst/>
              <a:gdLst>
                <a:gd name="connsiteX0" fmla="*/ 9182910 w 9182909"/>
                <a:gd name="connsiteY0" fmla="*/ 2247090 h 2247090"/>
                <a:gd name="connsiteX1" fmla="*/ 6982768 w 9182909"/>
                <a:gd name="connsiteY1" fmla="*/ 2247090 h 2247090"/>
                <a:gd name="connsiteX2" fmla="*/ 6982768 w 9182909"/>
                <a:gd name="connsiteY2" fmla="*/ 2180015 h 2247090"/>
                <a:gd name="connsiteX3" fmla="*/ 5091180 w 9182909"/>
                <a:gd name="connsiteY3" fmla="*/ 2180015 h 2247090"/>
                <a:gd name="connsiteX4" fmla="*/ 5091180 w 9182909"/>
                <a:gd name="connsiteY4" fmla="*/ 2159899 h 2247090"/>
                <a:gd name="connsiteX5" fmla="*/ 4842996 w 9182909"/>
                <a:gd name="connsiteY5" fmla="*/ 2159899 h 2247090"/>
                <a:gd name="connsiteX6" fmla="*/ 4842996 w 9182909"/>
                <a:gd name="connsiteY6" fmla="*/ 2133067 h 2247090"/>
                <a:gd name="connsiteX7" fmla="*/ 4326493 w 9182909"/>
                <a:gd name="connsiteY7" fmla="*/ 2133067 h 2247090"/>
                <a:gd name="connsiteX8" fmla="*/ 4326493 w 9182909"/>
                <a:gd name="connsiteY8" fmla="*/ 2092814 h 2247090"/>
                <a:gd name="connsiteX9" fmla="*/ 4292956 w 9182909"/>
                <a:gd name="connsiteY9" fmla="*/ 2092814 h 2247090"/>
                <a:gd name="connsiteX10" fmla="*/ 4292956 w 9182909"/>
                <a:gd name="connsiteY10" fmla="*/ 1965369 h 2247090"/>
                <a:gd name="connsiteX11" fmla="*/ 3856958 w 9182909"/>
                <a:gd name="connsiteY11" fmla="*/ 1965369 h 2247090"/>
                <a:gd name="connsiteX12" fmla="*/ 3856958 w 9182909"/>
                <a:gd name="connsiteY12" fmla="*/ 1938538 h 2247090"/>
                <a:gd name="connsiteX13" fmla="*/ 3756336 w 9182909"/>
                <a:gd name="connsiteY13" fmla="*/ 1938538 h 2247090"/>
                <a:gd name="connsiteX14" fmla="*/ 3756336 w 9182909"/>
                <a:gd name="connsiteY14" fmla="*/ 1898295 h 2247090"/>
                <a:gd name="connsiteX15" fmla="*/ 3722799 w 9182909"/>
                <a:gd name="connsiteY15" fmla="*/ 1898295 h 2247090"/>
                <a:gd name="connsiteX16" fmla="*/ 3722799 w 9182909"/>
                <a:gd name="connsiteY16" fmla="*/ 1858042 h 2247090"/>
                <a:gd name="connsiteX17" fmla="*/ 3568522 w 9182909"/>
                <a:gd name="connsiteY17" fmla="*/ 1858042 h 2247090"/>
                <a:gd name="connsiteX18" fmla="*/ 3568522 w 9182909"/>
                <a:gd name="connsiteY18" fmla="*/ 1831219 h 2247090"/>
                <a:gd name="connsiteX19" fmla="*/ 3387414 w 9182909"/>
                <a:gd name="connsiteY19" fmla="*/ 1831219 h 2247090"/>
                <a:gd name="connsiteX20" fmla="*/ 3387414 w 9182909"/>
                <a:gd name="connsiteY20" fmla="*/ 1811093 h 2247090"/>
                <a:gd name="connsiteX21" fmla="*/ 3233138 w 9182909"/>
                <a:gd name="connsiteY21" fmla="*/ 1811093 h 2247090"/>
                <a:gd name="connsiteX22" fmla="*/ 3233138 w 9182909"/>
                <a:gd name="connsiteY22" fmla="*/ 1764135 h 2247090"/>
                <a:gd name="connsiteX23" fmla="*/ 3206306 w 9182909"/>
                <a:gd name="connsiteY23" fmla="*/ 1764135 h 2247090"/>
                <a:gd name="connsiteX24" fmla="*/ 3206306 w 9182909"/>
                <a:gd name="connsiteY24" fmla="*/ 1717186 h 2247090"/>
                <a:gd name="connsiteX25" fmla="*/ 3119104 w 9182909"/>
                <a:gd name="connsiteY25" fmla="*/ 1717186 h 2247090"/>
                <a:gd name="connsiteX26" fmla="*/ 3119104 w 9182909"/>
                <a:gd name="connsiteY26" fmla="*/ 1683649 h 2247090"/>
                <a:gd name="connsiteX27" fmla="*/ 2844089 w 9182909"/>
                <a:gd name="connsiteY27" fmla="*/ 1683649 h 2247090"/>
                <a:gd name="connsiteX28" fmla="*/ 2844089 w 9182909"/>
                <a:gd name="connsiteY28" fmla="*/ 1629985 h 2247090"/>
                <a:gd name="connsiteX29" fmla="*/ 2736761 w 9182909"/>
                <a:gd name="connsiteY29" fmla="*/ 1629985 h 2247090"/>
                <a:gd name="connsiteX30" fmla="*/ 2736761 w 9182909"/>
                <a:gd name="connsiteY30" fmla="*/ 1569615 h 2247090"/>
                <a:gd name="connsiteX31" fmla="*/ 2662971 w 9182909"/>
                <a:gd name="connsiteY31" fmla="*/ 1569615 h 2247090"/>
                <a:gd name="connsiteX32" fmla="*/ 2662971 w 9182909"/>
                <a:gd name="connsiteY32" fmla="*/ 1522657 h 2247090"/>
                <a:gd name="connsiteX33" fmla="*/ 2555653 w 9182909"/>
                <a:gd name="connsiteY33" fmla="*/ 1522657 h 2247090"/>
                <a:gd name="connsiteX34" fmla="*/ 2555653 w 9182909"/>
                <a:gd name="connsiteY34" fmla="*/ 1468993 h 2247090"/>
                <a:gd name="connsiteX35" fmla="*/ 2166604 w 9182909"/>
                <a:gd name="connsiteY35" fmla="*/ 1468993 h 2247090"/>
                <a:gd name="connsiteX36" fmla="*/ 2166604 w 9182909"/>
                <a:gd name="connsiteY36" fmla="*/ 1388507 h 2247090"/>
                <a:gd name="connsiteX37" fmla="*/ 2133067 w 9182909"/>
                <a:gd name="connsiteY37" fmla="*/ 1388507 h 2247090"/>
                <a:gd name="connsiteX38" fmla="*/ 2133067 w 9182909"/>
                <a:gd name="connsiteY38" fmla="*/ 1314717 h 2247090"/>
                <a:gd name="connsiteX39" fmla="*/ 1958664 w 9182909"/>
                <a:gd name="connsiteY39" fmla="*/ 1314717 h 2247090"/>
                <a:gd name="connsiteX40" fmla="*/ 1958664 w 9182909"/>
                <a:gd name="connsiteY40" fmla="*/ 1274474 h 2247090"/>
                <a:gd name="connsiteX41" fmla="*/ 1811093 w 9182909"/>
                <a:gd name="connsiteY41" fmla="*/ 1274474 h 2247090"/>
                <a:gd name="connsiteX42" fmla="*/ 1811093 w 9182909"/>
                <a:gd name="connsiteY42" fmla="*/ 1234221 h 2247090"/>
                <a:gd name="connsiteX43" fmla="*/ 1623279 w 9182909"/>
                <a:gd name="connsiteY43" fmla="*/ 1234221 h 2247090"/>
                <a:gd name="connsiteX44" fmla="*/ 1623279 w 9182909"/>
                <a:gd name="connsiteY44" fmla="*/ 1187272 h 2247090"/>
                <a:gd name="connsiteX45" fmla="*/ 1603153 w 9182909"/>
                <a:gd name="connsiteY45" fmla="*/ 1187272 h 2247090"/>
                <a:gd name="connsiteX46" fmla="*/ 1603153 w 9182909"/>
                <a:gd name="connsiteY46" fmla="*/ 1147029 h 2247090"/>
                <a:gd name="connsiteX47" fmla="*/ 1489119 w 9182909"/>
                <a:gd name="connsiteY47" fmla="*/ 1147029 h 2247090"/>
                <a:gd name="connsiteX48" fmla="*/ 1489119 w 9182909"/>
                <a:gd name="connsiteY48" fmla="*/ 1120197 h 2247090"/>
                <a:gd name="connsiteX49" fmla="*/ 1435456 w 9182909"/>
                <a:gd name="connsiteY49" fmla="*/ 1120197 h 2247090"/>
                <a:gd name="connsiteX50" fmla="*/ 1435456 w 9182909"/>
                <a:gd name="connsiteY50" fmla="*/ 1079945 h 2247090"/>
                <a:gd name="connsiteX51" fmla="*/ 1180567 w 9182909"/>
                <a:gd name="connsiteY51" fmla="*/ 1079945 h 2247090"/>
                <a:gd name="connsiteX52" fmla="*/ 1180567 w 9182909"/>
                <a:gd name="connsiteY52" fmla="*/ 1012869 h 2247090"/>
                <a:gd name="connsiteX53" fmla="*/ 1106776 w 9182909"/>
                <a:gd name="connsiteY53" fmla="*/ 1012869 h 2247090"/>
                <a:gd name="connsiteX54" fmla="*/ 1106776 w 9182909"/>
                <a:gd name="connsiteY54" fmla="*/ 939085 h 2247090"/>
                <a:gd name="connsiteX55" fmla="*/ 1073239 w 9182909"/>
                <a:gd name="connsiteY55" fmla="*/ 939085 h 2247090"/>
                <a:gd name="connsiteX56" fmla="*/ 1073239 w 9182909"/>
                <a:gd name="connsiteY56" fmla="*/ 878715 h 2247090"/>
                <a:gd name="connsiteX57" fmla="*/ 1012869 w 9182909"/>
                <a:gd name="connsiteY57" fmla="*/ 878715 h 2247090"/>
                <a:gd name="connsiteX58" fmla="*/ 1012869 w 9182909"/>
                <a:gd name="connsiteY58" fmla="*/ 804929 h 2247090"/>
                <a:gd name="connsiteX59" fmla="*/ 992743 w 9182909"/>
                <a:gd name="connsiteY59" fmla="*/ 804929 h 2247090"/>
                <a:gd name="connsiteX60" fmla="*/ 992743 w 9182909"/>
                <a:gd name="connsiteY60" fmla="*/ 764683 h 2247090"/>
                <a:gd name="connsiteX61" fmla="*/ 825053 w 9182909"/>
                <a:gd name="connsiteY61" fmla="*/ 764683 h 2247090"/>
                <a:gd name="connsiteX62" fmla="*/ 825053 w 9182909"/>
                <a:gd name="connsiteY62" fmla="*/ 751267 h 2247090"/>
                <a:gd name="connsiteX63" fmla="*/ 690898 w 9182909"/>
                <a:gd name="connsiteY63" fmla="*/ 751267 h 2247090"/>
                <a:gd name="connsiteX64" fmla="*/ 690898 w 9182909"/>
                <a:gd name="connsiteY64" fmla="*/ 704314 h 2247090"/>
                <a:gd name="connsiteX65" fmla="*/ 690898 w 9182909"/>
                <a:gd name="connsiteY65" fmla="*/ 704314 h 2247090"/>
                <a:gd name="connsiteX66" fmla="*/ 690898 w 9182909"/>
                <a:gd name="connsiteY66" fmla="*/ 704314 h 2247090"/>
                <a:gd name="connsiteX67" fmla="*/ 610405 w 9182909"/>
                <a:gd name="connsiteY67" fmla="*/ 704314 h 2247090"/>
                <a:gd name="connsiteX68" fmla="*/ 610405 w 9182909"/>
                <a:gd name="connsiteY68" fmla="*/ 630528 h 2247090"/>
                <a:gd name="connsiteX69" fmla="*/ 563450 w 9182909"/>
                <a:gd name="connsiteY69" fmla="*/ 630528 h 2247090"/>
                <a:gd name="connsiteX70" fmla="*/ 563450 w 9182909"/>
                <a:gd name="connsiteY70" fmla="*/ 536619 h 2247090"/>
                <a:gd name="connsiteX71" fmla="*/ 550035 w 9182909"/>
                <a:gd name="connsiteY71" fmla="*/ 536619 h 2247090"/>
                <a:gd name="connsiteX72" fmla="*/ 550035 w 9182909"/>
                <a:gd name="connsiteY72" fmla="*/ 382341 h 2247090"/>
                <a:gd name="connsiteX73" fmla="*/ 509788 w 9182909"/>
                <a:gd name="connsiteY73" fmla="*/ 382341 h 2247090"/>
                <a:gd name="connsiteX74" fmla="*/ 509788 w 9182909"/>
                <a:gd name="connsiteY74" fmla="*/ 295141 h 2247090"/>
                <a:gd name="connsiteX75" fmla="*/ 456127 w 9182909"/>
                <a:gd name="connsiteY75" fmla="*/ 295141 h 2247090"/>
                <a:gd name="connsiteX76" fmla="*/ 456127 w 9182909"/>
                <a:gd name="connsiteY76" fmla="*/ 214648 h 2247090"/>
                <a:gd name="connsiteX77" fmla="*/ 382341 w 9182909"/>
                <a:gd name="connsiteY77" fmla="*/ 214648 h 2247090"/>
                <a:gd name="connsiteX78" fmla="*/ 382341 w 9182909"/>
                <a:gd name="connsiteY78" fmla="*/ 201233 h 2247090"/>
                <a:gd name="connsiteX79" fmla="*/ 328679 w 9182909"/>
                <a:gd name="connsiteY79" fmla="*/ 201233 h 2247090"/>
                <a:gd name="connsiteX80" fmla="*/ 328679 w 9182909"/>
                <a:gd name="connsiteY80" fmla="*/ 140862 h 2247090"/>
                <a:gd name="connsiteX81" fmla="*/ 281726 w 9182909"/>
                <a:gd name="connsiteY81" fmla="*/ 140862 h 2247090"/>
                <a:gd name="connsiteX82" fmla="*/ 281726 w 9182909"/>
                <a:gd name="connsiteY82" fmla="*/ 93908 h 2247090"/>
                <a:gd name="connsiteX83" fmla="*/ 207940 w 9182909"/>
                <a:gd name="connsiteY83" fmla="*/ 93908 h 2247090"/>
                <a:gd name="connsiteX84" fmla="*/ 207940 w 9182909"/>
                <a:gd name="connsiteY84" fmla="*/ 46954 h 2247090"/>
                <a:gd name="connsiteX85" fmla="*/ 107324 w 9182909"/>
                <a:gd name="connsiteY85" fmla="*/ 46954 h 2247090"/>
                <a:gd name="connsiteX86" fmla="*/ 107324 w 9182909"/>
                <a:gd name="connsiteY86" fmla="*/ 0 h 2247090"/>
                <a:gd name="connsiteX87" fmla="*/ 0 w 9182909"/>
                <a:gd name="connsiteY87" fmla="*/ 0 h 2247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9182909" h="2247090">
                  <a:moveTo>
                    <a:pt x="9182910" y="2247090"/>
                  </a:moveTo>
                  <a:lnTo>
                    <a:pt x="6982768" y="2247090"/>
                  </a:lnTo>
                  <a:lnTo>
                    <a:pt x="6982768" y="2180015"/>
                  </a:lnTo>
                  <a:lnTo>
                    <a:pt x="5091180" y="2180015"/>
                  </a:lnTo>
                  <a:lnTo>
                    <a:pt x="5091180" y="2159899"/>
                  </a:lnTo>
                  <a:lnTo>
                    <a:pt x="4842996" y="2159899"/>
                  </a:lnTo>
                  <a:lnTo>
                    <a:pt x="4842996" y="2133067"/>
                  </a:lnTo>
                  <a:lnTo>
                    <a:pt x="4326493" y="2133067"/>
                  </a:lnTo>
                  <a:lnTo>
                    <a:pt x="4326493" y="2092814"/>
                  </a:lnTo>
                  <a:lnTo>
                    <a:pt x="4292956" y="2092814"/>
                  </a:lnTo>
                  <a:lnTo>
                    <a:pt x="4292956" y="1965369"/>
                  </a:lnTo>
                  <a:lnTo>
                    <a:pt x="3856958" y="1965369"/>
                  </a:lnTo>
                  <a:lnTo>
                    <a:pt x="3856958" y="1938538"/>
                  </a:lnTo>
                  <a:lnTo>
                    <a:pt x="3756336" y="1938538"/>
                  </a:lnTo>
                  <a:lnTo>
                    <a:pt x="3756336" y="1898295"/>
                  </a:lnTo>
                  <a:lnTo>
                    <a:pt x="3722799" y="1898295"/>
                  </a:lnTo>
                  <a:lnTo>
                    <a:pt x="3722799" y="1858042"/>
                  </a:lnTo>
                  <a:lnTo>
                    <a:pt x="3568522" y="1858042"/>
                  </a:lnTo>
                  <a:lnTo>
                    <a:pt x="3568522" y="1831219"/>
                  </a:lnTo>
                  <a:lnTo>
                    <a:pt x="3387414" y="1831219"/>
                  </a:lnTo>
                  <a:lnTo>
                    <a:pt x="3387414" y="1811093"/>
                  </a:lnTo>
                  <a:lnTo>
                    <a:pt x="3233138" y="1811093"/>
                  </a:lnTo>
                  <a:lnTo>
                    <a:pt x="3233138" y="1764135"/>
                  </a:lnTo>
                  <a:lnTo>
                    <a:pt x="3206306" y="1764135"/>
                  </a:lnTo>
                  <a:lnTo>
                    <a:pt x="3206306" y="1717186"/>
                  </a:lnTo>
                  <a:lnTo>
                    <a:pt x="3119104" y="1717186"/>
                  </a:lnTo>
                  <a:lnTo>
                    <a:pt x="3119104" y="1683649"/>
                  </a:lnTo>
                  <a:lnTo>
                    <a:pt x="2844089" y="1683649"/>
                  </a:lnTo>
                  <a:lnTo>
                    <a:pt x="2844089" y="1629985"/>
                  </a:lnTo>
                  <a:lnTo>
                    <a:pt x="2736761" y="1629985"/>
                  </a:lnTo>
                  <a:lnTo>
                    <a:pt x="2736761" y="1569615"/>
                  </a:lnTo>
                  <a:lnTo>
                    <a:pt x="2662971" y="1569615"/>
                  </a:lnTo>
                  <a:lnTo>
                    <a:pt x="2662971" y="1522657"/>
                  </a:lnTo>
                  <a:lnTo>
                    <a:pt x="2555653" y="1522657"/>
                  </a:lnTo>
                  <a:lnTo>
                    <a:pt x="2555653" y="1468993"/>
                  </a:lnTo>
                  <a:lnTo>
                    <a:pt x="2166604" y="1468993"/>
                  </a:lnTo>
                  <a:lnTo>
                    <a:pt x="2166604" y="1388507"/>
                  </a:lnTo>
                  <a:lnTo>
                    <a:pt x="2133067" y="1388507"/>
                  </a:lnTo>
                  <a:lnTo>
                    <a:pt x="2133067" y="1314717"/>
                  </a:lnTo>
                  <a:lnTo>
                    <a:pt x="1958664" y="1314717"/>
                  </a:lnTo>
                  <a:lnTo>
                    <a:pt x="1958664" y="1274474"/>
                  </a:lnTo>
                  <a:lnTo>
                    <a:pt x="1811093" y="1274474"/>
                  </a:lnTo>
                  <a:lnTo>
                    <a:pt x="1811093" y="1234221"/>
                  </a:lnTo>
                  <a:lnTo>
                    <a:pt x="1623279" y="1234221"/>
                  </a:lnTo>
                  <a:lnTo>
                    <a:pt x="1623279" y="1187272"/>
                  </a:lnTo>
                  <a:lnTo>
                    <a:pt x="1603153" y="1187272"/>
                  </a:lnTo>
                  <a:lnTo>
                    <a:pt x="1603153" y="1147029"/>
                  </a:lnTo>
                  <a:lnTo>
                    <a:pt x="1489119" y="1147029"/>
                  </a:lnTo>
                  <a:lnTo>
                    <a:pt x="1489119" y="1120197"/>
                  </a:lnTo>
                  <a:lnTo>
                    <a:pt x="1435456" y="1120197"/>
                  </a:lnTo>
                  <a:lnTo>
                    <a:pt x="1435456" y="1079945"/>
                  </a:lnTo>
                  <a:lnTo>
                    <a:pt x="1180567" y="1079945"/>
                  </a:lnTo>
                  <a:lnTo>
                    <a:pt x="1180567" y="1012869"/>
                  </a:lnTo>
                  <a:lnTo>
                    <a:pt x="1106776" y="1012869"/>
                  </a:lnTo>
                  <a:lnTo>
                    <a:pt x="1106776" y="939085"/>
                  </a:lnTo>
                  <a:lnTo>
                    <a:pt x="1073239" y="939085"/>
                  </a:lnTo>
                  <a:lnTo>
                    <a:pt x="1073239" y="878715"/>
                  </a:lnTo>
                  <a:lnTo>
                    <a:pt x="1012869" y="878715"/>
                  </a:lnTo>
                  <a:lnTo>
                    <a:pt x="1012869" y="804929"/>
                  </a:lnTo>
                  <a:lnTo>
                    <a:pt x="992743" y="804929"/>
                  </a:lnTo>
                  <a:lnTo>
                    <a:pt x="992743" y="764683"/>
                  </a:lnTo>
                  <a:lnTo>
                    <a:pt x="825053" y="764683"/>
                  </a:lnTo>
                  <a:lnTo>
                    <a:pt x="825053" y="751267"/>
                  </a:lnTo>
                  <a:lnTo>
                    <a:pt x="690898" y="751267"/>
                  </a:lnTo>
                  <a:lnTo>
                    <a:pt x="690898" y="704314"/>
                  </a:lnTo>
                  <a:lnTo>
                    <a:pt x="690898" y="704314"/>
                  </a:lnTo>
                  <a:lnTo>
                    <a:pt x="690898" y="704314"/>
                  </a:lnTo>
                  <a:lnTo>
                    <a:pt x="610405" y="704314"/>
                  </a:lnTo>
                  <a:lnTo>
                    <a:pt x="610405" y="630528"/>
                  </a:lnTo>
                  <a:lnTo>
                    <a:pt x="563450" y="630528"/>
                  </a:lnTo>
                  <a:lnTo>
                    <a:pt x="563450" y="536619"/>
                  </a:lnTo>
                  <a:lnTo>
                    <a:pt x="550035" y="536619"/>
                  </a:lnTo>
                  <a:lnTo>
                    <a:pt x="550035" y="382341"/>
                  </a:lnTo>
                  <a:lnTo>
                    <a:pt x="509788" y="382341"/>
                  </a:lnTo>
                  <a:lnTo>
                    <a:pt x="509788" y="295141"/>
                  </a:lnTo>
                  <a:lnTo>
                    <a:pt x="456127" y="295141"/>
                  </a:lnTo>
                  <a:lnTo>
                    <a:pt x="456127" y="214648"/>
                  </a:lnTo>
                  <a:lnTo>
                    <a:pt x="382341" y="214648"/>
                  </a:lnTo>
                  <a:lnTo>
                    <a:pt x="382341" y="201233"/>
                  </a:lnTo>
                  <a:lnTo>
                    <a:pt x="328679" y="201233"/>
                  </a:lnTo>
                  <a:lnTo>
                    <a:pt x="328679" y="140862"/>
                  </a:lnTo>
                  <a:lnTo>
                    <a:pt x="281726" y="140862"/>
                  </a:lnTo>
                  <a:lnTo>
                    <a:pt x="281726" y="93908"/>
                  </a:lnTo>
                  <a:lnTo>
                    <a:pt x="207940" y="93908"/>
                  </a:lnTo>
                  <a:lnTo>
                    <a:pt x="207940" y="46954"/>
                  </a:lnTo>
                  <a:lnTo>
                    <a:pt x="107324" y="46954"/>
                  </a:lnTo>
                  <a:lnTo>
                    <a:pt x="107324" y="0"/>
                  </a:lnTo>
                  <a:lnTo>
                    <a:pt x="0" y="0"/>
                  </a:lnTo>
                </a:path>
              </a:pathLst>
            </a:custGeom>
            <a:noFill/>
            <a:ln w="19050" cap="flat">
              <a:solidFill>
                <a:schemeClr val="accent2">
                  <a:alpha val="99000"/>
                </a:schemeClr>
              </a:solidFill>
              <a:prstDash val="solid"/>
              <a:miter/>
            </a:ln>
          </p:spPr>
          <p:txBody>
            <a:bodyPr rtlCol="0" anchor="ctr"/>
            <a:lstStyle/>
            <a:p>
              <a:pPr rtl="0"/>
              <a:endParaRPr lang="en-GB">
                <a:latin typeface="+mn-lt"/>
              </a:endParaRPr>
            </a:p>
          </p:txBody>
        </p:sp>
        <p:grpSp>
          <p:nvGrpSpPr>
            <p:cNvPr id="137" name="Group 136">
              <a:extLst>
                <a:ext uri="{FF2B5EF4-FFF2-40B4-BE49-F238E27FC236}">
                  <a16:creationId xmlns:a16="http://schemas.microsoft.com/office/drawing/2014/main" id="{2B225F3E-8E56-F5D8-EF47-AF5ED2F3C648}"/>
                </a:ext>
              </a:extLst>
            </p:cNvPr>
            <p:cNvGrpSpPr/>
            <p:nvPr/>
          </p:nvGrpSpPr>
          <p:grpSpPr>
            <a:xfrm>
              <a:off x="12704952" y="2574585"/>
              <a:ext cx="8630381" cy="1774925"/>
              <a:chOff x="12704952" y="2574585"/>
              <a:chExt cx="8630381" cy="1774925"/>
            </a:xfrm>
          </p:grpSpPr>
          <p:sp>
            <p:nvSpPr>
              <p:cNvPr id="138" name="Free-form: Shape 154">
                <a:extLst>
                  <a:ext uri="{FF2B5EF4-FFF2-40B4-BE49-F238E27FC236}">
                    <a16:creationId xmlns:a16="http://schemas.microsoft.com/office/drawing/2014/main" id="{9EEC23D6-CC6B-D286-C768-EB4CB916CA3B}"/>
                  </a:ext>
                </a:extLst>
              </p:cNvPr>
              <p:cNvSpPr/>
              <p:nvPr/>
            </p:nvSpPr>
            <p:spPr>
              <a:xfrm>
                <a:off x="12704952" y="2574585"/>
                <a:ext cx="60749" cy="9525"/>
              </a:xfrm>
              <a:custGeom>
                <a:avLst/>
                <a:gdLst>
                  <a:gd name="connsiteX0" fmla="*/ 0 w 60749"/>
                  <a:gd name="connsiteY0" fmla="*/ 0 h 9525"/>
                  <a:gd name="connsiteX1" fmla="*/ 60750 w 60749"/>
                  <a:gd name="connsiteY1" fmla="*/ 0 h 9525"/>
                </a:gdLst>
                <a:ahLst/>
                <a:cxnLst>
                  <a:cxn ang="0">
                    <a:pos x="connsiteX0" y="connsiteY0"/>
                  </a:cxn>
                  <a:cxn ang="0">
                    <a:pos x="connsiteX1" y="connsiteY1"/>
                  </a:cxn>
                </a:cxnLst>
                <a:rect l="l" t="t" r="r" b="b"/>
                <a:pathLst>
                  <a:path w="60749" h="9525">
                    <a:moveTo>
                      <a:pt x="0" y="0"/>
                    </a:moveTo>
                    <a:lnTo>
                      <a:pt x="6075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39" name="Free-form: Shape 155">
                <a:extLst>
                  <a:ext uri="{FF2B5EF4-FFF2-40B4-BE49-F238E27FC236}">
                    <a16:creationId xmlns:a16="http://schemas.microsoft.com/office/drawing/2014/main" id="{6129E83F-96C5-FB58-A13E-657D1E49BF8A}"/>
                  </a:ext>
                </a:extLst>
              </p:cNvPr>
              <p:cNvSpPr/>
              <p:nvPr/>
            </p:nvSpPr>
            <p:spPr>
              <a:xfrm>
                <a:off x="13572458" y="31076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40" name="Free-form: Shape 156">
                <a:extLst>
                  <a:ext uri="{FF2B5EF4-FFF2-40B4-BE49-F238E27FC236}">
                    <a16:creationId xmlns:a16="http://schemas.microsoft.com/office/drawing/2014/main" id="{27C653F3-3839-633C-DD4A-AE8F24F33F15}"/>
                  </a:ext>
                </a:extLst>
              </p:cNvPr>
              <p:cNvSpPr/>
              <p:nvPr/>
            </p:nvSpPr>
            <p:spPr>
              <a:xfrm>
                <a:off x="13858208" y="32600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41" name="Free-form: Shape 157">
                <a:extLst>
                  <a:ext uri="{FF2B5EF4-FFF2-40B4-BE49-F238E27FC236}">
                    <a16:creationId xmlns:a16="http://schemas.microsoft.com/office/drawing/2014/main" id="{ACD3E419-7394-4F5C-5CA5-512074711E54}"/>
                  </a:ext>
                </a:extLst>
              </p:cNvPr>
              <p:cNvSpPr/>
              <p:nvPr/>
            </p:nvSpPr>
            <p:spPr>
              <a:xfrm>
                <a:off x="14201108" y="33362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42" name="Free-form: Shape 158">
                <a:extLst>
                  <a:ext uri="{FF2B5EF4-FFF2-40B4-BE49-F238E27FC236}">
                    <a16:creationId xmlns:a16="http://schemas.microsoft.com/office/drawing/2014/main" id="{06D39BCC-2696-BF49-E33F-49BC8ACC2390}"/>
                  </a:ext>
                </a:extLst>
              </p:cNvPr>
              <p:cNvSpPr/>
              <p:nvPr/>
            </p:nvSpPr>
            <p:spPr>
              <a:xfrm>
                <a:off x="14258258" y="33362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43" name="Free-form: Shape 159">
                <a:extLst>
                  <a:ext uri="{FF2B5EF4-FFF2-40B4-BE49-F238E27FC236}">
                    <a16:creationId xmlns:a16="http://schemas.microsoft.com/office/drawing/2014/main" id="{8159D16A-A2D5-6890-9D96-E3862E1E354B}"/>
                  </a:ext>
                </a:extLst>
              </p:cNvPr>
              <p:cNvSpPr/>
              <p:nvPr/>
            </p:nvSpPr>
            <p:spPr>
              <a:xfrm>
                <a:off x="14296358" y="339341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44" name="Free-form: Shape 160">
                <a:extLst>
                  <a:ext uri="{FF2B5EF4-FFF2-40B4-BE49-F238E27FC236}">
                    <a16:creationId xmlns:a16="http://schemas.microsoft.com/office/drawing/2014/main" id="{044CA236-9B81-8772-BCC7-93780CD56250}"/>
                  </a:ext>
                </a:extLst>
              </p:cNvPr>
              <p:cNvSpPr/>
              <p:nvPr/>
            </p:nvSpPr>
            <p:spPr>
              <a:xfrm>
                <a:off x="14334458" y="34505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45" name="Free-form: Shape 161">
                <a:extLst>
                  <a:ext uri="{FF2B5EF4-FFF2-40B4-BE49-F238E27FC236}">
                    <a16:creationId xmlns:a16="http://schemas.microsoft.com/office/drawing/2014/main" id="{C692AAB1-7391-60D4-98E4-00611571A378}"/>
                  </a:ext>
                </a:extLst>
              </p:cNvPr>
              <p:cNvSpPr/>
              <p:nvPr/>
            </p:nvSpPr>
            <p:spPr>
              <a:xfrm>
                <a:off x="14753558" y="35267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46" name="Free-form: Shape 162">
                <a:extLst>
                  <a:ext uri="{FF2B5EF4-FFF2-40B4-BE49-F238E27FC236}">
                    <a16:creationId xmlns:a16="http://schemas.microsoft.com/office/drawing/2014/main" id="{775F9A7B-BBB4-2ED3-454E-814A0F68B32A}"/>
                  </a:ext>
                </a:extLst>
              </p:cNvPr>
              <p:cNvSpPr/>
              <p:nvPr/>
            </p:nvSpPr>
            <p:spPr>
              <a:xfrm>
                <a:off x="14791658" y="35267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47" name="Free-form: Shape 163">
                <a:extLst>
                  <a:ext uri="{FF2B5EF4-FFF2-40B4-BE49-F238E27FC236}">
                    <a16:creationId xmlns:a16="http://schemas.microsoft.com/office/drawing/2014/main" id="{67178A4E-7AF0-A403-2B30-12030BEE214E}"/>
                  </a:ext>
                </a:extLst>
              </p:cNvPr>
              <p:cNvSpPr/>
              <p:nvPr/>
            </p:nvSpPr>
            <p:spPr>
              <a:xfrm>
                <a:off x="14829758" y="358391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48" name="Free-form: Shape 164">
                <a:extLst>
                  <a:ext uri="{FF2B5EF4-FFF2-40B4-BE49-F238E27FC236}">
                    <a16:creationId xmlns:a16="http://schemas.microsoft.com/office/drawing/2014/main" id="{B59DE8EF-6F2B-01FA-698C-836025EDD018}"/>
                  </a:ext>
                </a:extLst>
              </p:cNvPr>
              <p:cNvSpPr/>
              <p:nvPr/>
            </p:nvSpPr>
            <p:spPr>
              <a:xfrm>
                <a:off x="14867858" y="358391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49" name="Free-form: Shape 165">
                <a:extLst>
                  <a:ext uri="{FF2B5EF4-FFF2-40B4-BE49-F238E27FC236}">
                    <a16:creationId xmlns:a16="http://schemas.microsoft.com/office/drawing/2014/main" id="{2F794BC1-5A37-9B8F-3989-944B3A6F277F}"/>
                  </a:ext>
                </a:extLst>
              </p:cNvPr>
              <p:cNvSpPr/>
              <p:nvPr/>
            </p:nvSpPr>
            <p:spPr>
              <a:xfrm>
                <a:off x="14905958" y="366011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50" name="Free-form: Shape 166">
                <a:extLst>
                  <a:ext uri="{FF2B5EF4-FFF2-40B4-BE49-F238E27FC236}">
                    <a16:creationId xmlns:a16="http://schemas.microsoft.com/office/drawing/2014/main" id="{24C916B0-8395-E980-F804-D69637A85059}"/>
                  </a:ext>
                </a:extLst>
              </p:cNvPr>
              <p:cNvSpPr/>
              <p:nvPr/>
            </p:nvSpPr>
            <p:spPr>
              <a:xfrm>
                <a:off x="15325058" y="373631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51" name="Free-form: Shape 167">
                <a:extLst>
                  <a:ext uri="{FF2B5EF4-FFF2-40B4-BE49-F238E27FC236}">
                    <a16:creationId xmlns:a16="http://schemas.microsoft.com/office/drawing/2014/main" id="{61352FE3-1CAB-B8B1-5AB7-A24429D641AA}"/>
                  </a:ext>
                </a:extLst>
              </p:cNvPr>
              <p:cNvSpPr/>
              <p:nvPr/>
            </p:nvSpPr>
            <p:spPr>
              <a:xfrm>
                <a:off x="15363158" y="373631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52" name="Free-form: Shape 168">
                <a:extLst>
                  <a:ext uri="{FF2B5EF4-FFF2-40B4-BE49-F238E27FC236}">
                    <a16:creationId xmlns:a16="http://schemas.microsoft.com/office/drawing/2014/main" id="{D1C921F3-9DCA-B356-5EE0-875013B4A584}"/>
                  </a:ext>
                </a:extLst>
              </p:cNvPr>
              <p:cNvSpPr/>
              <p:nvPr/>
            </p:nvSpPr>
            <p:spPr>
              <a:xfrm>
                <a:off x="15439358" y="385061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53" name="Free-form: Shape 169">
                <a:extLst>
                  <a:ext uri="{FF2B5EF4-FFF2-40B4-BE49-F238E27FC236}">
                    <a16:creationId xmlns:a16="http://schemas.microsoft.com/office/drawing/2014/main" id="{3F5F1E3D-E9C4-F0AC-BE29-70FCEE2FCD15}"/>
                  </a:ext>
                </a:extLst>
              </p:cNvPr>
              <p:cNvSpPr/>
              <p:nvPr/>
            </p:nvSpPr>
            <p:spPr>
              <a:xfrm>
                <a:off x="15858458" y="388871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54" name="Free-form: Shape 170">
                <a:extLst>
                  <a:ext uri="{FF2B5EF4-FFF2-40B4-BE49-F238E27FC236}">
                    <a16:creationId xmlns:a16="http://schemas.microsoft.com/office/drawing/2014/main" id="{7EAFD502-53D4-6C56-6601-96ED337D9E36}"/>
                  </a:ext>
                </a:extLst>
              </p:cNvPr>
              <p:cNvSpPr/>
              <p:nvPr/>
            </p:nvSpPr>
            <p:spPr>
              <a:xfrm>
                <a:off x="15991808" y="396491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55" name="Free-form: Shape 171">
                <a:extLst>
                  <a:ext uri="{FF2B5EF4-FFF2-40B4-BE49-F238E27FC236}">
                    <a16:creationId xmlns:a16="http://schemas.microsoft.com/office/drawing/2014/main" id="{C434F344-87D7-692C-21BD-6DC82A215FA4}"/>
                  </a:ext>
                </a:extLst>
              </p:cNvPr>
              <p:cNvSpPr/>
              <p:nvPr/>
            </p:nvSpPr>
            <p:spPr>
              <a:xfrm>
                <a:off x="16372808" y="40220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56" name="Free-form: Shape 172">
                <a:extLst>
                  <a:ext uri="{FF2B5EF4-FFF2-40B4-BE49-F238E27FC236}">
                    <a16:creationId xmlns:a16="http://schemas.microsoft.com/office/drawing/2014/main" id="{26EB8173-6A0F-B333-5B01-0487D77CE753}"/>
                  </a:ext>
                </a:extLst>
              </p:cNvPr>
              <p:cNvSpPr/>
              <p:nvPr/>
            </p:nvSpPr>
            <p:spPr>
              <a:xfrm>
                <a:off x="16487108" y="411731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57" name="Free-form: Shape 173">
                <a:extLst>
                  <a:ext uri="{FF2B5EF4-FFF2-40B4-BE49-F238E27FC236}">
                    <a16:creationId xmlns:a16="http://schemas.microsoft.com/office/drawing/2014/main" id="{355C8C0C-BDBB-938B-AFBA-9D10BCC689EA}"/>
                  </a:ext>
                </a:extLst>
              </p:cNvPr>
              <p:cNvSpPr/>
              <p:nvPr/>
            </p:nvSpPr>
            <p:spPr>
              <a:xfrm>
                <a:off x="16563308" y="415541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58" name="Free-form: Shape 174">
                <a:extLst>
                  <a:ext uri="{FF2B5EF4-FFF2-40B4-BE49-F238E27FC236}">
                    <a16:creationId xmlns:a16="http://schemas.microsoft.com/office/drawing/2014/main" id="{B352E7E6-67EA-AC8F-4A2F-0F97FDFE207B}"/>
                  </a:ext>
                </a:extLst>
              </p:cNvPr>
              <p:cNvSpPr/>
              <p:nvPr/>
            </p:nvSpPr>
            <p:spPr>
              <a:xfrm>
                <a:off x="17153858" y="419351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59" name="Free-form: Shape 175">
                <a:extLst>
                  <a:ext uri="{FF2B5EF4-FFF2-40B4-BE49-F238E27FC236}">
                    <a16:creationId xmlns:a16="http://schemas.microsoft.com/office/drawing/2014/main" id="{722B843A-FDFC-F3F1-4271-F52AC83A1151}"/>
                  </a:ext>
                </a:extLst>
              </p:cNvPr>
              <p:cNvSpPr/>
              <p:nvPr/>
            </p:nvSpPr>
            <p:spPr>
              <a:xfrm>
                <a:off x="17191958" y="419351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60" name="Free-form: Shape 176">
                <a:extLst>
                  <a:ext uri="{FF2B5EF4-FFF2-40B4-BE49-F238E27FC236}">
                    <a16:creationId xmlns:a16="http://schemas.microsoft.com/office/drawing/2014/main" id="{9895330D-B406-0E64-5C15-6BEED8891ECF}"/>
                  </a:ext>
                </a:extLst>
              </p:cNvPr>
              <p:cNvSpPr/>
              <p:nvPr/>
            </p:nvSpPr>
            <p:spPr>
              <a:xfrm>
                <a:off x="17287208" y="42125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61" name="Free-form: Shape 177">
                <a:extLst>
                  <a:ext uri="{FF2B5EF4-FFF2-40B4-BE49-F238E27FC236}">
                    <a16:creationId xmlns:a16="http://schemas.microsoft.com/office/drawing/2014/main" id="{13D04A39-A3C3-FC20-748E-6A0CB169771F}"/>
                  </a:ext>
                </a:extLst>
              </p:cNvPr>
              <p:cNvSpPr/>
              <p:nvPr/>
            </p:nvSpPr>
            <p:spPr>
              <a:xfrm>
                <a:off x="17382458" y="42125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62" name="Free-form: Shape 178">
                <a:extLst>
                  <a:ext uri="{FF2B5EF4-FFF2-40B4-BE49-F238E27FC236}">
                    <a16:creationId xmlns:a16="http://schemas.microsoft.com/office/drawing/2014/main" id="{2E17ED75-8694-EEAA-30F5-D796C9B9D9B9}"/>
                  </a:ext>
                </a:extLst>
              </p:cNvPr>
              <p:cNvSpPr/>
              <p:nvPr/>
            </p:nvSpPr>
            <p:spPr>
              <a:xfrm>
                <a:off x="17973008" y="42125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63" name="Free-form: Shape 179">
                <a:extLst>
                  <a:ext uri="{FF2B5EF4-FFF2-40B4-BE49-F238E27FC236}">
                    <a16:creationId xmlns:a16="http://schemas.microsoft.com/office/drawing/2014/main" id="{1115A1EB-6242-0D63-1821-3D24D2C0E702}"/>
                  </a:ext>
                </a:extLst>
              </p:cNvPr>
              <p:cNvSpPr/>
              <p:nvPr/>
            </p:nvSpPr>
            <p:spPr>
              <a:xfrm>
                <a:off x="18049208" y="42125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64" name="Free-form: Shape 180">
                <a:extLst>
                  <a:ext uri="{FF2B5EF4-FFF2-40B4-BE49-F238E27FC236}">
                    <a16:creationId xmlns:a16="http://schemas.microsoft.com/office/drawing/2014/main" id="{CAE2B478-1A54-460A-A740-E8BA24F8658F}"/>
                  </a:ext>
                </a:extLst>
              </p:cNvPr>
              <p:cNvSpPr/>
              <p:nvPr/>
            </p:nvSpPr>
            <p:spPr>
              <a:xfrm>
                <a:off x="18068258" y="42125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65" name="Free-form: Shape 181">
                <a:extLst>
                  <a:ext uri="{FF2B5EF4-FFF2-40B4-BE49-F238E27FC236}">
                    <a16:creationId xmlns:a16="http://schemas.microsoft.com/office/drawing/2014/main" id="{5F275457-5082-7B69-BB59-505407F75A4E}"/>
                  </a:ext>
                </a:extLst>
              </p:cNvPr>
              <p:cNvSpPr/>
              <p:nvPr/>
            </p:nvSpPr>
            <p:spPr>
              <a:xfrm>
                <a:off x="18144458" y="42125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66" name="Free-form: Shape 182">
                <a:extLst>
                  <a:ext uri="{FF2B5EF4-FFF2-40B4-BE49-F238E27FC236}">
                    <a16:creationId xmlns:a16="http://schemas.microsoft.com/office/drawing/2014/main" id="{259B4D82-8F6E-4330-F2BB-36E35BCA0F51}"/>
                  </a:ext>
                </a:extLst>
              </p:cNvPr>
              <p:cNvSpPr/>
              <p:nvPr/>
            </p:nvSpPr>
            <p:spPr>
              <a:xfrm>
                <a:off x="18658808" y="42125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67" name="Free-form: Shape 183">
                <a:extLst>
                  <a:ext uri="{FF2B5EF4-FFF2-40B4-BE49-F238E27FC236}">
                    <a16:creationId xmlns:a16="http://schemas.microsoft.com/office/drawing/2014/main" id="{079D547D-E03C-CE2A-85A5-72FC8FFAF252}"/>
                  </a:ext>
                </a:extLst>
              </p:cNvPr>
              <p:cNvSpPr/>
              <p:nvPr/>
            </p:nvSpPr>
            <p:spPr>
              <a:xfrm>
                <a:off x="18906458" y="42125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68" name="Free-form: Shape 184">
                <a:extLst>
                  <a:ext uri="{FF2B5EF4-FFF2-40B4-BE49-F238E27FC236}">
                    <a16:creationId xmlns:a16="http://schemas.microsoft.com/office/drawing/2014/main" id="{43014ED8-4ED6-FF2B-1C58-BB8AF6AD7E40}"/>
                  </a:ext>
                </a:extLst>
              </p:cNvPr>
              <p:cNvSpPr/>
              <p:nvPr/>
            </p:nvSpPr>
            <p:spPr>
              <a:xfrm>
                <a:off x="18925508" y="42125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69" name="Free-form: Shape 185">
                <a:extLst>
                  <a:ext uri="{FF2B5EF4-FFF2-40B4-BE49-F238E27FC236}">
                    <a16:creationId xmlns:a16="http://schemas.microsoft.com/office/drawing/2014/main" id="{70B07752-5EB2-2070-D355-37A831339481}"/>
                  </a:ext>
                </a:extLst>
              </p:cNvPr>
              <p:cNvSpPr/>
              <p:nvPr/>
            </p:nvSpPr>
            <p:spPr>
              <a:xfrm>
                <a:off x="18944558" y="42125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70" name="Free-form: Shape 186">
                <a:extLst>
                  <a:ext uri="{FF2B5EF4-FFF2-40B4-BE49-F238E27FC236}">
                    <a16:creationId xmlns:a16="http://schemas.microsoft.com/office/drawing/2014/main" id="{42DF719F-53A0-2806-840C-3D61DDDB71D6}"/>
                  </a:ext>
                </a:extLst>
              </p:cNvPr>
              <p:cNvSpPr/>
              <p:nvPr/>
            </p:nvSpPr>
            <p:spPr>
              <a:xfrm>
                <a:off x="19687508" y="42887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71" name="Free-form: Shape 187">
                <a:extLst>
                  <a:ext uri="{FF2B5EF4-FFF2-40B4-BE49-F238E27FC236}">
                    <a16:creationId xmlns:a16="http://schemas.microsoft.com/office/drawing/2014/main" id="{726164C7-1D74-74DC-D07B-9361FE774E9C}"/>
                  </a:ext>
                </a:extLst>
              </p:cNvPr>
              <p:cNvSpPr/>
              <p:nvPr/>
            </p:nvSpPr>
            <p:spPr>
              <a:xfrm>
                <a:off x="20468558" y="42887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72" name="Free-form: Shape 188">
                <a:extLst>
                  <a:ext uri="{FF2B5EF4-FFF2-40B4-BE49-F238E27FC236}">
                    <a16:creationId xmlns:a16="http://schemas.microsoft.com/office/drawing/2014/main" id="{2B5D752F-EA56-312C-0197-4318F910F0BE}"/>
                  </a:ext>
                </a:extLst>
              </p:cNvPr>
              <p:cNvSpPr/>
              <p:nvPr/>
            </p:nvSpPr>
            <p:spPr>
              <a:xfrm>
                <a:off x="21325808" y="4288760"/>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grpSp>
      </p:grpSp>
      <p:sp>
        <p:nvSpPr>
          <p:cNvPr id="173" name="TextBox 172">
            <a:extLst>
              <a:ext uri="{FF2B5EF4-FFF2-40B4-BE49-F238E27FC236}">
                <a16:creationId xmlns:a16="http://schemas.microsoft.com/office/drawing/2014/main" id="{D01A62B2-B053-C080-5BA8-419CF8F7A920}"/>
              </a:ext>
            </a:extLst>
          </p:cNvPr>
          <p:cNvSpPr txBox="1"/>
          <p:nvPr/>
        </p:nvSpPr>
        <p:spPr>
          <a:xfrm>
            <a:off x="4263081" y="3121223"/>
            <a:ext cx="692818" cy="307777"/>
          </a:xfrm>
          <a:prstGeom prst="rect">
            <a:avLst/>
          </a:prstGeom>
          <a:noFill/>
        </p:spPr>
        <p:txBody>
          <a:bodyPr wrap="none" rtlCol="0">
            <a:spAutoFit/>
          </a:bodyPr>
          <a:lstStyle/>
          <a:p>
            <a:pPr rtl="0"/>
            <a:r>
              <a:rPr lang="ja-jp" sz="1400">
                <a:solidFill>
                  <a:schemeClr val="accent1"/>
                </a:solidFill>
                <a:latin typeface="+mn-lt"/>
              </a:rPr>
              <a:t>54.6%</a:t>
            </a:r>
          </a:p>
        </p:txBody>
      </p:sp>
      <p:sp>
        <p:nvSpPr>
          <p:cNvPr id="174" name="TextBox 173">
            <a:extLst>
              <a:ext uri="{FF2B5EF4-FFF2-40B4-BE49-F238E27FC236}">
                <a16:creationId xmlns:a16="http://schemas.microsoft.com/office/drawing/2014/main" id="{1730853F-2E72-968C-877B-C05F17F038C1}"/>
              </a:ext>
            </a:extLst>
          </p:cNvPr>
          <p:cNvSpPr txBox="1"/>
          <p:nvPr/>
        </p:nvSpPr>
        <p:spPr>
          <a:xfrm>
            <a:off x="6577914" y="3607256"/>
            <a:ext cx="692818" cy="307777"/>
          </a:xfrm>
          <a:prstGeom prst="rect">
            <a:avLst/>
          </a:prstGeom>
          <a:noFill/>
        </p:spPr>
        <p:txBody>
          <a:bodyPr wrap="none" rtlCol="0">
            <a:spAutoFit/>
          </a:bodyPr>
          <a:lstStyle/>
          <a:p>
            <a:pPr rtl="0"/>
            <a:r>
              <a:rPr lang="ja-jp" sz="1400">
                <a:solidFill>
                  <a:schemeClr val="accent1"/>
                </a:solidFill>
                <a:latin typeface="+mn-lt"/>
              </a:rPr>
              <a:t>37.3%</a:t>
            </a:r>
          </a:p>
        </p:txBody>
      </p:sp>
      <p:sp>
        <p:nvSpPr>
          <p:cNvPr id="175" name="TextBox 174">
            <a:extLst>
              <a:ext uri="{FF2B5EF4-FFF2-40B4-BE49-F238E27FC236}">
                <a16:creationId xmlns:a16="http://schemas.microsoft.com/office/drawing/2014/main" id="{2FEC50DE-A4EC-A686-4305-638D4B189462}"/>
              </a:ext>
            </a:extLst>
          </p:cNvPr>
          <p:cNvSpPr txBox="1"/>
          <p:nvPr/>
        </p:nvSpPr>
        <p:spPr>
          <a:xfrm>
            <a:off x="8868033" y="4056219"/>
            <a:ext cx="692818" cy="307777"/>
          </a:xfrm>
          <a:prstGeom prst="rect">
            <a:avLst/>
          </a:prstGeom>
          <a:noFill/>
        </p:spPr>
        <p:txBody>
          <a:bodyPr wrap="none" rtlCol="0">
            <a:spAutoFit/>
          </a:bodyPr>
          <a:lstStyle/>
          <a:p>
            <a:pPr rtl="0"/>
            <a:r>
              <a:rPr lang="ja-jp" sz="1400">
                <a:solidFill>
                  <a:schemeClr val="accent1"/>
                </a:solidFill>
                <a:latin typeface="+mn-lt"/>
              </a:rPr>
              <a:t>24.3%</a:t>
            </a:r>
          </a:p>
        </p:txBody>
      </p:sp>
      <p:sp>
        <p:nvSpPr>
          <p:cNvPr id="176" name="TextBox 175">
            <a:extLst>
              <a:ext uri="{FF2B5EF4-FFF2-40B4-BE49-F238E27FC236}">
                <a16:creationId xmlns:a16="http://schemas.microsoft.com/office/drawing/2014/main" id="{461A5AED-D676-6706-5219-2A54A874EBA1}"/>
              </a:ext>
            </a:extLst>
          </p:cNvPr>
          <p:cNvSpPr txBox="1"/>
          <p:nvPr/>
        </p:nvSpPr>
        <p:spPr>
          <a:xfrm>
            <a:off x="3439298" y="3631969"/>
            <a:ext cx="692818" cy="307777"/>
          </a:xfrm>
          <a:prstGeom prst="rect">
            <a:avLst/>
          </a:prstGeom>
          <a:noFill/>
        </p:spPr>
        <p:txBody>
          <a:bodyPr wrap="none" rtlCol="0">
            <a:spAutoFit/>
          </a:bodyPr>
          <a:lstStyle/>
          <a:p>
            <a:pPr rtl="0"/>
            <a:r>
              <a:rPr lang="ja-jp" sz="1400">
                <a:solidFill>
                  <a:schemeClr val="accent2"/>
                </a:solidFill>
                <a:latin typeface="+mn-lt"/>
              </a:rPr>
              <a:t>47.8%</a:t>
            </a:r>
          </a:p>
        </p:txBody>
      </p:sp>
      <p:sp>
        <p:nvSpPr>
          <p:cNvPr id="177" name="TextBox 176">
            <a:extLst>
              <a:ext uri="{FF2B5EF4-FFF2-40B4-BE49-F238E27FC236}">
                <a16:creationId xmlns:a16="http://schemas.microsoft.com/office/drawing/2014/main" id="{E1FC4454-08E4-9BE4-7F37-E7DBE9614E63}"/>
              </a:ext>
            </a:extLst>
          </p:cNvPr>
          <p:cNvSpPr txBox="1"/>
          <p:nvPr/>
        </p:nvSpPr>
        <p:spPr>
          <a:xfrm>
            <a:off x="6717958" y="4365137"/>
            <a:ext cx="692818" cy="307777"/>
          </a:xfrm>
          <a:prstGeom prst="rect">
            <a:avLst/>
          </a:prstGeom>
          <a:noFill/>
        </p:spPr>
        <p:txBody>
          <a:bodyPr wrap="none" rtlCol="0">
            <a:spAutoFit/>
          </a:bodyPr>
          <a:lstStyle/>
          <a:p>
            <a:pPr rtl="0"/>
            <a:r>
              <a:rPr lang="ja-jp" sz="1400">
                <a:solidFill>
                  <a:schemeClr val="accent2"/>
                </a:solidFill>
                <a:latin typeface="+mn-lt"/>
              </a:rPr>
              <a:t>24.9%</a:t>
            </a:r>
          </a:p>
        </p:txBody>
      </p:sp>
      <p:sp>
        <p:nvSpPr>
          <p:cNvPr id="178" name="TextBox 177">
            <a:extLst>
              <a:ext uri="{FF2B5EF4-FFF2-40B4-BE49-F238E27FC236}">
                <a16:creationId xmlns:a16="http://schemas.microsoft.com/office/drawing/2014/main" id="{9671F082-0E91-F0A2-1DB7-6ED18375537C}"/>
              </a:ext>
            </a:extLst>
          </p:cNvPr>
          <p:cNvSpPr txBox="1"/>
          <p:nvPr/>
        </p:nvSpPr>
        <p:spPr>
          <a:xfrm>
            <a:off x="9020435" y="4455753"/>
            <a:ext cx="692818" cy="307777"/>
          </a:xfrm>
          <a:prstGeom prst="rect">
            <a:avLst/>
          </a:prstGeom>
          <a:noFill/>
        </p:spPr>
        <p:txBody>
          <a:bodyPr wrap="none" rtlCol="0">
            <a:spAutoFit/>
          </a:bodyPr>
          <a:lstStyle/>
          <a:p>
            <a:pPr rtl="0"/>
            <a:r>
              <a:rPr lang="ja-jp" sz="1400">
                <a:solidFill>
                  <a:schemeClr val="accent2"/>
                </a:solidFill>
                <a:latin typeface="+mn-lt"/>
              </a:rPr>
              <a:t>20.5%</a:t>
            </a:r>
          </a:p>
        </p:txBody>
      </p:sp>
      <p:cxnSp>
        <p:nvCxnSpPr>
          <p:cNvPr id="179" name="Straight Connector 178">
            <a:extLst>
              <a:ext uri="{FF2B5EF4-FFF2-40B4-BE49-F238E27FC236}">
                <a16:creationId xmlns:a16="http://schemas.microsoft.com/office/drawing/2014/main" id="{4AF91F19-374E-21E0-5AF2-DC7E0D654B9F}"/>
              </a:ext>
            </a:extLst>
          </p:cNvPr>
          <p:cNvCxnSpPr>
            <a:cxnSpLocks/>
          </p:cNvCxnSpPr>
          <p:nvPr/>
        </p:nvCxnSpPr>
        <p:spPr>
          <a:xfrm>
            <a:off x="250855" y="5714270"/>
            <a:ext cx="288000" cy="0"/>
          </a:xfrm>
          <a:prstGeom prst="line">
            <a:avLst/>
          </a:prstGeom>
          <a:noFill/>
          <a:ln w="19050" cap="flat">
            <a:solidFill>
              <a:schemeClr val="accent1">
                <a:alpha val="99000"/>
              </a:schemeClr>
            </a:solidFill>
            <a:prstDash val="solid"/>
            <a:miter/>
          </a:ln>
        </p:spPr>
      </p:cxnSp>
      <p:cxnSp>
        <p:nvCxnSpPr>
          <p:cNvPr id="180" name="Straight Connector 179">
            <a:extLst>
              <a:ext uri="{FF2B5EF4-FFF2-40B4-BE49-F238E27FC236}">
                <a16:creationId xmlns:a16="http://schemas.microsoft.com/office/drawing/2014/main" id="{70CC3F2A-0B9D-BD58-5951-77964200AA0B}"/>
              </a:ext>
            </a:extLst>
          </p:cNvPr>
          <p:cNvCxnSpPr>
            <a:cxnSpLocks/>
          </p:cNvCxnSpPr>
          <p:nvPr/>
        </p:nvCxnSpPr>
        <p:spPr>
          <a:xfrm>
            <a:off x="250855" y="6014951"/>
            <a:ext cx="288000" cy="0"/>
          </a:xfrm>
          <a:prstGeom prst="line">
            <a:avLst/>
          </a:prstGeom>
          <a:noFill/>
          <a:ln w="19050" cap="flat">
            <a:solidFill>
              <a:schemeClr val="accent2">
                <a:alpha val="99000"/>
              </a:schemeClr>
            </a:solidFill>
            <a:prstDash val="solid"/>
            <a:miter/>
          </a:ln>
        </p:spPr>
      </p:cxnSp>
      <p:sp>
        <p:nvSpPr>
          <p:cNvPr id="183" name="文本框 4">
            <a:extLst>
              <a:ext uri="{FF2B5EF4-FFF2-40B4-BE49-F238E27FC236}">
                <a16:creationId xmlns:a16="http://schemas.microsoft.com/office/drawing/2014/main" id="{B685F9E2-47DC-4638-1D38-054854E577CC}"/>
              </a:ext>
            </a:extLst>
          </p:cNvPr>
          <p:cNvSpPr txBox="1"/>
          <p:nvPr/>
        </p:nvSpPr>
        <p:spPr>
          <a:xfrm>
            <a:off x="4248151" y="1551725"/>
            <a:ext cx="3695698"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262626"/>
                </a:solidFill>
                <a:effectLst/>
                <a:uLnTx/>
                <a:uFillTx/>
                <a:latin typeface="+mn-lt"/>
                <a:ea typeface="Arial" panose="020B0604020202020204" pitchFamily="34" charset="0"/>
                <a:cs typeface="Arial" panose="020B0604020202020204" pitchFamily="34" charset="0"/>
                <a:sym typeface="Helvetica"/>
              </a:rPr>
              <a:t>PASにおける無増悪生存期間（PFS）</a:t>
            </a:r>
          </a:p>
        </p:txBody>
      </p:sp>
    </p:spTree>
    <p:extLst>
      <p:ext uri="{BB962C8B-B14F-4D97-AF65-F5344CB8AC3E}">
        <p14:creationId xmlns:p14="http://schemas.microsoft.com/office/powerpoint/2010/main" val="30044626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212A5D-6D47-CFCA-3C22-4BDDEA06C608}"/>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8A050A5F-79EA-A552-AA61-4A26D33B81F0}"/>
              </a:ext>
            </a:extLst>
          </p:cNvPr>
          <p:cNvSpPr>
            <a:spLocks noGrp="1"/>
          </p:cNvSpPr>
          <p:nvPr>
            <p:ph type="title"/>
          </p:nvPr>
        </p:nvSpPr>
        <p:spPr>
          <a:xfrm>
            <a:off x="304800" y="107693"/>
            <a:ext cx="11731868" cy="939801"/>
          </a:xfrm>
        </p:spPr>
        <p:txBody>
          <a:bodyPr rtlCol="0"/>
          <a:lstStyle/>
          <a:p>
            <a:pPr rtl="0"/>
            <a:r>
              <a:rPr lang="ja-jp">
                <a:latin typeface="+mn-lt"/>
              </a:rPr>
              <a:t>CT051：スカイスクレイパー01：治療歴無しPD-L1高値の局所進行切除不能/転移性NSCLC患者を対象とした、チラゴルマブ（tira）+アテゾリズマブ（atezo）対プラセボ（pbo）+アテゾ（atezo）の第III相無作為化試験 - Peters S, et al</a:t>
            </a:r>
          </a:p>
        </p:txBody>
      </p:sp>
      <p:sp>
        <p:nvSpPr>
          <p:cNvPr id="29" name="Content Placeholder 7">
            <a:extLst>
              <a:ext uri="{FF2B5EF4-FFF2-40B4-BE49-F238E27FC236}">
                <a16:creationId xmlns:a16="http://schemas.microsoft.com/office/drawing/2014/main" id="{0BADED8A-07FF-F4F6-398C-3902E5133E51}"/>
              </a:ext>
            </a:extLst>
          </p:cNvPr>
          <p:cNvSpPr>
            <a:spLocks noGrp="1"/>
          </p:cNvSpPr>
          <p:nvPr>
            <p:ph idx="1"/>
          </p:nvPr>
        </p:nvSpPr>
        <p:spPr>
          <a:xfrm>
            <a:off x="304799" y="1246909"/>
            <a:ext cx="11731869" cy="5055650"/>
          </a:xfrm>
        </p:spPr>
        <p:txBody>
          <a:bodyPr rtlCol="0"/>
          <a:lstStyle/>
          <a:p>
            <a:pPr rtl="0"/>
            <a:r>
              <a:rPr lang="ja-jp" b="1"/>
              <a:t>主な結果 (続き)</a:t>
            </a:r>
          </a:p>
        </p:txBody>
      </p:sp>
      <p:sp>
        <p:nvSpPr>
          <p:cNvPr id="30" name="Text Placeholder 4">
            <a:extLst>
              <a:ext uri="{FF2B5EF4-FFF2-40B4-BE49-F238E27FC236}">
                <a16:creationId xmlns:a16="http://schemas.microsoft.com/office/drawing/2014/main" id="{A2CF4FBF-70D1-00B0-CA31-42AAD92E765E}"/>
              </a:ext>
            </a:extLst>
          </p:cNvPr>
          <p:cNvSpPr>
            <a:spLocks noGrp="1"/>
          </p:cNvSpPr>
          <p:nvPr>
            <p:ph type="body" sz="quarter" idx="11"/>
          </p:nvPr>
        </p:nvSpPr>
        <p:spPr>
          <a:xfrm>
            <a:off x="6379633" y="6521312"/>
            <a:ext cx="5507567" cy="200025"/>
          </a:xfrm>
        </p:spPr>
        <p:txBody>
          <a:bodyPr rtlCol="0"/>
          <a:lstStyle/>
          <a:p>
            <a:pPr rtl="0"/>
            <a:r>
              <a:rPr lang="ja-jp"/>
              <a:t>Peters S, et al.AACR; 2025.抄録番号：CT051</a:t>
            </a:r>
          </a:p>
        </p:txBody>
      </p:sp>
      <p:graphicFrame>
        <p:nvGraphicFramePr>
          <p:cNvPr id="2" name="Table 1">
            <a:extLst>
              <a:ext uri="{FF2B5EF4-FFF2-40B4-BE49-F238E27FC236}">
                <a16:creationId xmlns:a16="http://schemas.microsoft.com/office/drawing/2014/main" id="{444881C7-4975-A1CD-8DA0-A0116A99E70D}"/>
              </a:ext>
            </a:extLst>
          </p:cNvPr>
          <p:cNvGraphicFramePr>
            <a:graphicFrameLocks noGrp="1"/>
          </p:cNvGraphicFramePr>
          <p:nvPr>
            <p:extLst>
              <p:ext uri="{D42A27DB-BD31-4B8C-83A1-F6EECF244321}">
                <p14:modId xmlns:p14="http://schemas.microsoft.com/office/powerpoint/2010/main" val="4280309460"/>
              </p:ext>
            </p:extLst>
          </p:nvPr>
        </p:nvGraphicFramePr>
        <p:xfrm>
          <a:off x="6199835" y="1936378"/>
          <a:ext cx="5816455" cy="1246092"/>
        </p:xfrm>
        <a:graphic>
          <a:graphicData uri="http://schemas.openxmlformats.org/drawingml/2006/table">
            <a:tbl>
              <a:tblPr firstRow="1" bandRow="1">
                <a:tableStyleId>{69012ECD-51FC-41F1-AA8D-1B2483CD663E}</a:tableStyleId>
              </a:tblPr>
              <a:tblGrid>
                <a:gridCol w="2697213">
                  <a:extLst>
                    <a:ext uri="{9D8B030D-6E8A-4147-A177-3AD203B41FA5}">
                      <a16:colId xmlns:a16="http://schemas.microsoft.com/office/drawing/2014/main" val="881070766"/>
                    </a:ext>
                  </a:extLst>
                </a:gridCol>
                <a:gridCol w="1600290">
                  <a:extLst>
                    <a:ext uri="{9D8B030D-6E8A-4147-A177-3AD203B41FA5}">
                      <a16:colId xmlns:a16="http://schemas.microsoft.com/office/drawing/2014/main" val="3400412284"/>
                    </a:ext>
                  </a:extLst>
                </a:gridCol>
                <a:gridCol w="1518952">
                  <a:extLst>
                    <a:ext uri="{9D8B030D-6E8A-4147-A177-3AD203B41FA5}">
                      <a16:colId xmlns:a16="http://schemas.microsoft.com/office/drawing/2014/main" val="1653846850"/>
                    </a:ext>
                  </a:extLst>
                </a:gridCol>
              </a:tblGrid>
              <a:tr h="345873">
                <a:tc>
                  <a:txBody>
                    <a:bodyPr/>
                    <a:lstStyle/>
                    <a:p>
                      <a:pPr algn="l" rtl="0"/>
                      <a:r>
                        <a:rPr lang="ja-jp" sz="1200" kern="1200">
                          <a:solidFill>
                            <a:schemeClr val="tx2"/>
                          </a:solidFill>
                        </a:rPr>
                        <a:t>一次解析</a:t>
                      </a:r>
                      <a:endParaRPr lang="en-GB" sz="1200" kern="1200" dirty="0">
                        <a:solidFill>
                          <a:schemeClr val="tx2"/>
                        </a:solidFill>
                        <a:latin typeface="+mn-lt"/>
                        <a:ea typeface="+mn-ea"/>
                        <a:cs typeface="+mn-cs"/>
                      </a:endParaRPr>
                    </a:p>
                  </a:txBody>
                  <a:tcPr marL="72000" marR="36000" marT="0" marB="0" anchor="b"/>
                </a:tc>
                <a:tc>
                  <a:txBody>
                    <a:bodyPr/>
                    <a:lstStyle/>
                    <a:p>
                      <a:pPr algn="ctr" rtl="0"/>
                      <a:r>
                        <a:rPr lang="ja-jp" sz="1200" kern="1200" dirty="0">
                          <a:solidFill>
                            <a:schemeClr val="tx2"/>
                          </a:solidFill>
                        </a:rPr>
                        <a:t>チラゴルマブ+</a:t>
                      </a:r>
                      <a:br>
                        <a:rPr lang="en-GB" altLang="ja-JP" sz="1200" kern="1200" dirty="0">
                          <a:solidFill>
                            <a:schemeClr val="tx2"/>
                          </a:solidFill>
                        </a:rPr>
                      </a:br>
                      <a:r>
                        <a:rPr lang="ja-jp" sz="1200" kern="1200" dirty="0">
                          <a:solidFill>
                            <a:schemeClr val="tx2"/>
                          </a:solidFill>
                        </a:rPr>
                        <a:t>アテゾリズマブ</a:t>
                      </a:r>
                    </a:p>
                    <a:p>
                      <a:pPr algn="ctr" rtl="0"/>
                      <a:r>
                        <a:rPr lang="ja-jp" sz="1200" kern="1200" dirty="0">
                          <a:solidFill>
                            <a:schemeClr val="tx2"/>
                          </a:solidFill>
                        </a:rPr>
                        <a:t>(n=262)</a:t>
                      </a:r>
                      <a:endParaRPr lang="en-GB" sz="1200" kern="1200" dirty="0">
                        <a:solidFill>
                          <a:schemeClr val="tx2"/>
                        </a:solidFill>
                        <a:latin typeface="+mn-lt"/>
                        <a:ea typeface="+mn-ea"/>
                        <a:cs typeface="+mn-cs"/>
                      </a:endParaRPr>
                    </a:p>
                  </a:txBody>
                  <a:tcPr marL="72000" marR="36000" marT="0" marB="0" anchor="b"/>
                </a:tc>
                <a:tc>
                  <a:txBody>
                    <a:bodyPr/>
                    <a:lstStyle/>
                    <a:p>
                      <a:pPr algn="ctr" rtl="0"/>
                      <a:r>
                        <a:rPr lang="ja-jp" sz="1200" kern="1200">
                          <a:solidFill>
                            <a:schemeClr val="tx2"/>
                          </a:solidFill>
                        </a:rPr>
                        <a:t>プラセボ + </a:t>
                      </a:r>
                    </a:p>
                    <a:p>
                      <a:pPr algn="ctr" rtl="0"/>
                      <a:r>
                        <a:rPr lang="ja-jp" sz="1200" kern="1200">
                          <a:solidFill>
                            <a:schemeClr val="tx2"/>
                          </a:solidFill>
                        </a:rPr>
                        <a:t>アテゾリズマブ</a:t>
                      </a:r>
                    </a:p>
                    <a:p>
                      <a:pPr algn="ctr" rtl="0"/>
                      <a:r>
                        <a:rPr lang="ja-jp" sz="1200" kern="1200">
                          <a:solidFill>
                            <a:schemeClr val="tx2"/>
                          </a:solidFill>
                        </a:rPr>
                        <a:t>(n=259)</a:t>
                      </a:r>
                      <a:endParaRPr lang="en-GB" sz="1200" kern="1200" dirty="0">
                        <a:solidFill>
                          <a:schemeClr val="tx2"/>
                        </a:solidFill>
                        <a:latin typeface="+mn-lt"/>
                        <a:ea typeface="+mn-ea"/>
                        <a:cs typeface="+mn-cs"/>
                      </a:endParaRPr>
                    </a:p>
                  </a:txBody>
                  <a:tcPr marL="72000" marR="36000" marT="0" marB="0" anchor="b"/>
                </a:tc>
                <a:extLst>
                  <a:ext uri="{0D108BD9-81ED-4DB2-BD59-A6C34878D82A}">
                    <a16:rowId xmlns:a16="http://schemas.microsoft.com/office/drawing/2014/main" val="1036986302"/>
                  </a:ext>
                </a:extLst>
              </a:tr>
              <a:tr h="232484">
                <a:tc>
                  <a:txBody>
                    <a:bodyPr/>
                    <a:lstStyle/>
                    <a:p>
                      <a:pPr algn="l" rtl="0"/>
                      <a:r>
                        <a:rPr lang="ja-jp" sz="1200">
                          <a:solidFill>
                            <a:srgbClr val="363636"/>
                          </a:solidFill>
                        </a:rPr>
                        <a:t>イベント、n (％)</a:t>
                      </a:r>
                    </a:p>
                  </a:txBody>
                  <a:tcPr marL="72000" marR="36000" marT="0" marB="0" anchor="ctr"/>
                </a:tc>
                <a:tc>
                  <a:txBody>
                    <a:bodyPr/>
                    <a:lstStyle/>
                    <a:p>
                      <a:pPr algn="ctr" rtl="0"/>
                      <a:r>
                        <a:rPr lang="ja-jp" sz="1200">
                          <a:solidFill>
                            <a:srgbClr val="363636"/>
                          </a:solidFill>
                        </a:rPr>
                        <a:t>170 (64.9)</a:t>
                      </a:r>
                    </a:p>
                  </a:txBody>
                  <a:tcPr marL="72000" marR="36000" marT="0" marB="0" anchor="ctr"/>
                </a:tc>
                <a:tc>
                  <a:txBody>
                    <a:bodyPr/>
                    <a:lstStyle/>
                    <a:p>
                      <a:pPr algn="ctr" rtl="0"/>
                      <a:r>
                        <a:rPr lang="ja-jp" sz="1200">
                          <a:solidFill>
                            <a:srgbClr val="363636"/>
                          </a:solidFill>
                        </a:rPr>
                        <a:t>175 (67.6)</a:t>
                      </a:r>
                    </a:p>
                  </a:txBody>
                  <a:tcPr marL="72000" marR="36000" marT="0" marB="0" anchor="ctr"/>
                </a:tc>
                <a:extLst>
                  <a:ext uri="{0D108BD9-81ED-4DB2-BD59-A6C34878D82A}">
                    <a16:rowId xmlns:a16="http://schemas.microsoft.com/office/drawing/2014/main" val="3960412512"/>
                  </a:ext>
                </a:extLst>
              </a:tr>
              <a:tr h="232484">
                <a:tc>
                  <a:txBody>
                    <a:bodyPr/>
                    <a:lstStyle/>
                    <a:p>
                      <a:pPr algn="l" rtl="0"/>
                      <a:r>
                        <a:rPr lang="ja-jp" sz="1200">
                          <a:solidFill>
                            <a:srgbClr val="363636"/>
                          </a:solidFill>
                        </a:rPr>
                        <a:t>mOS、月数（95%信頼区間）</a:t>
                      </a:r>
                    </a:p>
                  </a:txBody>
                  <a:tcPr marL="72000" marR="36000" marT="0" marB="0" anchor="ctr"/>
                </a:tc>
                <a:tc>
                  <a:txBody>
                    <a:bodyPr/>
                    <a:lstStyle/>
                    <a:p>
                      <a:pPr algn="ctr" rtl="0"/>
                      <a:r>
                        <a:rPr lang="ja-jp" sz="1200">
                          <a:solidFill>
                            <a:srgbClr val="363636"/>
                          </a:solidFill>
                        </a:rPr>
                        <a:t>23.1 (17.7, 28.8)</a:t>
                      </a:r>
                    </a:p>
                  </a:txBody>
                  <a:tcPr marL="72000" marR="36000" marT="0" marB="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16.9 (14.6, 21.3)</a:t>
                      </a:r>
                    </a:p>
                  </a:txBody>
                  <a:tcPr marL="72000" marR="36000" marT="0" marB="0" anchor="ctr"/>
                </a:tc>
                <a:extLst>
                  <a:ext uri="{0D108BD9-81ED-4DB2-BD59-A6C34878D82A}">
                    <a16:rowId xmlns:a16="http://schemas.microsoft.com/office/drawing/2014/main" val="2800554499"/>
                  </a:ext>
                </a:extLst>
              </a:tr>
              <a:tr h="232484">
                <a:tc>
                  <a:txBody>
                    <a:bodyPr/>
                    <a:lstStyle/>
                    <a:p>
                      <a:pPr algn="l" rtl="0"/>
                      <a:r>
                        <a:rPr lang="ja-jp" sz="1200">
                          <a:solidFill>
                            <a:srgbClr val="363636"/>
                          </a:solidFill>
                        </a:rPr>
                        <a:t>層別化ハザード比（95%信頼区間）；p値</a:t>
                      </a:r>
                    </a:p>
                  </a:txBody>
                  <a:tcPr marL="72000" marR="36000" marT="0" marB="0" anchor="ctr"/>
                </a:tc>
                <a:tc gridSpan="2">
                  <a:txBody>
                    <a:bodyPr/>
                    <a:lstStyle/>
                    <a:p>
                      <a:pPr algn="ctr" rtl="0"/>
                      <a:r>
                        <a:rPr lang="ja-jp" sz="1200" dirty="0">
                          <a:solidFill>
                            <a:srgbClr val="363636"/>
                          </a:solidFill>
                        </a:rPr>
                        <a:t>0.87 (0.71, 1.08); 0.22</a:t>
                      </a:r>
                    </a:p>
                  </a:txBody>
                  <a:tcPr marL="72000" marR="36000" marT="0" marB="0" anchor="ctr"/>
                </a:tc>
                <a:tc hMerge="1">
                  <a:txBody>
                    <a:bodyPr/>
                    <a:lstStyle/>
                    <a:p>
                      <a:pPr algn="ctr" rtl="0"/>
                      <a:endParaRPr lang="en-GB" sz="1200" dirty="0"/>
                    </a:p>
                  </a:txBody>
                  <a:tcPr marL="36000" marR="3600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73347186"/>
                  </a:ext>
                </a:extLst>
              </a:tr>
            </a:tbl>
          </a:graphicData>
        </a:graphic>
      </p:graphicFrame>
      <p:sp>
        <p:nvSpPr>
          <p:cNvPr id="3" name="TextBox 2">
            <a:extLst>
              <a:ext uri="{FF2B5EF4-FFF2-40B4-BE49-F238E27FC236}">
                <a16:creationId xmlns:a16="http://schemas.microsoft.com/office/drawing/2014/main" id="{BDA99FA3-4EF0-158A-8A86-78DAED7B0E69}"/>
              </a:ext>
            </a:extLst>
          </p:cNvPr>
          <p:cNvSpPr txBox="1"/>
          <p:nvPr/>
        </p:nvSpPr>
        <p:spPr>
          <a:xfrm>
            <a:off x="8773720" y="3285927"/>
            <a:ext cx="3113480" cy="646331"/>
          </a:xfrm>
          <a:prstGeom prst="rect">
            <a:avLst/>
          </a:prstGeom>
          <a:noFill/>
        </p:spPr>
        <p:txBody>
          <a:bodyPr wrap="square" rtlCol="0">
            <a:spAutoFit/>
          </a:bodyPr>
          <a:lstStyle/>
          <a:p>
            <a:pPr rtl="0"/>
            <a:r>
              <a:rPr lang="ja-jp" sz="1200" dirty="0">
                <a:solidFill>
                  <a:schemeClr val="tx1"/>
                </a:solidFill>
                <a:latin typeface="+mn-lt"/>
              </a:rPr>
              <a:t>データカットオフ：2024年9月24日（最終全生存期間（OS）解析）</a:t>
            </a:r>
          </a:p>
          <a:p>
            <a:pPr rtl="0"/>
            <a:r>
              <a:rPr lang="ja-jp" sz="1200" dirty="0">
                <a:solidFill>
                  <a:schemeClr val="tx1"/>
                </a:solidFill>
                <a:latin typeface="+mn-lt"/>
              </a:rPr>
              <a:t>フォローアップ最短期間：36.8カ月</a:t>
            </a:r>
            <a:endParaRPr lang="en-GB" sz="1200" dirty="0">
              <a:solidFill>
                <a:schemeClr val="tx1"/>
              </a:solidFill>
              <a:latin typeface="+mn-lt"/>
            </a:endParaRPr>
          </a:p>
        </p:txBody>
      </p:sp>
      <p:sp>
        <p:nvSpPr>
          <p:cNvPr id="5" name="TextBox 4">
            <a:extLst>
              <a:ext uri="{FF2B5EF4-FFF2-40B4-BE49-F238E27FC236}">
                <a16:creationId xmlns:a16="http://schemas.microsoft.com/office/drawing/2014/main" id="{8455A861-3145-FBCA-EF06-F5B4638FDC08}"/>
              </a:ext>
            </a:extLst>
          </p:cNvPr>
          <p:cNvSpPr txBox="1"/>
          <p:nvPr/>
        </p:nvSpPr>
        <p:spPr>
          <a:xfrm>
            <a:off x="5238235" y="1536700"/>
            <a:ext cx="1715534" cy="338554"/>
          </a:xfrm>
          <a:prstGeom prst="rect">
            <a:avLst/>
          </a:prstGeom>
          <a:noFill/>
        </p:spPr>
        <p:txBody>
          <a:bodyPr wrap="none" rtlCol="0">
            <a:spAutoFit/>
          </a:bodyPr>
          <a:lstStyle/>
          <a:p>
            <a:pPr algn="ctr" rtl="0"/>
            <a:r>
              <a:rPr lang="ja-jp" sz="1600" b="1">
                <a:latin typeface="+mn-lt"/>
              </a:rPr>
              <a:t>全生存率</a:t>
            </a:r>
          </a:p>
        </p:txBody>
      </p:sp>
      <p:sp>
        <p:nvSpPr>
          <p:cNvPr id="6" name="Freeform 21">
            <a:extLst>
              <a:ext uri="{FF2B5EF4-FFF2-40B4-BE49-F238E27FC236}">
                <a16:creationId xmlns:a16="http://schemas.microsoft.com/office/drawing/2014/main" id="{B5A24D6D-74B2-F23A-7940-C1367D087E90}"/>
              </a:ext>
            </a:extLst>
          </p:cNvPr>
          <p:cNvSpPr>
            <a:spLocks/>
          </p:cNvSpPr>
          <p:nvPr/>
        </p:nvSpPr>
        <p:spPr bwMode="auto">
          <a:xfrm>
            <a:off x="1926076" y="2179915"/>
            <a:ext cx="9618224" cy="2916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sp>
        <p:nvSpPr>
          <p:cNvPr id="7" name="TextBox 6">
            <a:extLst>
              <a:ext uri="{FF2B5EF4-FFF2-40B4-BE49-F238E27FC236}">
                <a16:creationId xmlns:a16="http://schemas.microsoft.com/office/drawing/2014/main" id="{57189834-08C5-ED2F-92B8-42FD620C4BDE}"/>
              </a:ext>
            </a:extLst>
          </p:cNvPr>
          <p:cNvSpPr txBox="1"/>
          <p:nvPr/>
        </p:nvSpPr>
        <p:spPr>
          <a:xfrm>
            <a:off x="6173053" y="5371928"/>
            <a:ext cx="1268296"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mn-lt"/>
                <a:cs typeface="Arial" panose="020B0604020202020204" pitchFamily="34" charset="0"/>
              </a:rPr>
              <a:t>期間、月</a:t>
            </a:r>
          </a:p>
        </p:txBody>
      </p:sp>
      <p:grpSp>
        <p:nvGrpSpPr>
          <p:cNvPr id="8" name="Group 7">
            <a:extLst>
              <a:ext uri="{FF2B5EF4-FFF2-40B4-BE49-F238E27FC236}">
                <a16:creationId xmlns:a16="http://schemas.microsoft.com/office/drawing/2014/main" id="{46741855-80B2-322A-2D58-2A0F47F0B284}"/>
              </a:ext>
            </a:extLst>
          </p:cNvPr>
          <p:cNvGrpSpPr/>
          <p:nvPr/>
        </p:nvGrpSpPr>
        <p:grpSpPr>
          <a:xfrm>
            <a:off x="1181148" y="2012275"/>
            <a:ext cx="752407" cy="3231020"/>
            <a:chOff x="1231948" y="1285509"/>
            <a:chExt cx="752407" cy="2819035"/>
          </a:xfrm>
        </p:grpSpPr>
        <p:sp>
          <p:nvSpPr>
            <p:cNvPr id="9" name="TextBox 8">
              <a:extLst>
                <a:ext uri="{FF2B5EF4-FFF2-40B4-BE49-F238E27FC236}">
                  <a16:creationId xmlns:a16="http://schemas.microsoft.com/office/drawing/2014/main" id="{05D654BA-3058-ACED-71DB-D1D7D57535ED}"/>
                </a:ext>
              </a:extLst>
            </p:cNvPr>
            <p:cNvSpPr txBox="1"/>
            <p:nvPr/>
          </p:nvSpPr>
          <p:spPr>
            <a:xfrm rot="16200000">
              <a:off x="1078703" y="2569414"/>
              <a:ext cx="614268"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mn-lt"/>
                  <a:cs typeface="Arial" panose="020B0604020202020204" pitchFamily="34" charset="0"/>
                </a:rPr>
                <a:t>OS、％</a:t>
              </a:r>
            </a:p>
          </p:txBody>
        </p:sp>
        <p:sp>
          <p:nvSpPr>
            <p:cNvPr id="10" name="TextBox 9">
              <a:extLst>
                <a:ext uri="{FF2B5EF4-FFF2-40B4-BE49-F238E27FC236}">
                  <a16:creationId xmlns:a16="http://schemas.microsoft.com/office/drawing/2014/main" id="{5EFEFD8F-8F71-46B0-BCE1-5E6E7C23271C}"/>
                </a:ext>
              </a:extLst>
            </p:cNvPr>
            <p:cNvSpPr txBox="1"/>
            <p:nvPr/>
          </p:nvSpPr>
          <p:spPr>
            <a:xfrm>
              <a:off x="1431941" y="1285509"/>
              <a:ext cx="482824" cy="268533"/>
            </a:xfrm>
            <a:prstGeom prst="rect">
              <a:avLst/>
            </a:prstGeom>
            <a:noFill/>
          </p:spPr>
          <p:txBody>
            <a:bodyPr wrap="none" rtlCol="0" anchor="ctr" anchorCtr="0">
              <a:spAutoFit/>
            </a:bodyPr>
            <a:lstStyle/>
            <a:p>
              <a:pPr algn="r" rtl="0"/>
              <a:r>
                <a:rPr lang="ja-jp" sz="1400">
                  <a:solidFill>
                    <a:srgbClr val="363636"/>
                  </a:solidFill>
                  <a:latin typeface="+mn-lt"/>
                  <a:cs typeface="Arial" panose="020B0604020202020204" pitchFamily="34" charset="0"/>
                </a:rPr>
                <a:t>100</a:t>
              </a:r>
            </a:p>
          </p:txBody>
        </p:sp>
        <p:sp>
          <p:nvSpPr>
            <p:cNvPr id="11" name="Line 6">
              <a:extLst>
                <a:ext uri="{FF2B5EF4-FFF2-40B4-BE49-F238E27FC236}">
                  <a16:creationId xmlns:a16="http://schemas.microsoft.com/office/drawing/2014/main" id="{7EE02A6B-DC9F-E98B-6CE4-1D39E5C45832}"/>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2" name="Line 7">
              <a:extLst>
                <a:ext uri="{FF2B5EF4-FFF2-40B4-BE49-F238E27FC236}">
                  <a16:creationId xmlns:a16="http://schemas.microsoft.com/office/drawing/2014/main" id="{CFFD9DF9-4EE0-6FF7-9578-45696F0B4D82}"/>
                </a:ext>
              </a:extLst>
            </p:cNvPr>
            <p:cNvSpPr>
              <a:spLocks noChangeShapeType="1"/>
            </p:cNvSpPr>
            <p:nvPr/>
          </p:nvSpPr>
          <p:spPr bwMode="auto">
            <a:xfrm>
              <a:off x="1898121" y="205991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3" name="Line 8">
              <a:extLst>
                <a:ext uri="{FF2B5EF4-FFF2-40B4-BE49-F238E27FC236}">
                  <a16:creationId xmlns:a16="http://schemas.microsoft.com/office/drawing/2014/main" id="{780DC9EF-DD23-2C0C-CDD5-C7D0EC728E6B}"/>
                </a:ext>
              </a:extLst>
            </p:cNvPr>
            <p:cNvSpPr>
              <a:spLocks noChangeShapeType="1"/>
            </p:cNvSpPr>
            <p:nvPr/>
          </p:nvSpPr>
          <p:spPr bwMode="auto">
            <a:xfrm>
              <a:off x="1898121" y="26972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5" name="Line 10">
              <a:extLst>
                <a:ext uri="{FF2B5EF4-FFF2-40B4-BE49-F238E27FC236}">
                  <a16:creationId xmlns:a16="http://schemas.microsoft.com/office/drawing/2014/main" id="{AC259B1A-99C6-2C7F-6AA9-94099675A1B6}"/>
                </a:ext>
              </a:extLst>
            </p:cNvPr>
            <p:cNvSpPr>
              <a:spLocks noChangeShapeType="1"/>
            </p:cNvSpPr>
            <p:nvPr/>
          </p:nvSpPr>
          <p:spPr bwMode="auto">
            <a:xfrm>
              <a:off x="1898121" y="333466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6" name="Line 11">
              <a:extLst>
                <a:ext uri="{FF2B5EF4-FFF2-40B4-BE49-F238E27FC236}">
                  <a16:creationId xmlns:a16="http://schemas.microsoft.com/office/drawing/2014/main" id="{90D19896-B591-9EF6-DB12-24AA1067E0B2}"/>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17" name="TextBox 16">
              <a:extLst>
                <a:ext uri="{FF2B5EF4-FFF2-40B4-BE49-F238E27FC236}">
                  <a16:creationId xmlns:a16="http://schemas.microsoft.com/office/drawing/2014/main" id="{C3A76C18-A008-0757-4A6E-EBF29E78CB25}"/>
                </a:ext>
              </a:extLst>
            </p:cNvPr>
            <p:cNvSpPr txBox="1"/>
            <p:nvPr/>
          </p:nvSpPr>
          <p:spPr>
            <a:xfrm>
              <a:off x="1531331" y="1923135"/>
              <a:ext cx="383439" cy="268533"/>
            </a:xfrm>
            <a:prstGeom prst="rect">
              <a:avLst/>
            </a:prstGeom>
            <a:noFill/>
          </p:spPr>
          <p:txBody>
            <a:bodyPr wrap="none" rtlCol="0" anchor="ctr" anchorCtr="0">
              <a:spAutoFit/>
            </a:bodyPr>
            <a:lstStyle/>
            <a:p>
              <a:pPr algn="r" rtl="0"/>
              <a:r>
                <a:rPr lang="ja-jp" sz="1400">
                  <a:solidFill>
                    <a:srgbClr val="363636"/>
                  </a:solidFill>
                  <a:latin typeface="+mn-lt"/>
                  <a:cs typeface="Arial" panose="020B0604020202020204" pitchFamily="34" charset="0"/>
                </a:rPr>
                <a:t>75</a:t>
              </a:r>
            </a:p>
          </p:txBody>
        </p:sp>
        <p:sp>
          <p:nvSpPr>
            <p:cNvPr id="18" name="TextBox 17">
              <a:extLst>
                <a:ext uri="{FF2B5EF4-FFF2-40B4-BE49-F238E27FC236}">
                  <a16:creationId xmlns:a16="http://schemas.microsoft.com/office/drawing/2014/main" id="{95404D88-DF35-D81F-D67D-F823AC9F8E93}"/>
                </a:ext>
              </a:extLst>
            </p:cNvPr>
            <p:cNvSpPr txBox="1"/>
            <p:nvPr/>
          </p:nvSpPr>
          <p:spPr>
            <a:xfrm>
              <a:off x="1531331" y="2560761"/>
              <a:ext cx="383439" cy="268533"/>
            </a:xfrm>
            <a:prstGeom prst="rect">
              <a:avLst/>
            </a:prstGeom>
            <a:noFill/>
          </p:spPr>
          <p:txBody>
            <a:bodyPr wrap="none" rtlCol="0" anchor="ctr" anchorCtr="0">
              <a:spAutoFit/>
            </a:bodyPr>
            <a:lstStyle/>
            <a:p>
              <a:pPr algn="r" rtl="0"/>
              <a:r>
                <a:rPr lang="ja-jp" sz="1400">
                  <a:solidFill>
                    <a:srgbClr val="363636"/>
                  </a:solidFill>
                  <a:latin typeface="+mn-lt"/>
                  <a:cs typeface="Arial" panose="020B0604020202020204" pitchFamily="34" charset="0"/>
                </a:rPr>
                <a:t>50</a:t>
              </a:r>
            </a:p>
          </p:txBody>
        </p:sp>
        <p:sp>
          <p:nvSpPr>
            <p:cNvPr id="20" name="TextBox 19">
              <a:extLst>
                <a:ext uri="{FF2B5EF4-FFF2-40B4-BE49-F238E27FC236}">
                  <a16:creationId xmlns:a16="http://schemas.microsoft.com/office/drawing/2014/main" id="{C67DAF86-D197-009D-EDCF-07AABCED2342}"/>
                </a:ext>
              </a:extLst>
            </p:cNvPr>
            <p:cNvSpPr txBox="1"/>
            <p:nvPr/>
          </p:nvSpPr>
          <p:spPr>
            <a:xfrm>
              <a:off x="1531331" y="3198386"/>
              <a:ext cx="383439" cy="268533"/>
            </a:xfrm>
            <a:prstGeom prst="rect">
              <a:avLst/>
            </a:prstGeom>
            <a:noFill/>
          </p:spPr>
          <p:txBody>
            <a:bodyPr wrap="none" rtlCol="0" anchor="ctr" anchorCtr="0">
              <a:spAutoFit/>
            </a:bodyPr>
            <a:lstStyle/>
            <a:p>
              <a:pPr algn="r" rtl="0"/>
              <a:r>
                <a:rPr lang="ja-jp" sz="1400">
                  <a:solidFill>
                    <a:srgbClr val="363636"/>
                  </a:solidFill>
                  <a:latin typeface="+mn-lt"/>
                  <a:cs typeface="Arial" panose="020B0604020202020204" pitchFamily="34" charset="0"/>
                </a:rPr>
                <a:t>25</a:t>
              </a:r>
            </a:p>
          </p:txBody>
        </p:sp>
        <p:sp>
          <p:nvSpPr>
            <p:cNvPr id="21" name="TextBox 20">
              <a:extLst>
                <a:ext uri="{FF2B5EF4-FFF2-40B4-BE49-F238E27FC236}">
                  <a16:creationId xmlns:a16="http://schemas.microsoft.com/office/drawing/2014/main" id="{DD0CA9DB-A7BB-D0C1-83B1-BFE3D6211A45}"/>
                </a:ext>
              </a:extLst>
            </p:cNvPr>
            <p:cNvSpPr txBox="1"/>
            <p:nvPr/>
          </p:nvSpPr>
          <p:spPr>
            <a:xfrm>
              <a:off x="1630726" y="3836011"/>
              <a:ext cx="284052" cy="268533"/>
            </a:xfrm>
            <a:prstGeom prst="rect">
              <a:avLst/>
            </a:prstGeom>
            <a:noFill/>
          </p:spPr>
          <p:txBody>
            <a:bodyPr wrap="none" rtlCol="0" anchor="ctr" anchorCtr="0">
              <a:spAutoFit/>
            </a:bodyPr>
            <a:lstStyle/>
            <a:p>
              <a:pPr algn="r" rtl="0"/>
              <a:r>
                <a:rPr lang="ja-jp" sz="1400">
                  <a:solidFill>
                    <a:srgbClr val="363636"/>
                  </a:solidFill>
                  <a:latin typeface="+mn-lt"/>
                  <a:cs typeface="Arial" panose="020B0604020202020204" pitchFamily="34" charset="0"/>
                </a:rPr>
                <a:t>0</a:t>
              </a:r>
            </a:p>
          </p:txBody>
        </p:sp>
      </p:grpSp>
      <p:sp>
        <p:nvSpPr>
          <p:cNvPr id="23" name="TextBox 22">
            <a:extLst>
              <a:ext uri="{FF2B5EF4-FFF2-40B4-BE49-F238E27FC236}">
                <a16:creationId xmlns:a16="http://schemas.microsoft.com/office/drawing/2014/main" id="{1A4DEA3E-82F3-7647-971F-FA357164EE53}"/>
              </a:ext>
            </a:extLst>
          </p:cNvPr>
          <p:cNvSpPr txBox="1"/>
          <p:nvPr/>
        </p:nvSpPr>
        <p:spPr>
          <a:xfrm>
            <a:off x="842823" y="5346700"/>
            <a:ext cx="990977" cy="307777"/>
          </a:xfrm>
          <a:prstGeom prst="rect">
            <a:avLst/>
          </a:prstGeom>
          <a:noFill/>
        </p:spPr>
        <p:txBody>
          <a:bodyPr wrap="none" rtlCol="0">
            <a:spAutoFit/>
          </a:bodyPr>
          <a:lstStyle/>
          <a:p>
            <a:pPr algn="r" rtl="0"/>
            <a:r>
              <a:rPr lang="ja-jp" sz="1400">
                <a:solidFill>
                  <a:schemeClr val="tx1"/>
                </a:solidFill>
                <a:latin typeface="+mn-lt"/>
              </a:rPr>
              <a:t>リスク暴露患者数</a:t>
            </a:r>
          </a:p>
        </p:txBody>
      </p:sp>
      <p:sp>
        <p:nvSpPr>
          <p:cNvPr id="24" name="TextBox 23">
            <a:extLst>
              <a:ext uri="{FF2B5EF4-FFF2-40B4-BE49-F238E27FC236}">
                <a16:creationId xmlns:a16="http://schemas.microsoft.com/office/drawing/2014/main" id="{9A8FE9FA-9F45-73B7-1427-5F0C9D249149}"/>
              </a:ext>
            </a:extLst>
          </p:cNvPr>
          <p:cNvSpPr txBox="1"/>
          <p:nvPr/>
        </p:nvSpPr>
        <p:spPr>
          <a:xfrm>
            <a:off x="652881" y="5576743"/>
            <a:ext cx="1126975" cy="307777"/>
          </a:xfrm>
          <a:prstGeom prst="rect">
            <a:avLst/>
          </a:prstGeom>
          <a:noFill/>
        </p:spPr>
        <p:txBody>
          <a:bodyPr wrap="none" rtlCol="0">
            <a:spAutoFit/>
          </a:bodyPr>
          <a:lstStyle/>
          <a:p>
            <a:pPr algn="r" rtl="0"/>
            <a:r>
              <a:rPr lang="ja-jp" sz="1400">
                <a:solidFill>
                  <a:schemeClr val="accent1"/>
                </a:solidFill>
                <a:latin typeface="+mn-lt"/>
              </a:rPr>
              <a:t>チラ + アテゾ</a:t>
            </a:r>
            <a:endParaRPr lang="en-GB" sz="1400" dirty="0">
              <a:solidFill>
                <a:schemeClr val="accent1"/>
              </a:solidFill>
              <a:latin typeface="+mn-lt"/>
            </a:endParaRPr>
          </a:p>
        </p:txBody>
      </p:sp>
      <p:sp>
        <p:nvSpPr>
          <p:cNvPr id="25" name="TextBox 24">
            <a:extLst>
              <a:ext uri="{FF2B5EF4-FFF2-40B4-BE49-F238E27FC236}">
                <a16:creationId xmlns:a16="http://schemas.microsoft.com/office/drawing/2014/main" id="{E76C224A-873A-000A-D49A-345AE5D5529B}"/>
              </a:ext>
            </a:extLst>
          </p:cNvPr>
          <p:cNvSpPr txBox="1"/>
          <p:nvPr/>
        </p:nvSpPr>
        <p:spPr>
          <a:xfrm>
            <a:off x="574077" y="5880100"/>
            <a:ext cx="1205779" cy="307777"/>
          </a:xfrm>
          <a:prstGeom prst="rect">
            <a:avLst/>
          </a:prstGeom>
          <a:noFill/>
        </p:spPr>
        <p:txBody>
          <a:bodyPr wrap="none" rtlCol="0">
            <a:spAutoFit/>
          </a:bodyPr>
          <a:lstStyle/>
          <a:p>
            <a:pPr algn="r" rtl="0"/>
            <a:r>
              <a:rPr lang="ja-jp" sz="1400">
                <a:solidFill>
                  <a:schemeClr val="accent2"/>
                </a:solidFill>
                <a:latin typeface="+mn-lt"/>
              </a:rPr>
              <a:t>PBO + アテゾ</a:t>
            </a:r>
            <a:endParaRPr lang="en-GB" sz="1400" dirty="0">
              <a:solidFill>
                <a:schemeClr val="accent2"/>
              </a:solidFill>
              <a:latin typeface="+mn-lt"/>
            </a:endParaRPr>
          </a:p>
        </p:txBody>
      </p:sp>
      <p:cxnSp>
        <p:nvCxnSpPr>
          <p:cNvPr id="26" name="Straight Connector 25">
            <a:extLst>
              <a:ext uri="{FF2B5EF4-FFF2-40B4-BE49-F238E27FC236}">
                <a16:creationId xmlns:a16="http://schemas.microsoft.com/office/drawing/2014/main" id="{13DE53CB-C4AC-B935-55AC-BA3847C7A056}"/>
              </a:ext>
            </a:extLst>
          </p:cNvPr>
          <p:cNvCxnSpPr/>
          <p:nvPr/>
        </p:nvCxnSpPr>
        <p:spPr>
          <a:xfrm>
            <a:off x="1930400" y="3635290"/>
            <a:ext cx="4248000" cy="0"/>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C2C0EC80-BD9B-83EE-33CD-F7B33B3AA77D}"/>
              </a:ext>
            </a:extLst>
          </p:cNvPr>
          <p:cNvCxnSpPr>
            <a:cxnSpLocks/>
          </p:cNvCxnSpPr>
          <p:nvPr/>
        </p:nvCxnSpPr>
        <p:spPr>
          <a:xfrm>
            <a:off x="6185185" y="3634017"/>
            <a:ext cx="0" cy="1485900"/>
          </a:xfrm>
          <a:prstGeom prst="line">
            <a:avLst/>
          </a:prstGeom>
          <a:ln w="19050">
            <a:solidFill>
              <a:srgbClr val="263F6A"/>
            </a:solidFill>
            <a:prstDash val="sysDot"/>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EABD5D06-3B6E-CC03-FC90-A2AA7DBB9A23}"/>
              </a:ext>
            </a:extLst>
          </p:cNvPr>
          <p:cNvSpPr txBox="1"/>
          <p:nvPr/>
        </p:nvSpPr>
        <p:spPr>
          <a:xfrm>
            <a:off x="3941805" y="2799946"/>
            <a:ext cx="692818" cy="307777"/>
          </a:xfrm>
          <a:prstGeom prst="rect">
            <a:avLst/>
          </a:prstGeom>
          <a:noFill/>
        </p:spPr>
        <p:txBody>
          <a:bodyPr wrap="none" rtlCol="0">
            <a:spAutoFit/>
          </a:bodyPr>
          <a:lstStyle/>
          <a:p>
            <a:pPr rtl="0"/>
            <a:r>
              <a:rPr lang="ja-jp" sz="1400">
                <a:solidFill>
                  <a:schemeClr val="accent1"/>
                </a:solidFill>
                <a:latin typeface="+mn-lt"/>
              </a:rPr>
              <a:t>67.3%</a:t>
            </a:r>
          </a:p>
        </p:txBody>
      </p:sp>
      <p:sp>
        <p:nvSpPr>
          <p:cNvPr id="33" name="TextBox 32">
            <a:extLst>
              <a:ext uri="{FF2B5EF4-FFF2-40B4-BE49-F238E27FC236}">
                <a16:creationId xmlns:a16="http://schemas.microsoft.com/office/drawing/2014/main" id="{9D1BCA96-FE72-8B45-8F8A-E1A49C5B086D}"/>
              </a:ext>
            </a:extLst>
          </p:cNvPr>
          <p:cNvSpPr txBox="1"/>
          <p:nvPr/>
        </p:nvSpPr>
        <p:spPr>
          <a:xfrm>
            <a:off x="5749591" y="3232436"/>
            <a:ext cx="692818" cy="307777"/>
          </a:xfrm>
          <a:prstGeom prst="rect">
            <a:avLst/>
          </a:prstGeom>
          <a:noFill/>
        </p:spPr>
        <p:txBody>
          <a:bodyPr wrap="none" rtlCol="0">
            <a:spAutoFit/>
          </a:bodyPr>
          <a:lstStyle/>
          <a:p>
            <a:pPr rtl="0"/>
            <a:r>
              <a:rPr lang="ja-jp" sz="1400">
                <a:solidFill>
                  <a:schemeClr val="accent1"/>
                </a:solidFill>
                <a:latin typeface="+mn-lt"/>
              </a:rPr>
              <a:t>47.7%</a:t>
            </a:r>
          </a:p>
        </p:txBody>
      </p:sp>
      <p:sp>
        <p:nvSpPr>
          <p:cNvPr id="34" name="TextBox 33">
            <a:extLst>
              <a:ext uri="{FF2B5EF4-FFF2-40B4-BE49-F238E27FC236}">
                <a16:creationId xmlns:a16="http://schemas.microsoft.com/office/drawing/2014/main" id="{E7AC3381-0D7C-09C9-FBF9-953D49E0506F}"/>
              </a:ext>
            </a:extLst>
          </p:cNvPr>
          <p:cNvSpPr txBox="1"/>
          <p:nvPr/>
        </p:nvSpPr>
        <p:spPr>
          <a:xfrm>
            <a:off x="7891849" y="3599019"/>
            <a:ext cx="692818" cy="307777"/>
          </a:xfrm>
          <a:prstGeom prst="rect">
            <a:avLst/>
          </a:prstGeom>
          <a:noFill/>
        </p:spPr>
        <p:txBody>
          <a:bodyPr wrap="none" rtlCol="0">
            <a:spAutoFit/>
          </a:bodyPr>
          <a:lstStyle/>
          <a:p>
            <a:pPr rtl="0"/>
            <a:r>
              <a:rPr lang="ja-jp" sz="1400">
                <a:solidFill>
                  <a:schemeClr val="accent1"/>
                </a:solidFill>
                <a:latin typeface="+mn-lt"/>
              </a:rPr>
              <a:t>38.3%</a:t>
            </a:r>
          </a:p>
        </p:txBody>
      </p:sp>
      <p:sp>
        <p:nvSpPr>
          <p:cNvPr id="35" name="TextBox 34">
            <a:extLst>
              <a:ext uri="{FF2B5EF4-FFF2-40B4-BE49-F238E27FC236}">
                <a16:creationId xmlns:a16="http://schemas.microsoft.com/office/drawing/2014/main" id="{4EF6830E-787B-1CEA-DDDF-091B07031765}"/>
              </a:ext>
            </a:extLst>
          </p:cNvPr>
          <p:cNvSpPr txBox="1"/>
          <p:nvPr/>
        </p:nvSpPr>
        <p:spPr>
          <a:xfrm>
            <a:off x="3352802" y="3275111"/>
            <a:ext cx="692818" cy="307777"/>
          </a:xfrm>
          <a:prstGeom prst="rect">
            <a:avLst/>
          </a:prstGeom>
          <a:noFill/>
        </p:spPr>
        <p:txBody>
          <a:bodyPr wrap="none" rtlCol="0">
            <a:spAutoFit/>
          </a:bodyPr>
          <a:lstStyle/>
          <a:p>
            <a:pPr rtl="0"/>
            <a:r>
              <a:rPr lang="ja-jp" sz="1400">
                <a:solidFill>
                  <a:schemeClr val="accent2"/>
                </a:solidFill>
                <a:latin typeface="+mn-lt"/>
              </a:rPr>
              <a:t>62.6%</a:t>
            </a:r>
          </a:p>
        </p:txBody>
      </p:sp>
      <p:sp>
        <p:nvSpPr>
          <p:cNvPr id="36" name="TextBox 35">
            <a:extLst>
              <a:ext uri="{FF2B5EF4-FFF2-40B4-BE49-F238E27FC236}">
                <a16:creationId xmlns:a16="http://schemas.microsoft.com/office/drawing/2014/main" id="{3F3B5ACE-449D-3C4D-C7F1-AA2D4225D0C8}"/>
              </a:ext>
            </a:extLst>
          </p:cNvPr>
          <p:cNvSpPr txBox="1"/>
          <p:nvPr/>
        </p:nvSpPr>
        <p:spPr>
          <a:xfrm>
            <a:off x="6219567" y="3883225"/>
            <a:ext cx="692818" cy="307777"/>
          </a:xfrm>
          <a:prstGeom prst="rect">
            <a:avLst/>
          </a:prstGeom>
          <a:noFill/>
        </p:spPr>
        <p:txBody>
          <a:bodyPr wrap="none" rtlCol="0">
            <a:spAutoFit/>
          </a:bodyPr>
          <a:lstStyle/>
          <a:p>
            <a:pPr rtl="0"/>
            <a:r>
              <a:rPr lang="ja-jp" sz="1400">
                <a:solidFill>
                  <a:schemeClr val="accent2"/>
                </a:solidFill>
                <a:latin typeface="+mn-lt"/>
              </a:rPr>
              <a:t>41.9%</a:t>
            </a:r>
          </a:p>
        </p:txBody>
      </p:sp>
      <p:sp>
        <p:nvSpPr>
          <p:cNvPr id="37" name="TextBox 36">
            <a:extLst>
              <a:ext uri="{FF2B5EF4-FFF2-40B4-BE49-F238E27FC236}">
                <a16:creationId xmlns:a16="http://schemas.microsoft.com/office/drawing/2014/main" id="{BFBFCAF7-96E4-B61F-A43A-F8DFFA7D82EA}"/>
              </a:ext>
            </a:extLst>
          </p:cNvPr>
          <p:cNvSpPr txBox="1"/>
          <p:nvPr/>
        </p:nvSpPr>
        <p:spPr>
          <a:xfrm>
            <a:off x="8427310" y="4220974"/>
            <a:ext cx="692818" cy="307777"/>
          </a:xfrm>
          <a:prstGeom prst="rect">
            <a:avLst/>
          </a:prstGeom>
          <a:noFill/>
        </p:spPr>
        <p:txBody>
          <a:bodyPr wrap="none" rtlCol="0">
            <a:spAutoFit/>
          </a:bodyPr>
          <a:lstStyle/>
          <a:p>
            <a:pPr rtl="0"/>
            <a:r>
              <a:rPr lang="ja-jp" sz="1400">
                <a:solidFill>
                  <a:schemeClr val="accent2"/>
                </a:solidFill>
                <a:latin typeface="+mn-lt"/>
              </a:rPr>
              <a:t>33.6%</a:t>
            </a:r>
          </a:p>
        </p:txBody>
      </p:sp>
      <p:grpSp>
        <p:nvGrpSpPr>
          <p:cNvPr id="42" name="Group 41">
            <a:extLst>
              <a:ext uri="{FF2B5EF4-FFF2-40B4-BE49-F238E27FC236}">
                <a16:creationId xmlns:a16="http://schemas.microsoft.com/office/drawing/2014/main" id="{4AFB9090-5D06-82B9-3561-792FCE49FEEA}"/>
              </a:ext>
            </a:extLst>
          </p:cNvPr>
          <p:cNvGrpSpPr/>
          <p:nvPr/>
        </p:nvGrpSpPr>
        <p:grpSpPr>
          <a:xfrm>
            <a:off x="1831358" y="5100403"/>
            <a:ext cx="9842744" cy="360147"/>
            <a:chOff x="1499375" y="5471106"/>
            <a:chExt cx="6929185" cy="360147"/>
          </a:xfrm>
        </p:grpSpPr>
        <p:sp>
          <p:nvSpPr>
            <p:cNvPr id="43" name="Line 19">
              <a:extLst>
                <a:ext uri="{FF2B5EF4-FFF2-40B4-BE49-F238E27FC236}">
                  <a16:creationId xmlns:a16="http://schemas.microsoft.com/office/drawing/2014/main" id="{EF454DE6-89A4-5F46-C7DF-D89148D1BA6C}"/>
                </a:ext>
              </a:extLst>
            </p:cNvPr>
            <p:cNvSpPr>
              <a:spLocks noChangeShapeType="1"/>
            </p:cNvSpPr>
            <p:nvPr/>
          </p:nvSpPr>
          <p:spPr bwMode="auto">
            <a:xfrm>
              <a:off x="833300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endParaRPr>
            </a:p>
          </p:txBody>
        </p:sp>
        <p:sp>
          <p:nvSpPr>
            <p:cNvPr id="45" name="TextBox 44">
              <a:extLst>
                <a:ext uri="{FF2B5EF4-FFF2-40B4-BE49-F238E27FC236}">
                  <a16:creationId xmlns:a16="http://schemas.microsoft.com/office/drawing/2014/main" id="{4ADB20F6-D72A-26EA-6EDA-F08B827556A1}"/>
                </a:ext>
              </a:extLst>
            </p:cNvPr>
            <p:cNvSpPr txBox="1"/>
            <p:nvPr/>
          </p:nvSpPr>
          <p:spPr>
            <a:xfrm>
              <a:off x="8237445" y="5543106"/>
              <a:ext cx="19111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54</a:t>
              </a:r>
            </a:p>
          </p:txBody>
        </p:sp>
        <p:sp>
          <p:nvSpPr>
            <p:cNvPr id="46" name="Line 21">
              <a:extLst>
                <a:ext uri="{FF2B5EF4-FFF2-40B4-BE49-F238E27FC236}">
                  <a16:creationId xmlns:a16="http://schemas.microsoft.com/office/drawing/2014/main" id="{AF9AE15B-5AB4-F3A8-89E2-0A5EC3A411A4}"/>
                </a:ext>
              </a:extLst>
            </p:cNvPr>
            <p:cNvSpPr>
              <a:spLocks noChangeShapeType="1"/>
            </p:cNvSpPr>
            <p:nvPr/>
          </p:nvSpPr>
          <p:spPr bwMode="auto">
            <a:xfrm>
              <a:off x="795138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47" name="Line 21">
              <a:extLst>
                <a:ext uri="{FF2B5EF4-FFF2-40B4-BE49-F238E27FC236}">
                  <a16:creationId xmlns:a16="http://schemas.microsoft.com/office/drawing/2014/main" id="{DF7B3800-16AB-906C-6568-C51A5CCA2789}"/>
                </a:ext>
              </a:extLst>
            </p:cNvPr>
            <p:cNvSpPr>
              <a:spLocks noChangeShapeType="1"/>
            </p:cNvSpPr>
            <p:nvPr/>
          </p:nvSpPr>
          <p:spPr bwMode="auto">
            <a:xfrm>
              <a:off x="757325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49" name="Line 21">
              <a:extLst>
                <a:ext uri="{FF2B5EF4-FFF2-40B4-BE49-F238E27FC236}">
                  <a16:creationId xmlns:a16="http://schemas.microsoft.com/office/drawing/2014/main" id="{1B944240-FA66-144C-DAA3-C6ECDA047504}"/>
                </a:ext>
              </a:extLst>
            </p:cNvPr>
            <p:cNvSpPr>
              <a:spLocks noChangeShapeType="1"/>
            </p:cNvSpPr>
            <p:nvPr/>
          </p:nvSpPr>
          <p:spPr bwMode="auto">
            <a:xfrm>
              <a:off x="719761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50" name="TextBox 49">
              <a:extLst>
                <a:ext uri="{FF2B5EF4-FFF2-40B4-BE49-F238E27FC236}">
                  <a16:creationId xmlns:a16="http://schemas.microsoft.com/office/drawing/2014/main" id="{CBDD841B-65BE-4A04-0F49-11D360397E4D}"/>
                </a:ext>
              </a:extLst>
            </p:cNvPr>
            <p:cNvSpPr txBox="1"/>
            <p:nvPr/>
          </p:nvSpPr>
          <p:spPr>
            <a:xfrm>
              <a:off x="7098946" y="5543106"/>
              <a:ext cx="19111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45</a:t>
              </a:r>
            </a:p>
          </p:txBody>
        </p:sp>
        <p:sp>
          <p:nvSpPr>
            <p:cNvPr id="51" name="Line 21">
              <a:extLst>
                <a:ext uri="{FF2B5EF4-FFF2-40B4-BE49-F238E27FC236}">
                  <a16:creationId xmlns:a16="http://schemas.microsoft.com/office/drawing/2014/main" id="{20D5FCF4-F369-E002-4337-F5E2D4265A35}"/>
                </a:ext>
              </a:extLst>
            </p:cNvPr>
            <p:cNvSpPr>
              <a:spLocks noChangeShapeType="1"/>
            </p:cNvSpPr>
            <p:nvPr/>
          </p:nvSpPr>
          <p:spPr bwMode="auto">
            <a:xfrm>
              <a:off x="682197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53" name="Line 21">
              <a:extLst>
                <a:ext uri="{FF2B5EF4-FFF2-40B4-BE49-F238E27FC236}">
                  <a16:creationId xmlns:a16="http://schemas.microsoft.com/office/drawing/2014/main" id="{6B13A6EE-74D8-B9AF-544D-29FF40C85959}"/>
                </a:ext>
              </a:extLst>
            </p:cNvPr>
            <p:cNvSpPr>
              <a:spLocks noChangeShapeType="1"/>
            </p:cNvSpPr>
            <p:nvPr/>
          </p:nvSpPr>
          <p:spPr bwMode="auto">
            <a:xfrm>
              <a:off x="644634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55" name="Line 21">
              <a:extLst>
                <a:ext uri="{FF2B5EF4-FFF2-40B4-BE49-F238E27FC236}">
                  <a16:creationId xmlns:a16="http://schemas.microsoft.com/office/drawing/2014/main" id="{5C8BAABA-3831-2573-E306-535EE98222F1}"/>
                </a:ext>
              </a:extLst>
            </p:cNvPr>
            <p:cNvSpPr>
              <a:spLocks noChangeShapeType="1"/>
            </p:cNvSpPr>
            <p:nvPr/>
          </p:nvSpPr>
          <p:spPr bwMode="auto">
            <a:xfrm>
              <a:off x="607070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56" name="TextBox 55">
              <a:extLst>
                <a:ext uri="{FF2B5EF4-FFF2-40B4-BE49-F238E27FC236}">
                  <a16:creationId xmlns:a16="http://schemas.microsoft.com/office/drawing/2014/main" id="{8BE37CDA-7ACC-CCE8-6983-4232F651671F}"/>
                </a:ext>
              </a:extLst>
            </p:cNvPr>
            <p:cNvSpPr txBox="1"/>
            <p:nvPr/>
          </p:nvSpPr>
          <p:spPr>
            <a:xfrm>
              <a:off x="5972036" y="5543106"/>
              <a:ext cx="19111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36</a:t>
              </a:r>
            </a:p>
          </p:txBody>
        </p:sp>
        <p:sp>
          <p:nvSpPr>
            <p:cNvPr id="57" name="Line 21">
              <a:extLst>
                <a:ext uri="{FF2B5EF4-FFF2-40B4-BE49-F238E27FC236}">
                  <a16:creationId xmlns:a16="http://schemas.microsoft.com/office/drawing/2014/main" id="{3D7C5E14-56AE-1FF8-7F8D-33ED9D4D0844}"/>
                </a:ext>
              </a:extLst>
            </p:cNvPr>
            <p:cNvSpPr>
              <a:spLocks noChangeShapeType="1"/>
            </p:cNvSpPr>
            <p:nvPr/>
          </p:nvSpPr>
          <p:spPr bwMode="auto">
            <a:xfrm>
              <a:off x="569506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59" name="Line 21">
              <a:extLst>
                <a:ext uri="{FF2B5EF4-FFF2-40B4-BE49-F238E27FC236}">
                  <a16:creationId xmlns:a16="http://schemas.microsoft.com/office/drawing/2014/main" id="{775F25B6-9167-97F5-F275-4B8E7BD81DF6}"/>
                </a:ext>
              </a:extLst>
            </p:cNvPr>
            <p:cNvSpPr>
              <a:spLocks noChangeShapeType="1"/>
            </p:cNvSpPr>
            <p:nvPr/>
          </p:nvSpPr>
          <p:spPr bwMode="auto">
            <a:xfrm>
              <a:off x="531943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61" name="Line 21">
              <a:extLst>
                <a:ext uri="{FF2B5EF4-FFF2-40B4-BE49-F238E27FC236}">
                  <a16:creationId xmlns:a16="http://schemas.microsoft.com/office/drawing/2014/main" id="{D0A0F012-290D-75D8-7400-7B763A284E3C}"/>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62" name="TextBox 61">
              <a:extLst>
                <a:ext uri="{FF2B5EF4-FFF2-40B4-BE49-F238E27FC236}">
                  <a16:creationId xmlns:a16="http://schemas.microsoft.com/office/drawing/2014/main" id="{98A00DFC-DD27-CA67-4742-4589E72CFF1D}"/>
                </a:ext>
              </a:extLst>
            </p:cNvPr>
            <p:cNvSpPr txBox="1"/>
            <p:nvPr/>
          </p:nvSpPr>
          <p:spPr>
            <a:xfrm>
              <a:off x="4845124" y="5543106"/>
              <a:ext cx="19111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27</a:t>
              </a:r>
            </a:p>
          </p:txBody>
        </p:sp>
        <p:sp>
          <p:nvSpPr>
            <p:cNvPr id="63" name="Line 21">
              <a:extLst>
                <a:ext uri="{FF2B5EF4-FFF2-40B4-BE49-F238E27FC236}">
                  <a16:creationId xmlns:a16="http://schemas.microsoft.com/office/drawing/2014/main" id="{00D68FD7-0D02-7A86-09EB-0905BA3BB24E}"/>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65" name="Line 21">
              <a:extLst>
                <a:ext uri="{FF2B5EF4-FFF2-40B4-BE49-F238E27FC236}">
                  <a16:creationId xmlns:a16="http://schemas.microsoft.com/office/drawing/2014/main" id="{7F061D39-A1A2-8F24-4573-95E0A125EEA5}"/>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67" name="Line 21">
              <a:extLst>
                <a:ext uri="{FF2B5EF4-FFF2-40B4-BE49-F238E27FC236}">
                  <a16:creationId xmlns:a16="http://schemas.microsoft.com/office/drawing/2014/main" id="{BBA87BCC-2CA6-0DB1-0FC8-6DF88F0E1EE0}"/>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68" name="TextBox 67">
              <a:extLst>
                <a:ext uri="{FF2B5EF4-FFF2-40B4-BE49-F238E27FC236}">
                  <a16:creationId xmlns:a16="http://schemas.microsoft.com/office/drawing/2014/main" id="{7D2328DE-C497-F9DC-EEE0-2B5537C72829}"/>
                </a:ext>
              </a:extLst>
            </p:cNvPr>
            <p:cNvSpPr txBox="1"/>
            <p:nvPr/>
          </p:nvSpPr>
          <p:spPr>
            <a:xfrm>
              <a:off x="3718213" y="5543106"/>
              <a:ext cx="191115"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18</a:t>
              </a:r>
            </a:p>
          </p:txBody>
        </p:sp>
        <p:sp>
          <p:nvSpPr>
            <p:cNvPr id="69" name="Line 21">
              <a:extLst>
                <a:ext uri="{FF2B5EF4-FFF2-40B4-BE49-F238E27FC236}">
                  <a16:creationId xmlns:a16="http://schemas.microsoft.com/office/drawing/2014/main" id="{EE87BCA2-AE4A-EB1F-367E-7C3451767450}"/>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71" name="Line 21">
              <a:extLst>
                <a:ext uri="{FF2B5EF4-FFF2-40B4-BE49-F238E27FC236}">
                  <a16:creationId xmlns:a16="http://schemas.microsoft.com/office/drawing/2014/main" id="{0829FED5-B551-D5F2-9D24-7DB5EE98D1C4}"/>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73" name="Line 21">
              <a:extLst>
                <a:ext uri="{FF2B5EF4-FFF2-40B4-BE49-F238E27FC236}">
                  <a16:creationId xmlns:a16="http://schemas.microsoft.com/office/drawing/2014/main" id="{139E5407-94EC-1AAE-AC05-8AA33DD84B52}"/>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74" name="TextBox 73">
              <a:extLst>
                <a:ext uri="{FF2B5EF4-FFF2-40B4-BE49-F238E27FC236}">
                  <a16:creationId xmlns:a16="http://schemas.microsoft.com/office/drawing/2014/main" id="{FE9F7A51-5814-CCB2-B00B-1B81F8C59FE4}"/>
                </a:ext>
              </a:extLst>
            </p:cNvPr>
            <p:cNvSpPr txBox="1"/>
            <p:nvPr/>
          </p:nvSpPr>
          <p:spPr>
            <a:xfrm>
              <a:off x="2626286" y="5543106"/>
              <a:ext cx="12114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9</a:t>
              </a:r>
            </a:p>
          </p:txBody>
        </p:sp>
        <p:sp>
          <p:nvSpPr>
            <p:cNvPr id="75" name="Line 21">
              <a:extLst>
                <a:ext uri="{FF2B5EF4-FFF2-40B4-BE49-F238E27FC236}">
                  <a16:creationId xmlns:a16="http://schemas.microsoft.com/office/drawing/2014/main" id="{A18C298E-F5DF-26BF-2C3B-DDEAA9F28CD7}"/>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77" name="Line 21">
              <a:extLst>
                <a:ext uri="{FF2B5EF4-FFF2-40B4-BE49-F238E27FC236}">
                  <a16:creationId xmlns:a16="http://schemas.microsoft.com/office/drawing/2014/main" id="{9EA4AB9F-BDF8-BEAC-7AD7-FFDD427A3395}"/>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79" name="Line 21">
              <a:extLst>
                <a:ext uri="{FF2B5EF4-FFF2-40B4-BE49-F238E27FC236}">
                  <a16:creationId xmlns:a16="http://schemas.microsoft.com/office/drawing/2014/main" id="{FFA8C09A-8ED4-0415-4DA1-7A7A7BEC9EB6}"/>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80" name="TextBox 79">
              <a:extLst>
                <a:ext uri="{FF2B5EF4-FFF2-40B4-BE49-F238E27FC236}">
                  <a16:creationId xmlns:a16="http://schemas.microsoft.com/office/drawing/2014/main" id="{810DF4A3-E7BC-69AD-900A-9F387AE661C8}"/>
                </a:ext>
              </a:extLst>
            </p:cNvPr>
            <p:cNvSpPr txBox="1"/>
            <p:nvPr/>
          </p:nvSpPr>
          <p:spPr>
            <a:xfrm>
              <a:off x="1499375" y="5543106"/>
              <a:ext cx="121149"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0</a:t>
              </a:r>
            </a:p>
          </p:txBody>
        </p:sp>
      </p:grpSp>
      <p:grpSp>
        <p:nvGrpSpPr>
          <p:cNvPr id="81" name="Group 80">
            <a:extLst>
              <a:ext uri="{FF2B5EF4-FFF2-40B4-BE49-F238E27FC236}">
                <a16:creationId xmlns:a16="http://schemas.microsoft.com/office/drawing/2014/main" id="{098A99B6-8582-1432-EEAD-CA76AB3F992B}"/>
              </a:ext>
            </a:extLst>
          </p:cNvPr>
          <p:cNvGrpSpPr/>
          <p:nvPr/>
        </p:nvGrpSpPr>
        <p:grpSpPr>
          <a:xfrm>
            <a:off x="1731972" y="5596373"/>
            <a:ext cx="9892439" cy="288147"/>
            <a:chOff x="1884372" y="5596373"/>
            <a:chExt cx="9892439" cy="288147"/>
          </a:xfrm>
        </p:grpSpPr>
        <p:sp>
          <p:nvSpPr>
            <p:cNvPr id="82" name="TextBox 81">
              <a:extLst>
                <a:ext uri="{FF2B5EF4-FFF2-40B4-BE49-F238E27FC236}">
                  <a16:creationId xmlns:a16="http://schemas.microsoft.com/office/drawing/2014/main" id="{DB23073F-FFF5-F0EE-E09C-B4AE8439E0C9}"/>
                </a:ext>
              </a:extLst>
            </p:cNvPr>
            <p:cNvSpPr txBox="1"/>
            <p:nvPr/>
          </p:nvSpPr>
          <p:spPr>
            <a:xfrm>
              <a:off x="11062638" y="5596373"/>
              <a:ext cx="172089"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5</a:t>
              </a:r>
            </a:p>
          </p:txBody>
        </p:sp>
        <p:sp>
          <p:nvSpPr>
            <p:cNvPr id="83" name="TextBox 82">
              <a:extLst>
                <a:ext uri="{FF2B5EF4-FFF2-40B4-BE49-F238E27FC236}">
                  <a16:creationId xmlns:a16="http://schemas.microsoft.com/office/drawing/2014/main" id="{10E8E42F-2614-992B-2948-950B4FD2D591}"/>
                </a:ext>
              </a:extLst>
            </p:cNvPr>
            <p:cNvSpPr txBox="1"/>
            <p:nvPr/>
          </p:nvSpPr>
          <p:spPr>
            <a:xfrm>
              <a:off x="11604722" y="5596373"/>
              <a:ext cx="172089"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1</a:t>
              </a:r>
            </a:p>
          </p:txBody>
        </p:sp>
        <p:sp>
          <p:nvSpPr>
            <p:cNvPr id="84" name="TextBox 83">
              <a:extLst>
                <a:ext uri="{FF2B5EF4-FFF2-40B4-BE49-F238E27FC236}">
                  <a16:creationId xmlns:a16="http://schemas.microsoft.com/office/drawing/2014/main" id="{579595DF-3F7D-9616-D2E9-03ECD6E2C204}"/>
                </a:ext>
              </a:extLst>
            </p:cNvPr>
            <p:cNvSpPr txBox="1"/>
            <p:nvPr/>
          </p:nvSpPr>
          <p:spPr>
            <a:xfrm>
              <a:off x="10471402" y="5596373"/>
              <a:ext cx="271476"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11</a:t>
              </a:r>
            </a:p>
          </p:txBody>
        </p:sp>
        <p:sp>
          <p:nvSpPr>
            <p:cNvPr id="85" name="TextBox 84">
              <a:extLst>
                <a:ext uri="{FF2B5EF4-FFF2-40B4-BE49-F238E27FC236}">
                  <a16:creationId xmlns:a16="http://schemas.microsoft.com/office/drawing/2014/main" id="{E537F84D-74AD-BD94-73CF-253C6C129E1D}"/>
                </a:ext>
              </a:extLst>
            </p:cNvPr>
            <p:cNvSpPr txBox="1"/>
            <p:nvPr/>
          </p:nvSpPr>
          <p:spPr>
            <a:xfrm>
              <a:off x="9937818"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27</a:t>
              </a:r>
            </a:p>
          </p:txBody>
        </p:sp>
        <p:sp>
          <p:nvSpPr>
            <p:cNvPr id="86" name="TextBox 85">
              <a:extLst>
                <a:ext uri="{FF2B5EF4-FFF2-40B4-BE49-F238E27FC236}">
                  <a16:creationId xmlns:a16="http://schemas.microsoft.com/office/drawing/2014/main" id="{90A5E5EE-0FE4-101C-D8CC-0C36862CAAD5}"/>
                </a:ext>
              </a:extLst>
            </p:cNvPr>
            <p:cNvSpPr txBox="1"/>
            <p:nvPr/>
          </p:nvSpPr>
          <p:spPr>
            <a:xfrm>
              <a:off x="9404235"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48</a:t>
              </a:r>
            </a:p>
          </p:txBody>
        </p:sp>
        <p:sp>
          <p:nvSpPr>
            <p:cNvPr id="87" name="TextBox 86">
              <a:extLst>
                <a:ext uri="{FF2B5EF4-FFF2-40B4-BE49-F238E27FC236}">
                  <a16:creationId xmlns:a16="http://schemas.microsoft.com/office/drawing/2014/main" id="{24C8B894-7DBC-4F76-29D4-00670EAA37DE}"/>
                </a:ext>
              </a:extLst>
            </p:cNvPr>
            <p:cNvSpPr txBox="1"/>
            <p:nvPr/>
          </p:nvSpPr>
          <p:spPr>
            <a:xfrm>
              <a:off x="8870651"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74</a:t>
              </a:r>
            </a:p>
          </p:txBody>
        </p:sp>
        <p:sp>
          <p:nvSpPr>
            <p:cNvPr id="88" name="TextBox 87">
              <a:extLst>
                <a:ext uri="{FF2B5EF4-FFF2-40B4-BE49-F238E27FC236}">
                  <a16:creationId xmlns:a16="http://schemas.microsoft.com/office/drawing/2014/main" id="{28132AD4-970F-CB7B-EB9B-5C5651A7DC6C}"/>
                </a:ext>
              </a:extLst>
            </p:cNvPr>
            <p:cNvSpPr txBox="1"/>
            <p:nvPr/>
          </p:nvSpPr>
          <p:spPr>
            <a:xfrm>
              <a:off x="8337068"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91</a:t>
              </a:r>
            </a:p>
          </p:txBody>
        </p:sp>
        <p:sp>
          <p:nvSpPr>
            <p:cNvPr id="89" name="TextBox 88">
              <a:extLst>
                <a:ext uri="{FF2B5EF4-FFF2-40B4-BE49-F238E27FC236}">
                  <a16:creationId xmlns:a16="http://schemas.microsoft.com/office/drawing/2014/main" id="{99068EEF-A93C-DBEB-209D-A925AA8B3ABE}"/>
                </a:ext>
              </a:extLst>
            </p:cNvPr>
            <p:cNvSpPr txBox="1"/>
            <p:nvPr/>
          </p:nvSpPr>
          <p:spPr>
            <a:xfrm>
              <a:off x="7803484"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94</a:t>
              </a:r>
            </a:p>
          </p:txBody>
        </p:sp>
        <p:sp>
          <p:nvSpPr>
            <p:cNvPr id="90" name="TextBox 89">
              <a:extLst>
                <a:ext uri="{FF2B5EF4-FFF2-40B4-BE49-F238E27FC236}">
                  <a16:creationId xmlns:a16="http://schemas.microsoft.com/office/drawing/2014/main" id="{D220F20F-132F-2E3C-413B-1912732B5175}"/>
                </a:ext>
              </a:extLst>
            </p:cNvPr>
            <p:cNvSpPr txBox="1"/>
            <p:nvPr/>
          </p:nvSpPr>
          <p:spPr>
            <a:xfrm>
              <a:off x="7220207" y="5596373"/>
              <a:ext cx="370862"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102</a:t>
              </a:r>
            </a:p>
          </p:txBody>
        </p:sp>
        <p:sp>
          <p:nvSpPr>
            <p:cNvPr id="91" name="TextBox 90">
              <a:extLst>
                <a:ext uri="{FF2B5EF4-FFF2-40B4-BE49-F238E27FC236}">
                  <a16:creationId xmlns:a16="http://schemas.microsoft.com/office/drawing/2014/main" id="{DD4B714B-69F1-C89F-F9A0-8CFEB03D076A}"/>
                </a:ext>
              </a:extLst>
            </p:cNvPr>
            <p:cNvSpPr txBox="1"/>
            <p:nvPr/>
          </p:nvSpPr>
          <p:spPr>
            <a:xfrm>
              <a:off x="6686624" y="5596373"/>
              <a:ext cx="370863"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111</a:t>
              </a:r>
            </a:p>
          </p:txBody>
        </p:sp>
        <p:sp>
          <p:nvSpPr>
            <p:cNvPr id="92" name="TextBox 91">
              <a:extLst>
                <a:ext uri="{FF2B5EF4-FFF2-40B4-BE49-F238E27FC236}">
                  <a16:creationId xmlns:a16="http://schemas.microsoft.com/office/drawing/2014/main" id="{AEC455CC-065D-BA06-C078-CBA3C396706C}"/>
                </a:ext>
              </a:extLst>
            </p:cNvPr>
            <p:cNvSpPr txBox="1"/>
            <p:nvPr/>
          </p:nvSpPr>
          <p:spPr>
            <a:xfrm>
              <a:off x="6153039" y="5596373"/>
              <a:ext cx="370863"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117</a:t>
              </a:r>
            </a:p>
          </p:txBody>
        </p:sp>
        <p:sp>
          <p:nvSpPr>
            <p:cNvPr id="93" name="TextBox 92">
              <a:extLst>
                <a:ext uri="{FF2B5EF4-FFF2-40B4-BE49-F238E27FC236}">
                  <a16:creationId xmlns:a16="http://schemas.microsoft.com/office/drawing/2014/main" id="{F4471E16-9DBD-0297-1454-A0673468513E}"/>
                </a:ext>
              </a:extLst>
            </p:cNvPr>
            <p:cNvSpPr txBox="1"/>
            <p:nvPr/>
          </p:nvSpPr>
          <p:spPr>
            <a:xfrm>
              <a:off x="5619457" y="5596373"/>
              <a:ext cx="370862"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130</a:t>
              </a:r>
            </a:p>
          </p:txBody>
        </p:sp>
        <p:sp>
          <p:nvSpPr>
            <p:cNvPr id="94" name="TextBox 93">
              <a:extLst>
                <a:ext uri="{FF2B5EF4-FFF2-40B4-BE49-F238E27FC236}">
                  <a16:creationId xmlns:a16="http://schemas.microsoft.com/office/drawing/2014/main" id="{91F7372E-43F8-D6CA-4D78-D425E5DBFEAA}"/>
                </a:ext>
              </a:extLst>
            </p:cNvPr>
            <p:cNvSpPr txBox="1"/>
            <p:nvPr/>
          </p:nvSpPr>
          <p:spPr>
            <a:xfrm>
              <a:off x="5078492" y="5596373"/>
              <a:ext cx="385624"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138</a:t>
              </a:r>
            </a:p>
          </p:txBody>
        </p:sp>
        <p:sp>
          <p:nvSpPr>
            <p:cNvPr id="95" name="TextBox 94">
              <a:extLst>
                <a:ext uri="{FF2B5EF4-FFF2-40B4-BE49-F238E27FC236}">
                  <a16:creationId xmlns:a16="http://schemas.microsoft.com/office/drawing/2014/main" id="{5E3F5AF5-492D-1270-4EEC-AC52859BEC4B}"/>
                </a:ext>
              </a:extLst>
            </p:cNvPr>
            <p:cNvSpPr txBox="1"/>
            <p:nvPr/>
          </p:nvSpPr>
          <p:spPr>
            <a:xfrm>
              <a:off x="4544909" y="5596373"/>
              <a:ext cx="385624"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154</a:t>
              </a:r>
            </a:p>
          </p:txBody>
        </p:sp>
        <p:sp>
          <p:nvSpPr>
            <p:cNvPr id="96" name="TextBox 95">
              <a:extLst>
                <a:ext uri="{FF2B5EF4-FFF2-40B4-BE49-F238E27FC236}">
                  <a16:creationId xmlns:a16="http://schemas.microsoft.com/office/drawing/2014/main" id="{211D88FC-1742-FC1C-1232-33A2A5CA73E1}"/>
                </a:ext>
              </a:extLst>
            </p:cNvPr>
            <p:cNvSpPr txBox="1"/>
            <p:nvPr/>
          </p:nvSpPr>
          <p:spPr>
            <a:xfrm>
              <a:off x="4018706" y="5596373"/>
              <a:ext cx="370862"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169</a:t>
              </a:r>
            </a:p>
          </p:txBody>
        </p:sp>
        <p:sp>
          <p:nvSpPr>
            <p:cNvPr id="97" name="TextBox 96">
              <a:extLst>
                <a:ext uri="{FF2B5EF4-FFF2-40B4-BE49-F238E27FC236}">
                  <a16:creationId xmlns:a16="http://schemas.microsoft.com/office/drawing/2014/main" id="{A9467AD3-C67D-E45A-8B18-315DC70B597E}"/>
                </a:ext>
              </a:extLst>
            </p:cNvPr>
            <p:cNvSpPr txBox="1"/>
            <p:nvPr/>
          </p:nvSpPr>
          <p:spPr>
            <a:xfrm>
              <a:off x="3485123" y="5596373"/>
              <a:ext cx="370862"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185</a:t>
              </a:r>
            </a:p>
          </p:txBody>
        </p:sp>
        <p:sp>
          <p:nvSpPr>
            <p:cNvPr id="98" name="TextBox 97">
              <a:extLst>
                <a:ext uri="{FF2B5EF4-FFF2-40B4-BE49-F238E27FC236}">
                  <a16:creationId xmlns:a16="http://schemas.microsoft.com/office/drawing/2014/main" id="{EE26D971-0947-DBFC-3977-822C3903F783}"/>
                </a:ext>
              </a:extLst>
            </p:cNvPr>
            <p:cNvSpPr txBox="1"/>
            <p:nvPr/>
          </p:nvSpPr>
          <p:spPr>
            <a:xfrm>
              <a:off x="2951539" y="5596373"/>
              <a:ext cx="370862"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203</a:t>
              </a:r>
            </a:p>
          </p:txBody>
        </p:sp>
        <p:sp>
          <p:nvSpPr>
            <p:cNvPr id="99" name="TextBox 98">
              <a:extLst>
                <a:ext uri="{FF2B5EF4-FFF2-40B4-BE49-F238E27FC236}">
                  <a16:creationId xmlns:a16="http://schemas.microsoft.com/office/drawing/2014/main" id="{2AE216A2-2919-0339-4BFF-2F5B5B4DD0B7}"/>
                </a:ext>
              </a:extLst>
            </p:cNvPr>
            <p:cNvSpPr txBox="1"/>
            <p:nvPr/>
          </p:nvSpPr>
          <p:spPr>
            <a:xfrm>
              <a:off x="2417956" y="5596373"/>
              <a:ext cx="370862"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225</a:t>
              </a:r>
            </a:p>
          </p:txBody>
        </p:sp>
        <p:sp>
          <p:nvSpPr>
            <p:cNvPr id="100" name="TextBox 99">
              <a:extLst>
                <a:ext uri="{FF2B5EF4-FFF2-40B4-BE49-F238E27FC236}">
                  <a16:creationId xmlns:a16="http://schemas.microsoft.com/office/drawing/2014/main" id="{8B980002-EA3A-EC5C-284A-B3F4DCA24CF0}"/>
                </a:ext>
              </a:extLst>
            </p:cNvPr>
            <p:cNvSpPr txBox="1"/>
            <p:nvPr/>
          </p:nvSpPr>
          <p:spPr>
            <a:xfrm>
              <a:off x="1884372" y="5596373"/>
              <a:ext cx="370862"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262</a:t>
              </a:r>
            </a:p>
          </p:txBody>
        </p:sp>
      </p:grpSp>
      <p:grpSp>
        <p:nvGrpSpPr>
          <p:cNvPr id="101" name="Group 100">
            <a:extLst>
              <a:ext uri="{FF2B5EF4-FFF2-40B4-BE49-F238E27FC236}">
                <a16:creationId xmlns:a16="http://schemas.microsoft.com/office/drawing/2014/main" id="{F206DD1E-CB26-73C7-E0BA-C6C511B2FC8E}"/>
              </a:ext>
            </a:extLst>
          </p:cNvPr>
          <p:cNvGrpSpPr/>
          <p:nvPr/>
        </p:nvGrpSpPr>
        <p:grpSpPr>
          <a:xfrm>
            <a:off x="1731972" y="5899730"/>
            <a:ext cx="9892439" cy="288147"/>
            <a:chOff x="1884372" y="5596373"/>
            <a:chExt cx="9892439" cy="288147"/>
          </a:xfrm>
        </p:grpSpPr>
        <p:sp>
          <p:nvSpPr>
            <p:cNvPr id="102" name="TextBox 101">
              <a:extLst>
                <a:ext uri="{FF2B5EF4-FFF2-40B4-BE49-F238E27FC236}">
                  <a16:creationId xmlns:a16="http://schemas.microsoft.com/office/drawing/2014/main" id="{CBA1F0EB-7DA1-1C65-408B-2FB2C2617F4D}"/>
                </a:ext>
              </a:extLst>
            </p:cNvPr>
            <p:cNvSpPr txBox="1"/>
            <p:nvPr/>
          </p:nvSpPr>
          <p:spPr>
            <a:xfrm>
              <a:off x="11062638" y="5596373"/>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5</a:t>
              </a:r>
            </a:p>
          </p:txBody>
        </p:sp>
        <p:sp>
          <p:nvSpPr>
            <p:cNvPr id="103" name="TextBox 102">
              <a:extLst>
                <a:ext uri="{FF2B5EF4-FFF2-40B4-BE49-F238E27FC236}">
                  <a16:creationId xmlns:a16="http://schemas.microsoft.com/office/drawing/2014/main" id="{3911C00C-A719-92AD-DC79-6FF30B6A2946}"/>
                </a:ext>
              </a:extLst>
            </p:cNvPr>
            <p:cNvSpPr txBox="1"/>
            <p:nvPr/>
          </p:nvSpPr>
          <p:spPr>
            <a:xfrm>
              <a:off x="11604722" y="5596373"/>
              <a:ext cx="172089"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1</a:t>
              </a:r>
            </a:p>
          </p:txBody>
        </p:sp>
        <p:sp>
          <p:nvSpPr>
            <p:cNvPr id="104" name="TextBox 103">
              <a:extLst>
                <a:ext uri="{FF2B5EF4-FFF2-40B4-BE49-F238E27FC236}">
                  <a16:creationId xmlns:a16="http://schemas.microsoft.com/office/drawing/2014/main" id="{87E0A227-4CF8-F4AD-B57B-18102E3C76D3}"/>
                </a:ext>
              </a:extLst>
            </p:cNvPr>
            <p:cNvSpPr txBox="1"/>
            <p:nvPr/>
          </p:nvSpPr>
          <p:spPr>
            <a:xfrm>
              <a:off x="10471402"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16</a:t>
              </a:r>
            </a:p>
          </p:txBody>
        </p:sp>
        <p:sp>
          <p:nvSpPr>
            <p:cNvPr id="105" name="TextBox 104">
              <a:extLst>
                <a:ext uri="{FF2B5EF4-FFF2-40B4-BE49-F238E27FC236}">
                  <a16:creationId xmlns:a16="http://schemas.microsoft.com/office/drawing/2014/main" id="{99EB160E-6849-4C8F-E9C3-5FD294565511}"/>
                </a:ext>
              </a:extLst>
            </p:cNvPr>
            <p:cNvSpPr txBox="1"/>
            <p:nvPr/>
          </p:nvSpPr>
          <p:spPr>
            <a:xfrm>
              <a:off x="9937818"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27</a:t>
              </a:r>
            </a:p>
          </p:txBody>
        </p:sp>
        <p:sp>
          <p:nvSpPr>
            <p:cNvPr id="106" name="TextBox 105">
              <a:extLst>
                <a:ext uri="{FF2B5EF4-FFF2-40B4-BE49-F238E27FC236}">
                  <a16:creationId xmlns:a16="http://schemas.microsoft.com/office/drawing/2014/main" id="{299722E7-2154-9550-5236-CE5C391645C8}"/>
                </a:ext>
              </a:extLst>
            </p:cNvPr>
            <p:cNvSpPr txBox="1"/>
            <p:nvPr/>
          </p:nvSpPr>
          <p:spPr>
            <a:xfrm>
              <a:off x="9404235"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37</a:t>
              </a:r>
            </a:p>
          </p:txBody>
        </p:sp>
        <p:sp>
          <p:nvSpPr>
            <p:cNvPr id="107" name="TextBox 106">
              <a:extLst>
                <a:ext uri="{FF2B5EF4-FFF2-40B4-BE49-F238E27FC236}">
                  <a16:creationId xmlns:a16="http://schemas.microsoft.com/office/drawing/2014/main" id="{5B254DF1-7C3B-C0A2-D693-68ADC47DC0F0}"/>
                </a:ext>
              </a:extLst>
            </p:cNvPr>
            <p:cNvSpPr txBox="1"/>
            <p:nvPr/>
          </p:nvSpPr>
          <p:spPr>
            <a:xfrm>
              <a:off x="8870651"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59</a:t>
              </a:r>
            </a:p>
          </p:txBody>
        </p:sp>
        <p:sp>
          <p:nvSpPr>
            <p:cNvPr id="108" name="TextBox 107">
              <a:extLst>
                <a:ext uri="{FF2B5EF4-FFF2-40B4-BE49-F238E27FC236}">
                  <a16:creationId xmlns:a16="http://schemas.microsoft.com/office/drawing/2014/main" id="{6B4044F3-C565-8008-F8E6-59BA07C0E45D}"/>
                </a:ext>
              </a:extLst>
            </p:cNvPr>
            <p:cNvSpPr txBox="1"/>
            <p:nvPr/>
          </p:nvSpPr>
          <p:spPr>
            <a:xfrm>
              <a:off x="8337068"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80</a:t>
              </a:r>
            </a:p>
          </p:txBody>
        </p:sp>
        <p:sp>
          <p:nvSpPr>
            <p:cNvPr id="109" name="TextBox 108">
              <a:extLst>
                <a:ext uri="{FF2B5EF4-FFF2-40B4-BE49-F238E27FC236}">
                  <a16:creationId xmlns:a16="http://schemas.microsoft.com/office/drawing/2014/main" id="{6FE819E3-A7C6-063C-81A7-D1E4A8FE6976}"/>
                </a:ext>
              </a:extLst>
            </p:cNvPr>
            <p:cNvSpPr txBox="1"/>
            <p:nvPr/>
          </p:nvSpPr>
          <p:spPr>
            <a:xfrm>
              <a:off x="7803484"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85</a:t>
              </a:r>
            </a:p>
          </p:txBody>
        </p:sp>
        <p:sp>
          <p:nvSpPr>
            <p:cNvPr id="110" name="TextBox 109">
              <a:extLst>
                <a:ext uri="{FF2B5EF4-FFF2-40B4-BE49-F238E27FC236}">
                  <a16:creationId xmlns:a16="http://schemas.microsoft.com/office/drawing/2014/main" id="{819ABF3F-16DF-2D07-CC91-5F77AC71EEA2}"/>
                </a:ext>
              </a:extLst>
            </p:cNvPr>
            <p:cNvSpPr txBox="1"/>
            <p:nvPr/>
          </p:nvSpPr>
          <p:spPr>
            <a:xfrm>
              <a:off x="7269900"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94</a:t>
              </a:r>
            </a:p>
          </p:txBody>
        </p:sp>
        <p:sp>
          <p:nvSpPr>
            <p:cNvPr id="111" name="TextBox 110">
              <a:extLst>
                <a:ext uri="{FF2B5EF4-FFF2-40B4-BE49-F238E27FC236}">
                  <a16:creationId xmlns:a16="http://schemas.microsoft.com/office/drawing/2014/main" id="{11E138EF-046B-23F9-3E67-5C7947377482}"/>
                </a:ext>
              </a:extLst>
            </p:cNvPr>
            <p:cNvSpPr txBox="1"/>
            <p:nvPr/>
          </p:nvSpPr>
          <p:spPr>
            <a:xfrm>
              <a:off x="6736317"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99</a:t>
              </a:r>
            </a:p>
          </p:txBody>
        </p:sp>
        <p:sp>
          <p:nvSpPr>
            <p:cNvPr id="112" name="TextBox 111">
              <a:extLst>
                <a:ext uri="{FF2B5EF4-FFF2-40B4-BE49-F238E27FC236}">
                  <a16:creationId xmlns:a16="http://schemas.microsoft.com/office/drawing/2014/main" id="{43311A7A-9A1C-0E1E-89F4-5F45D0DF792F}"/>
                </a:ext>
              </a:extLst>
            </p:cNvPr>
            <p:cNvSpPr txBox="1"/>
            <p:nvPr/>
          </p:nvSpPr>
          <p:spPr>
            <a:xfrm>
              <a:off x="6153040" y="5596373"/>
              <a:ext cx="370862"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102</a:t>
              </a:r>
            </a:p>
          </p:txBody>
        </p:sp>
        <p:sp>
          <p:nvSpPr>
            <p:cNvPr id="113" name="TextBox 112">
              <a:extLst>
                <a:ext uri="{FF2B5EF4-FFF2-40B4-BE49-F238E27FC236}">
                  <a16:creationId xmlns:a16="http://schemas.microsoft.com/office/drawing/2014/main" id="{9916C9C2-423C-A985-CF35-A648B9B6F5C8}"/>
                </a:ext>
              </a:extLst>
            </p:cNvPr>
            <p:cNvSpPr txBox="1"/>
            <p:nvPr/>
          </p:nvSpPr>
          <p:spPr>
            <a:xfrm>
              <a:off x="5619457" y="5596373"/>
              <a:ext cx="370862"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108</a:t>
              </a:r>
            </a:p>
          </p:txBody>
        </p:sp>
        <p:sp>
          <p:nvSpPr>
            <p:cNvPr id="114" name="TextBox 113">
              <a:extLst>
                <a:ext uri="{FF2B5EF4-FFF2-40B4-BE49-F238E27FC236}">
                  <a16:creationId xmlns:a16="http://schemas.microsoft.com/office/drawing/2014/main" id="{074E0DB5-18B0-0498-E0D9-4DB467021505}"/>
                </a:ext>
              </a:extLst>
            </p:cNvPr>
            <p:cNvSpPr txBox="1"/>
            <p:nvPr/>
          </p:nvSpPr>
          <p:spPr>
            <a:xfrm>
              <a:off x="5085872" y="5596373"/>
              <a:ext cx="370863"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119</a:t>
              </a:r>
            </a:p>
          </p:txBody>
        </p:sp>
        <p:sp>
          <p:nvSpPr>
            <p:cNvPr id="115" name="TextBox 114">
              <a:extLst>
                <a:ext uri="{FF2B5EF4-FFF2-40B4-BE49-F238E27FC236}">
                  <a16:creationId xmlns:a16="http://schemas.microsoft.com/office/drawing/2014/main" id="{23F0E407-88C3-9406-E9CA-BFB0E5FA3B36}"/>
                </a:ext>
              </a:extLst>
            </p:cNvPr>
            <p:cNvSpPr txBox="1"/>
            <p:nvPr/>
          </p:nvSpPr>
          <p:spPr>
            <a:xfrm>
              <a:off x="4552290" y="5596373"/>
              <a:ext cx="370862"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136</a:t>
              </a:r>
            </a:p>
          </p:txBody>
        </p:sp>
        <p:sp>
          <p:nvSpPr>
            <p:cNvPr id="116" name="TextBox 115">
              <a:extLst>
                <a:ext uri="{FF2B5EF4-FFF2-40B4-BE49-F238E27FC236}">
                  <a16:creationId xmlns:a16="http://schemas.microsoft.com/office/drawing/2014/main" id="{71B5FC79-9892-3892-C209-194A30B5C770}"/>
                </a:ext>
              </a:extLst>
            </p:cNvPr>
            <p:cNvSpPr txBox="1"/>
            <p:nvPr/>
          </p:nvSpPr>
          <p:spPr>
            <a:xfrm>
              <a:off x="4018706" y="5596373"/>
              <a:ext cx="370862"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156</a:t>
              </a:r>
            </a:p>
          </p:txBody>
        </p:sp>
        <p:sp>
          <p:nvSpPr>
            <p:cNvPr id="117" name="TextBox 116">
              <a:extLst>
                <a:ext uri="{FF2B5EF4-FFF2-40B4-BE49-F238E27FC236}">
                  <a16:creationId xmlns:a16="http://schemas.microsoft.com/office/drawing/2014/main" id="{99DAD977-F85B-E6F3-BD95-D9F07B62C88B}"/>
                </a:ext>
              </a:extLst>
            </p:cNvPr>
            <p:cNvSpPr txBox="1"/>
            <p:nvPr/>
          </p:nvSpPr>
          <p:spPr>
            <a:xfrm>
              <a:off x="3485123" y="5596373"/>
              <a:ext cx="370862"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169</a:t>
              </a:r>
            </a:p>
          </p:txBody>
        </p:sp>
        <p:sp>
          <p:nvSpPr>
            <p:cNvPr id="118" name="TextBox 117">
              <a:extLst>
                <a:ext uri="{FF2B5EF4-FFF2-40B4-BE49-F238E27FC236}">
                  <a16:creationId xmlns:a16="http://schemas.microsoft.com/office/drawing/2014/main" id="{5164186B-894B-D350-AB51-B68969422A22}"/>
                </a:ext>
              </a:extLst>
            </p:cNvPr>
            <p:cNvSpPr txBox="1"/>
            <p:nvPr/>
          </p:nvSpPr>
          <p:spPr>
            <a:xfrm>
              <a:off x="2951539" y="5596373"/>
              <a:ext cx="370862"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198</a:t>
              </a:r>
            </a:p>
          </p:txBody>
        </p:sp>
        <p:sp>
          <p:nvSpPr>
            <p:cNvPr id="119" name="TextBox 118">
              <a:extLst>
                <a:ext uri="{FF2B5EF4-FFF2-40B4-BE49-F238E27FC236}">
                  <a16:creationId xmlns:a16="http://schemas.microsoft.com/office/drawing/2014/main" id="{8EE1C212-A050-66CC-EFFF-6DB0C223F26A}"/>
                </a:ext>
              </a:extLst>
            </p:cNvPr>
            <p:cNvSpPr txBox="1"/>
            <p:nvPr/>
          </p:nvSpPr>
          <p:spPr>
            <a:xfrm>
              <a:off x="2417956" y="5596373"/>
              <a:ext cx="370862"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226</a:t>
              </a:r>
            </a:p>
          </p:txBody>
        </p:sp>
        <p:sp>
          <p:nvSpPr>
            <p:cNvPr id="120" name="TextBox 119">
              <a:extLst>
                <a:ext uri="{FF2B5EF4-FFF2-40B4-BE49-F238E27FC236}">
                  <a16:creationId xmlns:a16="http://schemas.microsoft.com/office/drawing/2014/main" id="{3201FB97-4FA0-71F7-A02C-BFA45AC0AC15}"/>
                </a:ext>
              </a:extLst>
            </p:cNvPr>
            <p:cNvSpPr txBox="1"/>
            <p:nvPr/>
          </p:nvSpPr>
          <p:spPr>
            <a:xfrm>
              <a:off x="1884372" y="5596373"/>
              <a:ext cx="370862" cy="288147"/>
            </a:xfrm>
            <a:prstGeom prst="rect">
              <a:avLst/>
            </a:prstGeom>
            <a:noFill/>
          </p:spPr>
          <p:txBody>
            <a:bodyPr wrap="none" lIns="36000" tIns="36000" rIns="36000" bIns="36000" rtlCol="0" anchor="t" anchorCtr="0">
              <a:spAutoFit/>
            </a:bodyPr>
            <a:lstStyle/>
            <a:p>
              <a:pPr algn="ctr" rtl="0"/>
              <a:r>
                <a:rPr lang="ja-jp" sz="1400">
                  <a:solidFill>
                    <a:schemeClr val="accent2"/>
                  </a:solidFill>
                  <a:latin typeface="+mn-lt"/>
                  <a:cs typeface="Arial" panose="020B0604020202020204" pitchFamily="34" charset="0"/>
                </a:rPr>
                <a:t>259</a:t>
              </a:r>
            </a:p>
          </p:txBody>
        </p:sp>
      </p:grpSp>
      <p:cxnSp>
        <p:nvCxnSpPr>
          <p:cNvPr id="121" name="Straight Connector 120">
            <a:extLst>
              <a:ext uri="{FF2B5EF4-FFF2-40B4-BE49-F238E27FC236}">
                <a16:creationId xmlns:a16="http://schemas.microsoft.com/office/drawing/2014/main" id="{38E55751-0A21-38CD-8426-88744A025D71}"/>
              </a:ext>
            </a:extLst>
          </p:cNvPr>
          <p:cNvCxnSpPr/>
          <p:nvPr/>
        </p:nvCxnSpPr>
        <p:spPr>
          <a:xfrm>
            <a:off x="4060167" y="3085413"/>
            <a:ext cx="0" cy="1998000"/>
          </a:xfrm>
          <a:prstGeom prst="line">
            <a:avLst/>
          </a:prstGeom>
          <a:ln w="19050">
            <a:solidFill>
              <a:srgbClr val="82786F"/>
            </a:solidFill>
            <a:prstDash val="sysDot"/>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EFF9FD7A-D8DD-F23B-5298-18AA86AC7A39}"/>
              </a:ext>
            </a:extLst>
          </p:cNvPr>
          <p:cNvCxnSpPr/>
          <p:nvPr/>
        </p:nvCxnSpPr>
        <p:spPr>
          <a:xfrm>
            <a:off x="8323994" y="3943522"/>
            <a:ext cx="0" cy="1152000"/>
          </a:xfrm>
          <a:prstGeom prst="line">
            <a:avLst/>
          </a:prstGeom>
          <a:ln w="19050">
            <a:solidFill>
              <a:srgbClr val="263F6A"/>
            </a:solidFill>
            <a:prstDash val="sysDot"/>
          </a:ln>
        </p:spPr>
        <p:style>
          <a:lnRef idx="1">
            <a:schemeClr val="accent1"/>
          </a:lnRef>
          <a:fillRef idx="0">
            <a:schemeClr val="accent1"/>
          </a:fillRef>
          <a:effectRef idx="0">
            <a:schemeClr val="accent1"/>
          </a:effectRef>
          <a:fontRef idx="minor">
            <a:schemeClr val="tx1"/>
          </a:fontRef>
        </p:style>
      </p:cxnSp>
      <p:grpSp>
        <p:nvGrpSpPr>
          <p:cNvPr id="123" name="Group 122">
            <a:extLst>
              <a:ext uri="{FF2B5EF4-FFF2-40B4-BE49-F238E27FC236}">
                <a16:creationId xmlns:a16="http://schemas.microsoft.com/office/drawing/2014/main" id="{D1486E35-DEC0-AD10-1B4C-757E76FBCCE2}"/>
              </a:ext>
            </a:extLst>
          </p:cNvPr>
          <p:cNvGrpSpPr/>
          <p:nvPr/>
        </p:nvGrpSpPr>
        <p:grpSpPr>
          <a:xfrm>
            <a:off x="1967642" y="2194997"/>
            <a:ext cx="9712642" cy="2127713"/>
            <a:chOff x="12470542" y="3071297"/>
            <a:chExt cx="9712642" cy="2127713"/>
          </a:xfrm>
        </p:grpSpPr>
        <p:sp>
          <p:nvSpPr>
            <p:cNvPr id="124" name="Free-form: Shape 325">
              <a:extLst>
                <a:ext uri="{FF2B5EF4-FFF2-40B4-BE49-F238E27FC236}">
                  <a16:creationId xmlns:a16="http://schemas.microsoft.com/office/drawing/2014/main" id="{D4AA260F-2BED-BEAC-0505-D33A68402A48}"/>
                </a:ext>
              </a:extLst>
            </p:cNvPr>
            <p:cNvSpPr/>
            <p:nvPr/>
          </p:nvSpPr>
          <p:spPr>
            <a:xfrm>
              <a:off x="12470542" y="3106713"/>
              <a:ext cx="9712642" cy="2063750"/>
            </a:xfrm>
            <a:custGeom>
              <a:avLst/>
              <a:gdLst>
                <a:gd name="connsiteX0" fmla="*/ 9712643 w 9712642"/>
                <a:gd name="connsiteY0" fmla="*/ 2063750 h 2063750"/>
                <a:gd name="connsiteX1" fmla="*/ 8659092 w 9712642"/>
                <a:gd name="connsiteY1" fmla="*/ 2063750 h 2063750"/>
                <a:gd name="connsiteX2" fmla="*/ 8659092 w 9712642"/>
                <a:gd name="connsiteY2" fmla="*/ 1962728 h 2063750"/>
                <a:gd name="connsiteX3" fmla="*/ 7721023 w 9712642"/>
                <a:gd name="connsiteY3" fmla="*/ 1962728 h 2063750"/>
                <a:gd name="connsiteX4" fmla="*/ 7721023 w 9712642"/>
                <a:gd name="connsiteY4" fmla="*/ 1926648 h 2063750"/>
                <a:gd name="connsiteX5" fmla="*/ 7648861 w 9712642"/>
                <a:gd name="connsiteY5" fmla="*/ 1926648 h 2063750"/>
                <a:gd name="connsiteX6" fmla="*/ 7648861 w 9712642"/>
                <a:gd name="connsiteY6" fmla="*/ 1861706 h 2063750"/>
                <a:gd name="connsiteX7" fmla="*/ 7179831 w 9712642"/>
                <a:gd name="connsiteY7" fmla="*/ 1861706 h 2063750"/>
                <a:gd name="connsiteX8" fmla="*/ 7179831 w 9712642"/>
                <a:gd name="connsiteY8" fmla="*/ 1818405 h 2063750"/>
                <a:gd name="connsiteX9" fmla="*/ 7071589 w 9712642"/>
                <a:gd name="connsiteY9" fmla="*/ 1818405 h 2063750"/>
                <a:gd name="connsiteX10" fmla="*/ 7071589 w 9712642"/>
                <a:gd name="connsiteY10" fmla="*/ 1803975 h 2063750"/>
                <a:gd name="connsiteX11" fmla="*/ 6934486 w 9712642"/>
                <a:gd name="connsiteY11" fmla="*/ 1803975 h 2063750"/>
                <a:gd name="connsiteX12" fmla="*/ 6934486 w 9712642"/>
                <a:gd name="connsiteY12" fmla="*/ 1760684 h 2063750"/>
                <a:gd name="connsiteX13" fmla="*/ 5917044 w 9712642"/>
                <a:gd name="connsiteY13" fmla="*/ 1760684 h 2063750"/>
                <a:gd name="connsiteX14" fmla="*/ 5917044 w 9712642"/>
                <a:gd name="connsiteY14" fmla="*/ 1710173 h 2063750"/>
                <a:gd name="connsiteX15" fmla="*/ 5801592 w 9712642"/>
                <a:gd name="connsiteY15" fmla="*/ 1710173 h 2063750"/>
                <a:gd name="connsiteX16" fmla="*/ 5801592 w 9712642"/>
                <a:gd name="connsiteY16" fmla="*/ 1688523 h 2063750"/>
                <a:gd name="connsiteX17" fmla="*/ 5570678 w 9712642"/>
                <a:gd name="connsiteY17" fmla="*/ 1688523 h 2063750"/>
                <a:gd name="connsiteX18" fmla="*/ 5570678 w 9712642"/>
                <a:gd name="connsiteY18" fmla="*/ 1666872 h 2063750"/>
                <a:gd name="connsiteX19" fmla="*/ 5375853 w 9712642"/>
                <a:gd name="connsiteY19" fmla="*/ 1666872 h 2063750"/>
                <a:gd name="connsiteX20" fmla="*/ 5375853 w 9712642"/>
                <a:gd name="connsiteY20" fmla="*/ 1630791 h 2063750"/>
                <a:gd name="connsiteX21" fmla="*/ 5202669 w 9712642"/>
                <a:gd name="connsiteY21" fmla="*/ 1630791 h 2063750"/>
                <a:gd name="connsiteX22" fmla="*/ 5202669 w 9712642"/>
                <a:gd name="connsiteY22" fmla="*/ 1609151 h 2063750"/>
                <a:gd name="connsiteX23" fmla="*/ 5123298 w 9712642"/>
                <a:gd name="connsiteY23" fmla="*/ 1609151 h 2063750"/>
                <a:gd name="connsiteX24" fmla="*/ 5123298 w 9712642"/>
                <a:gd name="connsiteY24" fmla="*/ 1565850 h 2063750"/>
                <a:gd name="connsiteX25" fmla="*/ 4964544 w 9712642"/>
                <a:gd name="connsiteY25" fmla="*/ 1565850 h 2063750"/>
                <a:gd name="connsiteX26" fmla="*/ 4964544 w 9712642"/>
                <a:gd name="connsiteY26" fmla="*/ 1551420 h 2063750"/>
                <a:gd name="connsiteX27" fmla="*/ 4726420 w 9712642"/>
                <a:gd name="connsiteY27" fmla="*/ 1551420 h 2063750"/>
                <a:gd name="connsiteX28" fmla="*/ 4726420 w 9712642"/>
                <a:gd name="connsiteY28" fmla="*/ 1522559 h 2063750"/>
                <a:gd name="connsiteX29" fmla="*/ 4639828 w 9712642"/>
                <a:gd name="connsiteY29" fmla="*/ 1522559 h 2063750"/>
                <a:gd name="connsiteX30" fmla="*/ 4639828 w 9712642"/>
                <a:gd name="connsiteY30" fmla="*/ 1493689 h 2063750"/>
                <a:gd name="connsiteX31" fmla="*/ 4380052 w 9712642"/>
                <a:gd name="connsiteY31" fmla="*/ 1493689 h 2063750"/>
                <a:gd name="connsiteX32" fmla="*/ 4380052 w 9712642"/>
                <a:gd name="connsiteY32" fmla="*/ 1464828 h 2063750"/>
                <a:gd name="connsiteX33" fmla="*/ 4163578 w 9712642"/>
                <a:gd name="connsiteY33" fmla="*/ 1464828 h 2063750"/>
                <a:gd name="connsiteX34" fmla="*/ 4163578 w 9712642"/>
                <a:gd name="connsiteY34" fmla="*/ 1421537 h 2063750"/>
                <a:gd name="connsiteX35" fmla="*/ 4098636 w 9712642"/>
                <a:gd name="connsiteY35" fmla="*/ 1421537 h 2063750"/>
                <a:gd name="connsiteX36" fmla="*/ 4098636 w 9712642"/>
                <a:gd name="connsiteY36" fmla="*/ 1385456 h 2063750"/>
                <a:gd name="connsiteX37" fmla="*/ 4048125 w 9712642"/>
                <a:gd name="connsiteY37" fmla="*/ 1385456 h 2063750"/>
                <a:gd name="connsiteX38" fmla="*/ 4048125 w 9712642"/>
                <a:gd name="connsiteY38" fmla="*/ 1349375 h 2063750"/>
                <a:gd name="connsiteX39" fmla="*/ 3795570 w 9712642"/>
                <a:gd name="connsiteY39" fmla="*/ 1349375 h 2063750"/>
                <a:gd name="connsiteX40" fmla="*/ 3795570 w 9712642"/>
                <a:gd name="connsiteY40" fmla="*/ 1320515 h 2063750"/>
                <a:gd name="connsiteX41" fmla="*/ 3514144 w 9712642"/>
                <a:gd name="connsiteY41" fmla="*/ 1320515 h 2063750"/>
                <a:gd name="connsiteX42" fmla="*/ 3514144 w 9712642"/>
                <a:gd name="connsiteY42" fmla="*/ 1277214 h 2063750"/>
                <a:gd name="connsiteX43" fmla="*/ 3239948 w 9712642"/>
                <a:gd name="connsiteY43" fmla="*/ 1277214 h 2063750"/>
                <a:gd name="connsiteX44" fmla="*/ 3239948 w 9712642"/>
                <a:gd name="connsiteY44" fmla="*/ 1241133 h 2063750"/>
                <a:gd name="connsiteX45" fmla="*/ 3146136 w 9712642"/>
                <a:gd name="connsiteY45" fmla="*/ 1241133 h 2063750"/>
                <a:gd name="connsiteX46" fmla="*/ 3146136 w 9712642"/>
                <a:gd name="connsiteY46" fmla="*/ 1197842 h 2063750"/>
                <a:gd name="connsiteX47" fmla="*/ 2936872 w 9712642"/>
                <a:gd name="connsiteY47" fmla="*/ 1197842 h 2063750"/>
                <a:gd name="connsiteX48" fmla="*/ 2936872 w 9712642"/>
                <a:gd name="connsiteY48" fmla="*/ 1176192 h 2063750"/>
                <a:gd name="connsiteX49" fmla="*/ 2799769 w 9712642"/>
                <a:gd name="connsiteY49" fmla="*/ 1176192 h 2063750"/>
                <a:gd name="connsiteX50" fmla="*/ 2799769 w 9712642"/>
                <a:gd name="connsiteY50" fmla="*/ 1132901 h 2063750"/>
                <a:gd name="connsiteX51" fmla="*/ 2749258 w 9712642"/>
                <a:gd name="connsiteY51" fmla="*/ 1132901 h 2063750"/>
                <a:gd name="connsiteX52" fmla="*/ 2749258 w 9712642"/>
                <a:gd name="connsiteY52" fmla="*/ 1096820 h 2063750"/>
                <a:gd name="connsiteX53" fmla="*/ 2662666 w 9712642"/>
                <a:gd name="connsiteY53" fmla="*/ 1096820 h 2063750"/>
                <a:gd name="connsiteX54" fmla="*/ 2662666 w 9712642"/>
                <a:gd name="connsiteY54" fmla="*/ 1060739 h 2063750"/>
                <a:gd name="connsiteX55" fmla="*/ 2540003 w 9712642"/>
                <a:gd name="connsiteY55" fmla="*/ 1060739 h 2063750"/>
                <a:gd name="connsiteX56" fmla="*/ 2540003 w 9712642"/>
                <a:gd name="connsiteY56" fmla="*/ 1017439 h 2063750"/>
                <a:gd name="connsiteX57" fmla="*/ 2431761 w 9712642"/>
                <a:gd name="connsiteY57" fmla="*/ 1017439 h 2063750"/>
                <a:gd name="connsiteX58" fmla="*/ 2431761 w 9712642"/>
                <a:gd name="connsiteY58" fmla="*/ 974147 h 2063750"/>
                <a:gd name="connsiteX59" fmla="*/ 2330739 w 9712642"/>
                <a:gd name="connsiteY59" fmla="*/ 974147 h 2063750"/>
                <a:gd name="connsiteX60" fmla="*/ 2330739 w 9712642"/>
                <a:gd name="connsiteY60" fmla="*/ 923636 h 2063750"/>
                <a:gd name="connsiteX61" fmla="*/ 2085394 w 9712642"/>
                <a:gd name="connsiteY61" fmla="*/ 923636 h 2063750"/>
                <a:gd name="connsiteX62" fmla="*/ 2085394 w 9712642"/>
                <a:gd name="connsiteY62" fmla="*/ 873125 h 2063750"/>
                <a:gd name="connsiteX63" fmla="*/ 1998802 w 9712642"/>
                <a:gd name="connsiteY63" fmla="*/ 873125 h 2063750"/>
                <a:gd name="connsiteX64" fmla="*/ 1998802 w 9712642"/>
                <a:gd name="connsiteY64" fmla="*/ 844262 h 2063750"/>
                <a:gd name="connsiteX65" fmla="*/ 1919430 w 9712642"/>
                <a:gd name="connsiteY65" fmla="*/ 844262 h 2063750"/>
                <a:gd name="connsiteX66" fmla="*/ 1919430 w 9712642"/>
                <a:gd name="connsiteY66" fmla="*/ 822613 h 2063750"/>
                <a:gd name="connsiteX67" fmla="*/ 1782328 w 9712642"/>
                <a:gd name="connsiteY67" fmla="*/ 822613 h 2063750"/>
                <a:gd name="connsiteX68" fmla="*/ 1782328 w 9712642"/>
                <a:gd name="connsiteY68" fmla="*/ 786535 h 2063750"/>
                <a:gd name="connsiteX69" fmla="*/ 1674095 w 9712642"/>
                <a:gd name="connsiteY69" fmla="*/ 786535 h 2063750"/>
                <a:gd name="connsiteX70" fmla="*/ 1674095 w 9712642"/>
                <a:gd name="connsiteY70" fmla="*/ 750455 h 2063750"/>
                <a:gd name="connsiteX71" fmla="*/ 1601934 w 9712642"/>
                <a:gd name="connsiteY71" fmla="*/ 750455 h 2063750"/>
                <a:gd name="connsiteX72" fmla="*/ 1601934 w 9712642"/>
                <a:gd name="connsiteY72" fmla="*/ 714375 h 2063750"/>
                <a:gd name="connsiteX73" fmla="*/ 1443180 w 9712642"/>
                <a:gd name="connsiteY73" fmla="*/ 714375 h 2063750"/>
                <a:gd name="connsiteX74" fmla="*/ 1443180 w 9712642"/>
                <a:gd name="connsiteY74" fmla="*/ 685511 h 2063750"/>
                <a:gd name="connsiteX75" fmla="*/ 1356589 w 9712642"/>
                <a:gd name="connsiteY75" fmla="*/ 685511 h 2063750"/>
                <a:gd name="connsiteX76" fmla="*/ 1356589 w 9712642"/>
                <a:gd name="connsiteY76" fmla="*/ 627784 h 2063750"/>
                <a:gd name="connsiteX77" fmla="*/ 1248356 w 9712642"/>
                <a:gd name="connsiteY77" fmla="*/ 627784 h 2063750"/>
                <a:gd name="connsiteX78" fmla="*/ 1248356 w 9712642"/>
                <a:gd name="connsiteY78" fmla="*/ 591704 h 2063750"/>
                <a:gd name="connsiteX79" fmla="*/ 1125684 w 9712642"/>
                <a:gd name="connsiteY79" fmla="*/ 591704 h 2063750"/>
                <a:gd name="connsiteX80" fmla="*/ 1125684 w 9712642"/>
                <a:gd name="connsiteY80" fmla="*/ 570057 h 2063750"/>
                <a:gd name="connsiteX81" fmla="*/ 966930 w 9712642"/>
                <a:gd name="connsiteY81" fmla="*/ 570057 h 2063750"/>
                <a:gd name="connsiteX82" fmla="*/ 966930 w 9712642"/>
                <a:gd name="connsiteY82" fmla="*/ 526761 h 2063750"/>
                <a:gd name="connsiteX83" fmla="*/ 909204 w 9712642"/>
                <a:gd name="connsiteY83" fmla="*/ 526761 h 2063750"/>
                <a:gd name="connsiteX84" fmla="*/ 909204 w 9712642"/>
                <a:gd name="connsiteY84" fmla="*/ 497897 h 2063750"/>
                <a:gd name="connsiteX85" fmla="*/ 837046 w 9712642"/>
                <a:gd name="connsiteY85" fmla="*/ 497897 h 2063750"/>
                <a:gd name="connsiteX86" fmla="*/ 837046 w 9712642"/>
                <a:gd name="connsiteY86" fmla="*/ 476250 h 2063750"/>
                <a:gd name="connsiteX87" fmla="*/ 743239 w 9712642"/>
                <a:gd name="connsiteY87" fmla="*/ 476250 h 2063750"/>
                <a:gd name="connsiteX88" fmla="*/ 743239 w 9712642"/>
                <a:gd name="connsiteY88" fmla="*/ 396875 h 2063750"/>
                <a:gd name="connsiteX89" fmla="*/ 620568 w 9712642"/>
                <a:gd name="connsiteY89" fmla="*/ 396875 h 2063750"/>
                <a:gd name="connsiteX90" fmla="*/ 620568 w 9712642"/>
                <a:gd name="connsiteY90" fmla="*/ 368012 h 2063750"/>
                <a:gd name="connsiteX91" fmla="*/ 562841 w 9712642"/>
                <a:gd name="connsiteY91" fmla="*/ 368012 h 2063750"/>
                <a:gd name="connsiteX92" fmla="*/ 562841 w 9712642"/>
                <a:gd name="connsiteY92" fmla="*/ 339148 h 2063750"/>
                <a:gd name="connsiteX93" fmla="*/ 447386 w 9712642"/>
                <a:gd name="connsiteY93" fmla="*/ 339148 h 2063750"/>
                <a:gd name="connsiteX94" fmla="*/ 447386 w 9712642"/>
                <a:gd name="connsiteY94" fmla="*/ 303068 h 2063750"/>
                <a:gd name="connsiteX95" fmla="*/ 454603 w 9712642"/>
                <a:gd name="connsiteY95" fmla="*/ 303068 h 2063750"/>
                <a:gd name="connsiteX96" fmla="*/ 454603 w 9712642"/>
                <a:gd name="connsiteY96" fmla="*/ 252557 h 2063750"/>
                <a:gd name="connsiteX97" fmla="*/ 389659 w 9712642"/>
                <a:gd name="connsiteY97" fmla="*/ 252557 h 2063750"/>
                <a:gd name="connsiteX98" fmla="*/ 389659 w 9712642"/>
                <a:gd name="connsiteY98" fmla="*/ 202045 h 2063750"/>
                <a:gd name="connsiteX99" fmla="*/ 331932 w 9712642"/>
                <a:gd name="connsiteY99" fmla="*/ 202045 h 2063750"/>
                <a:gd name="connsiteX100" fmla="*/ 331932 w 9712642"/>
                <a:gd name="connsiteY100" fmla="*/ 151534 h 2063750"/>
                <a:gd name="connsiteX101" fmla="*/ 238125 w 9712642"/>
                <a:gd name="connsiteY101" fmla="*/ 151534 h 2063750"/>
                <a:gd name="connsiteX102" fmla="*/ 238125 w 9712642"/>
                <a:gd name="connsiteY102" fmla="*/ 129887 h 2063750"/>
                <a:gd name="connsiteX103" fmla="*/ 187614 w 9712642"/>
                <a:gd name="connsiteY103" fmla="*/ 129887 h 2063750"/>
                <a:gd name="connsiteX104" fmla="*/ 187614 w 9712642"/>
                <a:gd name="connsiteY104" fmla="*/ 57727 h 2063750"/>
                <a:gd name="connsiteX105" fmla="*/ 137102 w 9712642"/>
                <a:gd name="connsiteY105" fmla="*/ 57727 h 2063750"/>
                <a:gd name="connsiteX106" fmla="*/ 137102 w 9712642"/>
                <a:gd name="connsiteY106" fmla="*/ 0 h 2063750"/>
                <a:gd name="connsiteX107" fmla="*/ 0 w 9712642"/>
                <a:gd name="connsiteY107" fmla="*/ 0 h 2063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9712642" h="2063750">
                  <a:moveTo>
                    <a:pt x="9712643" y="2063750"/>
                  </a:moveTo>
                  <a:lnTo>
                    <a:pt x="8659092" y="2063750"/>
                  </a:lnTo>
                  <a:lnTo>
                    <a:pt x="8659092" y="1962728"/>
                  </a:lnTo>
                  <a:lnTo>
                    <a:pt x="7721023" y="1962728"/>
                  </a:lnTo>
                  <a:lnTo>
                    <a:pt x="7721023" y="1926648"/>
                  </a:lnTo>
                  <a:lnTo>
                    <a:pt x="7648861" y="1926648"/>
                  </a:lnTo>
                  <a:lnTo>
                    <a:pt x="7648861" y="1861706"/>
                  </a:lnTo>
                  <a:lnTo>
                    <a:pt x="7179831" y="1861706"/>
                  </a:lnTo>
                  <a:lnTo>
                    <a:pt x="7179831" y="1818405"/>
                  </a:lnTo>
                  <a:lnTo>
                    <a:pt x="7071589" y="1818405"/>
                  </a:lnTo>
                  <a:lnTo>
                    <a:pt x="7071589" y="1803975"/>
                  </a:lnTo>
                  <a:lnTo>
                    <a:pt x="6934486" y="1803975"/>
                  </a:lnTo>
                  <a:lnTo>
                    <a:pt x="6934486" y="1760684"/>
                  </a:lnTo>
                  <a:lnTo>
                    <a:pt x="5917044" y="1760684"/>
                  </a:lnTo>
                  <a:lnTo>
                    <a:pt x="5917044" y="1710173"/>
                  </a:lnTo>
                  <a:lnTo>
                    <a:pt x="5801592" y="1710173"/>
                  </a:lnTo>
                  <a:lnTo>
                    <a:pt x="5801592" y="1688523"/>
                  </a:lnTo>
                  <a:lnTo>
                    <a:pt x="5570678" y="1688523"/>
                  </a:lnTo>
                  <a:lnTo>
                    <a:pt x="5570678" y="1666872"/>
                  </a:lnTo>
                  <a:lnTo>
                    <a:pt x="5375853" y="1666872"/>
                  </a:lnTo>
                  <a:lnTo>
                    <a:pt x="5375853" y="1630791"/>
                  </a:lnTo>
                  <a:lnTo>
                    <a:pt x="5202669" y="1630791"/>
                  </a:lnTo>
                  <a:lnTo>
                    <a:pt x="5202669" y="1609151"/>
                  </a:lnTo>
                  <a:lnTo>
                    <a:pt x="5123298" y="1609151"/>
                  </a:lnTo>
                  <a:lnTo>
                    <a:pt x="5123298" y="1565850"/>
                  </a:lnTo>
                  <a:lnTo>
                    <a:pt x="4964544" y="1565850"/>
                  </a:lnTo>
                  <a:lnTo>
                    <a:pt x="4964544" y="1551420"/>
                  </a:lnTo>
                  <a:lnTo>
                    <a:pt x="4726420" y="1551420"/>
                  </a:lnTo>
                  <a:lnTo>
                    <a:pt x="4726420" y="1522559"/>
                  </a:lnTo>
                  <a:lnTo>
                    <a:pt x="4639828" y="1522559"/>
                  </a:lnTo>
                  <a:lnTo>
                    <a:pt x="4639828" y="1493689"/>
                  </a:lnTo>
                  <a:lnTo>
                    <a:pt x="4380052" y="1493689"/>
                  </a:lnTo>
                  <a:lnTo>
                    <a:pt x="4380052" y="1464828"/>
                  </a:lnTo>
                  <a:lnTo>
                    <a:pt x="4163578" y="1464828"/>
                  </a:lnTo>
                  <a:lnTo>
                    <a:pt x="4163578" y="1421537"/>
                  </a:lnTo>
                  <a:lnTo>
                    <a:pt x="4098636" y="1421537"/>
                  </a:lnTo>
                  <a:lnTo>
                    <a:pt x="4098636" y="1385456"/>
                  </a:lnTo>
                  <a:lnTo>
                    <a:pt x="4048125" y="1385456"/>
                  </a:lnTo>
                  <a:lnTo>
                    <a:pt x="4048125" y="1349375"/>
                  </a:lnTo>
                  <a:lnTo>
                    <a:pt x="3795570" y="1349375"/>
                  </a:lnTo>
                  <a:lnTo>
                    <a:pt x="3795570" y="1320515"/>
                  </a:lnTo>
                  <a:lnTo>
                    <a:pt x="3514144" y="1320515"/>
                  </a:lnTo>
                  <a:lnTo>
                    <a:pt x="3514144" y="1277214"/>
                  </a:lnTo>
                  <a:lnTo>
                    <a:pt x="3239948" y="1277214"/>
                  </a:lnTo>
                  <a:lnTo>
                    <a:pt x="3239948" y="1241133"/>
                  </a:lnTo>
                  <a:lnTo>
                    <a:pt x="3146136" y="1241133"/>
                  </a:lnTo>
                  <a:lnTo>
                    <a:pt x="3146136" y="1197842"/>
                  </a:lnTo>
                  <a:lnTo>
                    <a:pt x="2936872" y="1197842"/>
                  </a:lnTo>
                  <a:lnTo>
                    <a:pt x="2936872" y="1176192"/>
                  </a:lnTo>
                  <a:lnTo>
                    <a:pt x="2799769" y="1176192"/>
                  </a:lnTo>
                  <a:lnTo>
                    <a:pt x="2799769" y="1132901"/>
                  </a:lnTo>
                  <a:lnTo>
                    <a:pt x="2749258" y="1132901"/>
                  </a:lnTo>
                  <a:lnTo>
                    <a:pt x="2749258" y="1096820"/>
                  </a:lnTo>
                  <a:lnTo>
                    <a:pt x="2662666" y="1096820"/>
                  </a:lnTo>
                  <a:lnTo>
                    <a:pt x="2662666" y="1060739"/>
                  </a:lnTo>
                  <a:lnTo>
                    <a:pt x="2540003" y="1060739"/>
                  </a:lnTo>
                  <a:lnTo>
                    <a:pt x="2540003" y="1017439"/>
                  </a:lnTo>
                  <a:lnTo>
                    <a:pt x="2431761" y="1017439"/>
                  </a:lnTo>
                  <a:lnTo>
                    <a:pt x="2431761" y="974147"/>
                  </a:lnTo>
                  <a:lnTo>
                    <a:pt x="2330739" y="974147"/>
                  </a:lnTo>
                  <a:lnTo>
                    <a:pt x="2330739" y="923636"/>
                  </a:lnTo>
                  <a:lnTo>
                    <a:pt x="2085394" y="923636"/>
                  </a:lnTo>
                  <a:lnTo>
                    <a:pt x="2085394" y="873125"/>
                  </a:lnTo>
                  <a:lnTo>
                    <a:pt x="1998802" y="873125"/>
                  </a:lnTo>
                  <a:lnTo>
                    <a:pt x="1998802" y="844262"/>
                  </a:lnTo>
                  <a:lnTo>
                    <a:pt x="1919430" y="844262"/>
                  </a:lnTo>
                  <a:lnTo>
                    <a:pt x="1919430" y="822613"/>
                  </a:lnTo>
                  <a:lnTo>
                    <a:pt x="1782328" y="822613"/>
                  </a:lnTo>
                  <a:lnTo>
                    <a:pt x="1782328" y="786535"/>
                  </a:lnTo>
                  <a:lnTo>
                    <a:pt x="1674095" y="786535"/>
                  </a:lnTo>
                  <a:lnTo>
                    <a:pt x="1674095" y="750455"/>
                  </a:lnTo>
                  <a:lnTo>
                    <a:pt x="1601934" y="750455"/>
                  </a:lnTo>
                  <a:lnTo>
                    <a:pt x="1601934" y="714375"/>
                  </a:lnTo>
                  <a:lnTo>
                    <a:pt x="1443180" y="714375"/>
                  </a:lnTo>
                  <a:lnTo>
                    <a:pt x="1443180" y="685511"/>
                  </a:lnTo>
                  <a:lnTo>
                    <a:pt x="1356589" y="685511"/>
                  </a:lnTo>
                  <a:lnTo>
                    <a:pt x="1356589" y="627784"/>
                  </a:lnTo>
                  <a:lnTo>
                    <a:pt x="1248356" y="627784"/>
                  </a:lnTo>
                  <a:lnTo>
                    <a:pt x="1248356" y="591704"/>
                  </a:lnTo>
                  <a:lnTo>
                    <a:pt x="1125684" y="591704"/>
                  </a:lnTo>
                  <a:lnTo>
                    <a:pt x="1125684" y="570057"/>
                  </a:lnTo>
                  <a:lnTo>
                    <a:pt x="966930" y="570057"/>
                  </a:lnTo>
                  <a:lnTo>
                    <a:pt x="966930" y="526761"/>
                  </a:lnTo>
                  <a:lnTo>
                    <a:pt x="909204" y="526761"/>
                  </a:lnTo>
                  <a:lnTo>
                    <a:pt x="909204" y="497897"/>
                  </a:lnTo>
                  <a:lnTo>
                    <a:pt x="837046" y="497897"/>
                  </a:lnTo>
                  <a:lnTo>
                    <a:pt x="837046" y="476250"/>
                  </a:lnTo>
                  <a:lnTo>
                    <a:pt x="743239" y="476250"/>
                  </a:lnTo>
                  <a:lnTo>
                    <a:pt x="743239" y="396875"/>
                  </a:lnTo>
                  <a:lnTo>
                    <a:pt x="620568" y="396875"/>
                  </a:lnTo>
                  <a:lnTo>
                    <a:pt x="620568" y="368012"/>
                  </a:lnTo>
                  <a:lnTo>
                    <a:pt x="562841" y="368012"/>
                  </a:lnTo>
                  <a:lnTo>
                    <a:pt x="562841" y="339148"/>
                  </a:lnTo>
                  <a:lnTo>
                    <a:pt x="447386" y="339148"/>
                  </a:lnTo>
                  <a:lnTo>
                    <a:pt x="447386" y="303068"/>
                  </a:lnTo>
                  <a:lnTo>
                    <a:pt x="454603" y="303068"/>
                  </a:lnTo>
                  <a:lnTo>
                    <a:pt x="454603" y="252557"/>
                  </a:lnTo>
                  <a:lnTo>
                    <a:pt x="389659" y="252557"/>
                  </a:lnTo>
                  <a:lnTo>
                    <a:pt x="389659" y="202045"/>
                  </a:lnTo>
                  <a:lnTo>
                    <a:pt x="331932" y="202045"/>
                  </a:lnTo>
                  <a:lnTo>
                    <a:pt x="331932" y="151534"/>
                  </a:lnTo>
                  <a:lnTo>
                    <a:pt x="238125" y="151534"/>
                  </a:lnTo>
                  <a:lnTo>
                    <a:pt x="238125" y="129887"/>
                  </a:lnTo>
                  <a:lnTo>
                    <a:pt x="187614" y="129887"/>
                  </a:lnTo>
                  <a:lnTo>
                    <a:pt x="187614" y="57727"/>
                  </a:lnTo>
                  <a:lnTo>
                    <a:pt x="137102" y="57727"/>
                  </a:lnTo>
                  <a:lnTo>
                    <a:pt x="137102" y="0"/>
                  </a:lnTo>
                  <a:lnTo>
                    <a:pt x="0" y="0"/>
                  </a:lnTo>
                </a:path>
              </a:pathLst>
            </a:custGeom>
            <a:noFill/>
            <a:ln w="19050" cap="flat">
              <a:solidFill>
                <a:schemeClr val="accent1">
                  <a:alpha val="99000"/>
                </a:schemeClr>
              </a:solidFill>
              <a:prstDash val="solid"/>
              <a:miter/>
            </a:ln>
          </p:spPr>
          <p:txBody>
            <a:bodyPr rtlCol="0" anchor="ctr"/>
            <a:lstStyle/>
            <a:p>
              <a:pPr rtl="0"/>
              <a:endParaRPr lang="en-GB">
                <a:latin typeface="+mn-lt"/>
              </a:endParaRPr>
            </a:p>
          </p:txBody>
        </p:sp>
        <p:grpSp>
          <p:nvGrpSpPr>
            <p:cNvPr id="125" name="Group 124">
              <a:extLst>
                <a:ext uri="{FF2B5EF4-FFF2-40B4-BE49-F238E27FC236}">
                  <a16:creationId xmlns:a16="http://schemas.microsoft.com/office/drawing/2014/main" id="{9F0A2FE3-8A0C-0C39-3912-C396ABCA0F17}"/>
                </a:ext>
              </a:extLst>
            </p:cNvPr>
            <p:cNvGrpSpPr/>
            <p:nvPr/>
          </p:nvGrpSpPr>
          <p:grpSpPr>
            <a:xfrm>
              <a:off x="12543444" y="3071297"/>
              <a:ext cx="9629168" cy="2127713"/>
              <a:chOff x="12543444" y="3071297"/>
              <a:chExt cx="9629168" cy="2127713"/>
            </a:xfrm>
          </p:grpSpPr>
          <p:sp>
            <p:nvSpPr>
              <p:cNvPr id="126" name="Free-form: Shape 326">
                <a:extLst>
                  <a:ext uri="{FF2B5EF4-FFF2-40B4-BE49-F238E27FC236}">
                    <a16:creationId xmlns:a16="http://schemas.microsoft.com/office/drawing/2014/main" id="{82F50FBD-7463-2EF6-8A0E-CDE9DD83D702}"/>
                  </a:ext>
                </a:extLst>
              </p:cNvPr>
              <p:cNvSpPr/>
              <p:nvPr/>
            </p:nvSpPr>
            <p:spPr>
              <a:xfrm>
                <a:off x="12543444" y="3071297"/>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27" name="Free-form: Shape 327">
                <a:extLst>
                  <a:ext uri="{FF2B5EF4-FFF2-40B4-BE49-F238E27FC236}">
                    <a16:creationId xmlns:a16="http://schemas.microsoft.com/office/drawing/2014/main" id="{2343D310-4FDD-3118-9461-3819EC12785C}"/>
                  </a:ext>
                </a:extLst>
              </p:cNvPr>
              <p:cNvSpPr/>
              <p:nvPr/>
            </p:nvSpPr>
            <p:spPr>
              <a:xfrm>
                <a:off x="12714894" y="322369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28" name="Free-form: Shape 328">
                <a:extLst>
                  <a:ext uri="{FF2B5EF4-FFF2-40B4-BE49-F238E27FC236}">
                    <a16:creationId xmlns:a16="http://schemas.microsoft.com/office/drawing/2014/main" id="{3F4DFAEA-EE64-D248-5050-142D27127023}"/>
                  </a:ext>
                </a:extLst>
              </p:cNvPr>
              <p:cNvSpPr/>
              <p:nvPr/>
            </p:nvSpPr>
            <p:spPr>
              <a:xfrm>
                <a:off x="13991246" y="379519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29" name="Free-form: Shape 329">
                <a:extLst>
                  <a:ext uri="{FF2B5EF4-FFF2-40B4-BE49-F238E27FC236}">
                    <a16:creationId xmlns:a16="http://schemas.microsoft.com/office/drawing/2014/main" id="{F9939EC5-5AE5-AFE0-69A4-1E704BE48A0E}"/>
                  </a:ext>
                </a:extLst>
              </p:cNvPr>
              <p:cNvSpPr/>
              <p:nvPr/>
            </p:nvSpPr>
            <p:spPr>
              <a:xfrm>
                <a:off x="14619896" y="400474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30" name="Free-form: Shape 330">
                <a:extLst>
                  <a:ext uri="{FF2B5EF4-FFF2-40B4-BE49-F238E27FC236}">
                    <a16:creationId xmlns:a16="http://schemas.microsoft.com/office/drawing/2014/main" id="{80271406-20B5-D0BD-4E8A-7E276D94595B}"/>
                  </a:ext>
                </a:extLst>
              </p:cNvPr>
              <p:cNvSpPr/>
              <p:nvPr/>
            </p:nvSpPr>
            <p:spPr>
              <a:xfrm>
                <a:off x="15515246" y="4271447"/>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31" name="Free-form: Shape 331">
                <a:extLst>
                  <a:ext uri="{FF2B5EF4-FFF2-40B4-BE49-F238E27FC236}">
                    <a16:creationId xmlns:a16="http://schemas.microsoft.com/office/drawing/2014/main" id="{8583AC91-CE51-BFAC-9DEC-64A0EAF52688}"/>
                  </a:ext>
                </a:extLst>
              </p:cNvPr>
              <p:cNvSpPr/>
              <p:nvPr/>
            </p:nvSpPr>
            <p:spPr>
              <a:xfrm>
                <a:off x="15839096" y="4347647"/>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32" name="Free-form: Shape 332">
                <a:extLst>
                  <a:ext uri="{FF2B5EF4-FFF2-40B4-BE49-F238E27FC236}">
                    <a16:creationId xmlns:a16="http://schemas.microsoft.com/office/drawing/2014/main" id="{E2E7F6EF-EB0E-93FC-9A13-DA719B9E00A9}"/>
                  </a:ext>
                </a:extLst>
              </p:cNvPr>
              <p:cNvSpPr/>
              <p:nvPr/>
            </p:nvSpPr>
            <p:spPr>
              <a:xfrm>
                <a:off x="16734446" y="4538147"/>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33" name="Free-form: Shape 333">
                <a:extLst>
                  <a:ext uri="{FF2B5EF4-FFF2-40B4-BE49-F238E27FC236}">
                    <a16:creationId xmlns:a16="http://schemas.microsoft.com/office/drawing/2014/main" id="{D50F2EC4-2746-88C1-A04F-A5ED019C7AB1}"/>
                  </a:ext>
                </a:extLst>
              </p:cNvPr>
              <p:cNvSpPr/>
              <p:nvPr/>
            </p:nvSpPr>
            <p:spPr>
              <a:xfrm>
                <a:off x="17915546" y="4747697"/>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34" name="Free-form: Shape 334">
                <a:extLst>
                  <a:ext uri="{FF2B5EF4-FFF2-40B4-BE49-F238E27FC236}">
                    <a16:creationId xmlns:a16="http://schemas.microsoft.com/office/drawing/2014/main" id="{C7DB7247-C374-37EE-9F7B-E805E0F78682}"/>
                  </a:ext>
                </a:extLst>
              </p:cNvPr>
              <p:cNvSpPr/>
              <p:nvPr/>
            </p:nvSpPr>
            <p:spPr>
              <a:xfrm>
                <a:off x="18144146" y="4766747"/>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35" name="Free-form: Shape 335">
                <a:extLst>
                  <a:ext uri="{FF2B5EF4-FFF2-40B4-BE49-F238E27FC236}">
                    <a16:creationId xmlns:a16="http://schemas.microsoft.com/office/drawing/2014/main" id="{13EFB2A7-0405-3765-2D61-E6BC1921FC04}"/>
                  </a:ext>
                </a:extLst>
              </p:cNvPr>
              <p:cNvSpPr/>
              <p:nvPr/>
            </p:nvSpPr>
            <p:spPr>
              <a:xfrm>
                <a:off x="18833461" y="48443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36" name="Free-form: Shape 336">
                <a:extLst>
                  <a:ext uri="{FF2B5EF4-FFF2-40B4-BE49-F238E27FC236}">
                    <a16:creationId xmlns:a16="http://schemas.microsoft.com/office/drawing/2014/main" id="{DF9A3033-E237-FD84-3DAE-716EB313F270}"/>
                  </a:ext>
                </a:extLst>
              </p:cNvPr>
              <p:cNvSpPr/>
              <p:nvPr/>
            </p:nvSpPr>
            <p:spPr>
              <a:xfrm>
                <a:off x="18947761" y="48443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37" name="Free-form: Shape 337">
                <a:extLst>
                  <a:ext uri="{FF2B5EF4-FFF2-40B4-BE49-F238E27FC236}">
                    <a16:creationId xmlns:a16="http://schemas.microsoft.com/office/drawing/2014/main" id="{624E6296-AC5B-0BDD-6E19-A0129AD7BC7D}"/>
                  </a:ext>
                </a:extLst>
              </p:cNvPr>
              <p:cNvSpPr/>
              <p:nvPr/>
            </p:nvSpPr>
            <p:spPr>
              <a:xfrm>
                <a:off x="19043011" y="48443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38" name="Free-form: Shape 338">
                <a:extLst>
                  <a:ext uri="{FF2B5EF4-FFF2-40B4-BE49-F238E27FC236}">
                    <a16:creationId xmlns:a16="http://schemas.microsoft.com/office/drawing/2014/main" id="{AA763414-97DB-5ABB-8771-7ADF6D460E83}"/>
                  </a:ext>
                </a:extLst>
              </p:cNvPr>
              <p:cNvSpPr/>
              <p:nvPr/>
            </p:nvSpPr>
            <p:spPr>
              <a:xfrm>
                <a:off x="19062061" y="48443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39" name="Free-form: Shape 339">
                <a:extLst>
                  <a:ext uri="{FF2B5EF4-FFF2-40B4-BE49-F238E27FC236}">
                    <a16:creationId xmlns:a16="http://schemas.microsoft.com/office/drawing/2014/main" id="{860186CB-14A5-DAEE-FA0E-8E7B0863F3B8}"/>
                  </a:ext>
                </a:extLst>
              </p:cNvPr>
              <p:cNvSpPr/>
              <p:nvPr/>
            </p:nvSpPr>
            <p:spPr>
              <a:xfrm>
                <a:off x="19081111" y="48443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40" name="Free-form: Shape 340">
                <a:extLst>
                  <a:ext uri="{FF2B5EF4-FFF2-40B4-BE49-F238E27FC236}">
                    <a16:creationId xmlns:a16="http://schemas.microsoft.com/office/drawing/2014/main" id="{B3B9A3DD-A837-EB16-D72F-F5CE542B0359}"/>
                  </a:ext>
                </a:extLst>
              </p:cNvPr>
              <p:cNvSpPr/>
              <p:nvPr/>
            </p:nvSpPr>
            <p:spPr>
              <a:xfrm>
                <a:off x="19176361" y="48443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41" name="Free-form: Shape 341">
                <a:extLst>
                  <a:ext uri="{FF2B5EF4-FFF2-40B4-BE49-F238E27FC236}">
                    <a16:creationId xmlns:a16="http://schemas.microsoft.com/office/drawing/2014/main" id="{52E8F4A8-0D3D-26BD-D339-1ADEAF851FF7}"/>
                  </a:ext>
                </a:extLst>
              </p:cNvPr>
              <p:cNvSpPr/>
              <p:nvPr/>
            </p:nvSpPr>
            <p:spPr>
              <a:xfrm>
                <a:off x="19252561" y="48443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42" name="Free-form: Shape 342">
                <a:extLst>
                  <a:ext uri="{FF2B5EF4-FFF2-40B4-BE49-F238E27FC236}">
                    <a16:creationId xmlns:a16="http://schemas.microsoft.com/office/drawing/2014/main" id="{9CEDC8E2-CC8D-1D46-E0B2-EA29F40DE0DD}"/>
                  </a:ext>
                </a:extLst>
              </p:cNvPr>
              <p:cNvSpPr/>
              <p:nvPr/>
            </p:nvSpPr>
            <p:spPr>
              <a:xfrm>
                <a:off x="19309711" y="48443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43" name="Free-form: Shape 343">
                <a:extLst>
                  <a:ext uri="{FF2B5EF4-FFF2-40B4-BE49-F238E27FC236}">
                    <a16:creationId xmlns:a16="http://schemas.microsoft.com/office/drawing/2014/main" id="{F3C270BB-6F57-3154-FB89-40894E72DD06}"/>
                  </a:ext>
                </a:extLst>
              </p:cNvPr>
              <p:cNvSpPr/>
              <p:nvPr/>
            </p:nvSpPr>
            <p:spPr>
              <a:xfrm>
                <a:off x="19328761" y="48443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44" name="Free-form: Shape 344">
                <a:extLst>
                  <a:ext uri="{FF2B5EF4-FFF2-40B4-BE49-F238E27FC236}">
                    <a16:creationId xmlns:a16="http://schemas.microsoft.com/office/drawing/2014/main" id="{CCB2FABD-2D94-85A9-7BC8-D80CCAACB76B}"/>
                  </a:ext>
                </a:extLst>
              </p:cNvPr>
              <p:cNvSpPr/>
              <p:nvPr/>
            </p:nvSpPr>
            <p:spPr>
              <a:xfrm>
                <a:off x="19366861" y="48443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45" name="Free-form: Shape 345">
                <a:extLst>
                  <a:ext uri="{FF2B5EF4-FFF2-40B4-BE49-F238E27FC236}">
                    <a16:creationId xmlns:a16="http://schemas.microsoft.com/office/drawing/2014/main" id="{8BF52E88-0199-D266-A356-F60749E854C9}"/>
                  </a:ext>
                </a:extLst>
              </p:cNvPr>
              <p:cNvSpPr/>
              <p:nvPr/>
            </p:nvSpPr>
            <p:spPr>
              <a:xfrm>
                <a:off x="19424011" y="48824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46" name="Free-form: Shape 346">
                <a:extLst>
                  <a:ext uri="{FF2B5EF4-FFF2-40B4-BE49-F238E27FC236}">
                    <a16:creationId xmlns:a16="http://schemas.microsoft.com/office/drawing/2014/main" id="{E99A623F-2FAA-1B1F-FFE9-3175D4F4F6A2}"/>
                  </a:ext>
                </a:extLst>
              </p:cNvPr>
              <p:cNvSpPr/>
              <p:nvPr/>
            </p:nvSpPr>
            <p:spPr>
              <a:xfrm>
                <a:off x="19462111" y="48824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47" name="Free-form: Shape 347">
                <a:extLst>
                  <a:ext uri="{FF2B5EF4-FFF2-40B4-BE49-F238E27FC236}">
                    <a16:creationId xmlns:a16="http://schemas.microsoft.com/office/drawing/2014/main" id="{DAFE4AEC-55B9-C9C9-EE24-7796DA58A253}"/>
                  </a:ext>
                </a:extLst>
              </p:cNvPr>
              <p:cNvSpPr/>
              <p:nvPr/>
            </p:nvSpPr>
            <p:spPr>
              <a:xfrm>
                <a:off x="19481161" y="48824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48" name="Free-form: Shape 348">
                <a:extLst>
                  <a:ext uri="{FF2B5EF4-FFF2-40B4-BE49-F238E27FC236}">
                    <a16:creationId xmlns:a16="http://schemas.microsoft.com/office/drawing/2014/main" id="{298F358D-7990-B3B2-D839-FCDEF3016A16}"/>
                  </a:ext>
                </a:extLst>
              </p:cNvPr>
              <p:cNvSpPr/>
              <p:nvPr/>
            </p:nvSpPr>
            <p:spPr>
              <a:xfrm>
                <a:off x="19538311" y="490148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49" name="Free-form: Shape 349">
                <a:extLst>
                  <a:ext uri="{FF2B5EF4-FFF2-40B4-BE49-F238E27FC236}">
                    <a16:creationId xmlns:a16="http://schemas.microsoft.com/office/drawing/2014/main" id="{AEF3FA6D-1FFA-B527-87BB-13A3AD8CA191}"/>
                  </a:ext>
                </a:extLst>
              </p:cNvPr>
              <p:cNvSpPr/>
              <p:nvPr/>
            </p:nvSpPr>
            <p:spPr>
              <a:xfrm>
                <a:off x="19576411" y="490148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50" name="Free-form: Shape 350">
                <a:extLst>
                  <a:ext uri="{FF2B5EF4-FFF2-40B4-BE49-F238E27FC236}">
                    <a16:creationId xmlns:a16="http://schemas.microsoft.com/office/drawing/2014/main" id="{72D8261F-E56D-6CAB-20F7-1BBEC989E5BF}"/>
                  </a:ext>
                </a:extLst>
              </p:cNvPr>
              <p:cNvSpPr/>
              <p:nvPr/>
            </p:nvSpPr>
            <p:spPr>
              <a:xfrm>
                <a:off x="19671661" y="493958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51" name="Free-form: Shape 351">
                <a:extLst>
                  <a:ext uri="{FF2B5EF4-FFF2-40B4-BE49-F238E27FC236}">
                    <a16:creationId xmlns:a16="http://schemas.microsoft.com/office/drawing/2014/main" id="{056CF6DE-110B-04D8-0F57-BBAF0A667924}"/>
                  </a:ext>
                </a:extLst>
              </p:cNvPr>
              <p:cNvSpPr/>
              <p:nvPr/>
            </p:nvSpPr>
            <p:spPr>
              <a:xfrm>
                <a:off x="19728811" y="493958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52" name="Free-form: Shape 352">
                <a:extLst>
                  <a:ext uri="{FF2B5EF4-FFF2-40B4-BE49-F238E27FC236}">
                    <a16:creationId xmlns:a16="http://schemas.microsoft.com/office/drawing/2014/main" id="{735CC4C9-990E-C96D-DA27-3427AE6BD92A}"/>
                  </a:ext>
                </a:extLst>
              </p:cNvPr>
              <p:cNvSpPr/>
              <p:nvPr/>
            </p:nvSpPr>
            <p:spPr>
              <a:xfrm>
                <a:off x="19785961" y="493958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53" name="Free-form: Shape 353">
                <a:extLst>
                  <a:ext uri="{FF2B5EF4-FFF2-40B4-BE49-F238E27FC236}">
                    <a16:creationId xmlns:a16="http://schemas.microsoft.com/office/drawing/2014/main" id="{7AE96686-ED5A-D148-D7AF-3C04AA7C7016}"/>
                  </a:ext>
                </a:extLst>
              </p:cNvPr>
              <p:cNvSpPr/>
              <p:nvPr/>
            </p:nvSpPr>
            <p:spPr>
              <a:xfrm>
                <a:off x="19824061" y="493958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54" name="Free-form: Shape 354">
                <a:extLst>
                  <a:ext uri="{FF2B5EF4-FFF2-40B4-BE49-F238E27FC236}">
                    <a16:creationId xmlns:a16="http://schemas.microsoft.com/office/drawing/2014/main" id="{7620CBB7-21AF-1B31-30A4-E594D2A8D26B}"/>
                  </a:ext>
                </a:extLst>
              </p:cNvPr>
              <p:cNvSpPr/>
              <p:nvPr/>
            </p:nvSpPr>
            <p:spPr>
              <a:xfrm>
                <a:off x="19919311" y="493958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55" name="Free-form: Shape 355">
                <a:extLst>
                  <a:ext uri="{FF2B5EF4-FFF2-40B4-BE49-F238E27FC236}">
                    <a16:creationId xmlns:a16="http://schemas.microsoft.com/office/drawing/2014/main" id="{B7743816-D132-7980-5872-77AA17C12961}"/>
                  </a:ext>
                </a:extLst>
              </p:cNvPr>
              <p:cNvSpPr/>
              <p:nvPr/>
            </p:nvSpPr>
            <p:spPr>
              <a:xfrm>
                <a:off x="19938361" y="493958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56" name="Free-form: Shape 356">
                <a:extLst>
                  <a:ext uri="{FF2B5EF4-FFF2-40B4-BE49-F238E27FC236}">
                    <a16:creationId xmlns:a16="http://schemas.microsoft.com/office/drawing/2014/main" id="{3D3C3D3C-C749-556B-BE1E-FD206859B64A}"/>
                  </a:ext>
                </a:extLst>
              </p:cNvPr>
              <p:cNvSpPr/>
              <p:nvPr/>
            </p:nvSpPr>
            <p:spPr>
              <a:xfrm>
                <a:off x="19995511" y="493958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57" name="Free-form: Shape 357">
                <a:extLst>
                  <a:ext uri="{FF2B5EF4-FFF2-40B4-BE49-F238E27FC236}">
                    <a16:creationId xmlns:a16="http://schemas.microsoft.com/office/drawing/2014/main" id="{32E33452-CD89-5BF2-D815-2651D4F04BBF}"/>
                  </a:ext>
                </a:extLst>
              </p:cNvPr>
              <p:cNvSpPr/>
              <p:nvPr/>
            </p:nvSpPr>
            <p:spPr>
              <a:xfrm>
                <a:off x="20128861" y="49967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58" name="Free-form: Shape 358">
                <a:extLst>
                  <a:ext uri="{FF2B5EF4-FFF2-40B4-BE49-F238E27FC236}">
                    <a16:creationId xmlns:a16="http://schemas.microsoft.com/office/drawing/2014/main" id="{69F74E10-FF0A-8BED-6F2D-5AB643F9DA6E}"/>
                  </a:ext>
                </a:extLst>
              </p:cNvPr>
              <p:cNvSpPr/>
              <p:nvPr/>
            </p:nvSpPr>
            <p:spPr>
              <a:xfrm>
                <a:off x="2024316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59" name="Free-form: Shape 359">
                <a:extLst>
                  <a:ext uri="{FF2B5EF4-FFF2-40B4-BE49-F238E27FC236}">
                    <a16:creationId xmlns:a16="http://schemas.microsoft.com/office/drawing/2014/main" id="{837E15FD-8443-92DB-3CD8-A9B70660AD72}"/>
                  </a:ext>
                </a:extLst>
              </p:cNvPr>
              <p:cNvSpPr/>
              <p:nvPr/>
            </p:nvSpPr>
            <p:spPr>
              <a:xfrm>
                <a:off x="2030031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60" name="Free-form: Shape 360">
                <a:extLst>
                  <a:ext uri="{FF2B5EF4-FFF2-40B4-BE49-F238E27FC236}">
                    <a16:creationId xmlns:a16="http://schemas.microsoft.com/office/drawing/2014/main" id="{22B85022-7FE9-607D-D54B-94BE0DF1980A}"/>
                  </a:ext>
                </a:extLst>
              </p:cNvPr>
              <p:cNvSpPr/>
              <p:nvPr/>
            </p:nvSpPr>
            <p:spPr>
              <a:xfrm>
                <a:off x="2033841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61" name="Free-form: Shape 361">
                <a:extLst>
                  <a:ext uri="{FF2B5EF4-FFF2-40B4-BE49-F238E27FC236}">
                    <a16:creationId xmlns:a16="http://schemas.microsoft.com/office/drawing/2014/main" id="{DE6D1FEC-E68C-BD8F-0EA5-389E5D44805B}"/>
                  </a:ext>
                </a:extLst>
              </p:cNvPr>
              <p:cNvSpPr/>
              <p:nvPr/>
            </p:nvSpPr>
            <p:spPr>
              <a:xfrm>
                <a:off x="2041461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62" name="Free-form: Shape 362">
                <a:extLst>
                  <a:ext uri="{FF2B5EF4-FFF2-40B4-BE49-F238E27FC236}">
                    <a16:creationId xmlns:a16="http://schemas.microsoft.com/office/drawing/2014/main" id="{7DF345A3-15A5-8CE6-0395-687B83B5C815}"/>
                  </a:ext>
                </a:extLst>
              </p:cNvPr>
              <p:cNvSpPr/>
              <p:nvPr/>
            </p:nvSpPr>
            <p:spPr>
              <a:xfrm>
                <a:off x="2045271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63" name="Free-form: Shape 363">
                <a:extLst>
                  <a:ext uri="{FF2B5EF4-FFF2-40B4-BE49-F238E27FC236}">
                    <a16:creationId xmlns:a16="http://schemas.microsoft.com/office/drawing/2014/main" id="{767D4C80-C3A0-9701-8008-751BC2C5E778}"/>
                  </a:ext>
                </a:extLst>
              </p:cNvPr>
              <p:cNvSpPr/>
              <p:nvPr/>
            </p:nvSpPr>
            <p:spPr>
              <a:xfrm>
                <a:off x="2049081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64" name="Free-form: Shape 364">
                <a:extLst>
                  <a:ext uri="{FF2B5EF4-FFF2-40B4-BE49-F238E27FC236}">
                    <a16:creationId xmlns:a16="http://schemas.microsoft.com/office/drawing/2014/main" id="{DF92CE8E-4778-5C7A-A9E2-33B95BDE7009}"/>
                  </a:ext>
                </a:extLst>
              </p:cNvPr>
              <p:cNvSpPr/>
              <p:nvPr/>
            </p:nvSpPr>
            <p:spPr>
              <a:xfrm>
                <a:off x="2054796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65" name="Free-form: Shape 365">
                <a:extLst>
                  <a:ext uri="{FF2B5EF4-FFF2-40B4-BE49-F238E27FC236}">
                    <a16:creationId xmlns:a16="http://schemas.microsoft.com/office/drawing/2014/main" id="{AA24F948-3B15-9010-B4E6-F024F9D83248}"/>
                  </a:ext>
                </a:extLst>
              </p:cNvPr>
              <p:cNvSpPr/>
              <p:nvPr/>
            </p:nvSpPr>
            <p:spPr>
              <a:xfrm>
                <a:off x="2058606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66" name="Free-form: Shape 366">
                <a:extLst>
                  <a:ext uri="{FF2B5EF4-FFF2-40B4-BE49-F238E27FC236}">
                    <a16:creationId xmlns:a16="http://schemas.microsoft.com/office/drawing/2014/main" id="{A8554DB1-CF3C-BCB8-517B-876482E636F2}"/>
                  </a:ext>
                </a:extLst>
              </p:cNvPr>
              <p:cNvSpPr/>
              <p:nvPr/>
            </p:nvSpPr>
            <p:spPr>
              <a:xfrm>
                <a:off x="2066226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67" name="Free-form: Shape 367">
                <a:extLst>
                  <a:ext uri="{FF2B5EF4-FFF2-40B4-BE49-F238E27FC236}">
                    <a16:creationId xmlns:a16="http://schemas.microsoft.com/office/drawing/2014/main" id="{23389EB7-38C2-E5CE-36D9-5A167A6EA5E6}"/>
                  </a:ext>
                </a:extLst>
              </p:cNvPr>
              <p:cNvSpPr/>
              <p:nvPr/>
            </p:nvSpPr>
            <p:spPr>
              <a:xfrm>
                <a:off x="2071941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68" name="Free-form: Shape 368">
                <a:extLst>
                  <a:ext uri="{FF2B5EF4-FFF2-40B4-BE49-F238E27FC236}">
                    <a16:creationId xmlns:a16="http://schemas.microsoft.com/office/drawing/2014/main" id="{625F8BC9-8E31-ADF3-96A8-E0C1A053FCA8}"/>
                  </a:ext>
                </a:extLst>
              </p:cNvPr>
              <p:cNvSpPr/>
              <p:nvPr/>
            </p:nvSpPr>
            <p:spPr>
              <a:xfrm>
                <a:off x="2073846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69" name="Free-form: Shape 369">
                <a:extLst>
                  <a:ext uri="{FF2B5EF4-FFF2-40B4-BE49-F238E27FC236}">
                    <a16:creationId xmlns:a16="http://schemas.microsoft.com/office/drawing/2014/main" id="{C4339344-B938-A11F-389D-84F6BF4308A8}"/>
                  </a:ext>
                </a:extLst>
              </p:cNvPr>
              <p:cNvSpPr/>
              <p:nvPr/>
            </p:nvSpPr>
            <p:spPr>
              <a:xfrm>
                <a:off x="2079561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70" name="Free-form: Shape 370">
                <a:extLst>
                  <a:ext uri="{FF2B5EF4-FFF2-40B4-BE49-F238E27FC236}">
                    <a16:creationId xmlns:a16="http://schemas.microsoft.com/office/drawing/2014/main" id="{332A72F9-C810-5090-6C76-EAC394F6CAF0}"/>
                  </a:ext>
                </a:extLst>
              </p:cNvPr>
              <p:cNvSpPr/>
              <p:nvPr/>
            </p:nvSpPr>
            <p:spPr>
              <a:xfrm>
                <a:off x="2081466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71" name="Free-form: Shape 371">
                <a:extLst>
                  <a:ext uri="{FF2B5EF4-FFF2-40B4-BE49-F238E27FC236}">
                    <a16:creationId xmlns:a16="http://schemas.microsoft.com/office/drawing/2014/main" id="{149534F4-908F-B471-1CBF-AF3A661D1D6C}"/>
                  </a:ext>
                </a:extLst>
              </p:cNvPr>
              <p:cNvSpPr/>
              <p:nvPr/>
            </p:nvSpPr>
            <p:spPr>
              <a:xfrm>
                <a:off x="2083371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72" name="Free-form: Shape 372">
                <a:extLst>
                  <a:ext uri="{FF2B5EF4-FFF2-40B4-BE49-F238E27FC236}">
                    <a16:creationId xmlns:a16="http://schemas.microsoft.com/office/drawing/2014/main" id="{8F9A7A0A-BD5E-9A2B-8A8F-3E0200990606}"/>
                  </a:ext>
                </a:extLst>
              </p:cNvPr>
              <p:cNvSpPr/>
              <p:nvPr/>
            </p:nvSpPr>
            <p:spPr>
              <a:xfrm>
                <a:off x="2085276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73" name="Free-form: Shape 373">
                <a:extLst>
                  <a:ext uri="{FF2B5EF4-FFF2-40B4-BE49-F238E27FC236}">
                    <a16:creationId xmlns:a16="http://schemas.microsoft.com/office/drawing/2014/main" id="{5E90C78B-FCC6-0806-F74B-D28F6CDC8361}"/>
                  </a:ext>
                </a:extLst>
              </p:cNvPr>
              <p:cNvSpPr/>
              <p:nvPr/>
            </p:nvSpPr>
            <p:spPr>
              <a:xfrm>
                <a:off x="2087181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74" name="Free-form: Shape 374">
                <a:extLst>
                  <a:ext uri="{FF2B5EF4-FFF2-40B4-BE49-F238E27FC236}">
                    <a16:creationId xmlns:a16="http://schemas.microsoft.com/office/drawing/2014/main" id="{4F1F5CF1-DDA7-B8A0-B26A-D27ABDFA43E9}"/>
                  </a:ext>
                </a:extLst>
              </p:cNvPr>
              <p:cNvSpPr/>
              <p:nvPr/>
            </p:nvSpPr>
            <p:spPr>
              <a:xfrm>
                <a:off x="21081361" y="5034837"/>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75" name="Free-form: Shape 375">
                <a:extLst>
                  <a:ext uri="{FF2B5EF4-FFF2-40B4-BE49-F238E27FC236}">
                    <a16:creationId xmlns:a16="http://schemas.microsoft.com/office/drawing/2014/main" id="{1216070C-3283-1DA3-DA6B-5A7D361E98F6}"/>
                  </a:ext>
                </a:extLst>
              </p:cNvPr>
              <p:cNvSpPr/>
              <p:nvPr/>
            </p:nvSpPr>
            <p:spPr>
              <a:xfrm>
                <a:off x="21172524" y="513826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76" name="Free-form: Shape 376">
                <a:extLst>
                  <a:ext uri="{FF2B5EF4-FFF2-40B4-BE49-F238E27FC236}">
                    <a16:creationId xmlns:a16="http://schemas.microsoft.com/office/drawing/2014/main" id="{FCE963F6-F4E6-77D3-5125-AA2A1159DC98}"/>
                  </a:ext>
                </a:extLst>
              </p:cNvPr>
              <p:cNvSpPr/>
              <p:nvPr/>
            </p:nvSpPr>
            <p:spPr>
              <a:xfrm>
                <a:off x="21267774" y="513826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77" name="Free-form: Shape 377">
                <a:extLst>
                  <a:ext uri="{FF2B5EF4-FFF2-40B4-BE49-F238E27FC236}">
                    <a16:creationId xmlns:a16="http://schemas.microsoft.com/office/drawing/2014/main" id="{9F0AC48F-38DB-DE1A-9AF5-6DA6FFEB84C5}"/>
                  </a:ext>
                </a:extLst>
              </p:cNvPr>
              <p:cNvSpPr/>
              <p:nvPr/>
            </p:nvSpPr>
            <p:spPr>
              <a:xfrm>
                <a:off x="21382074" y="513826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78" name="Free-form: Shape 378">
                <a:extLst>
                  <a:ext uri="{FF2B5EF4-FFF2-40B4-BE49-F238E27FC236}">
                    <a16:creationId xmlns:a16="http://schemas.microsoft.com/office/drawing/2014/main" id="{B26C463E-CDBD-38AB-18E8-0CE4B30BF986}"/>
                  </a:ext>
                </a:extLst>
              </p:cNvPr>
              <p:cNvSpPr/>
              <p:nvPr/>
            </p:nvSpPr>
            <p:spPr>
              <a:xfrm>
                <a:off x="21420174" y="513826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79" name="Free-form: Shape 379">
                <a:extLst>
                  <a:ext uri="{FF2B5EF4-FFF2-40B4-BE49-F238E27FC236}">
                    <a16:creationId xmlns:a16="http://schemas.microsoft.com/office/drawing/2014/main" id="{91FA2696-C273-0481-3ED5-CDA6E8BEF49D}"/>
                  </a:ext>
                </a:extLst>
              </p:cNvPr>
              <p:cNvSpPr/>
              <p:nvPr/>
            </p:nvSpPr>
            <p:spPr>
              <a:xfrm>
                <a:off x="21763074" y="513826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80" name="Free-form: Shape 380">
                <a:extLst>
                  <a:ext uri="{FF2B5EF4-FFF2-40B4-BE49-F238E27FC236}">
                    <a16:creationId xmlns:a16="http://schemas.microsoft.com/office/drawing/2014/main" id="{199FD146-D80E-57EC-930A-A4C4FD81C929}"/>
                  </a:ext>
                </a:extLst>
              </p:cNvPr>
              <p:cNvSpPr/>
              <p:nvPr/>
            </p:nvSpPr>
            <p:spPr>
              <a:xfrm>
                <a:off x="21782124" y="513826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81" name="Free-form: Shape 381">
                <a:extLst>
                  <a:ext uri="{FF2B5EF4-FFF2-40B4-BE49-F238E27FC236}">
                    <a16:creationId xmlns:a16="http://schemas.microsoft.com/office/drawing/2014/main" id="{3074B1DE-990E-A0BA-098A-AAE6496C0B1C}"/>
                  </a:ext>
                </a:extLst>
              </p:cNvPr>
              <p:cNvSpPr/>
              <p:nvPr/>
            </p:nvSpPr>
            <p:spPr>
              <a:xfrm>
                <a:off x="21782124" y="513826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sp>
            <p:nvSpPr>
              <p:cNvPr id="182" name="Free-form: Shape 382">
                <a:extLst>
                  <a:ext uri="{FF2B5EF4-FFF2-40B4-BE49-F238E27FC236}">
                    <a16:creationId xmlns:a16="http://schemas.microsoft.com/office/drawing/2014/main" id="{B2BF5C27-2AB6-BCBD-2474-C69BB51A1A3F}"/>
                  </a:ext>
                </a:extLst>
              </p:cNvPr>
              <p:cNvSpPr/>
              <p:nvPr/>
            </p:nvSpPr>
            <p:spPr>
              <a:xfrm>
                <a:off x="22163087" y="5138260"/>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latin typeface="+mn-lt"/>
                </a:endParaRPr>
              </a:p>
            </p:txBody>
          </p:sp>
        </p:grpSp>
      </p:grpSp>
      <p:grpSp>
        <p:nvGrpSpPr>
          <p:cNvPr id="183" name="Group 182">
            <a:extLst>
              <a:ext uri="{FF2B5EF4-FFF2-40B4-BE49-F238E27FC236}">
                <a16:creationId xmlns:a16="http://schemas.microsoft.com/office/drawing/2014/main" id="{F2D1A14F-ED30-7044-E8B9-34EBA6E36FC9}"/>
              </a:ext>
            </a:extLst>
          </p:cNvPr>
          <p:cNvGrpSpPr/>
          <p:nvPr/>
        </p:nvGrpSpPr>
        <p:grpSpPr>
          <a:xfrm>
            <a:off x="1996990" y="2236530"/>
            <a:ext cx="9648000" cy="2202856"/>
            <a:chOff x="12550690" y="2452430"/>
            <a:chExt cx="9678638" cy="2202856"/>
          </a:xfrm>
        </p:grpSpPr>
        <p:sp>
          <p:nvSpPr>
            <p:cNvPr id="184" name="Free-form: Shape 27">
              <a:extLst>
                <a:ext uri="{FF2B5EF4-FFF2-40B4-BE49-F238E27FC236}">
                  <a16:creationId xmlns:a16="http://schemas.microsoft.com/office/drawing/2014/main" id="{214BA8AC-5DD1-766C-3821-F88F1A511F72}"/>
                </a:ext>
              </a:extLst>
            </p:cNvPr>
            <p:cNvSpPr/>
            <p:nvPr/>
          </p:nvSpPr>
          <p:spPr>
            <a:xfrm>
              <a:off x="12550690" y="2452430"/>
              <a:ext cx="9678638" cy="2166166"/>
            </a:xfrm>
            <a:custGeom>
              <a:avLst/>
              <a:gdLst>
                <a:gd name="connsiteX0" fmla="*/ 9678638 w 9678638"/>
                <a:gd name="connsiteY0" fmla="*/ 2166166 h 2166166"/>
                <a:gd name="connsiteX1" fmla="*/ 9071791 w 9678638"/>
                <a:gd name="connsiteY1" fmla="*/ 2166166 h 2166166"/>
                <a:gd name="connsiteX2" fmla="*/ 9071791 w 9678638"/>
                <a:gd name="connsiteY2" fmla="*/ 1974132 h 2166166"/>
                <a:gd name="connsiteX3" fmla="*/ 7781306 w 9678638"/>
                <a:gd name="connsiteY3" fmla="*/ 1974132 h 2166166"/>
                <a:gd name="connsiteX4" fmla="*/ 7781306 w 9678638"/>
                <a:gd name="connsiteY4" fmla="*/ 1966455 h 2166166"/>
                <a:gd name="connsiteX5" fmla="*/ 7074618 w 9678638"/>
                <a:gd name="connsiteY5" fmla="*/ 1966455 h 2166166"/>
                <a:gd name="connsiteX6" fmla="*/ 7074618 w 9678638"/>
                <a:gd name="connsiteY6" fmla="*/ 1928041 h 2166166"/>
                <a:gd name="connsiteX7" fmla="*/ 6675178 w 9678638"/>
                <a:gd name="connsiteY7" fmla="*/ 1928041 h 2166166"/>
                <a:gd name="connsiteX8" fmla="*/ 6675178 w 9678638"/>
                <a:gd name="connsiteY8" fmla="*/ 1874272 h 2166166"/>
                <a:gd name="connsiteX9" fmla="*/ 6398647 w 9678638"/>
                <a:gd name="connsiteY9" fmla="*/ 1874272 h 2166166"/>
                <a:gd name="connsiteX10" fmla="*/ 6398647 w 9678638"/>
                <a:gd name="connsiteY10" fmla="*/ 1851231 h 2166166"/>
                <a:gd name="connsiteX11" fmla="*/ 6206614 w 9678638"/>
                <a:gd name="connsiteY11" fmla="*/ 1851231 h 2166166"/>
                <a:gd name="connsiteX12" fmla="*/ 6206614 w 9678638"/>
                <a:gd name="connsiteY12" fmla="*/ 1843545 h 2166166"/>
                <a:gd name="connsiteX13" fmla="*/ 6052985 w 9678638"/>
                <a:gd name="connsiteY13" fmla="*/ 1843545 h 2166166"/>
                <a:gd name="connsiteX14" fmla="*/ 6052985 w 9678638"/>
                <a:gd name="connsiteY14" fmla="*/ 1789776 h 2166166"/>
                <a:gd name="connsiteX15" fmla="*/ 5538331 w 9678638"/>
                <a:gd name="connsiteY15" fmla="*/ 1789776 h 2166166"/>
                <a:gd name="connsiteX16" fmla="*/ 5538331 w 9678638"/>
                <a:gd name="connsiteY16" fmla="*/ 1751371 h 2166166"/>
                <a:gd name="connsiteX17" fmla="*/ 5415420 w 9678638"/>
                <a:gd name="connsiteY17" fmla="*/ 1751371 h 2166166"/>
                <a:gd name="connsiteX18" fmla="*/ 5415420 w 9678638"/>
                <a:gd name="connsiteY18" fmla="*/ 1712967 h 2166166"/>
                <a:gd name="connsiteX19" fmla="*/ 5200346 w 9678638"/>
                <a:gd name="connsiteY19" fmla="*/ 1712967 h 2166166"/>
                <a:gd name="connsiteX20" fmla="*/ 5200346 w 9678638"/>
                <a:gd name="connsiteY20" fmla="*/ 1689916 h 2166166"/>
                <a:gd name="connsiteX21" fmla="*/ 4923806 w 9678638"/>
                <a:gd name="connsiteY21" fmla="*/ 1689916 h 2166166"/>
                <a:gd name="connsiteX22" fmla="*/ 4923806 w 9678638"/>
                <a:gd name="connsiteY22" fmla="*/ 1674552 h 2166166"/>
                <a:gd name="connsiteX23" fmla="*/ 4470607 w 9678638"/>
                <a:gd name="connsiteY23" fmla="*/ 1674552 h 2166166"/>
                <a:gd name="connsiteX24" fmla="*/ 4470607 w 9678638"/>
                <a:gd name="connsiteY24" fmla="*/ 1651511 h 2166166"/>
                <a:gd name="connsiteX25" fmla="*/ 4286250 w 9678638"/>
                <a:gd name="connsiteY25" fmla="*/ 1651511 h 2166166"/>
                <a:gd name="connsiteX26" fmla="*/ 4286250 w 9678638"/>
                <a:gd name="connsiteY26" fmla="*/ 1628470 h 2166166"/>
                <a:gd name="connsiteX27" fmla="*/ 4002034 w 9678638"/>
                <a:gd name="connsiteY27" fmla="*/ 1628470 h 2166166"/>
                <a:gd name="connsiteX28" fmla="*/ 4002034 w 9678638"/>
                <a:gd name="connsiteY28" fmla="*/ 1590056 h 2166166"/>
                <a:gd name="connsiteX29" fmla="*/ 3825364 w 9678638"/>
                <a:gd name="connsiteY29" fmla="*/ 1590056 h 2166166"/>
                <a:gd name="connsiteX30" fmla="*/ 3825364 w 9678638"/>
                <a:gd name="connsiteY30" fmla="*/ 1559338 h 2166166"/>
                <a:gd name="connsiteX31" fmla="*/ 3679412 w 9678638"/>
                <a:gd name="connsiteY31" fmla="*/ 1559338 h 2166166"/>
                <a:gd name="connsiteX32" fmla="*/ 3679412 w 9678638"/>
                <a:gd name="connsiteY32" fmla="*/ 1551651 h 2166166"/>
                <a:gd name="connsiteX33" fmla="*/ 3587239 w 9678638"/>
                <a:gd name="connsiteY33" fmla="*/ 1551651 h 2166166"/>
                <a:gd name="connsiteX34" fmla="*/ 3587239 w 9678638"/>
                <a:gd name="connsiteY34" fmla="*/ 1536287 h 2166166"/>
                <a:gd name="connsiteX35" fmla="*/ 3433610 w 9678638"/>
                <a:gd name="connsiteY35" fmla="*/ 1536287 h 2166166"/>
                <a:gd name="connsiteX36" fmla="*/ 3433610 w 9678638"/>
                <a:gd name="connsiteY36" fmla="*/ 1482519 h 2166166"/>
                <a:gd name="connsiteX37" fmla="*/ 3333750 w 9678638"/>
                <a:gd name="connsiteY37" fmla="*/ 1482519 h 2166166"/>
                <a:gd name="connsiteX38" fmla="*/ 3333750 w 9678638"/>
                <a:gd name="connsiteY38" fmla="*/ 1467155 h 2166166"/>
                <a:gd name="connsiteX39" fmla="*/ 3203162 w 9678638"/>
                <a:gd name="connsiteY39" fmla="*/ 1467155 h 2166166"/>
                <a:gd name="connsiteX40" fmla="*/ 3203162 w 9678638"/>
                <a:gd name="connsiteY40" fmla="*/ 1428750 h 2166166"/>
                <a:gd name="connsiteX41" fmla="*/ 2988088 w 9678638"/>
                <a:gd name="connsiteY41" fmla="*/ 1428750 h 2166166"/>
                <a:gd name="connsiteX42" fmla="*/ 2988088 w 9678638"/>
                <a:gd name="connsiteY42" fmla="*/ 1374981 h 2166166"/>
                <a:gd name="connsiteX43" fmla="*/ 2880541 w 9678638"/>
                <a:gd name="connsiteY43" fmla="*/ 1374981 h 2166166"/>
                <a:gd name="connsiteX44" fmla="*/ 2880541 w 9678638"/>
                <a:gd name="connsiteY44" fmla="*/ 1321213 h 2166166"/>
                <a:gd name="connsiteX45" fmla="*/ 2796045 w 9678638"/>
                <a:gd name="connsiteY45" fmla="*/ 1321213 h 2166166"/>
                <a:gd name="connsiteX46" fmla="*/ 2796045 w 9678638"/>
                <a:gd name="connsiteY46" fmla="*/ 1290485 h 2166166"/>
                <a:gd name="connsiteX47" fmla="*/ 2688508 w 9678638"/>
                <a:gd name="connsiteY47" fmla="*/ 1290485 h 2166166"/>
                <a:gd name="connsiteX48" fmla="*/ 2688508 w 9678638"/>
                <a:gd name="connsiteY48" fmla="*/ 1252080 h 2166166"/>
                <a:gd name="connsiteX49" fmla="*/ 2596334 w 9678638"/>
                <a:gd name="connsiteY49" fmla="*/ 1252080 h 2166166"/>
                <a:gd name="connsiteX50" fmla="*/ 2596334 w 9678638"/>
                <a:gd name="connsiteY50" fmla="*/ 1229030 h 2166166"/>
                <a:gd name="connsiteX51" fmla="*/ 2519515 w 9678638"/>
                <a:gd name="connsiteY51" fmla="*/ 1229030 h 2166166"/>
                <a:gd name="connsiteX52" fmla="*/ 2519515 w 9678638"/>
                <a:gd name="connsiteY52" fmla="*/ 1182948 h 2166166"/>
                <a:gd name="connsiteX53" fmla="*/ 2342845 w 9678638"/>
                <a:gd name="connsiteY53" fmla="*/ 1182948 h 2166166"/>
                <a:gd name="connsiteX54" fmla="*/ 2342845 w 9678638"/>
                <a:gd name="connsiteY54" fmla="*/ 1129170 h 2166166"/>
                <a:gd name="connsiteX55" fmla="*/ 2289077 w 9678638"/>
                <a:gd name="connsiteY55" fmla="*/ 1129170 h 2166166"/>
                <a:gd name="connsiteX56" fmla="*/ 2289077 w 9678638"/>
                <a:gd name="connsiteY56" fmla="*/ 1090765 h 2166166"/>
                <a:gd name="connsiteX57" fmla="*/ 2235299 w 9678638"/>
                <a:gd name="connsiteY57" fmla="*/ 1090765 h 2166166"/>
                <a:gd name="connsiteX58" fmla="*/ 2235299 w 9678638"/>
                <a:gd name="connsiteY58" fmla="*/ 1044673 h 2166166"/>
                <a:gd name="connsiteX59" fmla="*/ 2035588 w 9678638"/>
                <a:gd name="connsiteY59" fmla="*/ 1044673 h 2166166"/>
                <a:gd name="connsiteX60" fmla="*/ 2035588 w 9678638"/>
                <a:gd name="connsiteY60" fmla="*/ 1021633 h 2166166"/>
                <a:gd name="connsiteX61" fmla="*/ 1951092 w 9678638"/>
                <a:gd name="connsiteY61" fmla="*/ 1021633 h 2166166"/>
                <a:gd name="connsiteX62" fmla="*/ 1951092 w 9678638"/>
                <a:gd name="connsiteY62" fmla="*/ 990905 h 2166166"/>
                <a:gd name="connsiteX63" fmla="*/ 1866595 w 9678638"/>
                <a:gd name="connsiteY63" fmla="*/ 990905 h 2166166"/>
                <a:gd name="connsiteX64" fmla="*/ 1866595 w 9678638"/>
                <a:gd name="connsiteY64" fmla="*/ 952500 h 2166166"/>
                <a:gd name="connsiteX65" fmla="*/ 1789776 w 9678638"/>
                <a:gd name="connsiteY65" fmla="*/ 952500 h 2166166"/>
                <a:gd name="connsiteX66" fmla="*/ 1789776 w 9678638"/>
                <a:gd name="connsiteY66" fmla="*/ 914092 h 2166166"/>
                <a:gd name="connsiteX67" fmla="*/ 1590056 w 9678638"/>
                <a:gd name="connsiteY67" fmla="*/ 914092 h 2166166"/>
                <a:gd name="connsiteX68" fmla="*/ 1590056 w 9678638"/>
                <a:gd name="connsiteY68" fmla="*/ 852641 h 2166166"/>
                <a:gd name="connsiteX69" fmla="*/ 1536287 w 9678638"/>
                <a:gd name="connsiteY69" fmla="*/ 852641 h 2166166"/>
                <a:gd name="connsiteX70" fmla="*/ 1536287 w 9678638"/>
                <a:gd name="connsiteY70" fmla="*/ 791189 h 2166166"/>
                <a:gd name="connsiteX71" fmla="*/ 1398022 w 9678638"/>
                <a:gd name="connsiteY71" fmla="*/ 791189 h 2166166"/>
                <a:gd name="connsiteX72" fmla="*/ 1398022 w 9678638"/>
                <a:gd name="connsiteY72" fmla="*/ 745101 h 2166166"/>
                <a:gd name="connsiteX73" fmla="*/ 1236717 w 9678638"/>
                <a:gd name="connsiteY73" fmla="*/ 745101 h 2166166"/>
                <a:gd name="connsiteX74" fmla="*/ 1236717 w 9678638"/>
                <a:gd name="connsiteY74" fmla="*/ 668286 h 2166166"/>
                <a:gd name="connsiteX75" fmla="*/ 1205989 w 9678638"/>
                <a:gd name="connsiteY75" fmla="*/ 668286 h 2166166"/>
                <a:gd name="connsiteX76" fmla="*/ 1205989 w 9678638"/>
                <a:gd name="connsiteY76" fmla="*/ 637561 h 2166166"/>
                <a:gd name="connsiteX77" fmla="*/ 1067724 w 9678638"/>
                <a:gd name="connsiteY77" fmla="*/ 637561 h 2166166"/>
                <a:gd name="connsiteX78" fmla="*/ 1067724 w 9678638"/>
                <a:gd name="connsiteY78" fmla="*/ 576109 h 2166166"/>
                <a:gd name="connsiteX79" fmla="*/ 944819 w 9678638"/>
                <a:gd name="connsiteY79" fmla="*/ 576109 h 2166166"/>
                <a:gd name="connsiteX80" fmla="*/ 944819 w 9678638"/>
                <a:gd name="connsiteY80" fmla="*/ 530021 h 2166166"/>
                <a:gd name="connsiteX81" fmla="*/ 891049 w 9678638"/>
                <a:gd name="connsiteY81" fmla="*/ 530021 h 2166166"/>
                <a:gd name="connsiteX82" fmla="*/ 891049 w 9678638"/>
                <a:gd name="connsiteY82" fmla="*/ 476250 h 2166166"/>
                <a:gd name="connsiteX83" fmla="*/ 821915 w 9678638"/>
                <a:gd name="connsiteY83" fmla="*/ 476250 h 2166166"/>
                <a:gd name="connsiteX84" fmla="*/ 821915 w 9678638"/>
                <a:gd name="connsiteY84" fmla="*/ 430161 h 2166166"/>
                <a:gd name="connsiteX85" fmla="*/ 752783 w 9678638"/>
                <a:gd name="connsiteY85" fmla="*/ 430161 h 2166166"/>
                <a:gd name="connsiteX86" fmla="*/ 752783 w 9678638"/>
                <a:gd name="connsiteY86" fmla="*/ 384073 h 2166166"/>
                <a:gd name="connsiteX87" fmla="*/ 683649 w 9678638"/>
                <a:gd name="connsiteY87" fmla="*/ 384073 h 2166166"/>
                <a:gd name="connsiteX88" fmla="*/ 683649 w 9678638"/>
                <a:gd name="connsiteY88" fmla="*/ 414799 h 2166166"/>
                <a:gd name="connsiteX89" fmla="*/ 675967 w 9678638"/>
                <a:gd name="connsiteY89" fmla="*/ 414799 h 2166166"/>
                <a:gd name="connsiteX90" fmla="*/ 675967 w 9678638"/>
                <a:gd name="connsiteY90" fmla="*/ 337984 h 2166166"/>
                <a:gd name="connsiteX91" fmla="*/ 530021 w 9678638"/>
                <a:gd name="connsiteY91" fmla="*/ 337984 h 2166166"/>
                <a:gd name="connsiteX92" fmla="*/ 530021 w 9678638"/>
                <a:gd name="connsiteY92" fmla="*/ 276533 h 2166166"/>
                <a:gd name="connsiteX93" fmla="*/ 437842 w 9678638"/>
                <a:gd name="connsiteY93" fmla="*/ 276533 h 2166166"/>
                <a:gd name="connsiteX94" fmla="*/ 437842 w 9678638"/>
                <a:gd name="connsiteY94" fmla="*/ 245806 h 2166166"/>
                <a:gd name="connsiteX95" fmla="*/ 353347 w 9678638"/>
                <a:gd name="connsiteY95" fmla="*/ 245806 h 2166166"/>
                <a:gd name="connsiteX96" fmla="*/ 353347 w 9678638"/>
                <a:gd name="connsiteY96" fmla="*/ 199717 h 2166166"/>
                <a:gd name="connsiteX97" fmla="*/ 291896 w 9678638"/>
                <a:gd name="connsiteY97" fmla="*/ 199717 h 2166166"/>
                <a:gd name="connsiteX98" fmla="*/ 291896 w 9678638"/>
                <a:gd name="connsiteY98" fmla="*/ 130585 h 2166166"/>
                <a:gd name="connsiteX99" fmla="*/ 215080 w 9678638"/>
                <a:gd name="connsiteY99" fmla="*/ 130585 h 2166166"/>
                <a:gd name="connsiteX100" fmla="*/ 215080 w 9678638"/>
                <a:gd name="connsiteY100" fmla="*/ 76815 h 2166166"/>
                <a:gd name="connsiteX101" fmla="*/ 168992 w 9678638"/>
                <a:gd name="connsiteY101" fmla="*/ 76815 h 2166166"/>
                <a:gd name="connsiteX102" fmla="*/ 107540 w 9678638"/>
                <a:gd name="connsiteY102" fmla="*/ 76815 h 2166166"/>
                <a:gd name="connsiteX103" fmla="*/ 107540 w 9678638"/>
                <a:gd name="connsiteY103" fmla="*/ 0 h 2166166"/>
                <a:gd name="connsiteX104" fmla="*/ 0 w 9678638"/>
                <a:gd name="connsiteY104" fmla="*/ 0 h 2166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9678638" h="2166166">
                  <a:moveTo>
                    <a:pt x="9678638" y="2166166"/>
                  </a:moveTo>
                  <a:lnTo>
                    <a:pt x="9071791" y="2166166"/>
                  </a:lnTo>
                  <a:lnTo>
                    <a:pt x="9071791" y="1974132"/>
                  </a:lnTo>
                  <a:lnTo>
                    <a:pt x="7781306" y="1974132"/>
                  </a:lnTo>
                  <a:lnTo>
                    <a:pt x="7781306" y="1966455"/>
                  </a:lnTo>
                  <a:lnTo>
                    <a:pt x="7074618" y="1966455"/>
                  </a:lnTo>
                  <a:lnTo>
                    <a:pt x="7074618" y="1928041"/>
                  </a:lnTo>
                  <a:lnTo>
                    <a:pt x="6675178" y="1928041"/>
                  </a:lnTo>
                  <a:lnTo>
                    <a:pt x="6675178" y="1874272"/>
                  </a:lnTo>
                  <a:lnTo>
                    <a:pt x="6398647" y="1874272"/>
                  </a:lnTo>
                  <a:lnTo>
                    <a:pt x="6398647" y="1851231"/>
                  </a:lnTo>
                  <a:lnTo>
                    <a:pt x="6206614" y="1851231"/>
                  </a:lnTo>
                  <a:lnTo>
                    <a:pt x="6206614" y="1843545"/>
                  </a:lnTo>
                  <a:lnTo>
                    <a:pt x="6052985" y="1843545"/>
                  </a:lnTo>
                  <a:lnTo>
                    <a:pt x="6052985" y="1789776"/>
                  </a:lnTo>
                  <a:lnTo>
                    <a:pt x="5538331" y="1789776"/>
                  </a:lnTo>
                  <a:lnTo>
                    <a:pt x="5538331" y="1751371"/>
                  </a:lnTo>
                  <a:lnTo>
                    <a:pt x="5415420" y="1751371"/>
                  </a:lnTo>
                  <a:lnTo>
                    <a:pt x="5415420" y="1712967"/>
                  </a:lnTo>
                  <a:lnTo>
                    <a:pt x="5200346" y="1712967"/>
                  </a:lnTo>
                  <a:lnTo>
                    <a:pt x="5200346" y="1689916"/>
                  </a:lnTo>
                  <a:lnTo>
                    <a:pt x="4923806" y="1689916"/>
                  </a:lnTo>
                  <a:lnTo>
                    <a:pt x="4923806" y="1674552"/>
                  </a:lnTo>
                  <a:lnTo>
                    <a:pt x="4470607" y="1674552"/>
                  </a:lnTo>
                  <a:lnTo>
                    <a:pt x="4470607" y="1651511"/>
                  </a:lnTo>
                  <a:lnTo>
                    <a:pt x="4286250" y="1651511"/>
                  </a:lnTo>
                  <a:lnTo>
                    <a:pt x="4286250" y="1628470"/>
                  </a:lnTo>
                  <a:lnTo>
                    <a:pt x="4002034" y="1628470"/>
                  </a:lnTo>
                  <a:lnTo>
                    <a:pt x="4002034" y="1590056"/>
                  </a:lnTo>
                  <a:lnTo>
                    <a:pt x="3825364" y="1590056"/>
                  </a:lnTo>
                  <a:lnTo>
                    <a:pt x="3825364" y="1559338"/>
                  </a:lnTo>
                  <a:lnTo>
                    <a:pt x="3679412" y="1559338"/>
                  </a:lnTo>
                  <a:lnTo>
                    <a:pt x="3679412" y="1551651"/>
                  </a:lnTo>
                  <a:lnTo>
                    <a:pt x="3587239" y="1551651"/>
                  </a:lnTo>
                  <a:lnTo>
                    <a:pt x="3587239" y="1536287"/>
                  </a:lnTo>
                  <a:lnTo>
                    <a:pt x="3433610" y="1536287"/>
                  </a:lnTo>
                  <a:lnTo>
                    <a:pt x="3433610" y="1482519"/>
                  </a:lnTo>
                  <a:lnTo>
                    <a:pt x="3333750" y="1482519"/>
                  </a:lnTo>
                  <a:lnTo>
                    <a:pt x="3333750" y="1467155"/>
                  </a:lnTo>
                  <a:lnTo>
                    <a:pt x="3203162" y="1467155"/>
                  </a:lnTo>
                  <a:lnTo>
                    <a:pt x="3203162" y="1428750"/>
                  </a:lnTo>
                  <a:lnTo>
                    <a:pt x="2988088" y="1428750"/>
                  </a:lnTo>
                  <a:lnTo>
                    <a:pt x="2988088" y="1374981"/>
                  </a:lnTo>
                  <a:lnTo>
                    <a:pt x="2880541" y="1374981"/>
                  </a:lnTo>
                  <a:lnTo>
                    <a:pt x="2880541" y="1321213"/>
                  </a:lnTo>
                  <a:lnTo>
                    <a:pt x="2796045" y="1321213"/>
                  </a:lnTo>
                  <a:lnTo>
                    <a:pt x="2796045" y="1290485"/>
                  </a:lnTo>
                  <a:lnTo>
                    <a:pt x="2688508" y="1290485"/>
                  </a:lnTo>
                  <a:lnTo>
                    <a:pt x="2688508" y="1252080"/>
                  </a:lnTo>
                  <a:lnTo>
                    <a:pt x="2596334" y="1252080"/>
                  </a:lnTo>
                  <a:lnTo>
                    <a:pt x="2596334" y="1229030"/>
                  </a:lnTo>
                  <a:lnTo>
                    <a:pt x="2519515" y="1229030"/>
                  </a:lnTo>
                  <a:lnTo>
                    <a:pt x="2519515" y="1182948"/>
                  </a:lnTo>
                  <a:lnTo>
                    <a:pt x="2342845" y="1182948"/>
                  </a:lnTo>
                  <a:lnTo>
                    <a:pt x="2342845" y="1129170"/>
                  </a:lnTo>
                  <a:lnTo>
                    <a:pt x="2289077" y="1129170"/>
                  </a:lnTo>
                  <a:lnTo>
                    <a:pt x="2289077" y="1090765"/>
                  </a:lnTo>
                  <a:lnTo>
                    <a:pt x="2235299" y="1090765"/>
                  </a:lnTo>
                  <a:lnTo>
                    <a:pt x="2235299" y="1044673"/>
                  </a:lnTo>
                  <a:lnTo>
                    <a:pt x="2035588" y="1044673"/>
                  </a:lnTo>
                  <a:lnTo>
                    <a:pt x="2035588" y="1021633"/>
                  </a:lnTo>
                  <a:lnTo>
                    <a:pt x="1951092" y="1021633"/>
                  </a:lnTo>
                  <a:lnTo>
                    <a:pt x="1951092" y="990905"/>
                  </a:lnTo>
                  <a:lnTo>
                    <a:pt x="1866595" y="990905"/>
                  </a:lnTo>
                  <a:lnTo>
                    <a:pt x="1866595" y="952500"/>
                  </a:lnTo>
                  <a:lnTo>
                    <a:pt x="1789776" y="952500"/>
                  </a:lnTo>
                  <a:lnTo>
                    <a:pt x="1789776" y="914092"/>
                  </a:lnTo>
                  <a:lnTo>
                    <a:pt x="1590056" y="914092"/>
                  </a:lnTo>
                  <a:lnTo>
                    <a:pt x="1590056" y="852641"/>
                  </a:lnTo>
                  <a:lnTo>
                    <a:pt x="1536287" y="852641"/>
                  </a:lnTo>
                  <a:lnTo>
                    <a:pt x="1536287" y="791189"/>
                  </a:lnTo>
                  <a:lnTo>
                    <a:pt x="1398022" y="791189"/>
                  </a:lnTo>
                  <a:lnTo>
                    <a:pt x="1398022" y="745101"/>
                  </a:lnTo>
                  <a:lnTo>
                    <a:pt x="1236717" y="745101"/>
                  </a:lnTo>
                  <a:lnTo>
                    <a:pt x="1236717" y="668286"/>
                  </a:lnTo>
                  <a:lnTo>
                    <a:pt x="1205989" y="668286"/>
                  </a:lnTo>
                  <a:lnTo>
                    <a:pt x="1205989" y="637561"/>
                  </a:lnTo>
                  <a:lnTo>
                    <a:pt x="1067724" y="637561"/>
                  </a:lnTo>
                  <a:lnTo>
                    <a:pt x="1067724" y="576109"/>
                  </a:lnTo>
                  <a:lnTo>
                    <a:pt x="944819" y="576109"/>
                  </a:lnTo>
                  <a:lnTo>
                    <a:pt x="944819" y="530021"/>
                  </a:lnTo>
                  <a:lnTo>
                    <a:pt x="891049" y="530021"/>
                  </a:lnTo>
                  <a:lnTo>
                    <a:pt x="891049" y="476250"/>
                  </a:lnTo>
                  <a:lnTo>
                    <a:pt x="821915" y="476250"/>
                  </a:lnTo>
                  <a:lnTo>
                    <a:pt x="821915" y="430161"/>
                  </a:lnTo>
                  <a:lnTo>
                    <a:pt x="752783" y="430161"/>
                  </a:lnTo>
                  <a:lnTo>
                    <a:pt x="752783" y="384073"/>
                  </a:lnTo>
                  <a:lnTo>
                    <a:pt x="683649" y="384073"/>
                  </a:lnTo>
                  <a:lnTo>
                    <a:pt x="683649" y="414799"/>
                  </a:lnTo>
                  <a:lnTo>
                    <a:pt x="675967" y="414799"/>
                  </a:lnTo>
                  <a:lnTo>
                    <a:pt x="675967" y="337984"/>
                  </a:lnTo>
                  <a:lnTo>
                    <a:pt x="530021" y="337984"/>
                  </a:lnTo>
                  <a:lnTo>
                    <a:pt x="530021" y="276533"/>
                  </a:lnTo>
                  <a:lnTo>
                    <a:pt x="437842" y="276533"/>
                  </a:lnTo>
                  <a:lnTo>
                    <a:pt x="437842" y="245806"/>
                  </a:lnTo>
                  <a:lnTo>
                    <a:pt x="353347" y="245806"/>
                  </a:lnTo>
                  <a:lnTo>
                    <a:pt x="353347" y="199717"/>
                  </a:lnTo>
                  <a:lnTo>
                    <a:pt x="291896" y="199717"/>
                  </a:lnTo>
                  <a:lnTo>
                    <a:pt x="291896" y="130585"/>
                  </a:lnTo>
                  <a:lnTo>
                    <a:pt x="215080" y="130585"/>
                  </a:lnTo>
                  <a:lnTo>
                    <a:pt x="215080" y="76815"/>
                  </a:lnTo>
                  <a:lnTo>
                    <a:pt x="168992" y="76815"/>
                  </a:lnTo>
                  <a:lnTo>
                    <a:pt x="107540" y="76815"/>
                  </a:lnTo>
                  <a:lnTo>
                    <a:pt x="107540" y="0"/>
                  </a:lnTo>
                  <a:lnTo>
                    <a:pt x="0" y="0"/>
                  </a:lnTo>
                </a:path>
              </a:pathLst>
            </a:custGeom>
            <a:noFill/>
            <a:ln w="19050" cap="flat">
              <a:solidFill>
                <a:schemeClr val="accent2">
                  <a:alpha val="99000"/>
                </a:schemeClr>
              </a:solidFill>
              <a:prstDash val="solid"/>
              <a:miter/>
            </a:ln>
          </p:spPr>
          <p:txBody>
            <a:bodyPr rtlCol="0" anchor="ctr"/>
            <a:lstStyle/>
            <a:p>
              <a:pPr rtl="0"/>
              <a:endParaRPr lang="en-GB">
                <a:latin typeface="+mn-lt"/>
              </a:endParaRPr>
            </a:p>
          </p:txBody>
        </p:sp>
        <p:grpSp>
          <p:nvGrpSpPr>
            <p:cNvPr id="185" name="Group 184">
              <a:extLst>
                <a:ext uri="{FF2B5EF4-FFF2-40B4-BE49-F238E27FC236}">
                  <a16:creationId xmlns:a16="http://schemas.microsoft.com/office/drawing/2014/main" id="{67AB9734-E30E-81A5-5426-C5317872A50D}"/>
                </a:ext>
              </a:extLst>
            </p:cNvPr>
            <p:cNvGrpSpPr/>
            <p:nvPr/>
          </p:nvGrpSpPr>
          <p:grpSpPr>
            <a:xfrm>
              <a:off x="12733467" y="2495242"/>
              <a:ext cx="9469730" cy="2160044"/>
              <a:chOff x="12733467" y="2495242"/>
              <a:chExt cx="9469730" cy="2160044"/>
            </a:xfrm>
          </p:grpSpPr>
          <p:sp>
            <p:nvSpPr>
              <p:cNvPr id="186" name="Free-form: Shape 30">
                <a:extLst>
                  <a:ext uri="{FF2B5EF4-FFF2-40B4-BE49-F238E27FC236}">
                    <a16:creationId xmlns:a16="http://schemas.microsoft.com/office/drawing/2014/main" id="{C08C9A29-FE2E-7694-A99C-6C706BDDF12B}"/>
                  </a:ext>
                </a:extLst>
              </p:cNvPr>
              <p:cNvSpPr/>
              <p:nvPr/>
            </p:nvSpPr>
            <p:spPr>
              <a:xfrm>
                <a:off x="12733467" y="2495242"/>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87" name="Free-form: Shape 31">
                <a:extLst>
                  <a:ext uri="{FF2B5EF4-FFF2-40B4-BE49-F238E27FC236}">
                    <a16:creationId xmlns:a16="http://schemas.microsoft.com/office/drawing/2014/main" id="{5025371C-AA38-AE6E-D62B-601AD740C68F}"/>
                  </a:ext>
                </a:extLst>
              </p:cNvPr>
              <p:cNvSpPr/>
              <p:nvPr/>
            </p:nvSpPr>
            <p:spPr>
              <a:xfrm>
                <a:off x="12733467" y="2495242"/>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88" name="Free-form: Shape 32">
                <a:extLst>
                  <a:ext uri="{FF2B5EF4-FFF2-40B4-BE49-F238E27FC236}">
                    <a16:creationId xmlns:a16="http://schemas.microsoft.com/office/drawing/2014/main" id="{09C933D3-7659-2124-F7C7-85038F459066}"/>
                  </a:ext>
                </a:extLst>
              </p:cNvPr>
              <p:cNvSpPr/>
              <p:nvPr/>
            </p:nvSpPr>
            <p:spPr>
              <a:xfrm>
                <a:off x="12790617" y="2552392"/>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89" name="Free-form: Shape 33">
                <a:extLst>
                  <a:ext uri="{FF2B5EF4-FFF2-40B4-BE49-F238E27FC236}">
                    <a16:creationId xmlns:a16="http://schemas.microsoft.com/office/drawing/2014/main" id="{39432810-BC06-4F53-69A2-D3DF93043F4A}"/>
                  </a:ext>
                </a:extLst>
              </p:cNvPr>
              <p:cNvSpPr/>
              <p:nvPr/>
            </p:nvSpPr>
            <p:spPr>
              <a:xfrm>
                <a:off x="12866817" y="2609542"/>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90" name="Free-form: Shape 34">
                <a:extLst>
                  <a:ext uri="{FF2B5EF4-FFF2-40B4-BE49-F238E27FC236}">
                    <a16:creationId xmlns:a16="http://schemas.microsoft.com/office/drawing/2014/main" id="{6F422011-99E9-F62A-AC55-24CD61B51FD0}"/>
                  </a:ext>
                </a:extLst>
              </p:cNvPr>
              <p:cNvSpPr/>
              <p:nvPr/>
            </p:nvSpPr>
            <p:spPr>
              <a:xfrm>
                <a:off x="13057317" y="2704792"/>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91" name="Free-form: Shape 35">
                <a:extLst>
                  <a:ext uri="{FF2B5EF4-FFF2-40B4-BE49-F238E27FC236}">
                    <a16:creationId xmlns:a16="http://schemas.microsoft.com/office/drawing/2014/main" id="{4332AC31-3280-71ED-F078-EAAC84B6ABC2}"/>
                  </a:ext>
                </a:extLst>
              </p:cNvPr>
              <p:cNvSpPr/>
              <p:nvPr/>
            </p:nvSpPr>
            <p:spPr>
              <a:xfrm>
                <a:off x="13247817" y="2819092"/>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92" name="Free-form: Shape 36">
                <a:extLst>
                  <a:ext uri="{FF2B5EF4-FFF2-40B4-BE49-F238E27FC236}">
                    <a16:creationId xmlns:a16="http://schemas.microsoft.com/office/drawing/2014/main" id="{09073AE1-CAB8-2AA5-70BD-EF780CEB820E}"/>
                  </a:ext>
                </a:extLst>
              </p:cNvPr>
              <p:cNvSpPr/>
              <p:nvPr/>
            </p:nvSpPr>
            <p:spPr>
              <a:xfrm>
                <a:off x="13724071" y="3066742"/>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93" name="Free-form: Shape 37">
                <a:extLst>
                  <a:ext uri="{FF2B5EF4-FFF2-40B4-BE49-F238E27FC236}">
                    <a16:creationId xmlns:a16="http://schemas.microsoft.com/office/drawing/2014/main" id="{DBD30BFC-B946-B9CD-D0BD-21A87887CA3F}"/>
                  </a:ext>
                </a:extLst>
              </p:cNvPr>
              <p:cNvSpPr/>
              <p:nvPr/>
            </p:nvSpPr>
            <p:spPr>
              <a:xfrm>
                <a:off x="13914571" y="3161992"/>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94" name="Free-form: Shape 38">
                <a:extLst>
                  <a:ext uri="{FF2B5EF4-FFF2-40B4-BE49-F238E27FC236}">
                    <a16:creationId xmlns:a16="http://schemas.microsoft.com/office/drawing/2014/main" id="{3E295222-ABD2-6C98-633B-D1538EC01111}"/>
                  </a:ext>
                </a:extLst>
              </p:cNvPr>
              <p:cNvSpPr/>
              <p:nvPr/>
            </p:nvSpPr>
            <p:spPr>
              <a:xfrm>
                <a:off x="13952671" y="3161992"/>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95" name="Free-form: Shape 39">
                <a:extLst>
                  <a:ext uri="{FF2B5EF4-FFF2-40B4-BE49-F238E27FC236}">
                    <a16:creationId xmlns:a16="http://schemas.microsoft.com/office/drawing/2014/main" id="{4EF5415E-646C-18E8-AE35-F48A81F89085}"/>
                  </a:ext>
                </a:extLst>
              </p:cNvPr>
              <p:cNvSpPr/>
              <p:nvPr/>
            </p:nvSpPr>
            <p:spPr>
              <a:xfrm>
                <a:off x="14028871" y="3219142"/>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96" name="Free-form: Shape 40">
                <a:extLst>
                  <a:ext uri="{FF2B5EF4-FFF2-40B4-BE49-F238E27FC236}">
                    <a16:creationId xmlns:a16="http://schemas.microsoft.com/office/drawing/2014/main" id="{457A1DDE-1A44-F9F3-CEAD-7E18E2D0A585}"/>
                  </a:ext>
                </a:extLst>
              </p:cNvPr>
              <p:cNvSpPr/>
              <p:nvPr/>
            </p:nvSpPr>
            <p:spPr>
              <a:xfrm>
                <a:off x="14771821" y="348584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97" name="Free-form: Shape 41">
                <a:extLst>
                  <a:ext uri="{FF2B5EF4-FFF2-40B4-BE49-F238E27FC236}">
                    <a16:creationId xmlns:a16="http://schemas.microsoft.com/office/drawing/2014/main" id="{E833DE25-D671-FAA7-ABA8-023E19E2E9D5}"/>
                  </a:ext>
                </a:extLst>
              </p:cNvPr>
              <p:cNvSpPr/>
              <p:nvPr/>
            </p:nvSpPr>
            <p:spPr>
              <a:xfrm>
                <a:off x="15267121" y="367634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98" name="Free-form: Shape 42">
                <a:extLst>
                  <a:ext uri="{FF2B5EF4-FFF2-40B4-BE49-F238E27FC236}">
                    <a16:creationId xmlns:a16="http://schemas.microsoft.com/office/drawing/2014/main" id="{F259FAFC-B219-4947-ADF3-9ADED4B14206}"/>
                  </a:ext>
                </a:extLst>
              </p:cNvPr>
              <p:cNvSpPr/>
              <p:nvPr/>
            </p:nvSpPr>
            <p:spPr>
              <a:xfrm>
                <a:off x="17876971" y="413354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199" name="Free-form: Shape 43">
                <a:extLst>
                  <a:ext uri="{FF2B5EF4-FFF2-40B4-BE49-F238E27FC236}">
                    <a16:creationId xmlns:a16="http://schemas.microsoft.com/office/drawing/2014/main" id="{B6359B5B-28D7-FE58-CEF3-C01DEC0B0829}"/>
                  </a:ext>
                </a:extLst>
              </p:cNvPr>
              <p:cNvSpPr/>
              <p:nvPr/>
            </p:nvSpPr>
            <p:spPr>
              <a:xfrm>
                <a:off x="18296071" y="420974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00" name="Free-form: Shape 44">
                <a:extLst>
                  <a:ext uri="{FF2B5EF4-FFF2-40B4-BE49-F238E27FC236}">
                    <a16:creationId xmlns:a16="http://schemas.microsoft.com/office/drawing/2014/main" id="{35BFFEEC-2CE6-B465-85EC-1CDFC1039015}"/>
                  </a:ext>
                </a:extLst>
              </p:cNvPr>
              <p:cNvSpPr/>
              <p:nvPr/>
            </p:nvSpPr>
            <p:spPr>
              <a:xfrm>
                <a:off x="19058071" y="430499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01" name="Free-form: Shape 57">
                <a:extLst>
                  <a:ext uri="{FF2B5EF4-FFF2-40B4-BE49-F238E27FC236}">
                    <a16:creationId xmlns:a16="http://schemas.microsoft.com/office/drawing/2014/main" id="{94657B8C-C66B-FFFB-584B-74113B688006}"/>
                  </a:ext>
                </a:extLst>
              </p:cNvPr>
              <p:cNvSpPr/>
              <p:nvPr/>
            </p:nvSpPr>
            <p:spPr>
              <a:xfrm>
                <a:off x="19134271" y="430499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02" name="Free-form: Shape 58">
                <a:extLst>
                  <a:ext uri="{FF2B5EF4-FFF2-40B4-BE49-F238E27FC236}">
                    <a16:creationId xmlns:a16="http://schemas.microsoft.com/office/drawing/2014/main" id="{AAA6081E-C10B-0CAB-8451-B4CEBECFFDFA}"/>
                  </a:ext>
                </a:extLst>
              </p:cNvPr>
              <p:cNvSpPr/>
              <p:nvPr/>
            </p:nvSpPr>
            <p:spPr>
              <a:xfrm>
                <a:off x="19172371" y="430499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03" name="Free-form: Shape 59">
                <a:extLst>
                  <a:ext uri="{FF2B5EF4-FFF2-40B4-BE49-F238E27FC236}">
                    <a16:creationId xmlns:a16="http://schemas.microsoft.com/office/drawing/2014/main" id="{2CA0600D-EBA1-98AA-1408-5D56B61AEA33}"/>
                  </a:ext>
                </a:extLst>
              </p:cNvPr>
              <p:cNvSpPr/>
              <p:nvPr/>
            </p:nvSpPr>
            <p:spPr>
              <a:xfrm>
                <a:off x="19229521" y="430499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04" name="Free-form: Shape 60">
                <a:extLst>
                  <a:ext uri="{FF2B5EF4-FFF2-40B4-BE49-F238E27FC236}">
                    <a16:creationId xmlns:a16="http://schemas.microsoft.com/office/drawing/2014/main" id="{D21849A7-DFC6-F6C0-FF43-40E8DF543A34}"/>
                  </a:ext>
                </a:extLst>
              </p:cNvPr>
              <p:cNvSpPr/>
              <p:nvPr/>
            </p:nvSpPr>
            <p:spPr>
              <a:xfrm>
                <a:off x="19267621" y="434309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05" name="Free-form: Shape 61">
                <a:extLst>
                  <a:ext uri="{FF2B5EF4-FFF2-40B4-BE49-F238E27FC236}">
                    <a16:creationId xmlns:a16="http://schemas.microsoft.com/office/drawing/2014/main" id="{70BEAA9F-48D7-B442-7383-C2B925F5F73C}"/>
                  </a:ext>
                </a:extLst>
              </p:cNvPr>
              <p:cNvSpPr/>
              <p:nvPr/>
            </p:nvSpPr>
            <p:spPr>
              <a:xfrm>
                <a:off x="19343821" y="434309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06" name="Free-form: Shape 62">
                <a:extLst>
                  <a:ext uri="{FF2B5EF4-FFF2-40B4-BE49-F238E27FC236}">
                    <a16:creationId xmlns:a16="http://schemas.microsoft.com/office/drawing/2014/main" id="{07502220-E27B-F08A-F4EE-1B7FB7006F73}"/>
                  </a:ext>
                </a:extLst>
              </p:cNvPr>
              <p:cNvSpPr/>
              <p:nvPr/>
            </p:nvSpPr>
            <p:spPr>
              <a:xfrm>
                <a:off x="19381921" y="434309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07" name="Free-form: Shape 63">
                <a:extLst>
                  <a:ext uri="{FF2B5EF4-FFF2-40B4-BE49-F238E27FC236}">
                    <a16:creationId xmlns:a16="http://schemas.microsoft.com/office/drawing/2014/main" id="{A805557C-E001-DCB1-0484-E4F6A7E75B25}"/>
                  </a:ext>
                </a:extLst>
              </p:cNvPr>
              <p:cNvSpPr/>
              <p:nvPr/>
            </p:nvSpPr>
            <p:spPr>
              <a:xfrm>
                <a:off x="19458121" y="434309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08" name="Free-form: Shape 64">
                <a:extLst>
                  <a:ext uri="{FF2B5EF4-FFF2-40B4-BE49-F238E27FC236}">
                    <a16:creationId xmlns:a16="http://schemas.microsoft.com/office/drawing/2014/main" id="{D0D9D1CC-F66B-AEEF-AB4A-F1E895DFA4AB}"/>
                  </a:ext>
                </a:extLst>
              </p:cNvPr>
              <p:cNvSpPr/>
              <p:nvPr/>
            </p:nvSpPr>
            <p:spPr>
              <a:xfrm>
                <a:off x="19534321" y="434309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09" name="Free-form: Shape 65">
                <a:extLst>
                  <a:ext uri="{FF2B5EF4-FFF2-40B4-BE49-F238E27FC236}">
                    <a16:creationId xmlns:a16="http://schemas.microsoft.com/office/drawing/2014/main" id="{FB06EC86-4BFE-D5EC-22B8-2C7ACB9B63D7}"/>
                  </a:ext>
                </a:extLst>
              </p:cNvPr>
              <p:cNvSpPr/>
              <p:nvPr/>
            </p:nvSpPr>
            <p:spPr>
              <a:xfrm>
                <a:off x="19591471" y="434309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10" name="Free-form: Shape 66">
                <a:extLst>
                  <a:ext uri="{FF2B5EF4-FFF2-40B4-BE49-F238E27FC236}">
                    <a16:creationId xmlns:a16="http://schemas.microsoft.com/office/drawing/2014/main" id="{E0A5DBBD-B2D5-DC05-46A8-096C342865F6}"/>
                  </a:ext>
                </a:extLst>
              </p:cNvPr>
              <p:cNvSpPr/>
              <p:nvPr/>
            </p:nvSpPr>
            <p:spPr>
              <a:xfrm>
                <a:off x="19648621" y="438119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11" name="Free-form: Shape 70">
                <a:extLst>
                  <a:ext uri="{FF2B5EF4-FFF2-40B4-BE49-F238E27FC236}">
                    <a16:creationId xmlns:a16="http://schemas.microsoft.com/office/drawing/2014/main" id="{09E398D9-02FE-BC41-2293-3D7628658BDE}"/>
                  </a:ext>
                </a:extLst>
              </p:cNvPr>
              <p:cNvSpPr/>
              <p:nvPr/>
            </p:nvSpPr>
            <p:spPr>
              <a:xfrm>
                <a:off x="19724821" y="438119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12" name="Free-form: Shape 71">
                <a:extLst>
                  <a:ext uri="{FF2B5EF4-FFF2-40B4-BE49-F238E27FC236}">
                    <a16:creationId xmlns:a16="http://schemas.microsoft.com/office/drawing/2014/main" id="{011E2D74-9FA0-FA47-987F-DCB729FA42FD}"/>
                  </a:ext>
                </a:extLst>
              </p:cNvPr>
              <p:cNvSpPr/>
              <p:nvPr/>
            </p:nvSpPr>
            <p:spPr>
              <a:xfrm>
                <a:off x="19781971" y="4381195"/>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13" name="Free-form: Shape 72">
                <a:extLst>
                  <a:ext uri="{FF2B5EF4-FFF2-40B4-BE49-F238E27FC236}">
                    <a16:creationId xmlns:a16="http://schemas.microsoft.com/office/drawing/2014/main" id="{DFC0F4E0-5094-D40B-7221-ED4207399162}"/>
                  </a:ext>
                </a:extLst>
              </p:cNvPr>
              <p:cNvSpPr/>
              <p:nvPr/>
            </p:nvSpPr>
            <p:spPr>
              <a:xfrm>
                <a:off x="1986955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14" name="Free-form: Shape 73">
                <a:extLst>
                  <a:ext uri="{FF2B5EF4-FFF2-40B4-BE49-F238E27FC236}">
                    <a16:creationId xmlns:a16="http://schemas.microsoft.com/office/drawing/2014/main" id="{441EF591-FAEE-3BC3-804E-E6A0C0872327}"/>
                  </a:ext>
                </a:extLst>
              </p:cNvPr>
              <p:cNvSpPr/>
              <p:nvPr/>
            </p:nvSpPr>
            <p:spPr>
              <a:xfrm>
                <a:off x="1996480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15" name="Free-form: Shape 74">
                <a:extLst>
                  <a:ext uri="{FF2B5EF4-FFF2-40B4-BE49-F238E27FC236}">
                    <a16:creationId xmlns:a16="http://schemas.microsoft.com/office/drawing/2014/main" id="{12038B33-EDAB-1AF6-9BB8-A6E2B234D6B7}"/>
                  </a:ext>
                </a:extLst>
              </p:cNvPr>
              <p:cNvSpPr/>
              <p:nvPr/>
            </p:nvSpPr>
            <p:spPr>
              <a:xfrm>
                <a:off x="2000290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16" name="Free-form: Shape 75">
                <a:extLst>
                  <a:ext uri="{FF2B5EF4-FFF2-40B4-BE49-F238E27FC236}">
                    <a16:creationId xmlns:a16="http://schemas.microsoft.com/office/drawing/2014/main" id="{944087C8-AC85-F37B-991C-FDA95C307956}"/>
                  </a:ext>
                </a:extLst>
              </p:cNvPr>
              <p:cNvSpPr/>
              <p:nvPr/>
            </p:nvSpPr>
            <p:spPr>
              <a:xfrm>
                <a:off x="2009815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17" name="Free-form: Shape 76">
                <a:extLst>
                  <a:ext uri="{FF2B5EF4-FFF2-40B4-BE49-F238E27FC236}">
                    <a16:creationId xmlns:a16="http://schemas.microsoft.com/office/drawing/2014/main" id="{C1296121-C3BF-3B58-088B-7AAE9589B713}"/>
                  </a:ext>
                </a:extLst>
              </p:cNvPr>
              <p:cNvSpPr/>
              <p:nvPr/>
            </p:nvSpPr>
            <p:spPr>
              <a:xfrm>
                <a:off x="2013625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18" name="Free-form: Shape 77">
                <a:extLst>
                  <a:ext uri="{FF2B5EF4-FFF2-40B4-BE49-F238E27FC236}">
                    <a16:creationId xmlns:a16="http://schemas.microsoft.com/office/drawing/2014/main" id="{9014B6CF-BA10-EF26-3C2A-EEEFEB23F313}"/>
                  </a:ext>
                </a:extLst>
              </p:cNvPr>
              <p:cNvSpPr/>
              <p:nvPr/>
            </p:nvSpPr>
            <p:spPr>
              <a:xfrm>
                <a:off x="2034580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19" name="Free-form: Shape 78">
                <a:extLst>
                  <a:ext uri="{FF2B5EF4-FFF2-40B4-BE49-F238E27FC236}">
                    <a16:creationId xmlns:a16="http://schemas.microsoft.com/office/drawing/2014/main" id="{BABBECE3-3191-FE46-5E92-8503E4E0269D}"/>
                  </a:ext>
                </a:extLst>
              </p:cNvPr>
              <p:cNvSpPr/>
              <p:nvPr/>
            </p:nvSpPr>
            <p:spPr>
              <a:xfrm>
                <a:off x="2049820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20" name="Free-form: Shape 79">
                <a:extLst>
                  <a:ext uri="{FF2B5EF4-FFF2-40B4-BE49-F238E27FC236}">
                    <a16:creationId xmlns:a16="http://schemas.microsoft.com/office/drawing/2014/main" id="{3788C04D-76F9-9170-4CC5-8D9F5526A6D7}"/>
                  </a:ext>
                </a:extLst>
              </p:cNvPr>
              <p:cNvSpPr/>
              <p:nvPr/>
            </p:nvSpPr>
            <p:spPr>
              <a:xfrm>
                <a:off x="2057440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21" name="Free-form: Shape 80">
                <a:extLst>
                  <a:ext uri="{FF2B5EF4-FFF2-40B4-BE49-F238E27FC236}">
                    <a16:creationId xmlns:a16="http://schemas.microsoft.com/office/drawing/2014/main" id="{AD596B35-7ACB-6772-7C27-4BC0574027E5}"/>
                  </a:ext>
                </a:extLst>
              </p:cNvPr>
              <p:cNvSpPr/>
              <p:nvPr/>
            </p:nvSpPr>
            <p:spPr>
              <a:xfrm>
                <a:off x="2066965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22" name="Free-form: Shape 81">
                <a:extLst>
                  <a:ext uri="{FF2B5EF4-FFF2-40B4-BE49-F238E27FC236}">
                    <a16:creationId xmlns:a16="http://schemas.microsoft.com/office/drawing/2014/main" id="{4311A966-222F-9AE1-CB30-9A1F6281DCE2}"/>
                  </a:ext>
                </a:extLst>
              </p:cNvPr>
              <p:cNvSpPr/>
              <p:nvPr/>
            </p:nvSpPr>
            <p:spPr>
              <a:xfrm>
                <a:off x="2070775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23" name="Free-form: Shape 82">
                <a:extLst>
                  <a:ext uri="{FF2B5EF4-FFF2-40B4-BE49-F238E27FC236}">
                    <a16:creationId xmlns:a16="http://schemas.microsoft.com/office/drawing/2014/main" id="{50B17933-C234-394D-9D86-8CB917ED4422}"/>
                  </a:ext>
                </a:extLst>
              </p:cNvPr>
              <p:cNvSpPr/>
              <p:nvPr/>
            </p:nvSpPr>
            <p:spPr>
              <a:xfrm>
                <a:off x="2078395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24" name="Free-form: Shape 83">
                <a:extLst>
                  <a:ext uri="{FF2B5EF4-FFF2-40B4-BE49-F238E27FC236}">
                    <a16:creationId xmlns:a16="http://schemas.microsoft.com/office/drawing/2014/main" id="{BDB4B962-46AC-2F2B-C2CE-5FEEB3CC14C9}"/>
                  </a:ext>
                </a:extLst>
              </p:cNvPr>
              <p:cNvSpPr/>
              <p:nvPr/>
            </p:nvSpPr>
            <p:spPr>
              <a:xfrm>
                <a:off x="2082205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25" name="Free-form: Shape 84">
                <a:extLst>
                  <a:ext uri="{FF2B5EF4-FFF2-40B4-BE49-F238E27FC236}">
                    <a16:creationId xmlns:a16="http://schemas.microsoft.com/office/drawing/2014/main" id="{8526E6AD-8992-57B0-FBF6-F804074CB80E}"/>
                  </a:ext>
                </a:extLst>
              </p:cNvPr>
              <p:cNvSpPr/>
              <p:nvPr/>
            </p:nvSpPr>
            <p:spPr>
              <a:xfrm>
                <a:off x="2086015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26" name="Free-form: Shape 85">
                <a:extLst>
                  <a:ext uri="{FF2B5EF4-FFF2-40B4-BE49-F238E27FC236}">
                    <a16:creationId xmlns:a16="http://schemas.microsoft.com/office/drawing/2014/main" id="{9A240FE1-2051-26F3-F7FC-136471614041}"/>
                  </a:ext>
                </a:extLst>
              </p:cNvPr>
              <p:cNvSpPr/>
              <p:nvPr/>
            </p:nvSpPr>
            <p:spPr>
              <a:xfrm>
                <a:off x="2095540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27" name="Free-form: Shape 86">
                <a:extLst>
                  <a:ext uri="{FF2B5EF4-FFF2-40B4-BE49-F238E27FC236}">
                    <a16:creationId xmlns:a16="http://schemas.microsoft.com/office/drawing/2014/main" id="{4D137AC4-0B1D-C5D0-B2CF-6F66D9BF8393}"/>
                  </a:ext>
                </a:extLst>
              </p:cNvPr>
              <p:cNvSpPr/>
              <p:nvPr/>
            </p:nvSpPr>
            <p:spPr>
              <a:xfrm>
                <a:off x="2112685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28" name="Free-form: Shape 87">
                <a:extLst>
                  <a:ext uri="{FF2B5EF4-FFF2-40B4-BE49-F238E27FC236}">
                    <a16:creationId xmlns:a16="http://schemas.microsoft.com/office/drawing/2014/main" id="{5184FE93-F880-5184-B38F-491CDB6434D0}"/>
                  </a:ext>
                </a:extLst>
              </p:cNvPr>
              <p:cNvSpPr/>
              <p:nvPr/>
            </p:nvSpPr>
            <p:spPr>
              <a:xfrm>
                <a:off x="2116495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29" name="Free-form: Shape 88">
                <a:extLst>
                  <a:ext uri="{FF2B5EF4-FFF2-40B4-BE49-F238E27FC236}">
                    <a16:creationId xmlns:a16="http://schemas.microsoft.com/office/drawing/2014/main" id="{09551502-5D75-51EC-76F9-1AB9FDFE80E7}"/>
                  </a:ext>
                </a:extLst>
              </p:cNvPr>
              <p:cNvSpPr/>
              <p:nvPr/>
            </p:nvSpPr>
            <p:spPr>
              <a:xfrm>
                <a:off x="2129830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30" name="Free-form: Shape 89">
                <a:extLst>
                  <a:ext uri="{FF2B5EF4-FFF2-40B4-BE49-F238E27FC236}">
                    <a16:creationId xmlns:a16="http://schemas.microsoft.com/office/drawing/2014/main" id="{4DA04DC8-FC5C-8BE7-8CC4-6FFBC726DE86}"/>
                  </a:ext>
                </a:extLst>
              </p:cNvPr>
              <p:cNvSpPr/>
              <p:nvPr/>
            </p:nvSpPr>
            <p:spPr>
              <a:xfrm>
                <a:off x="2133640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31" name="Free-form: Shape 90">
                <a:extLst>
                  <a:ext uri="{FF2B5EF4-FFF2-40B4-BE49-F238E27FC236}">
                    <a16:creationId xmlns:a16="http://schemas.microsoft.com/office/drawing/2014/main" id="{8BAABF24-FBBD-8DE6-B6BB-A8E48079A2A1}"/>
                  </a:ext>
                </a:extLst>
              </p:cNvPr>
              <p:cNvSpPr/>
              <p:nvPr/>
            </p:nvSpPr>
            <p:spPr>
              <a:xfrm>
                <a:off x="2141260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32" name="Free-form: Shape 91">
                <a:extLst>
                  <a:ext uri="{FF2B5EF4-FFF2-40B4-BE49-F238E27FC236}">
                    <a16:creationId xmlns:a16="http://schemas.microsoft.com/office/drawing/2014/main" id="{EDFDC1F0-D522-F507-9088-95B491D7DAAE}"/>
                  </a:ext>
                </a:extLst>
              </p:cNvPr>
              <p:cNvSpPr/>
              <p:nvPr/>
            </p:nvSpPr>
            <p:spPr>
              <a:xfrm>
                <a:off x="21565004" y="43849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33" name="Free-form: Shape 92">
                <a:extLst>
                  <a:ext uri="{FF2B5EF4-FFF2-40B4-BE49-F238E27FC236}">
                    <a16:creationId xmlns:a16="http://schemas.microsoft.com/office/drawing/2014/main" id="{1F4916F4-3F5F-7EDB-5D74-45C50FFF0140}"/>
                  </a:ext>
                </a:extLst>
              </p:cNvPr>
              <p:cNvSpPr/>
              <p:nvPr/>
            </p:nvSpPr>
            <p:spPr>
              <a:xfrm>
                <a:off x="21641204" y="457548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34" name="Free-form: Shape 93">
                <a:extLst>
                  <a:ext uri="{FF2B5EF4-FFF2-40B4-BE49-F238E27FC236}">
                    <a16:creationId xmlns:a16="http://schemas.microsoft.com/office/drawing/2014/main" id="{2EEBD681-3DA6-A4FF-002D-ECF3C7689C7D}"/>
                  </a:ext>
                </a:extLst>
              </p:cNvPr>
              <p:cNvSpPr/>
              <p:nvPr/>
            </p:nvSpPr>
            <p:spPr>
              <a:xfrm>
                <a:off x="21610828" y="4605861"/>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35" name="Free-form: Shape 94">
                <a:extLst>
                  <a:ext uri="{FF2B5EF4-FFF2-40B4-BE49-F238E27FC236}">
                    <a16:creationId xmlns:a16="http://schemas.microsoft.com/office/drawing/2014/main" id="{3A85952F-D1E6-6534-C3F2-AC5756547CEC}"/>
                  </a:ext>
                </a:extLst>
              </p:cNvPr>
              <p:cNvSpPr/>
              <p:nvPr/>
            </p:nvSpPr>
            <p:spPr>
              <a:xfrm>
                <a:off x="21717404" y="459453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sp>
            <p:nvSpPr>
              <p:cNvPr id="236" name="Free-form: Shape 95">
                <a:extLst>
                  <a:ext uri="{FF2B5EF4-FFF2-40B4-BE49-F238E27FC236}">
                    <a16:creationId xmlns:a16="http://schemas.microsoft.com/office/drawing/2014/main" id="{D736BEE6-915A-FBC4-3A8A-C661532C26C1}"/>
                  </a:ext>
                </a:extLst>
              </p:cNvPr>
              <p:cNvSpPr/>
              <p:nvPr/>
            </p:nvSpPr>
            <p:spPr>
              <a:xfrm>
                <a:off x="22193672" y="4594536"/>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latin typeface="+mn-lt"/>
                </a:endParaRPr>
              </a:p>
            </p:txBody>
          </p:sp>
        </p:grpSp>
      </p:grpSp>
      <p:sp>
        <p:nvSpPr>
          <p:cNvPr id="237" name="文本框 4">
            <a:extLst>
              <a:ext uri="{FF2B5EF4-FFF2-40B4-BE49-F238E27FC236}">
                <a16:creationId xmlns:a16="http://schemas.microsoft.com/office/drawing/2014/main" id="{B0415A5F-9E67-A1A8-CF91-94C63928C807}"/>
              </a:ext>
            </a:extLst>
          </p:cNvPr>
          <p:cNvSpPr txBox="1"/>
          <p:nvPr/>
        </p:nvSpPr>
        <p:spPr>
          <a:xfrm>
            <a:off x="4552563" y="1551725"/>
            <a:ext cx="3086875"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262626"/>
                </a:solidFill>
                <a:effectLst/>
                <a:uLnTx/>
                <a:uFillTx/>
                <a:latin typeface="+mn-lt"/>
                <a:ea typeface="Arial" panose="020B0604020202020204" pitchFamily="34" charset="0"/>
                <a:cs typeface="Arial" panose="020B0604020202020204" pitchFamily="34" charset="0"/>
                <a:sym typeface="Helvetica"/>
              </a:rPr>
              <a:t>PASでの全生存期間</a:t>
            </a:r>
          </a:p>
        </p:txBody>
      </p:sp>
      <p:cxnSp>
        <p:nvCxnSpPr>
          <p:cNvPr id="238" name="Straight Connector 237">
            <a:extLst>
              <a:ext uri="{FF2B5EF4-FFF2-40B4-BE49-F238E27FC236}">
                <a16:creationId xmlns:a16="http://schemas.microsoft.com/office/drawing/2014/main" id="{441F9181-1CDB-8534-04F1-D489F2B4E08E}"/>
              </a:ext>
            </a:extLst>
          </p:cNvPr>
          <p:cNvCxnSpPr>
            <a:cxnSpLocks/>
          </p:cNvCxnSpPr>
          <p:nvPr/>
        </p:nvCxnSpPr>
        <p:spPr>
          <a:xfrm>
            <a:off x="250855" y="5714270"/>
            <a:ext cx="288000" cy="0"/>
          </a:xfrm>
          <a:prstGeom prst="line">
            <a:avLst/>
          </a:prstGeom>
          <a:noFill/>
          <a:ln w="19050" cap="flat">
            <a:solidFill>
              <a:schemeClr val="accent1">
                <a:alpha val="99000"/>
              </a:schemeClr>
            </a:solidFill>
            <a:prstDash val="solid"/>
            <a:miter/>
          </a:ln>
        </p:spPr>
      </p:cxnSp>
      <p:cxnSp>
        <p:nvCxnSpPr>
          <p:cNvPr id="239" name="Straight Connector 238">
            <a:extLst>
              <a:ext uri="{FF2B5EF4-FFF2-40B4-BE49-F238E27FC236}">
                <a16:creationId xmlns:a16="http://schemas.microsoft.com/office/drawing/2014/main" id="{FDE12EBC-B7BC-BFBA-858D-0A27B6A84D9E}"/>
              </a:ext>
            </a:extLst>
          </p:cNvPr>
          <p:cNvCxnSpPr>
            <a:cxnSpLocks/>
          </p:cNvCxnSpPr>
          <p:nvPr/>
        </p:nvCxnSpPr>
        <p:spPr>
          <a:xfrm>
            <a:off x="250855" y="6014951"/>
            <a:ext cx="288000" cy="0"/>
          </a:xfrm>
          <a:prstGeom prst="line">
            <a:avLst/>
          </a:prstGeom>
          <a:noFill/>
          <a:ln w="19050" cap="flat">
            <a:solidFill>
              <a:schemeClr val="accent2">
                <a:alpha val="99000"/>
              </a:schemeClr>
            </a:solidFill>
            <a:prstDash val="solid"/>
            <a:miter/>
          </a:ln>
        </p:spPr>
      </p:cxnSp>
    </p:spTree>
    <p:extLst>
      <p:ext uri="{BB962C8B-B14F-4D97-AF65-F5344CB8AC3E}">
        <p14:creationId xmlns:p14="http://schemas.microsoft.com/office/powerpoint/2010/main" val="2324579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F7B7A-97AF-8A84-AE21-EF10F9A5E8C3}"/>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2F795A1-00B8-93E5-77FA-FC03C7711D2B}"/>
              </a:ext>
            </a:extLst>
          </p:cNvPr>
          <p:cNvSpPr>
            <a:spLocks noGrp="1"/>
          </p:cNvSpPr>
          <p:nvPr>
            <p:ph type="title"/>
          </p:nvPr>
        </p:nvSpPr>
        <p:spPr>
          <a:xfrm>
            <a:off x="304800" y="79701"/>
            <a:ext cx="11731868" cy="939801"/>
          </a:xfrm>
        </p:spPr>
        <p:txBody>
          <a:bodyPr rtlCol="0"/>
          <a:lstStyle/>
          <a:p>
            <a:pPr rtl="0"/>
            <a:r>
              <a:rPr lang="ja-jp">
                <a:latin typeface="+mn-lt"/>
              </a:rPr>
              <a:t>CT051：スカイスクレイパー01：治療歴無しPD-L1高値の局所進行切除不能/転移性NSCLC患者を対象とした、チラゴルマブ（tira）+アテゾリズマブ（atezo）対プラセボ（pbo）+アテゾ（atezo）の第III相無作為化試験 - Peters S, et al</a:t>
            </a:r>
          </a:p>
        </p:txBody>
      </p:sp>
      <p:sp>
        <p:nvSpPr>
          <p:cNvPr id="29" name="Content Placeholder 7">
            <a:extLst>
              <a:ext uri="{FF2B5EF4-FFF2-40B4-BE49-F238E27FC236}">
                <a16:creationId xmlns:a16="http://schemas.microsoft.com/office/drawing/2014/main" id="{2DF824B2-0773-09D1-3255-A89082D6B761}"/>
              </a:ext>
            </a:extLst>
          </p:cNvPr>
          <p:cNvSpPr>
            <a:spLocks noGrp="1"/>
          </p:cNvSpPr>
          <p:nvPr>
            <p:ph idx="1"/>
          </p:nvPr>
        </p:nvSpPr>
        <p:spPr>
          <a:xfrm>
            <a:off x="304799" y="1218917"/>
            <a:ext cx="11731869" cy="5055650"/>
          </a:xfrm>
        </p:spPr>
        <p:txBody>
          <a:bodyPr rtlCol="0"/>
          <a:lstStyle/>
          <a:p>
            <a:pPr rtl="0"/>
            <a:r>
              <a:rPr lang="ja-jp" b="1" dirty="0"/>
              <a:t>主な結果 (続き)</a:t>
            </a:r>
            <a:endParaRPr lang="en-IE" altLang="ja-JP" b="1" dirty="0"/>
          </a:p>
          <a:p>
            <a:pPr rtl="0"/>
            <a:endParaRPr lang="ja-jp" b="1" dirty="0"/>
          </a:p>
          <a:p>
            <a:pPr rtl="0">
              <a:spcBef>
                <a:spcPts val="25800"/>
              </a:spcBef>
            </a:pPr>
            <a:r>
              <a:rPr lang="ja-jp" b="1" dirty="0"/>
              <a:t>結論</a:t>
            </a:r>
          </a:p>
          <a:p>
            <a:pPr lvl="1" rtl="0"/>
            <a:r>
              <a:rPr lang="ja-jp" dirty="0"/>
              <a:t>未治療の局所進行性切除不能/転移性NSCLCかつPD-L1高発現患者において、チラゴルマブ＋アテゾリズマブ併用療法はアテゾリズマブ単剤に対して付加的効果がなく、許容可能な安全性プロファイルを確認した</a:t>
            </a:r>
          </a:p>
        </p:txBody>
      </p:sp>
      <p:sp>
        <p:nvSpPr>
          <p:cNvPr id="30" name="Text Placeholder 4">
            <a:extLst>
              <a:ext uri="{FF2B5EF4-FFF2-40B4-BE49-F238E27FC236}">
                <a16:creationId xmlns:a16="http://schemas.microsoft.com/office/drawing/2014/main" id="{C8AD599F-2E2C-E7DC-79F5-E8A4A41A9E78}"/>
              </a:ext>
            </a:extLst>
          </p:cNvPr>
          <p:cNvSpPr>
            <a:spLocks noGrp="1"/>
          </p:cNvSpPr>
          <p:nvPr>
            <p:ph type="body" sz="quarter" idx="11"/>
          </p:nvPr>
        </p:nvSpPr>
        <p:spPr>
          <a:xfrm>
            <a:off x="6379633" y="6493320"/>
            <a:ext cx="5507567" cy="200025"/>
          </a:xfrm>
        </p:spPr>
        <p:txBody>
          <a:bodyPr rtlCol="0"/>
          <a:lstStyle/>
          <a:p>
            <a:pPr rtl="0"/>
            <a:r>
              <a:rPr lang="ja-jp"/>
              <a:t>Peters S, et al.AACR; 2025.抄録番号：CT051</a:t>
            </a:r>
          </a:p>
        </p:txBody>
      </p:sp>
      <p:graphicFrame>
        <p:nvGraphicFramePr>
          <p:cNvPr id="3" name="Table 2">
            <a:extLst>
              <a:ext uri="{FF2B5EF4-FFF2-40B4-BE49-F238E27FC236}">
                <a16:creationId xmlns:a16="http://schemas.microsoft.com/office/drawing/2014/main" id="{2BFF57B4-E845-2453-6DAA-20568CD132EF}"/>
              </a:ext>
            </a:extLst>
          </p:cNvPr>
          <p:cNvGraphicFramePr>
            <a:graphicFrameLocks noGrp="1"/>
          </p:cNvGraphicFramePr>
          <p:nvPr>
            <p:extLst>
              <p:ext uri="{D42A27DB-BD31-4B8C-83A1-F6EECF244321}">
                <p14:modId xmlns:p14="http://schemas.microsoft.com/office/powerpoint/2010/main" val="460630380"/>
              </p:ext>
            </p:extLst>
          </p:nvPr>
        </p:nvGraphicFramePr>
        <p:xfrm>
          <a:off x="71353" y="1611914"/>
          <a:ext cx="4218700" cy="3319200"/>
        </p:xfrm>
        <a:graphic>
          <a:graphicData uri="http://schemas.openxmlformats.org/drawingml/2006/table">
            <a:tbl>
              <a:tblPr firstRow="1" bandRow="1">
                <a:tableStyleId>{69012ECD-51FC-41F1-AA8D-1B2483CD663E}</a:tableStyleId>
              </a:tblPr>
              <a:tblGrid>
                <a:gridCol w="1612950">
                  <a:extLst>
                    <a:ext uri="{9D8B030D-6E8A-4147-A177-3AD203B41FA5}">
                      <a16:colId xmlns:a16="http://schemas.microsoft.com/office/drawing/2014/main" val="881070766"/>
                    </a:ext>
                  </a:extLst>
                </a:gridCol>
                <a:gridCol w="1302875">
                  <a:extLst>
                    <a:ext uri="{9D8B030D-6E8A-4147-A177-3AD203B41FA5}">
                      <a16:colId xmlns:a16="http://schemas.microsoft.com/office/drawing/2014/main" val="3400412284"/>
                    </a:ext>
                  </a:extLst>
                </a:gridCol>
                <a:gridCol w="1302875">
                  <a:extLst>
                    <a:ext uri="{9D8B030D-6E8A-4147-A177-3AD203B41FA5}">
                      <a16:colId xmlns:a16="http://schemas.microsoft.com/office/drawing/2014/main" val="1653846850"/>
                    </a:ext>
                  </a:extLst>
                </a:gridCol>
              </a:tblGrid>
              <a:tr h="345873">
                <a:tc>
                  <a:txBody>
                    <a:bodyPr/>
                    <a:lstStyle/>
                    <a:p>
                      <a:pPr algn="l" rtl="0"/>
                      <a:r>
                        <a:rPr lang="ja-jp" sz="1200" kern="1200">
                          <a:solidFill>
                            <a:schemeClr val="tx2"/>
                          </a:solidFill>
                          <a:latin typeface="+mn-lt"/>
                          <a:ea typeface="+mn-ea"/>
                          <a:cs typeface="+mn-cs"/>
                        </a:rPr>
                        <a:t>SAS母集団</a:t>
                      </a:r>
                    </a:p>
                  </a:txBody>
                  <a:tcPr marL="72000" marR="36000" marT="0" marB="0" anchor="b"/>
                </a:tc>
                <a:tc>
                  <a:txBody>
                    <a:bodyPr/>
                    <a:lstStyle/>
                    <a:p>
                      <a:pPr algn="ctr" rtl="0"/>
                      <a:r>
                        <a:rPr lang="ja-jp" sz="1200" kern="1200">
                          <a:solidFill>
                            <a:schemeClr val="tx2"/>
                          </a:solidFill>
                        </a:rPr>
                        <a:t>チラゴルマブ+</a:t>
                      </a:r>
                      <a:br>
                        <a:rPr lang="en-GB" sz="1200" kern="1200" dirty="0">
                          <a:solidFill>
                            <a:schemeClr val="tx2"/>
                          </a:solidFill>
                        </a:rPr>
                      </a:br>
                      <a:r>
                        <a:rPr lang="ja-jp" sz="1200" kern="1200">
                          <a:solidFill>
                            <a:schemeClr val="tx2"/>
                          </a:solidFill>
                        </a:rPr>
                        <a:t>アテゾリズマブ</a:t>
                      </a:r>
                    </a:p>
                    <a:p>
                      <a:pPr algn="ctr" rtl="0"/>
                      <a:r>
                        <a:rPr lang="ja-jp" sz="1200" kern="1200">
                          <a:solidFill>
                            <a:schemeClr val="tx2"/>
                          </a:solidFill>
                        </a:rPr>
                        <a:t>(n=211)</a:t>
                      </a:r>
                      <a:endParaRPr lang="en-GB" sz="1200" kern="1200" dirty="0">
                        <a:solidFill>
                          <a:schemeClr val="tx2"/>
                        </a:solidFill>
                        <a:latin typeface="+mn-lt"/>
                        <a:ea typeface="+mn-ea"/>
                        <a:cs typeface="+mn-cs"/>
                      </a:endParaRPr>
                    </a:p>
                  </a:txBody>
                  <a:tcPr marL="72000" marR="36000" marT="0" marB="0" anchor="b"/>
                </a:tc>
                <a:tc>
                  <a:txBody>
                    <a:bodyPr/>
                    <a:lstStyle/>
                    <a:p>
                      <a:pPr algn="ctr" rtl="0"/>
                      <a:r>
                        <a:rPr lang="ja-jp" sz="1200" kern="1200">
                          <a:solidFill>
                            <a:schemeClr val="tx2"/>
                          </a:solidFill>
                        </a:rPr>
                        <a:t>プラセボ +</a:t>
                      </a:r>
                      <a:br>
                        <a:rPr lang="en-GB" sz="1200" kern="1200" dirty="0">
                          <a:solidFill>
                            <a:schemeClr val="tx2"/>
                          </a:solidFill>
                        </a:rPr>
                      </a:br>
                      <a:r>
                        <a:rPr lang="ja-jp" sz="1200" kern="1200">
                          <a:solidFill>
                            <a:schemeClr val="tx2"/>
                          </a:solidFill>
                        </a:rPr>
                        <a:t>アテゾリズマブ</a:t>
                      </a:r>
                    </a:p>
                    <a:p>
                      <a:pPr algn="ctr" rtl="0"/>
                      <a:r>
                        <a:rPr lang="ja-jp" sz="1200" kern="1200">
                          <a:solidFill>
                            <a:schemeClr val="tx2"/>
                          </a:solidFill>
                        </a:rPr>
                        <a:t>(n=209)</a:t>
                      </a:r>
                      <a:endParaRPr lang="en-GB" sz="1200" kern="1200" dirty="0">
                        <a:solidFill>
                          <a:schemeClr val="tx2"/>
                        </a:solidFill>
                        <a:latin typeface="+mn-lt"/>
                        <a:ea typeface="+mn-ea"/>
                        <a:cs typeface="+mn-cs"/>
                      </a:endParaRPr>
                    </a:p>
                  </a:txBody>
                  <a:tcPr marL="72000" marR="36000" marT="0" marB="0" anchor="b"/>
                </a:tc>
                <a:extLst>
                  <a:ext uri="{0D108BD9-81ED-4DB2-BD59-A6C34878D82A}">
                    <a16:rowId xmlns:a16="http://schemas.microsoft.com/office/drawing/2014/main" val="1036986302"/>
                  </a:ext>
                </a:extLst>
              </a:tr>
              <a:tr h="116113">
                <a:tc>
                  <a:txBody>
                    <a:bodyPr/>
                    <a:lstStyle/>
                    <a:p>
                      <a:pPr algn="l" rtl="0"/>
                      <a:r>
                        <a:rPr lang="ja-jp" sz="1200" b="1">
                          <a:solidFill>
                            <a:srgbClr val="363636"/>
                          </a:solidFill>
                        </a:rPr>
                        <a:t>PFS</a:t>
                      </a:r>
                    </a:p>
                  </a:txBody>
                  <a:tcPr marL="72000" marR="72000" marT="36000" marB="36000" anchor="ctr"/>
                </a:tc>
                <a:tc>
                  <a:txBody>
                    <a:bodyPr/>
                    <a:lstStyle/>
                    <a:p>
                      <a:pPr algn="ctr" rtl="0"/>
                      <a:endParaRPr lang="en-GB" sz="1200" dirty="0">
                        <a:solidFill>
                          <a:srgbClr val="363636"/>
                        </a:solidFill>
                      </a:endParaRPr>
                    </a:p>
                  </a:txBody>
                  <a:tcPr marL="72000" marR="72000" marT="36000" marB="36000" anchor="ctr"/>
                </a:tc>
                <a:tc>
                  <a:txBody>
                    <a:bodyPr/>
                    <a:lstStyle/>
                    <a:p>
                      <a:pPr algn="ctr" rtl="0"/>
                      <a:endParaRPr lang="en-GB" sz="1200" dirty="0">
                        <a:solidFill>
                          <a:srgbClr val="363636"/>
                        </a:solidFill>
                      </a:endParaRPr>
                    </a:p>
                  </a:txBody>
                  <a:tcPr marL="72000" marR="72000" marT="36000" marB="36000" anchor="ctr"/>
                </a:tc>
                <a:extLst>
                  <a:ext uri="{0D108BD9-81ED-4DB2-BD59-A6C34878D82A}">
                    <a16:rowId xmlns:a16="http://schemas.microsoft.com/office/drawing/2014/main" val="851425058"/>
                  </a:ext>
                </a:extLst>
              </a:tr>
              <a:tr h="0">
                <a:tc>
                  <a:txBody>
                    <a:bodyPr/>
                    <a:lstStyle/>
                    <a:p>
                      <a:pPr algn="l" rtl="0"/>
                      <a:r>
                        <a:rPr lang="ja-jp" sz="1200">
                          <a:solidFill>
                            <a:srgbClr val="363636"/>
                          </a:solidFill>
                        </a:rPr>
                        <a:t>イベント、n (％)</a:t>
                      </a:r>
                    </a:p>
                  </a:txBody>
                  <a:tcPr marL="72000" marR="72000" marT="36000" marB="36000" anchor="ctr"/>
                </a:tc>
                <a:tc>
                  <a:txBody>
                    <a:bodyPr/>
                    <a:lstStyle/>
                    <a:p>
                      <a:pPr algn="ctr" rtl="0"/>
                      <a:r>
                        <a:rPr lang="ja-jp" sz="1200">
                          <a:solidFill>
                            <a:srgbClr val="363636"/>
                          </a:solidFill>
                        </a:rPr>
                        <a:t>172 (81.5)</a:t>
                      </a:r>
                    </a:p>
                  </a:txBody>
                  <a:tcPr marL="72000" marR="72000" marT="36000" marB="36000" anchor="ctr"/>
                </a:tc>
                <a:tc>
                  <a:txBody>
                    <a:bodyPr/>
                    <a:lstStyle/>
                    <a:p>
                      <a:pPr algn="ctr" rtl="0"/>
                      <a:r>
                        <a:rPr lang="ja-jp" sz="1200">
                          <a:solidFill>
                            <a:srgbClr val="363636"/>
                          </a:solidFill>
                        </a:rPr>
                        <a:t>178 (85.2)</a:t>
                      </a:r>
                    </a:p>
                  </a:txBody>
                  <a:tcPr marL="72000" marR="72000" marT="36000" marB="36000" anchor="ctr"/>
                </a:tc>
                <a:extLst>
                  <a:ext uri="{0D108BD9-81ED-4DB2-BD59-A6C34878D82A}">
                    <a16:rowId xmlns:a16="http://schemas.microsoft.com/office/drawing/2014/main" val="3960412512"/>
                  </a:ext>
                </a:extLst>
              </a:tr>
              <a:tr h="0">
                <a:tc>
                  <a:txBody>
                    <a:bodyPr/>
                    <a:lstStyle/>
                    <a:p>
                      <a:pPr algn="l" rtl="0"/>
                      <a:r>
                        <a:rPr lang="ja-jp" sz="1200">
                          <a:solidFill>
                            <a:srgbClr val="363636"/>
                          </a:solidFill>
                        </a:rPr>
                        <a:t>mPFS、月数（95%信頼区間）</a:t>
                      </a:r>
                    </a:p>
                  </a:txBody>
                  <a:tcPr marL="72000" marR="72000" marT="36000" marB="36000" anchor="ctr"/>
                </a:tc>
                <a:tc>
                  <a:txBody>
                    <a:bodyPr/>
                    <a:lstStyle/>
                    <a:p>
                      <a:pPr algn="ctr" rtl="0"/>
                      <a:r>
                        <a:rPr lang="ja-jp" sz="1200">
                          <a:solidFill>
                            <a:srgbClr val="363636"/>
                          </a:solidFill>
                        </a:rPr>
                        <a:t>8.3 (6.2, 11.3)</a:t>
                      </a:r>
                    </a:p>
                  </a:txBody>
                  <a:tcPr marL="72000" marR="72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5.7 (4.7, 7.3)</a:t>
                      </a:r>
                    </a:p>
                  </a:txBody>
                  <a:tcPr marL="72000" marR="72000" marT="36000" marB="36000" anchor="ctr"/>
                </a:tc>
                <a:extLst>
                  <a:ext uri="{0D108BD9-81ED-4DB2-BD59-A6C34878D82A}">
                    <a16:rowId xmlns:a16="http://schemas.microsoft.com/office/drawing/2014/main" val="2800554499"/>
                  </a:ext>
                </a:extLst>
              </a:tr>
              <a:tr h="0">
                <a:tc>
                  <a:txBody>
                    <a:bodyPr/>
                    <a:lstStyle/>
                    <a:p>
                      <a:pPr algn="l" rtl="0"/>
                      <a:r>
                        <a:rPr lang="ja-jp" sz="1200">
                          <a:solidFill>
                            <a:srgbClr val="363636"/>
                          </a:solidFill>
                        </a:rPr>
                        <a:t>層別化ハザード比（95%信頼区間）</a:t>
                      </a:r>
                    </a:p>
                  </a:txBody>
                  <a:tcPr marL="72000" marR="72000" marT="36000" marB="36000" anchor="ctr"/>
                </a:tc>
                <a:tc gridSpan="2">
                  <a:txBody>
                    <a:bodyPr/>
                    <a:lstStyle/>
                    <a:p>
                      <a:pPr algn="ctr" rtl="0"/>
                      <a:r>
                        <a:rPr lang="ja-jp" sz="1200">
                          <a:solidFill>
                            <a:srgbClr val="363636"/>
                          </a:solidFill>
                        </a:rPr>
                        <a:t>0.86 (0.69, 1.06)</a:t>
                      </a:r>
                    </a:p>
                  </a:txBody>
                  <a:tcPr marL="72000" marR="72000" marT="36000" marB="36000" anchor="ctr"/>
                </a:tc>
                <a:tc hMerge="1">
                  <a:txBody>
                    <a:bodyPr/>
                    <a:lstStyle/>
                    <a:p>
                      <a:pPr algn="ctr" rtl="0"/>
                      <a:endParaRPr lang="en-GB" sz="1200" dirty="0"/>
                    </a:p>
                  </a:txBody>
                  <a:tcPr marL="36000" marR="36000" marT="0" marB="0" anchor="ct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73347186"/>
                  </a:ext>
                </a:extLst>
              </a:tr>
              <a:tr h="0">
                <a:tc>
                  <a:txBody>
                    <a:bodyPr/>
                    <a:lstStyle/>
                    <a:p>
                      <a:pPr algn="l" rtl="0"/>
                      <a:r>
                        <a:rPr lang="ja-jp" sz="1200" b="1">
                          <a:solidFill>
                            <a:srgbClr val="363636"/>
                          </a:solidFill>
                        </a:rPr>
                        <a:t>OS</a:t>
                      </a:r>
                    </a:p>
                  </a:txBody>
                  <a:tcPr marL="72000" marR="72000" marT="36000" marB="36000" anchor="ctr"/>
                </a:tc>
                <a:tc gridSpan="2">
                  <a:txBody>
                    <a:bodyPr/>
                    <a:lstStyle/>
                    <a:p>
                      <a:pPr algn="ctr" rtl="0"/>
                      <a:endParaRPr lang="en-GB" sz="1200" dirty="0">
                        <a:solidFill>
                          <a:srgbClr val="363636"/>
                        </a:solidFill>
                      </a:endParaRPr>
                    </a:p>
                  </a:txBody>
                  <a:tcPr marL="72000" marR="72000" marT="36000" marB="36000" anchor="ctr"/>
                </a:tc>
                <a:tc hMerge="1">
                  <a:txBody>
                    <a:bodyPr/>
                    <a:lstStyle/>
                    <a:p>
                      <a:pPr rtl="0"/>
                      <a:endParaRPr lang="en-GB"/>
                    </a:p>
                  </a:txBody>
                  <a:tcP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323827285"/>
                  </a:ext>
                </a:extLst>
              </a:tr>
              <a:tr h="0">
                <a:tc>
                  <a:txBody>
                    <a:bodyPr/>
                    <a:lstStyle/>
                    <a:p>
                      <a:pPr algn="l" rtl="0"/>
                      <a:r>
                        <a:rPr lang="ja-jp" sz="1200">
                          <a:solidFill>
                            <a:srgbClr val="363636"/>
                          </a:solidFill>
                        </a:rPr>
                        <a:t>イベント、n (％)</a:t>
                      </a:r>
                    </a:p>
                  </a:txBody>
                  <a:tcPr marL="72000" marR="72000" marT="36000" marB="36000" anchor="ctr"/>
                </a:tc>
                <a:tc>
                  <a:txBody>
                    <a:bodyPr/>
                    <a:lstStyle/>
                    <a:p>
                      <a:pPr algn="ctr" rtl="0"/>
                      <a:r>
                        <a:rPr lang="ja-jp" sz="1200">
                          <a:solidFill>
                            <a:srgbClr val="363636"/>
                          </a:solidFill>
                        </a:rPr>
                        <a:t>131 (62.1)</a:t>
                      </a:r>
                    </a:p>
                  </a:txBody>
                  <a:tcPr marL="72000" marR="72000" marT="36000" marB="36000" anchor="ctr"/>
                </a:tc>
                <a:tc>
                  <a:txBody>
                    <a:bodyPr/>
                    <a:lstStyle/>
                    <a:p>
                      <a:pPr algn="ctr" rtl="0"/>
                      <a:r>
                        <a:rPr lang="ja-jp" sz="1200"/>
                        <a:t>135 (64.6)</a:t>
                      </a:r>
                    </a:p>
                  </a:txBody>
                  <a:tcPr marL="72000" marR="72000" marT="36000" marB="36000" anchor="ctr"/>
                </a:tc>
                <a:extLst>
                  <a:ext uri="{0D108BD9-81ED-4DB2-BD59-A6C34878D82A}">
                    <a16:rowId xmlns:a16="http://schemas.microsoft.com/office/drawing/2014/main" val="3226336470"/>
                  </a:ext>
                </a:extLst>
              </a:tr>
              <a:tr h="274320">
                <a:tc>
                  <a:txBody>
                    <a:bodyPr/>
                    <a:lstStyle/>
                    <a:p>
                      <a:pPr algn="l" rtl="0"/>
                      <a:r>
                        <a:rPr lang="ja-jp" sz="1200">
                          <a:solidFill>
                            <a:srgbClr val="363636"/>
                          </a:solidFill>
                        </a:rPr>
                        <a:t>mOS、月数（95%信頼区間）</a:t>
                      </a:r>
                    </a:p>
                  </a:txBody>
                  <a:tcPr marL="72000" marR="72000" marT="36000" marB="36000" anchor="ctr"/>
                </a:tc>
                <a:tc>
                  <a:txBody>
                    <a:bodyPr/>
                    <a:lstStyle/>
                    <a:p>
                      <a:pPr algn="ctr" rtl="0"/>
                      <a:r>
                        <a:rPr lang="ja-jp" sz="1200">
                          <a:solidFill>
                            <a:srgbClr val="363636"/>
                          </a:solidFill>
                        </a:rPr>
                        <a:t>24.6 (17.9, 32.0)</a:t>
                      </a:r>
                    </a:p>
                  </a:txBody>
                  <a:tcPr marL="72000" marR="72000" marT="36000" marB="36000" anchor="ctr"/>
                </a:tc>
                <a:tc>
                  <a:txBody>
                    <a:bodyPr/>
                    <a:lstStyle/>
                    <a:p>
                      <a:pPr algn="ctr" rtl="0"/>
                      <a:r>
                        <a:rPr lang="ja-jp" sz="1200"/>
                        <a:t>20.6 (16.6, 29.3)</a:t>
                      </a:r>
                    </a:p>
                  </a:txBody>
                  <a:tcPr marL="72000" marR="72000" marT="36000" marB="36000" anchor="ctr"/>
                </a:tc>
                <a:extLst>
                  <a:ext uri="{0D108BD9-81ED-4DB2-BD59-A6C34878D82A}">
                    <a16:rowId xmlns:a16="http://schemas.microsoft.com/office/drawing/2014/main" val="1450830208"/>
                  </a:ext>
                </a:extLst>
              </a:tr>
              <a:tr h="274320">
                <a:tc>
                  <a:txBody>
                    <a:bodyPr/>
                    <a:lstStyle/>
                    <a:p>
                      <a:pPr algn="l" rtl="0"/>
                      <a:r>
                        <a:rPr lang="ja-jp" sz="1200">
                          <a:solidFill>
                            <a:srgbClr val="363636"/>
                          </a:solidFill>
                        </a:rPr>
                        <a:t>層別化ハザード比（95%信頼区間）</a:t>
                      </a:r>
                    </a:p>
                  </a:txBody>
                  <a:tcPr marL="72000" marR="72000" marT="36000" marB="36000" anchor="ctr"/>
                </a:tc>
                <a:tc gridSpan="2">
                  <a:txBody>
                    <a:bodyPr/>
                    <a:lstStyle/>
                    <a:p>
                      <a:pPr algn="ctr" rtl="0"/>
                      <a:r>
                        <a:rPr lang="ja-jp" sz="1200">
                          <a:solidFill>
                            <a:srgbClr val="363636"/>
                          </a:solidFill>
                        </a:rPr>
                        <a:t>0.93 (0.73, 1.18)</a:t>
                      </a:r>
                    </a:p>
                  </a:txBody>
                  <a:tcPr marL="72000" marR="72000" marT="36000" marB="36000" anchor="ctr"/>
                </a:tc>
                <a:tc hMerge="1">
                  <a:txBody>
                    <a:bodyPr/>
                    <a:lstStyle/>
                    <a:p>
                      <a:pPr rtl="0"/>
                      <a:endParaRPr lang="en-GB"/>
                    </a:p>
                  </a:txBody>
                  <a:tcPr/>
                </a:tc>
                <a:extLst>
                  <a:ext uri="{0D108BD9-81ED-4DB2-BD59-A6C34878D82A}">
                    <a16:rowId xmlns:a16="http://schemas.microsoft.com/office/drawing/2014/main" val="619470246"/>
                  </a:ext>
                </a:extLst>
              </a:tr>
            </a:tbl>
          </a:graphicData>
        </a:graphic>
      </p:graphicFrame>
      <p:graphicFrame>
        <p:nvGraphicFramePr>
          <p:cNvPr id="4" name="Table 3">
            <a:extLst>
              <a:ext uri="{FF2B5EF4-FFF2-40B4-BE49-F238E27FC236}">
                <a16:creationId xmlns:a16="http://schemas.microsoft.com/office/drawing/2014/main" id="{F9F1F103-8947-D843-87BF-1DFA23EAD765}"/>
              </a:ext>
            </a:extLst>
          </p:cNvPr>
          <p:cNvGraphicFramePr>
            <a:graphicFrameLocks noGrp="1"/>
          </p:cNvGraphicFramePr>
          <p:nvPr>
            <p:extLst>
              <p:ext uri="{D42A27DB-BD31-4B8C-83A1-F6EECF244321}">
                <p14:modId xmlns:p14="http://schemas.microsoft.com/office/powerpoint/2010/main" val="3345013298"/>
              </p:ext>
            </p:extLst>
          </p:nvPr>
        </p:nvGraphicFramePr>
        <p:xfrm>
          <a:off x="4336880" y="1611914"/>
          <a:ext cx="4119763" cy="2410560"/>
        </p:xfrm>
        <a:graphic>
          <a:graphicData uri="http://schemas.openxmlformats.org/drawingml/2006/table">
            <a:tbl>
              <a:tblPr firstRow="1" bandRow="1">
                <a:tableStyleId>{69012ECD-51FC-41F1-AA8D-1B2483CD663E}</a:tableStyleId>
              </a:tblPr>
              <a:tblGrid>
                <a:gridCol w="1514013">
                  <a:extLst>
                    <a:ext uri="{9D8B030D-6E8A-4147-A177-3AD203B41FA5}">
                      <a16:colId xmlns:a16="http://schemas.microsoft.com/office/drawing/2014/main" val="881070766"/>
                    </a:ext>
                  </a:extLst>
                </a:gridCol>
                <a:gridCol w="1302875">
                  <a:extLst>
                    <a:ext uri="{9D8B030D-6E8A-4147-A177-3AD203B41FA5}">
                      <a16:colId xmlns:a16="http://schemas.microsoft.com/office/drawing/2014/main" val="3400412284"/>
                    </a:ext>
                  </a:extLst>
                </a:gridCol>
                <a:gridCol w="1302875">
                  <a:extLst>
                    <a:ext uri="{9D8B030D-6E8A-4147-A177-3AD203B41FA5}">
                      <a16:colId xmlns:a16="http://schemas.microsoft.com/office/drawing/2014/main" val="1653846850"/>
                    </a:ext>
                  </a:extLst>
                </a:gridCol>
              </a:tblGrid>
              <a:tr h="345873">
                <a:tc>
                  <a:txBody>
                    <a:bodyPr/>
                    <a:lstStyle/>
                    <a:p>
                      <a:pPr algn="l" rtl="0"/>
                      <a:r>
                        <a:rPr lang="ja-jp" sz="1200" kern="1200">
                          <a:solidFill>
                            <a:schemeClr val="tx2"/>
                          </a:solidFill>
                          <a:latin typeface="+mn-lt"/>
                          <a:ea typeface="+mn-ea"/>
                          <a:cs typeface="+mn-cs"/>
                        </a:rPr>
                        <a:t>PAS母集団</a:t>
                      </a:r>
                    </a:p>
                  </a:txBody>
                  <a:tcPr marL="72000" marR="36000" marT="0" marB="0" anchor="b"/>
                </a:tc>
                <a:tc>
                  <a:txBody>
                    <a:bodyPr/>
                    <a:lstStyle/>
                    <a:p>
                      <a:pPr algn="ctr" rtl="0"/>
                      <a:r>
                        <a:rPr lang="ja-jp" sz="1200" kern="1200">
                          <a:solidFill>
                            <a:schemeClr val="tx2"/>
                          </a:solidFill>
                        </a:rPr>
                        <a:t>チラゴルマブ+</a:t>
                      </a:r>
                      <a:br>
                        <a:rPr lang="en-GB" sz="1200" kern="1200" dirty="0">
                          <a:solidFill>
                            <a:schemeClr val="tx2"/>
                          </a:solidFill>
                        </a:rPr>
                      </a:br>
                      <a:r>
                        <a:rPr lang="ja-jp" sz="1200" kern="1200">
                          <a:solidFill>
                            <a:schemeClr val="tx2"/>
                          </a:solidFill>
                        </a:rPr>
                        <a:t>アテゾリズマブ</a:t>
                      </a:r>
                    </a:p>
                    <a:p>
                      <a:pPr algn="ctr" rtl="0"/>
                      <a:r>
                        <a:rPr lang="ja-jp" sz="1200" kern="1200">
                          <a:solidFill>
                            <a:schemeClr val="tx2"/>
                          </a:solidFill>
                        </a:rPr>
                        <a:t>(n=262)</a:t>
                      </a:r>
                      <a:endParaRPr lang="en-GB" sz="1200" kern="1200" dirty="0">
                        <a:solidFill>
                          <a:schemeClr val="tx2"/>
                        </a:solidFill>
                        <a:latin typeface="+mn-lt"/>
                        <a:ea typeface="+mn-ea"/>
                        <a:cs typeface="+mn-cs"/>
                      </a:endParaRPr>
                    </a:p>
                  </a:txBody>
                  <a:tcPr marL="72000" marR="36000" marT="0" marB="0" anchor="b"/>
                </a:tc>
                <a:tc>
                  <a:txBody>
                    <a:bodyPr/>
                    <a:lstStyle/>
                    <a:p>
                      <a:pPr algn="ctr" rtl="0"/>
                      <a:r>
                        <a:rPr lang="ja-jp" sz="1200" kern="1200">
                          <a:solidFill>
                            <a:schemeClr val="tx2"/>
                          </a:solidFill>
                        </a:rPr>
                        <a:t>プラセボ +</a:t>
                      </a:r>
                      <a:br>
                        <a:rPr lang="en-GB" sz="1200" kern="1200" dirty="0">
                          <a:solidFill>
                            <a:schemeClr val="tx2"/>
                          </a:solidFill>
                        </a:rPr>
                      </a:br>
                      <a:r>
                        <a:rPr lang="ja-jp" sz="1200" kern="1200">
                          <a:solidFill>
                            <a:schemeClr val="tx2"/>
                          </a:solidFill>
                        </a:rPr>
                        <a:t>アテゾリズマブ</a:t>
                      </a:r>
                    </a:p>
                    <a:p>
                      <a:pPr algn="ctr" rtl="0"/>
                      <a:r>
                        <a:rPr lang="ja-jp" sz="1200" kern="1200">
                          <a:solidFill>
                            <a:schemeClr val="tx2"/>
                          </a:solidFill>
                        </a:rPr>
                        <a:t>(n=259)</a:t>
                      </a:r>
                      <a:endParaRPr lang="en-GB" sz="1200" kern="1200" dirty="0">
                        <a:solidFill>
                          <a:schemeClr val="tx2"/>
                        </a:solidFill>
                        <a:latin typeface="+mn-lt"/>
                        <a:ea typeface="+mn-ea"/>
                        <a:cs typeface="+mn-cs"/>
                      </a:endParaRPr>
                    </a:p>
                  </a:txBody>
                  <a:tcPr marL="72000" marR="36000" marT="0" marB="0" anchor="b"/>
                </a:tc>
                <a:extLst>
                  <a:ext uri="{0D108BD9-81ED-4DB2-BD59-A6C34878D82A}">
                    <a16:rowId xmlns:a16="http://schemas.microsoft.com/office/drawing/2014/main" val="1036986302"/>
                  </a:ext>
                </a:extLst>
              </a:tr>
              <a:tr h="116113">
                <a:tc>
                  <a:txBody>
                    <a:bodyPr/>
                    <a:lstStyle/>
                    <a:p>
                      <a:pPr algn="l" rtl="0"/>
                      <a:r>
                        <a:rPr lang="ja-jp" sz="1200" b="0">
                          <a:solidFill>
                            <a:srgbClr val="363636"/>
                          </a:solidFill>
                        </a:rPr>
                        <a:t>全奏効率（ORR）、％（95%信頼区間）</a:t>
                      </a:r>
                    </a:p>
                  </a:txBody>
                  <a:tcPr marL="72000" marR="72000" marT="36000" marB="36000" anchor="ctr"/>
                </a:tc>
                <a:tc>
                  <a:txBody>
                    <a:bodyPr/>
                    <a:lstStyle/>
                    <a:p>
                      <a:pPr algn="ctr" rtl="0"/>
                      <a:r>
                        <a:rPr lang="ja-jp" sz="1200">
                          <a:solidFill>
                            <a:srgbClr val="363636"/>
                          </a:solidFill>
                        </a:rPr>
                        <a:t>45.8 (39.7, 52.0)</a:t>
                      </a:r>
                    </a:p>
                  </a:txBody>
                  <a:tcPr marL="72000" marR="72000" marT="36000" marB="36000" anchor="ctr"/>
                </a:tc>
                <a:tc>
                  <a:txBody>
                    <a:bodyPr/>
                    <a:lstStyle/>
                    <a:p>
                      <a:pPr algn="ctr" rtl="0"/>
                      <a:r>
                        <a:rPr lang="ja-jp" sz="1200">
                          <a:solidFill>
                            <a:srgbClr val="363636"/>
                          </a:solidFill>
                        </a:rPr>
                        <a:t>35.1 (29.4, 41.3)</a:t>
                      </a:r>
                    </a:p>
                  </a:txBody>
                  <a:tcPr marL="72000" marR="72000" marT="36000" marB="36000" anchor="ctr"/>
                </a:tc>
                <a:extLst>
                  <a:ext uri="{0D108BD9-81ED-4DB2-BD59-A6C34878D82A}">
                    <a16:rowId xmlns:a16="http://schemas.microsoft.com/office/drawing/2014/main" val="851425058"/>
                  </a:ext>
                </a:extLst>
              </a:tr>
              <a:tr h="0">
                <a:tc>
                  <a:txBody>
                    <a:bodyPr/>
                    <a:lstStyle/>
                    <a:p>
                      <a:pPr algn="l" rtl="0"/>
                      <a:r>
                        <a:rPr lang="ja-jp" sz="1200" b="0">
                          <a:solidFill>
                            <a:srgbClr val="363636"/>
                          </a:solidFill>
                        </a:rPr>
                        <a:t>BOR、%</a:t>
                      </a:r>
                    </a:p>
                    <a:p>
                      <a:pPr marL="93663" indent="0" algn="l" rtl="0"/>
                      <a:r>
                        <a:rPr lang="ja-jp" sz="1200" b="0">
                          <a:solidFill>
                            <a:srgbClr val="363636"/>
                          </a:solidFill>
                        </a:rPr>
                        <a:t>CR</a:t>
                      </a:r>
                    </a:p>
                    <a:p>
                      <a:pPr marL="93663" indent="0" algn="l" rtl="0"/>
                      <a:r>
                        <a:rPr lang="ja-jp" sz="1200" b="0">
                          <a:solidFill>
                            <a:srgbClr val="363636"/>
                          </a:solidFill>
                        </a:rPr>
                        <a:t>PR</a:t>
                      </a:r>
                    </a:p>
                    <a:p>
                      <a:pPr marL="93663" indent="0" algn="l" rtl="0"/>
                      <a:r>
                        <a:rPr lang="ja-jp" sz="1200" b="0">
                          <a:solidFill>
                            <a:srgbClr val="363636"/>
                          </a:solidFill>
                        </a:rPr>
                        <a:t>SD</a:t>
                      </a:r>
                    </a:p>
                    <a:p>
                      <a:pPr marL="93663" indent="0" algn="l" rtl="0"/>
                      <a:r>
                        <a:rPr lang="ja-jp" sz="1200" b="0">
                          <a:solidFill>
                            <a:srgbClr val="363636"/>
                          </a:solidFill>
                        </a:rPr>
                        <a:t>PD</a:t>
                      </a:r>
                    </a:p>
                  </a:txBody>
                  <a:tcPr marL="72000" marR="72000" marT="36000" marB="36000" anchor="ctr"/>
                </a:tc>
                <a:tc>
                  <a:txBody>
                    <a:bodyPr/>
                    <a:lstStyle/>
                    <a:p>
                      <a:pPr algn="ctr" rtl="0"/>
                      <a:endParaRPr lang="en-GB" sz="1200" dirty="0">
                        <a:solidFill>
                          <a:srgbClr val="363636"/>
                        </a:solidFill>
                      </a:endParaRPr>
                    </a:p>
                    <a:p>
                      <a:pPr algn="ctr" rtl="0"/>
                      <a:r>
                        <a:rPr lang="ja-jp" sz="1200">
                          <a:solidFill>
                            <a:srgbClr val="363636"/>
                          </a:solidFill>
                        </a:rPr>
                        <a:t>1.5</a:t>
                      </a:r>
                    </a:p>
                    <a:p>
                      <a:pPr algn="ctr" rtl="0"/>
                      <a:r>
                        <a:rPr lang="ja-jp" sz="1200">
                          <a:solidFill>
                            <a:srgbClr val="363636"/>
                          </a:solidFill>
                        </a:rPr>
                        <a:t>44.3</a:t>
                      </a:r>
                    </a:p>
                    <a:p>
                      <a:pPr algn="ctr" rtl="0"/>
                      <a:r>
                        <a:rPr lang="ja-jp" sz="1200">
                          <a:solidFill>
                            <a:srgbClr val="363636"/>
                          </a:solidFill>
                        </a:rPr>
                        <a:t>22.1</a:t>
                      </a:r>
                    </a:p>
                    <a:p>
                      <a:pPr algn="ctr" rtl="0"/>
                      <a:r>
                        <a:rPr lang="ja-jp" sz="1200">
                          <a:solidFill>
                            <a:srgbClr val="363636"/>
                          </a:solidFill>
                        </a:rPr>
                        <a:t>24.4</a:t>
                      </a:r>
                    </a:p>
                  </a:txBody>
                  <a:tcPr marL="72000" marR="72000" marT="36000" marB="36000" anchor="ctr"/>
                </a:tc>
                <a:tc>
                  <a:txBody>
                    <a:bodyPr/>
                    <a:lstStyle/>
                    <a:p>
                      <a:pPr algn="ctr" rtl="0"/>
                      <a:endParaRPr lang="en-GB" sz="1200" dirty="0">
                        <a:solidFill>
                          <a:srgbClr val="363636"/>
                        </a:solidFill>
                      </a:endParaRPr>
                    </a:p>
                    <a:p>
                      <a:pPr algn="ctr" rtl="0"/>
                      <a:r>
                        <a:rPr lang="ja-jp" sz="1200">
                          <a:solidFill>
                            <a:srgbClr val="363636"/>
                          </a:solidFill>
                        </a:rPr>
                        <a:t>1.2</a:t>
                      </a:r>
                    </a:p>
                    <a:p>
                      <a:pPr algn="ctr" rtl="0"/>
                      <a:r>
                        <a:rPr lang="ja-jp" sz="1200">
                          <a:solidFill>
                            <a:srgbClr val="363636"/>
                          </a:solidFill>
                        </a:rPr>
                        <a:t>34.0</a:t>
                      </a:r>
                    </a:p>
                    <a:p>
                      <a:pPr algn="ctr" rtl="0"/>
                      <a:r>
                        <a:rPr lang="ja-jp" sz="1200">
                          <a:solidFill>
                            <a:srgbClr val="363636"/>
                          </a:solidFill>
                        </a:rPr>
                        <a:t>27.4</a:t>
                      </a:r>
                    </a:p>
                    <a:p>
                      <a:pPr algn="ctr" rtl="0"/>
                      <a:r>
                        <a:rPr lang="ja-jp" sz="1200">
                          <a:solidFill>
                            <a:srgbClr val="363636"/>
                          </a:solidFill>
                        </a:rPr>
                        <a:t>26.3</a:t>
                      </a:r>
                    </a:p>
                  </a:txBody>
                  <a:tcPr marL="72000" marR="72000" marT="36000" marB="36000" anchor="ctr"/>
                </a:tc>
                <a:extLst>
                  <a:ext uri="{0D108BD9-81ED-4DB2-BD59-A6C34878D82A}">
                    <a16:rowId xmlns:a16="http://schemas.microsoft.com/office/drawing/2014/main" val="3960412512"/>
                  </a:ext>
                </a:extLst>
              </a:tr>
              <a:tr h="0">
                <a:tc>
                  <a:txBody>
                    <a:bodyPr/>
                    <a:lstStyle/>
                    <a:p>
                      <a:pPr algn="l" rtl="0"/>
                      <a:r>
                        <a:rPr lang="ja-jp" sz="1200" b="0">
                          <a:solidFill>
                            <a:srgbClr val="363636"/>
                          </a:solidFill>
                        </a:rPr>
                        <a:t>mDoR、月数（95%信頼区間）</a:t>
                      </a:r>
                    </a:p>
                  </a:txBody>
                  <a:tcPr marL="72000" marR="72000" marT="36000" marB="36000" anchor="ctr"/>
                </a:tc>
                <a:tc>
                  <a:txBody>
                    <a:bodyPr/>
                    <a:lstStyle/>
                    <a:p>
                      <a:pPr algn="ctr" rtl="0"/>
                      <a:r>
                        <a:rPr lang="ja-jp" sz="1200">
                          <a:solidFill>
                            <a:srgbClr val="363636"/>
                          </a:solidFill>
                        </a:rPr>
                        <a:t>18.0 (13.6, 24.4)</a:t>
                      </a:r>
                    </a:p>
                  </a:txBody>
                  <a:tcPr marL="72000" marR="72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14.6 (9.7, 18.6)</a:t>
                      </a:r>
                    </a:p>
                  </a:txBody>
                  <a:tcPr marL="72000" marR="72000" marT="36000" marB="36000" anchor="ctr"/>
                </a:tc>
                <a:extLst>
                  <a:ext uri="{0D108BD9-81ED-4DB2-BD59-A6C34878D82A}">
                    <a16:rowId xmlns:a16="http://schemas.microsoft.com/office/drawing/2014/main" val="2800554499"/>
                  </a:ext>
                </a:extLst>
              </a:tr>
            </a:tbl>
          </a:graphicData>
        </a:graphic>
      </p:graphicFrame>
      <p:graphicFrame>
        <p:nvGraphicFramePr>
          <p:cNvPr id="5" name="Table 4">
            <a:extLst>
              <a:ext uri="{FF2B5EF4-FFF2-40B4-BE49-F238E27FC236}">
                <a16:creationId xmlns:a16="http://schemas.microsoft.com/office/drawing/2014/main" id="{87F000C0-530C-7AD8-4906-159B6F5BE34D}"/>
              </a:ext>
            </a:extLst>
          </p:cNvPr>
          <p:cNvGraphicFramePr>
            <a:graphicFrameLocks noGrp="1"/>
          </p:cNvGraphicFramePr>
          <p:nvPr>
            <p:extLst>
              <p:ext uri="{D42A27DB-BD31-4B8C-83A1-F6EECF244321}">
                <p14:modId xmlns:p14="http://schemas.microsoft.com/office/powerpoint/2010/main" val="3679986088"/>
              </p:ext>
            </p:extLst>
          </p:nvPr>
        </p:nvGraphicFramePr>
        <p:xfrm>
          <a:off x="8503470" y="1611914"/>
          <a:ext cx="3640537" cy="3468960"/>
        </p:xfrm>
        <a:graphic>
          <a:graphicData uri="http://schemas.openxmlformats.org/drawingml/2006/table">
            <a:tbl>
              <a:tblPr firstRow="1" bandRow="1">
                <a:tableStyleId>{69012ECD-51FC-41F1-AA8D-1B2483CD663E}</a:tableStyleId>
              </a:tblPr>
              <a:tblGrid>
                <a:gridCol w="1293668">
                  <a:extLst>
                    <a:ext uri="{9D8B030D-6E8A-4147-A177-3AD203B41FA5}">
                      <a16:colId xmlns:a16="http://schemas.microsoft.com/office/drawing/2014/main" val="881070766"/>
                    </a:ext>
                  </a:extLst>
                </a:gridCol>
                <a:gridCol w="1238744">
                  <a:extLst>
                    <a:ext uri="{9D8B030D-6E8A-4147-A177-3AD203B41FA5}">
                      <a16:colId xmlns:a16="http://schemas.microsoft.com/office/drawing/2014/main" val="3400412284"/>
                    </a:ext>
                  </a:extLst>
                </a:gridCol>
                <a:gridCol w="1108125">
                  <a:extLst>
                    <a:ext uri="{9D8B030D-6E8A-4147-A177-3AD203B41FA5}">
                      <a16:colId xmlns:a16="http://schemas.microsoft.com/office/drawing/2014/main" val="1653846850"/>
                    </a:ext>
                  </a:extLst>
                </a:gridCol>
              </a:tblGrid>
              <a:tr h="345873">
                <a:tc>
                  <a:txBody>
                    <a:bodyPr/>
                    <a:lstStyle/>
                    <a:p>
                      <a:pPr algn="l" rtl="0"/>
                      <a:r>
                        <a:rPr lang="ja-jp" sz="1200" kern="1200">
                          <a:solidFill>
                            <a:schemeClr val="tx2"/>
                          </a:solidFill>
                          <a:latin typeface="+mn-lt"/>
                          <a:ea typeface="+mn-ea"/>
                          <a:cs typeface="+mn-cs"/>
                        </a:rPr>
                        <a:t>重篤事象数（AE）、n (%)</a:t>
                      </a:r>
                    </a:p>
                  </a:txBody>
                  <a:tcPr marL="72000" marR="36000" marT="0" marB="0" anchor="b"/>
                </a:tc>
                <a:tc>
                  <a:txBody>
                    <a:bodyPr/>
                    <a:lstStyle/>
                    <a:p>
                      <a:pPr algn="ctr" rtl="0"/>
                      <a:r>
                        <a:rPr lang="ja-jp" sz="1200" kern="1200">
                          <a:solidFill>
                            <a:schemeClr val="tx2"/>
                          </a:solidFill>
                        </a:rPr>
                        <a:t>チラゴルマブ+</a:t>
                      </a:r>
                      <a:br>
                        <a:rPr lang="en-GB" sz="1200" kern="1200" dirty="0">
                          <a:solidFill>
                            <a:schemeClr val="tx2"/>
                          </a:solidFill>
                        </a:rPr>
                      </a:br>
                      <a:r>
                        <a:rPr lang="ja-jp" sz="1200" kern="1200">
                          <a:solidFill>
                            <a:schemeClr val="tx2"/>
                          </a:solidFill>
                        </a:rPr>
                        <a:t>アテゾリズマブ</a:t>
                      </a:r>
                    </a:p>
                    <a:p>
                      <a:pPr algn="ctr" rtl="0"/>
                      <a:r>
                        <a:rPr lang="ja-jp" sz="1200" kern="1200">
                          <a:solidFill>
                            <a:schemeClr val="tx2"/>
                          </a:solidFill>
                        </a:rPr>
                        <a:t>(n=262)</a:t>
                      </a:r>
                      <a:endParaRPr lang="en-GB" sz="1200" kern="1200" dirty="0">
                        <a:solidFill>
                          <a:schemeClr val="tx2"/>
                        </a:solidFill>
                        <a:latin typeface="+mn-lt"/>
                        <a:ea typeface="+mn-ea"/>
                        <a:cs typeface="+mn-cs"/>
                      </a:endParaRPr>
                    </a:p>
                  </a:txBody>
                  <a:tcPr marL="72000" marR="36000" marT="0" marB="0" anchor="b"/>
                </a:tc>
                <a:tc>
                  <a:txBody>
                    <a:bodyPr/>
                    <a:lstStyle/>
                    <a:p>
                      <a:pPr algn="ctr" rtl="0"/>
                      <a:r>
                        <a:rPr lang="ja-jp" sz="1200" kern="1200">
                          <a:solidFill>
                            <a:schemeClr val="tx2"/>
                          </a:solidFill>
                        </a:rPr>
                        <a:t>プラセボ +</a:t>
                      </a:r>
                      <a:br>
                        <a:rPr lang="en-GB" sz="1200" kern="1200" dirty="0">
                          <a:solidFill>
                            <a:schemeClr val="tx2"/>
                          </a:solidFill>
                        </a:rPr>
                      </a:br>
                      <a:r>
                        <a:rPr lang="ja-jp" sz="1200" kern="1200">
                          <a:solidFill>
                            <a:schemeClr val="tx2"/>
                          </a:solidFill>
                        </a:rPr>
                        <a:t>アテゾリズマブ</a:t>
                      </a:r>
                    </a:p>
                    <a:p>
                      <a:pPr algn="ctr" rtl="0"/>
                      <a:r>
                        <a:rPr lang="ja-jp" sz="1200" kern="1200">
                          <a:solidFill>
                            <a:schemeClr val="tx2"/>
                          </a:solidFill>
                        </a:rPr>
                        <a:t>(n=259)</a:t>
                      </a:r>
                      <a:endParaRPr lang="en-GB" sz="1200" kern="1200" dirty="0">
                        <a:solidFill>
                          <a:schemeClr val="tx2"/>
                        </a:solidFill>
                        <a:latin typeface="+mn-lt"/>
                        <a:ea typeface="+mn-ea"/>
                        <a:cs typeface="+mn-cs"/>
                      </a:endParaRPr>
                    </a:p>
                  </a:txBody>
                  <a:tcPr marL="72000" marR="36000" marT="0" marB="0" anchor="b"/>
                </a:tc>
                <a:extLst>
                  <a:ext uri="{0D108BD9-81ED-4DB2-BD59-A6C34878D82A}">
                    <a16:rowId xmlns:a16="http://schemas.microsoft.com/office/drawing/2014/main" val="1036986302"/>
                  </a:ext>
                </a:extLst>
              </a:tr>
              <a:tr h="116113">
                <a:tc>
                  <a:txBody>
                    <a:bodyPr/>
                    <a:lstStyle/>
                    <a:p>
                      <a:pPr algn="l" rtl="0"/>
                      <a:r>
                        <a:rPr lang="ja-jp" sz="1200" b="0">
                          <a:solidFill>
                            <a:srgbClr val="363636"/>
                          </a:solidFill>
                        </a:rPr>
                        <a:t>任意</a:t>
                      </a:r>
                    </a:p>
                    <a:p>
                      <a:pPr marL="93663" indent="0" algn="l" rtl="0"/>
                      <a:r>
                        <a:rPr lang="ja-jp" sz="1200" b="0">
                          <a:solidFill>
                            <a:srgbClr val="363636"/>
                          </a:solidFill>
                        </a:rPr>
                        <a:t>グレード3～4</a:t>
                      </a:r>
                    </a:p>
                    <a:p>
                      <a:pPr marL="93663" indent="0" algn="l" rtl="0"/>
                      <a:r>
                        <a:rPr lang="ja-jp" sz="1200" b="0">
                          <a:solidFill>
                            <a:srgbClr val="363636"/>
                          </a:solidFill>
                        </a:rPr>
                        <a:t>グレード5</a:t>
                      </a:r>
                    </a:p>
                  </a:txBody>
                  <a:tcPr marL="72000" marR="72000" marT="36000" marB="36000" anchor="ctr"/>
                </a:tc>
                <a:tc>
                  <a:txBody>
                    <a:bodyPr/>
                    <a:lstStyle/>
                    <a:p>
                      <a:pPr algn="ctr" rtl="0"/>
                      <a:r>
                        <a:rPr lang="ja-jp" sz="1200">
                          <a:solidFill>
                            <a:srgbClr val="363636"/>
                          </a:solidFill>
                        </a:rPr>
                        <a:t>256 (95.9)</a:t>
                      </a:r>
                    </a:p>
                    <a:p>
                      <a:pPr algn="ctr" rtl="0"/>
                      <a:r>
                        <a:rPr lang="ja-jp" sz="1200">
                          <a:solidFill>
                            <a:srgbClr val="363636"/>
                          </a:solidFill>
                        </a:rPr>
                        <a:t>110 (41.2)</a:t>
                      </a:r>
                    </a:p>
                    <a:p>
                      <a:pPr algn="ctr" rtl="0"/>
                      <a:r>
                        <a:rPr lang="ja-jp" sz="1200">
                          <a:solidFill>
                            <a:srgbClr val="363636"/>
                          </a:solidFill>
                        </a:rPr>
                        <a:t>29 (10.9)</a:t>
                      </a:r>
                    </a:p>
                  </a:txBody>
                  <a:tcPr marL="72000" marR="72000" marT="36000" marB="36000" anchor="ctr"/>
                </a:tc>
                <a:tc>
                  <a:txBody>
                    <a:bodyPr/>
                    <a:lstStyle/>
                    <a:p>
                      <a:pPr algn="ctr" rtl="0"/>
                      <a:r>
                        <a:rPr lang="ja-jp" sz="1200">
                          <a:solidFill>
                            <a:srgbClr val="363636"/>
                          </a:solidFill>
                        </a:rPr>
                        <a:t>240 (91.3)</a:t>
                      </a:r>
                    </a:p>
                    <a:p>
                      <a:pPr algn="ctr" rtl="0"/>
                      <a:r>
                        <a:rPr lang="ja-jp" sz="1200">
                          <a:solidFill>
                            <a:srgbClr val="363636"/>
                          </a:solidFill>
                        </a:rPr>
                        <a:t>89 (33.8)</a:t>
                      </a:r>
                    </a:p>
                    <a:p>
                      <a:pPr algn="ctr" rtl="0"/>
                      <a:r>
                        <a:rPr lang="ja-jp" sz="1200">
                          <a:solidFill>
                            <a:srgbClr val="363636"/>
                          </a:solidFill>
                        </a:rPr>
                        <a:t>26 (9.9)</a:t>
                      </a:r>
                    </a:p>
                  </a:txBody>
                  <a:tcPr marL="72000" marR="72000" marT="36000" marB="36000" anchor="ctr"/>
                </a:tc>
                <a:extLst>
                  <a:ext uri="{0D108BD9-81ED-4DB2-BD59-A6C34878D82A}">
                    <a16:rowId xmlns:a16="http://schemas.microsoft.com/office/drawing/2014/main" val="851425058"/>
                  </a:ext>
                </a:extLst>
              </a:tr>
              <a:tr h="0">
                <a:tc>
                  <a:txBody>
                    <a:bodyPr/>
                    <a:lstStyle/>
                    <a:p>
                      <a:pPr algn="l" rtl="0"/>
                      <a:r>
                        <a:rPr lang="ja-jp" sz="1200" b="0">
                          <a:solidFill>
                            <a:srgbClr val="363636"/>
                          </a:solidFill>
                        </a:rPr>
                        <a:t>TRAE</a:t>
                      </a:r>
                    </a:p>
                    <a:p>
                      <a:pPr marL="93663" indent="0" algn="l" rtl="0"/>
                      <a:r>
                        <a:rPr lang="ja-jp" sz="1200" b="0">
                          <a:solidFill>
                            <a:srgbClr val="363636"/>
                          </a:solidFill>
                        </a:rPr>
                        <a:t>グレード3～4</a:t>
                      </a:r>
                    </a:p>
                    <a:p>
                      <a:pPr marL="93663" indent="0" algn="l" rtl="0"/>
                      <a:r>
                        <a:rPr lang="ja-jp" sz="1200" b="0">
                          <a:solidFill>
                            <a:srgbClr val="363636"/>
                          </a:solidFill>
                        </a:rPr>
                        <a:t>グレード5</a:t>
                      </a:r>
                    </a:p>
                  </a:txBody>
                  <a:tcPr marL="72000" marR="72000" marT="36000" marB="36000" anchor="ctr"/>
                </a:tc>
                <a:tc>
                  <a:txBody>
                    <a:bodyPr/>
                    <a:lstStyle/>
                    <a:p>
                      <a:pPr algn="ctr" rtl="0"/>
                      <a:r>
                        <a:rPr lang="ja-jp" sz="1200">
                          <a:solidFill>
                            <a:srgbClr val="363636"/>
                          </a:solidFill>
                        </a:rPr>
                        <a:t>202 (75.7)</a:t>
                      </a:r>
                    </a:p>
                    <a:p>
                      <a:pPr algn="ctr" rtl="0"/>
                      <a:r>
                        <a:rPr lang="ja-jp" sz="1200">
                          <a:solidFill>
                            <a:srgbClr val="363636"/>
                          </a:solidFill>
                        </a:rPr>
                        <a:t>53 (19.9)</a:t>
                      </a:r>
                    </a:p>
                    <a:p>
                      <a:pPr algn="ctr" rtl="0"/>
                      <a:r>
                        <a:rPr lang="ja-jp" sz="1200">
                          <a:solidFill>
                            <a:srgbClr val="363636"/>
                          </a:solidFill>
                        </a:rPr>
                        <a:t>4 (1.5)</a:t>
                      </a:r>
                    </a:p>
                  </a:txBody>
                  <a:tcPr marL="72000" marR="72000" marT="36000" marB="36000" anchor="ctr"/>
                </a:tc>
                <a:tc>
                  <a:txBody>
                    <a:bodyPr/>
                    <a:lstStyle/>
                    <a:p>
                      <a:pPr algn="ctr" rtl="0"/>
                      <a:r>
                        <a:rPr lang="ja-jp" sz="1200">
                          <a:solidFill>
                            <a:srgbClr val="363636"/>
                          </a:solidFill>
                        </a:rPr>
                        <a:t>158 (60.1)</a:t>
                      </a:r>
                    </a:p>
                    <a:p>
                      <a:pPr algn="ctr" rtl="0"/>
                      <a:r>
                        <a:rPr lang="ja-jp" sz="1200">
                          <a:solidFill>
                            <a:srgbClr val="363636"/>
                          </a:solidFill>
                        </a:rPr>
                        <a:t>25 (9.5)</a:t>
                      </a:r>
                    </a:p>
                    <a:p>
                      <a:pPr algn="ctr" rtl="0"/>
                      <a:r>
                        <a:rPr lang="ja-jp" sz="1200">
                          <a:solidFill>
                            <a:srgbClr val="363636"/>
                          </a:solidFill>
                        </a:rPr>
                        <a:t>2 (0.8)</a:t>
                      </a:r>
                    </a:p>
                  </a:txBody>
                  <a:tcPr marL="72000" marR="72000" marT="36000" marB="36000" anchor="ctr"/>
                </a:tc>
                <a:extLst>
                  <a:ext uri="{0D108BD9-81ED-4DB2-BD59-A6C34878D82A}">
                    <a16:rowId xmlns:a16="http://schemas.microsoft.com/office/drawing/2014/main" val="3960412512"/>
                  </a:ext>
                </a:extLst>
              </a:tr>
              <a:tr h="0">
                <a:tc>
                  <a:txBody>
                    <a:bodyPr/>
                    <a:lstStyle/>
                    <a:p>
                      <a:pPr algn="l" rtl="0"/>
                      <a:r>
                        <a:rPr lang="ja-jp" sz="1200" b="0">
                          <a:solidFill>
                            <a:srgbClr val="363636"/>
                          </a:solidFill>
                        </a:rPr>
                        <a:t>SAE</a:t>
                      </a:r>
                    </a:p>
                  </a:txBody>
                  <a:tcPr marL="72000" marR="72000" marT="36000" marB="36000" anchor="ctr"/>
                </a:tc>
                <a:tc>
                  <a:txBody>
                    <a:bodyPr/>
                    <a:lstStyle/>
                    <a:p>
                      <a:pPr algn="ctr" rtl="0"/>
                      <a:r>
                        <a:rPr lang="ja-jp" sz="1200">
                          <a:solidFill>
                            <a:srgbClr val="363636"/>
                          </a:solidFill>
                        </a:rPr>
                        <a:t>115 (43.1)</a:t>
                      </a:r>
                    </a:p>
                  </a:txBody>
                  <a:tcPr marL="72000" marR="72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108 (41.1)</a:t>
                      </a:r>
                    </a:p>
                  </a:txBody>
                  <a:tcPr marL="72000" marR="72000" marT="36000" marB="36000" anchor="ctr"/>
                </a:tc>
                <a:extLst>
                  <a:ext uri="{0D108BD9-81ED-4DB2-BD59-A6C34878D82A}">
                    <a16:rowId xmlns:a16="http://schemas.microsoft.com/office/drawing/2014/main" val="2800554499"/>
                  </a:ext>
                </a:extLst>
              </a:tr>
              <a:tr h="0">
                <a:tc>
                  <a:txBody>
                    <a:bodyPr/>
                    <a:lstStyle/>
                    <a:p>
                      <a:pPr marL="0" indent="0" algn="l" rtl="0"/>
                      <a:r>
                        <a:rPr lang="ja-jp" sz="1200" b="0">
                          <a:solidFill>
                            <a:srgbClr val="363636"/>
                          </a:solidFill>
                        </a:rPr>
                        <a:t>結果：</a:t>
                      </a:r>
                      <a:br>
                        <a:rPr lang="en-GB" sz="1200" b="0" dirty="0">
                          <a:solidFill>
                            <a:srgbClr val="363636"/>
                          </a:solidFill>
                        </a:rPr>
                      </a:br>
                      <a:r>
                        <a:rPr lang="ja-jp" sz="1200" b="0">
                          <a:solidFill>
                            <a:srgbClr val="363636"/>
                          </a:solidFill>
                        </a:rPr>
                        <a:t>中止</a:t>
                      </a:r>
                    </a:p>
                  </a:txBody>
                  <a:tcPr marL="72000" marR="72000" marT="36000" marB="36000" anchor="ctr"/>
                </a:tc>
                <a:tc>
                  <a:txBody>
                    <a:bodyPr/>
                    <a:lstStyle/>
                    <a:p>
                      <a:pPr algn="ctr" rtl="0"/>
                      <a:r>
                        <a:rPr lang="ja-jp" sz="1200">
                          <a:solidFill>
                            <a:srgbClr val="363636"/>
                          </a:solidFill>
                        </a:rPr>
                        <a:t>43 (16.1)</a:t>
                      </a:r>
                    </a:p>
                  </a:txBody>
                  <a:tcPr marL="72000" marR="72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17 (6.5)</a:t>
                      </a:r>
                    </a:p>
                  </a:txBody>
                  <a:tcPr marL="72000" marR="72000" marT="36000" marB="36000" anchor="ctr"/>
                </a:tc>
                <a:extLst>
                  <a:ext uri="{0D108BD9-81ED-4DB2-BD59-A6C34878D82A}">
                    <a16:rowId xmlns:a16="http://schemas.microsoft.com/office/drawing/2014/main" val="92035243"/>
                  </a:ext>
                </a:extLst>
              </a:tr>
              <a:tr h="0">
                <a:tc>
                  <a:txBody>
                    <a:bodyPr/>
                    <a:lstStyle/>
                    <a:p>
                      <a:pPr algn="l" rtl="0"/>
                      <a:r>
                        <a:rPr lang="ja-jp" sz="1200" b="0">
                          <a:solidFill>
                            <a:srgbClr val="363636"/>
                          </a:solidFill>
                        </a:rPr>
                        <a:t>irAE</a:t>
                      </a:r>
                    </a:p>
                    <a:p>
                      <a:pPr marL="93663" indent="0" algn="l" rtl="0"/>
                      <a:r>
                        <a:rPr lang="ja-jp" sz="1200" b="0">
                          <a:solidFill>
                            <a:srgbClr val="363636"/>
                          </a:solidFill>
                        </a:rPr>
                        <a:t>グレード3～4</a:t>
                      </a:r>
                    </a:p>
                    <a:p>
                      <a:pPr marL="93663" indent="0" algn="l" rtl="0"/>
                      <a:r>
                        <a:rPr lang="ja-jp" sz="1200" b="0">
                          <a:solidFill>
                            <a:srgbClr val="363636"/>
                          </a:solidFill>
                        </a:rPr>
                        <a:t>グレード5</a:t>
                      </a:r>
                    </a:p>
                    <a:p>
                      <a:pPr marL="93663" indent="0" algn="l" rtl="0"/>
                      <a:r>
                        <a:rPr lang="ja-jp" sz="1200" b="0">
                          <a:solidFill>
                            <a:srgbClr val="363636"/>
                          </a:solidFill>
                        </a:rPr>
                        <a:t>副腎皮質ステロイド剤</a:t>
                      </a:r>
                    </a:p>
                  </a:txBody>
                  <a:tcPr marL="72000" marR="72000" marT="36000" marB="36000" anchor="ctr"/>
                </a:tc>
                <a:tc>
                  <a:txBody>
                    <a:bodyPr/>
                    <a:lstStyle/>
                    <a:p>
                      <a:pPr algn="ctr" rtl="0"/>
                      <a:r>
                        <a:rPr lang="ja-jp" sz="1200">
                          <a:solidFill>
                            <a:srgbClr val="363636"/>
                          </a:solidFill>
                        </a:rPr>
                        <a:t>187 (70.0)</a:t>
                      </a:r>
                    </a:p>
                    <a:p>
                      <a:pPr algn="ctr" rtl="0"/>
                      <a:r>
                        <a:rPr lang="ja-jp" sz="1200">
                          <a:solidFill>
                            <a:srgbClr val="363636"/>
                          </a:solidFill>
                        </a:rPr>
                        <a:t>43 (16.1)</a:t>
                      </a:r>
                    </a:p>
                    <a:p>
                      <a:pPr algn="ctr" rtl="0"/>
                      <a:r>
                        <a:rPr lang="ja-jp" sz="1200">
                          <a:solidFill>
                            <a:srgbClr val="363636"/>
                          </a:solidFill>
                        </a:rPr>
                        <a:t>2 (0.7)</a:t>
                      </a:r>
                    </a:p>
                    <a:p>
                      <a:pPr algn="ctr" rtl="0"/>
                      <a:r>
                        <a:rPr lang="ja-jp" sz="1200">
                          <a:solidFill>
                            <a:srgbClr val="363636"/>
                          </a:solidFill>
                        </a:rPr>
                        <a:t>65 (24.3)</a:t>
                      </a:r>
                    </a:p>
                  </a:txBody>
                  <a:tcPr marL="72000" marR="72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133 (50.6)</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26 (9.9)</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2 (0.8)</a:t>
                      </a:r>
                    </a:p>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a:solidFill>
                            <a:srgbClr val="363636"/>
                          </a:solidFill>
                        </a:rPr>
                        <a:t>33 (12.5)</a:t>
                      </a:r>
                    </a:p>
                  </a:txBody>
                  <a:tcPr marL="72000" marR="72000" marT="36000" marB="36000" anchor="ctr"/>
                </a:tc>
                <a:extLst>
                  <a:ext uri="{0D108BD9-81ED-4DB2-BD59-A6C34878D82A}">
                    <a16:rowId xmlns:a16="http://schemas.microsoft.com/office/drawing/2014/main" val="2781543544"/>
                  </a:ext>
                </a:extLst>
              </a:tr>
            </a:tbl>
          </a:graphicData>
        </a:graphic>
      </p:graphicFrame>
    </p:spTree>
    <p:extLst>
      <p:ext uri="{BB962C8B-B14F-4D97-AF65-F5344CB8AC3E}">
        <p14:creationId xmlns:p14="http://schemas.microsoft.com/office/powerpoint/2010/main" val="19928686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ja-jp" sz="4400">
                <a:latin typeface="+mn-lt"/>
              </a:rPr>
              <a:t>進行性NSCLC</a:t>
            </a:r>
            <a:br>
              <a:rPr lang="en-GB" dirty="0">
                <a:latin typeface="+mn-lt"/>
              </a:rPr>
            </a:br>
            <a:r>
              <a:rPr lang="ja-jp" sz="4000">
                <a:latin typeface="+mn-lt"/>
              </a:rPr>
              <a:t>根治的治療が不可能なステージIIIとステージIV</a:t>
            </a:r>
            <a:endParaRPr lang="en-GB" dirty="0">
              <a:latin typeface="+mn-lt"/>
            </a:endParaRPr>
          </a:p>
        </p:txBody>
      </p:sp>
      <p:sp>
        <p:nvSpPr>
          <p:cNvPr id="3" name="Subtitle 2"/>
          <p:cNvSpPr>
            <a:spLocks noGrp="1"/>
          </p:cNvSpPr>
          <p:nvPr>
            <p:ph type="subTitle" idx="1"/>
          </p:nvPr>
        </p:nvSpPr>
        <p:spPr/>
        <p:txBody>
          <a:bodyPr rtlCol="0"/>
          <a:lstStyle/>
          <a:p>
            <a:pPr rtl="0"/>
            <a:r>
              <a:rPr lang="ja-jp" sz="2800"/>
              <a:t>標的療法</a:t>
            </a:r>
          </a:p>
        </p:txBody>
      </p:sp>
    </p:spTree>
    <p:extLst>
      <p:ext uri="{BB962C8B-B14F-4D97-AF65-F5344CB8AC3E}">
        <p14:creationId xmlns:p14="http://schemas.microsoft.com/office/powerpoint/2010/main" val="33676325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99EA39-B0C5-1FEB-7A21-1EBCE3E672A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2DEEF3B5-8518-35F7-57D2-3E56ADA72821}"/>
              </a:ext>
            </a:extLst>
          </p:cNvPr>
          <p:cNvSpPr>
            <a:spLocks noGrp="1"/>
          </p:cNvSpPr>
          <p:nvPr>
            <p:ph type="title"/>
          </p:nvPr>
        </p:nvSpPr>
        <p:spPr>
          <a:xfrm>
            <a:off x="304800" y="107693"/>
            <a:ext cx="11582400" cy="939801"/>
          </a:xfrm>
        </p:spPr>
        <p:txBody>
          <a:bodyPr rtlCol="0"/>
          <a:lstStyle/>
          <a:p>
            <a:pPr rtl="0"/>
            <a:r>
              <a:rPr lang="ja-jp">
                <a:latin typeface="+mn-lt"/>
              </a:rPr>
              <a:t>CT019:進行性固形腫瘍患者を対象とした第I相試験における、KRAS G12D変異陽性NSCLC患者への経口投与型RAS(ON) G12D選択性トライコンプレックス阻害剤ゾルドンラシブ（RMC-9805）の予備的安全性および抗腫瘍活性 - Arbour KC, et al.</a:t>
            </a:r>
          </a:p>
        </p:txBody>
      </p:sp>
      <p:sp>
        <p:nvSpPr>
          <p:cNvPr id="29" name="Content Placeholder 7">
            <a:extLst>
              <a:ext uri="{FF2B5EF4-FFF2-40B4-BE49-F238E27FC236}">
                <a16:creationId xmlns:a16="http://schemas.microsoft.com/office/drawing/2014/main" id="{92D71E94-7C11-4718-2B67-22C1B0246159}"/>
              </a:ext>
            </a:extLst>
          </p:cNvPr>
          <p:cNvSpPr>
            <a:spLocks noGrp="1"/>
          </p:cNvSpPr>
          <p:nvPr>
            <p:ph idx="1"/>
          </p:nvPr>
        </p:nvSpPr>
        <p:spPr>
          <a:xfrm>
            <a:off x="304799" y="1246909"/>
            <a:ext cx="11731869" cy="5055650"/>
          </a:xfrm>
        </p:spPr>
        <p:txBody>
          <a:bodyPr rtlCol="0"/>
          <a:lstStyle/>
          <a:p>
            <a:pPr rtl="0"/>
            <a:r>
              <a:rPr lang="ja-jp" b="1"/>
              <a:t>治験目的</a:t>
            </a:r>
          </a:p>
          <a:p>
            <a:pPr lvl="1" rtl="0"/>
            <a:r>
              <a:rPr lang="ja-jp"/>
              <a:t>第I相試験の用量拡張・最適化フェーズにおいて、KRAS G12D変異陽性非小細胞肺癌（NSCLC）患者コホートを対象に、RAS G12D阻害剤ゾルドンラシブの予備的抗腫瘍効果および安全性を評価する</a:t>
            </a:r>
          </a:p>
        </p:txBody>
      </p:sp>
      <p:sp>
        <p:nvSpPr>
          <p:cNvPr id="30" name="Text Placeholder 4">
            <a:extLst>
              <a:ext uri="{FF2B5EF4-FFF2-40B4-BE49-F238E27FC236}">
                <a16:creationId xmlns:a16="http://schemas.microsoft.com/office/drawing/2014/main" id="{EB132F1C-F071-C210-5CDC-7A249D091E02}"/>
              </a:ext>
            </a:extLst>
          </p:cNvPr>
          <p:cNvSpPr>
            <a:spLocks noGrp="1"/>
          </p:cNvSpPr>
          <p:nvPr>
            <p:ph type="body" sz="quarter" idx="11"/>
          </p:nvPr>
        </p:nvSpPr>
        <p:spPr>
          <a:xfrm>
            <a:off x="6379633" y="6521312"/>
            <a:ext cx="5507567" cy="200025"/>
          </a:xfrm>
        </p:spPr>
        <p:txBody>
          <a:bodyPr rtlCol="0"/>
          <a:lstStyle/>
          <a:p>
            <a:pPr rtl="0"/>
            <a:r>
              <a:rPr lang="ja-jp"/>
              <a:t>Arbour KC, et al.AACR; 2025.抄録番号：CT019</a:t>
            </a:r>
          </a:p>
        </p:txBody>
      </p:sp>
      <p:sp>
        <p:nvSpPr>
          <p:cNvPr id="31" name="Rectangle 9">
            <a:extLst>
              <a:ext uri="{FF2B5EF4-FFF2-40B4-BE49-F238E27FC236}">
                <a16:creationId xmlns:a16="http://schemas.microsoft.com/office/drawing/2014/main" id="{31EC6E85-2FCF-00CD-8C3D-42C6C1EF5C68}"/>
              </a:ext>
            </a:extLst>
          </p:cNvPr>
          <p:cNvSpPr txBox="1">
            <a:spLocks noChangeArrowheads="1"/>
          </p:cNvSpPr>
          <p:nvPr/>
        </p:nvSpPr>
        <p:spPr bwMode="auto">
          <a:xfrm>
            <a:off x="2184301" y="5315370"/>
            <a:ext cx="3911699"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cs typeface="Arial"/>
                <a:sym typeface="Helvetica"/>
              </a:rPr>
              <a:t>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a:solidFill>
                  <a:srgbClr val="363636"/>
                </a:solidFill>
                <a:cs typeface="Arial"/>
                <a:sym typeface="Calibri"/>
              </a:rPr>
              <a:t>薬物動態（PK）、抗腫瘍効果</a:t>
            </a:r>
            <a:endParaRPr kumimoji="0" lang="en-US" sz="1600" b="0" i="0" u="none" strike="noStrike" kern="1200" cap="none" spc="0" normalizeH="0" baseline="0" noProof="0" dirty="0">
              <a:ln>
                <a:noFill/>
              </a:ln>
              <a:solidFill>
                <a:srgbClr val="363636"/>
              </a:solidFill>
              <a:effectLst/>
              <a:uLnTx/>
              <a:uFillTx/>
              <a:cs typeface="Arial"/>
              <a:sym typeface="Helvetica"/>
            </a:endParaRPr>
          </a:p>
        </p:txBody>
      </p:sp>
      <p:cxnSp>
        <p:nvCxnSpPr>
          <p:cNvPr id="38" name="AutoShape 19">
            <a:extLst>
              <a:ext uri="{FF2B5EF4-FFF2-40B4-BE49-F238E27FC236}">
                <a16:creationId xmlns:a16="http://schemas.microsoft.com/office/drawing/2014/main" id="{05783506-B01A-F8E4-C311-D902745BE0B4}"/>
              </a:ext>
            </a:extLst>
          </p:cNvPr>
          <p:cNvCxnSpPr>
            <a:cxnSpLocks noChangeShapeType="1"/>
            <a:stCxn id="39" idx="3"/>
            <a:endCxn id="8" idx="1"/>
          </p:cNvCxnSpPr>
          <p:nvPr/>
        </p:nvCxnSpPr>
        <p:spPr bwMode="auto">
          <a:xfrm flipV="1">
            <a:off x="6421011" y="3774733"/>
            <a:ext cx="579337" cy="1"/>
          </a:xfrm>
          <a:prstGeom prst="straightConnector1">
            <a:avLst/>
          </a:prstGeom>
          <a:noFill/>
          <a:ln w="38100">
            <a:solidFill>
              <a:schemeClr val="bg1"/>
            </a:solidFill>
            <a:round/>
            <a:headEnd type="none" w="med" len="med"/>
            <a:tailEnd type="triangle" w="med" len="med"/>
          </a:ln>
        </p:spPr>
      </p:cxnSp>
      <p:sp>
        <p:nvSpPr>
          <p:cNvPr id="39" name="AutoShape 9">
            <a:extLst>
              <a:ext uri="{FF2B5EF4-FFF2-40B4-BE49-F238E27FC236}">
                <a16:creationId xmlns:a16="http://schemas.microsoft.com/office/drawing/2014/main" id="{93A56BBB-E15C-9162-62C3-1584B2258E56}"/>
              </a:ext>
            </a:extLst>
          </p:cNvPr>
          <p:cNvSpPr>
            <a:spLocks noChangeArrowheads="1"/>
          </p:cNvSpPr>
          <p:nvPr/>
        </p:nvSpPr>
        <p:spPr bwMode="auto">
          <a:xfrm>
            <a:off x="2746230" y="2759701"/>
            <a:ext cx="3674781"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a:ln>
                  <a:noFill/>
                </a:ln>
                <a:solidFill>
                  <a:srgbClr val="FFFFFF"/>
                </a:solidFill>
                <a:effectLst/>
                <a:uLnTx/>
                <a:uFillTx/>
                <a:latin typeface="+mn-lt"/>
                <a:ea typeface="SimSun" pitchFamily="2" charset="-122"/>
                <a:sym typeface="Calibri"/>
              </a:rPr>
              <a:t>主な患者採用基準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mn-lt"/>
                <a:ea typeface="SimSun" pitchFamily="2" charset="-122"/>
              </a:rPr>
              <a:t>KRAS G12D変異NSCLC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mn-lt"/>
                <a:ea typeface="SimSun" pitchFamily="2" charset="-122"/>
                <a:sym typeface="Calibri"/>
              </a:rPr>
              <a:t>過去に標準療法を</a:t>
            </a:r>
            <a:r>
              <a:rPr lang="ja-jp" sz="1600" b="0" i="0" u="none" strike="noStrike" kern="0" cap="none" spc="0" normalizeH="0" noProof="0">
                <a:ln>
                  <a:noFill/>
                </a:ln>
                <a:solidFill>
                  <a:srgbClr val="FFFFFF"/>
                </a:solidFill>
                <a:effectLst/>
                <a:uLnTx/>
                <a:uFillTx/>
                <a:latin typeface="+mn-lt"/>
                <a:ea typeface="SimSun" pitchFamily="2" charset="-122"/>
                <a:sym typeface="Calibri"/>
              </a:rPr>
              <a:t>受けた</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a:latin typeface="+mn-lt"/>
                <a:ea typeface="SimSun" pitchFamily="2" charset="-122"/>
                <a:sym typeface="Calibri"/>
              </a:rPr>
              <a:t>活動性の脳転移</a:t>
            </a:r>
            <a:r>
              <a:rPr lang="ja-jp" sz="1600" b="0" i="0" u="none" strike="noStrike" kern="0" cap="none" spc="0" normalizeH="0" noProof="0">
                <a:ln>
                  <a:noFill/>
                </a:ln>
                <a:solidFill>
                  <a:srgbClr val="FFFFFF"/>
                </a:solidFill>
                <a:effectLst/>
                <a:uLnTx/>
                <a:uFillTx/>
                <a:latin typeface="+mn-lt"/>
                <a:ea typeface="SimSun" pitchFamily="2" charset="-122"/>
                <a:sym typeface="Calibri"/>
              </a:rPr>
              <a:t>はなし</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a:ln>
                  <a:noFill/>
                </a:ln>
                <a:solidFill>
                  <a:srgbClr val="FFFFFF"/>
                </a:solidFill>
                <a:effectLst/>
                <a:uLnTx/>
                <a:uFillTx/>
                <a:latin typeface="+mn-lt"/>
                <a:ea typeface="SimSun" pitchFamily="2" charset="-122"/>
                <a:sym typeface="Calibri"/>
              </a:rPr>
              <a:t>ECOG PS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a:ln>
                  <a:noFill/>
                </a:ln>
                <a:solidFill>
                  <a:srgbClr val="FFFFFF"/>
                </a:solidFill>
                <a:effectLst/>
                <a:uLnTx/>
                <a:uFillTx/>
                <a:latin typeface="+mn-lt"/>
                <a:ea typeface="SimSun" pitchFamily="2" charset="-122"/>
                <a:sym typeface="Calibri"/>
              </a:rPr>
              <a:t>(n=28)</a:t>
            </a:r>
          </a:p>
        </p:txBody>
      </p:sp>
      <p:sp>
        <p:nvSpPr>
          <p:cNvPr id="8" name="AutoShape 8">
            <a:extLst>
              <a:ext uri="{FF2B5EF4-FFF2-40B4-BE49-F238E27FC236}">
                <a16:creationId xmlns:a16="http://schemas.microsoft.com/office/drawing/2014/main" id="{D567F2D4-619D-059E-29AC-ECC81EBE6A78}"/>
              </a:ext>
            </a:extLst>
          </p:cNvPr>
          <p:cNvSpPr>
            <a:spLocks noChangeArrowheads="1"/>
          </p:cNvSpPr>
          <p:nvPr/>
        </p:nvSpPr>
        <p:spPr bwMode="auto">
          <a:xfrm>
            <a:off x="7000348" y="3328508"/>
            <a:ext cx="2133068" cy="892450"/>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a:latin typeface="+mn-lt"/>
                <a:ea typeface="SimSun" pitchFamily="2" charset="-122"/>
                <a:sym typeface="Calibri"/>
              </a:rPr>
              <a:t>ゾルドンラシブ</a:t>
            </a:r>
            <a:br>
              <a:rPr lang="en-US" altLang="zh-CN" sz="1600" dirty="0">
                <a:latin typeface="+mn-lt"/>
                <a:ea typeface="SimSun" pitchFamily="2" charset="-122"/>
                <a:sym typeface="Calibri"/>
              </a:rPr>
            </a:br>
            <a:r>
              <a:rPr lang="ja-jp" sz="1600">
                <a:latin typeface="+mn-lt"/>
                <a:ea typeface="SimSun" pitchFamily="2" charset="-122"/>
                <a:sym typeface="Calibri"/>
              </a:rPr>
              <a:t>1200 mg/日</a:t>
            </a:r>
            <a:endParaRPr kumimoji="0" lang="en-US" altLang="zh-CN" sz="1600" b="0" i="0" u="none" strike="noStrike" kern="0" cap="none" spc="0" normalizeH="0" baseline="0" noProof="0" dirty="0">
              <a:ln>
                <a:noFill/>
              </a:ln>
              <a:solidFill>
                <a:srgbClr val="FFFFFF"/>
              </a:solidFill>
              <a:effectLst/>
              <a:uLnTx/>
              <a:uFillTx/>
              <a:latin typeface="+mn-lt"/>
              <a:ea typeface="SimSun" pitchFamily="2" charset="-122"/>
              <a:sym typeface="Calibri"/>
            </a:endParaRPr>
          </a:p>
        </p:txBody>
      </p:sp>
    </p:spTree>
    <p:extLst>
      <p:ext uri="{BB962C8B-B14F-4D97-AF65-F5344CB8AC3E}">
        <p14:creationId xmlns:p14="http://schemas.microsoft.com/office/powerpoint/2010/main" val="16920283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F61C4-E7E0-72A3-9390-ABC7E86C4123}"/>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B1A652A-4685-857A-70D1-4F6A549BC19B}"/>
              </a:ext>
            </a:extLst>
          </p:cNvPr>
          <p:cNvSpPr>
            <a:spLocks noGrp="1"/>
          </p:cNvSpPr>
          <p:nvPr>
            <p:ph type="title"/>
          </p:nvPr>
        </p:nvSpPr>
        <p:spPr>
          <a:xfrm>
            <a:off x="304800" y="107693"/>
            <a:ext cx="11582400" cy="939801"/>
          </a:xfrm>
        </p:spPr>
        <p:txBody>
          <a:bodyPr rtlCol="0"/>
          <a:lstStyle/>
          <a:p>
            <a:pPr rtl="0"/>
            <a:r>
              <a:rPr lang="ja-jp">
                <a:latin typeface="+mn-lt"/>
              </a:rPr>
              <a:t>CT019:進行性固形腫瘍患者を対象とした第I相試験における、KRAS G12D変異陽性NSCLC患者への経口投与型RAS(ON) G12D選択性トライコンプレックス阻害剤ゾルドンラシブ（RMC-9805）の予備的安全性および抗腫瘍活性 - Arbour KC, et al.</a:t>
            </a:r>
          </a:p>
        </p:txBody>
      </p:sp>
      <p:sp>
        <p:nvSpPr>
          <p:cNvPr id="29" name="Content Placeholder 7">
            <a:extLst>
              <a:ext uri="{FF2B5EF4-FFF2-40B4-BE49-F238E27FC236}">
                <a16:creationId xmlns:a16="http://schemas.microsoft.com/office/drawing/2014/main" id="{7B26B2FA-AA3A-4D89-20C7-F49974298D19}"/>
              </a:ext>
            </a:extLst>
          </p:cNvPr>
          <p:cNvSpPr>
            <a:spLocks noGrp="1"/>
          </p:cNvSpPr>
          <p:nvPr>
            <p:ph idx="1"/>
          </p:nvPr>
        </p:nvSpPr>
        <p:spPr>
          <a:xfrm>
            <a:off x="304799" y="1246909"/>
            <a:ext cx="11731869" cy="5055650"/>
          </a:xfrm>
        </p:spPr>
        <p:txBody>
          <a:bodyPr rtlCol="0"/>
          <a:lstStyle/>
          <a:p>
            <a:pPr rtl="0"/>
            <a:r>
              <a:rPr lang="ja-jp" b="1"/>
              <a:t>主な結果</a:t>
            </a:r>
          </a:p>
        </p:txBody>
      </p:sp>
      <p:sp>
        <p:nvSpPr>
          <p:cNvPr id="30" name="Text Placeholder 4">
            <a:extLst>
              <a:ext uri="{FF2B5EF4-FFF2-40B4-BE49-F238E27FC236}">
                <a16:creationId xmlns:a16="http://schemas.microsoft.com/office/drawing/2014/main" id="{95028E28-770C-C9A8-83BC-A76CFAE24BB9}"/>
              </a:ext>
            </a:extLst>
          </p:cNvPr>
          <p:cNvSpPr>
            <a:spLocks noGrp="1"/>
          </p:cNvSpPr>
          <p:nvPr>
            <p:ph type="body" sz="quarter" idx="11"/>
          </p:nvPr>
        </p:nvSpPr>
        <p:spPr>
          <a:xfrm>
            <a:off x="6379633" y="6521312"/>
            <a:ext cx="5507567" cy="200025"/>
          </a:xfrm>
        </p:spPr>
        <p:txBody>
          <a:bodyPr rtlCol="0"/>
          <a:lstStyle/>
          <a:p>
            <a:pPr rtl="0"/>
            <a:r>
              <a:rPr lang="ja-jp"/>
              <a:t>Arbour KC, et al.AACR; 2025.抄録番号：CT019</a:t>
            </a:r>
          </a:p>
        </p:txBody>
      </p:sp>
      <p:graphicFrame>
        <p:nvGraphicFramePr>
          <p:cNvPr id="2" name="Table 1">
            <a:extLst>
              <a:ext uri="{FF2B5EF4-FFF2-40B4-BE49-F238E27FC236}">
                <a16:creationId xmlns:a16="http://schemas.microsoft.com/office/drawing/2014/main" id="{54A7EF12-B166-B91E-91D2-AC765B93FCCE}"/>
              </a:ext>
            </a:extLst>
          </p:cNvPr>
          <p:cNvGraphicFramePr>
            <a:graphicFrameLocks noGrp="1"/>
          </p:cNvGraphicFramePr>
          <p:nvPr>
            <p:extLst>
              <p:ext uri="{D42A27DB-BD31-4B8C-83A1-F6EECF244321}">
                <p14:modId xmlns:p14="http://schemas.microsoft.com/office/powerpoint/2010/main" val="53211390"/>
              </p:ext>
            </p:extLst>
          </p:nvPr>
        </p:nvGraphicFramePr>
        <p:xfrm>
          <a:off x="2078933" y="1944384"/>
          <a:ext cx="3391966" cy="972842"/>
        </p:xfrm>
        <a:graphic>
          <a:graphicData uri="http://schemas.openxmlformats.org/drawingml/2006/table">
            <a:tbl>
              <a:tblPr firstRow="1" bandRow="1">
                <a:tableStyleId>{69012ECD-51FC-41F1-AA8D-1B2483CD663E}</a:tableStyleId>
              </a:tblPr>
              <a:tblGrid>
                <a:gridCol w="1410716">
                  <a:extLst>
                    <a:ext uri="{9D8B030D-6E8A-4147-A177-3AD203B41FA5}">
                      <a16:colId xmlns:a16="http://schemas.microsoft.com/office/drawing/2014/main" val="881070766"/>
                    </a:ext>
                  </a:extLst>
                </a:gridCol>
                <a:gridCol w="391530">
                  <a:extLst>
                    <a:ext uri="{9D8B030D-6E8A-4147-A177-3AD203B41FA5}">
                      <a16:colId xmlns:a16="http://schemas.microsoft.com/office/drawing/2014/main" val="3828660810"/>
                    </a:ext>
                  </a:extLst>
                </a:gridCol>
                <a:gridCol w="1589720">
                  <a:extLst>
                    <a:ext uri="{9D8B030D-6E8A-4147-A177-3AD203B41FA5}">
                      <a16:colId xmlns:a16="http://schemas.microsoft.com/office/drawing/2014/main" val="215449960"/>
                    </a:ext>
                  </a:extLst>
                </a:gridCol>
              </a:tblGrid>
              <a:tr h="463082">
                <a:tc>
                  <a:txBody>
                    <a:bodyPr/>
                    <a:lstStyle/>
                    <a:p>
                      <a:pPr algn="l" rtl="0"/>
                      <a:r>
                        <a:rPr lang="ja-jp" sz="1200">
                          <a:solidFill>
                            <a:schemeClr val="tx2"/>
                          </a:solidFill>
                        </a:rPr>
                        <a:t>奏効率、n (%)</a:t>
                      </a:r>
                    </a:p>
                  </a:txBody>
                  <a:tcPr marL="72000" marR="36000" marT="36000" marB="36000" anchor="b"/>
                </a:tc>
                <a:tc gridSpan="2">
                  <a:txBody>
                    <a:bodyPr/>
                    <a:lstStyle/>
                    <a:p>
                      <a:pPr algn="ctr" rtl="0"/>
                      <a:r>
                        <a:rPr lang="ja-jp" sz="1200">
                          <a:solidFill>
                            <a:schemeClr val="tx2"/>
                          </a:solidFill>
                        </a:rPr>
                        <a:t>ゾルドンラシブ 1200mg/日</a:t>
                      </a:r>
                    </a:p>
                    <a:p>
                      <a:pPr algn="ctr" rtl="0"/>
                      <a:r>
                        <a:rPr lang="ja-jp" sz="1200">
                          <a:solidFill>
                            <a:schemeClr val="tx2"/>
                          </a:solidFill>
                        </a:rPr>
                        <a:t>(n=18)</a:t>
                      </a:r>
                      <a:endParaRPr lang="en-GB" dirty="0"/>
                    </a:p>
                  </a:txBody>
                  <a:tcPr marL="72000" marR="36000" marT="36000" marB="36000" anchor="ctr"/>
                </a:tc>
                <a:tc hMerge="1">
                  <a:txBody>
                    <a:bodyPr/>
                    <a:lstStyle/>
                    <a:p>
                      <a:pPr rtl="0"/>
                      <a:endParaRPr dirty="0"/>
                    </a:p>
                  </a:txBody>
                  <a:tcPr marL="36000" marR="36000" marT="0" marB="0" anchor="ctr"/>
                </a:tc>
                <a:extLst>
                  <a:ext uri="{0D108BD9-81ED-4DB2-BD59-A6C34878D82A}">
                    <a16:rowId xmlns:a16="http://schemas.microsoft.com/office/drawing/2014/main" val="1036986302"/>
                  </a:ext>
                </a:extLst>
              </a:tr>
              <a:tr h="232484">
                <a:tc gridSpan="2">
                  <a:txBody>
                    <a:bodyPr/>
                    <a:lstStyle/>
                    <a:p>
                      <a:pPr algn="l" rtl="0"/>
                      <a:r>
                        <a:rPr lang="ja-jp" sz="1200">
                          <a:solidFill>
                            <a:srgbClr val="363636"/>
                          </a:solidFill>
                        </a:rPr>
                        <a:t>全奏効率（ORR）</a:t>
                      </a:r>
                    </a:p>
                  </a:txBody>
                  <a:tcPr marL="72000" marR="36000" marT="36000" marB="36000" anchor="ctr"/>
                </a:tc>
                <a:tc hMerge="1">
                  <a:txBody>
                    <a:bodyPr/>
                    <a:lstStyle/>
                    <a:p>
                      <a:pPr algn="l" rtl="0"/>
                      <a:endParaRPr lang="en-GB" sz="1200" dirty="0">
                        <a:solidFill>
                          <a:srgbClr val="363636"/>
                        </a:solidFill>
                      </a:endParaRPr>
                    </a:p>
                  </a:txBody>
                  <a:tcPr marL="72000" marR="36000" marT="36000" marB="36000" anchor="ctr"/>
                </a:tc>
                <a:tc>
                  <a:txBody>
                    <a:bodyPr/>
                    <a:lstStyle/>
                    <a:p>
                      <a:pPr algn="ctr" rtl="0"/>
                      <a:r>
                        <a:rPr lang="ja-jp" sz="1200">
                          <a:solidFill>
                            <a:srgbClr val="363636"/>
                          </a:solidFill>
                        </a:rPr>
                        <a:t>11 (61)</a:t>
                      </a:r>
                    </a:p>
                  </a:txBody>
                  <a:tcPr marL="72000" marR="36000" marT="36000" marB="36000" anchor="ctr"/>
                </a:tc>
                <a:extLst>
                  <a:ext uri="{0D108BD9-81ED-4DB2-BD59-A6C34878D82A}">
                    <a16:rowId xmlns:a16="http://schemas.microsoft.com/office/drawing/2014/main" val="490879916"/>
                  </a:ext>
                </a:extLst>
              </a:tr>
              <a:tr h="232484">
                <a:tc gridSpan="2">
                  <a:txBody>
                    <a:bodyPr/>
                    <a:lstStyle/>
                    <a:p>
                      <a:pPr algn="l" rtl="0"/>
                      <a:r>
                        <a:rPr lang="ja-jp" sz="1200">
                          <a:solidFill>
                            <a:srgbClr val="363636"/>
                          </a:solidFill>
                        </a:rPr>
                        <a:t>DCR</a:t>
                      </a:r>
                    </a:p>
                  </a:txBody>
                  <a:tcPr marL="72000" marR="36000" marT="36000" marB="36000" anchor="ctr"/>
                </a:tc>
                <a:tc hMerge="1">
                  <a:txBody>
                    <a:bodyPr/>
                    <a:lstStyle/>
                    <a:p>
                      <a:pPr algn="l" rtl="0"/>
                      <a:endParaRPr lang="en-GB" sz="1200" dirty="0">
                        <a:solidFill>
                          <a:srgbClr val="363636"/>
                        </a:solidFill>
                      </a:endParaRPr>
                    </a:p>
                  </a:txBody>
                  <a:tcPr marL="72000" marR="36000" marT="36000" marB="36000" anchor="ctr"/>
                </a:tc>
                <a:tc>
                  <a:txBody>
                    <a:bodyPr/>
                    <a:lstStyle/>
                    <a:p>
                      <a:pPr algn="ctr" rtl="0"/>
                      <a:r>
                        <a:rPr lang="ja-jp" sz="1200">
                          <a:solidFill>
                            <a:srgbClr val="363636"/>
                          </a:solidFill>
                        </a:rPr>
                        <a:t>16 (89)</a:t>
                      </a:r>
                    </a:p>
                  </a:txBody>
                  <a:tcPr marL="72000" marR="36000" marT="36000" marB="36000" anchor="ctr"/>
                </a:tc>
                <a:extLst>
                  <a:ext uri="{0D108BD9-81ED-4DB2-BD59-A6C34878D82A}">
                    <a16:rowId xmlns:a16="http://schemas.microsoft.com/office/drawing/2014/main" val="1406336736"/>
                  </a:ext>
                </a:extLst>
              </a:tr>
            </a:tbl>
          </a:graphicData>
        </a:graphic>
      </p:graphicFrame>
      <p:cxnSp>
        <p:nvCxnSpPr>
          <p:cNvPr id="3" name="Straight Connector 2">
            <a:extLst>
              <a:ext uri="{FF2B5EF4-FFF2-40B4-BE49-F238E27FC236}">
                <a16:creationId xmlns:a16="http://schemas.microsoft.com/office/drawing/2014/main" id="{99B0A413-D613-F138-9652-D370644A3E3F}"/>
              </a:ext>
            </a:extLst>
          </p:cNvPr>
          <p:cNvCxnSpPr>
            <a:cxnSpLocks/>
          </p:cNvCxnSpPr>
          <p:nvPr/>
        </p:nvCxnSpPr>
        <p:spPr>
          <a:xfrm>
            <a:off x="1252221" y="1949822"/>
            <a:ext cx="0" cy="3636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88F45D82-0361-4388-B6AB-ABE8E730A078}"/>
              </a:ext>
            </a:extLst>
          </p:cNvPr>
          <p:cNvCxnSpPr>
            <a:cxnSpLocks/>
          </p:cNvCxnSpPr>
          <p:nvPr/>
        </p:nvCxnSpPr>
        <p:spPr>
          <a:xfrm>
            <a:off x="1180221" y="1960237"/>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15B0D9BD-4048-A2AD-4A2E-E227FF9A9E69}"/>
              </a:ext>
            </a:extLst>
          </p:cNvPr>
          <p:cNvCxnSpPr>
            <a:cxnSpLocks/>
          </p:cNvCxnSpPr>
          <p:nvPr/>
        </p:nvCxnSpPr>
        <p:spPr>
          <a:xfrm>
            <a:off x="1180221" y="2790699"/>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618B6B73-EA87-576F-EB39-1C54471D6E2C}"/>
              </a:ext>
            </a:extLst>
          </p:cNvPr>
          <p:cNvCxnSpPr>
            <a:cxnSpLocks/>
          </p:cNvCxnSpPr>
          <p:nvPr/>
        </p:nvCxnSpPr>
        <p:spPr>
          <a:xfrm>
            <a:off x="1180221" y="3639993"/>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876DBBE0-7419-22B5-C149-7F85E91F2DC4}"/>
              </a:ext>
            </a:extLst>
          </p:cNvPr>
          <p:cNvCxnSpPr>
            <a:cxnSpLocks/>
          </p:cNvCxnSpPr>
          <p:nvPr/>
        </p:nvCxnSpPr>
        <p:spPr>
          <a:xfrm>
            <a:off x="1180221" y="4486889"/>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11011FED-213C-EA67-1A0A-0F6CB204D117}"/>
              </a:ext>
            </a:extLst>
          </p:cNvPr>
          <p:cNvCxnSpPr>
            <a:cxnSpLocks/>
          </p:cNvCxnSpPr>
          <p:nvPr/>
        </p:nvCxnSpPr>
        <p:spPr>
          <a:xfrm>
            <a:off x="1180221" y="5331725"/>
            <a:ext cx="72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68B22FC5-768A-695A-AEBD-1D9D7EC540DA}"/>
              </a:ext>
            </a:extLst>
          </p:cNvPr>
          <p:cNvSpPr txBox="1"/>
          <p:nvPr/>
        </p:nvSpPr>
        <p:spPr>
          <a:xfrm>
            <a:off x="805159" y="1824658"/>
            <a:ext cx="370862" cy="288147"/>
          </a:xfrm>
          <a:prstGeom prst="rect">
            <a:avLst/>
          </a:prstGeom>
          <a:noFill/>
        </p:spPr>
        <p:txBody>
          <a:bodyPr wrap="none" lIns="36000" tIns="36000" rIns="36000" bIns="36000" rtlCol="0">
            <a:spAutoFit/>
          </a:bodyPr>
          <a:lstStyle/>
          <a:p>
            <a:pPr algn="r" rtl="0"/>
            <a:r>
              <a:rPr lang="ja-jp" sz="1400">
                <a:solidFill>
                  <a:srgbClr val="363636"/>
                </a:solidFill>
                <a:latin typeface="+mn-lt"/>
              </a:rPr>
              <a:t>100</a:t>
            </a:r>
          </a:p>
        </p:txBody>
      </p:sp>
      <p:sp>
        <p:nvSpPr>
          <p:cNvPr id="11" name="TextBox 10">
            <a:extLst>
              <a:ext uri="{FF2B5EF4-FFF2-40B4-BE49-F238E27FC236}">
                <a16:creationId xmlns:a16="http://schemas.microsoft.com/office/drawing/2014/main" id="{F8F0E270-48A8-A2F2-EA29-65D7369DEA9A}"/>
              </a:ext>
            </a:extLst>
          </p:cNvPr>
          <p:cNvSpPr txBox="1"/>
          <p:nvPr/>
        </p:nvSpPr>
        <p:spPr>
          <a:xfrm>
            <a:off x="865604" y="2652177"/>
            <a:ext cx="271476" cy="288147"/>
          </a:xfrm>
          <a:prstGeom prst="rect">
            <a:avLst/>
          </a:prstGeom>
          <a:noFill/>
        </p:spPr>
        <p:txBody>
          <a:bodyPr wrap="none" lIns="36000" tIns="36000" rIns="36000" bIns="36000" rtlCol="0">
            <a:spAutoFit/>
          </a:bodyPr>
          <a:lstStyle/>
          <a:p>
            <a:pPr algn="r" rtl="0"/>
            <a:r>
              <a:rPr lang="ja-jp" sz="1400">
                <a:solidFill>
                  <a:srgbClr val="363636"/>
                </a:solidFill>
                <a:latin typeface="+mn-lt"/>
              </a:rPr>
              <a:t>50</a:t>
            </a:r>
          </a:p>
        </p:txBody>
      </p:sp>
      <p:sp>
        <p:nvSpPr>
          <p:cNvPr id="13" name="TextBox 12">
            <a:extLst>
              <a:ext uri="{FF2B5EF4-FFF2-40B4-BE49-F238E27FC236}">
                <a16:creationId xmlns:a16="http://schemas.microsoft.com/office/drawing/2014/main" id="{BF90B2BD-D440-A206-0460-B4D8452451B4}"/>
              </a:ext>
            </a:extLst>
          </p:cNvPr>
          <p:cNvSpPr txBox="1"/>
          <p:nvPr/>
        </p:nvSpPr>
        <p:spPr>
          <a:xfrm>
            <a:off x="1003931" y="3500816"/>
            <a:ext cx="172090" cy="288147"/>
          </a:xfrm>
          <a:prstGeom prst="rect">
            <a:avLst/>
          </a:prstGeom>
          <a:noFill/>
        </p:spPr>
        <p:txBody>
          <a:bodyPr wrap="none" lIns="36000" tIns="36000" rIns="36000" bIns="36000" rtlCol="0">
            <a:spAutoFit/>
          </a:bodyPr>
          <a:lstStyle/>
          <a:p>
            <a:pPr algn="r" rtl="0"/>
            <a:r>
              <a:rPr lang="ja-jp" sz="1400">
                <a:solidFill>
                  <a:srgbClr val="363636"/>
                </a:solidFill>
                <a:latin typeface="+mn-lt"/>
              </a:rPr>
              <a:t>0</a:t>
            </a:r>
          </a:p>
        </p:txBody>
      </p:sp>
      <p:sp>
        <p:nvSpPr>
          <p:cNvPr id="14" name="TextBox 13">
            <a:extLst>
              <a:ext uri="{FF2B5EF4-FFF2-40B4-BE49-F238E27FC236}">
                <a16:creationId xmlns:a16="http://schemas.microsoft.com/office/drawing/2014/main" id="{F13985FB-37AC-7239-9112-BD65C7B1470D}"/>
              </a:ext>
            </a:extLst>
          </p:cNvPr>
          <p:cNvSpPr txBox="1"/>
          <p:nvPr/>
        </p:nvSpPr>
        <p:spPr>
          <a:xfrm>
            <a:off x="766218" y="4344246"/>
            <a:ext cx="370862" cy="288147"/>
          </a:xfrm>
          <a:prstGeom prst="rect">
            <a:avLst/>
          </a:prstGeom>
          <a:noFill/>
        </p:spPr>
        <p:txBody>
          <a:bodyPr wrap="none" lIns="36000" tIns="36000" rIns="36000" bIns="36000" rtlCol="0">
            <a:spAutoFit/>
          </a:bodyPr>
          <a:lstStyle/>
          <a:p>
            <a:pPr algn="r" rtl="0"/>
            <a:r>
              <a:rPr lang="ja-jp" sz="1400">
                <a:solidFill>
                  <a:srgbClr val="363636"/>
                </a:solidFill>
                <a:latin typeface="+mn-lt"/>
              </a:rPr>
              <a:t>–50</a:t>
            </a:r>
          </a:p>
        </p:txBody>
      </p:sp>
      <p:sp>
        <p:nvSpPr>
          <p:cNvPr id="15" name="TextBox 14">
            <a:extLst>
              <a:ext uri="{FF2B5EF4-FFF2-40B4-BE49-F238E27FC236}">
                <a16:creationId xmlns:a16="http://schemas.microsoft.com/office/drawing/2014/main" id="{D4490D50-5E35-9B03-4E55-8532ED321C9C}"/>
              </a:ext>
            </a:extLst>
          </p:cNvPr>
          <p:cNvSpPr txBox="1"/>
          <p:nvPr/>
        </p:nvSpPr>
        <p:spPr>
          <a:xfrm>
            <a:off x="705772" y="5189500"/>
            <a:ext cx="470249" cy="288147"/>
          </a:xfrm>
          <a:prstGeom prst="rect">
            <a:avLst/>
          </a:prstGeom>
          <a:noFill/>
        </p:spPr>
        <p:txBody>
          <a:bodyPr wrap="none" lIns="36000" tIns="36000" rIns="36000" bIns="36000" rtlCol="0">
            <a:spAutoFit/>
          </a:bodyPr>
          <a:lstStyle/>
          <a:p>
            <a:pPr algn="r" rtl="0"/>
            <a:r>
              <a:rPr lang="ja-jp" sz="1400">
                <a:solidFill>
                  <a:srgbClr val="363636"/>
                </a:solidFill>
                <a:latin typeface="+mn-lt"/>
              </a:rPr>
              <a:t>–100</a:t>
            </a:r>
          </a:p>
        </p:txBody>
      </p:sp>
      <p:sp>
        <p:nvSpPr>
          <p:cNvPr id="16" name="TextBox 15">
            <a:extLst>
              <a:ext uri="{FF2B5EF4-FFF2-40B4-BE49-F238E27FC236}">
                <a16:creationId xmlns:a16="http://schemas.microsoft.com/office/drawing/2014/main" id="{6A6D335A-8C40-37A6-79FF-BFA8655D68E7}"/>
              </a:ext>
            </a:extLst>
          </p:cNvPr>
          <p:cNvSpPr txBox="1"/>
          <p:nvPr/>
        </p:nvSpPr>
        <p:spPr>
          <a:xfrm rot="16200000">
            <a:off x="-908893" y="3237174"/>
            <a:ext cx="2932213" cy="523220"/>
          </a:xfrm>
          <a:prstGeom prst="rect">
            <a:avLst/>
          </a:prstGeom>
          <a:noFill/>
        </p:spPr>
        <p:txBody>
          <a:bodyPr wrap="none" rtlCol="0">
            <a:spAutoFit/>
          </a:bodyPr>
          <a:lstStyle/>
          <a:p>
            <a:pPr algn="ctr" rtl="0"/>
            <a:r>
              <a:rPr lang="ja-jp" sz="1400">
                <a:solidFill>
                  <a:srgbClr val="363636"/>
                </a:solidFill>
                <a:latin typeface="+mn-lt"/>
                <a:cs typeface="Arial" panose="020B0604020202020204" pitchFamily="34" charset="0"/>
              </a:rPr>
              <a:t>ベースラインからのSODの最良の変化率</a:t>
            </a:r>
            <a:br>
              <a:rPr lang="en-GB" sz="1400" dirty="0">
                <a:solidFill>
                  <a:srgbClr val="363636"/>
                </a:solidFill>
                <a:latin typeface="+mn-lt"/>
                <a:cs typeface="Arial" panose="020B0604020202020204" pitchFamily="34" charset="0"/>
              </a:rPr>
            </a:br>
            <a:r>
              <a:rPr lang="ja-jp" sz="1400">
                <a:solidFill>
                  <a:srgbClr val="363636"/>
                </a:solidFill>
                <a:latin typeface="+mn-lt"/>
                <a:cs typeface="Arial" panose="020B0604020202020204" pitchFamily="34" charset="0"/>
              </a:rPr>
              <a:t>標的腫瘍の負担、%.</a:t>
            </a:r>
          </a:p>
        </p:txBody>
      </p:sp>
      <p:cxnSp>
        <p:nvCxnSpPr>
          <p:cNvPr id="17" name="Straight Connector 16">
            <a:extLst>
              <a:ext uri="{FF2B5EF4-FFF2-40B4-BE49-F238E27FC236}">
                <a16:creationId xmlns:a16="http://schemas.microsoft.com/office/drawing/2014/main" id="{110C6BC9-03BF-7665-C74C-BE93FD1448DC}"/>
              </a:ext>
            </a:extLst>
          </p:cNvPr>
          <p:cNvCxnSpPr>
            <a:cxnSpLocks/>
          </p:cNvCxnSpPr>
          <p:nvPr/>
        </p:nvCxnSpPr>
        <p:spPr>
          <a:xfrm rot="5400000">
            <a:off x="3717053" y="3105897"/>
            <a:ext cx="0" cy="4968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nvGrpSpPr>
          <p:cNvPr id="18" name="Group 17">
            <a:extLst>
              <a:ext uri="{FF2B5EF4-FFF2-40B4-BE49-F238E27FC236}">
                <a16:creationId xmlns:a16="http://schemas.microsoft.com/office/drawing/2014/main" id="{C20E625E-CCF0-D2EF-DF20-65020F597817}"/>
              </a:ext>
            </a:extLst>
          </p:cNvPr>
          <p:cNvGrpSpPr/>
          <p:nvPr/>
        </p:nvGrpSpPr>
        <p:grpSpPr>
          <a:xfrm>
            <a:off x="1382814" y="5583671"/>
            <a:ext cx="4744128" cy="360147"/>
            <a:chOff x="1493343" y="4356522"/>
            <a:chExt cx="5846636" cy="360147"/>
          </a:xfrm>
        </p:grpSpPr>
        <p:sp>
          <p:nvSpPr>
            <p:cNvPr id="19" name="Line 21">
              <a:extLst>
                <a:ext uri="{FF2B5EF4-FFF2-40B4-BE49-F238E27FC236}">
                  <a16:creationId xmlns:a16="http://schemas.microsoft.com/office/drawing/2014/main" id="{B87CC95A-1C53-CEF9-81E5-C9692094BFF5}"/>
                </a:ext>
              </a:extLst>
            </p:cNvPr>
            <p:cNvSpPr>
              <a:spLocks noChangeShapeType="1"/>
            </p:cNvSpPr>
            <p:nvPr/>
          </p:nvSpPr>
          <p:spPr bwMode="auto">
            <a:xfrm>
              <a:off x="723705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20" name="TextBox 19">
              <a:extLst>
                <a:ext uri="{FF2B5EF4-FFF2-40B4-BE49-F238E27FC236}">
                  <a16:creationId xmlns:a16="http://schemas.microsoft.com/office/drawing/2014/main" id="{4C5CE13A-111B-501A-5791-EA5D0CF4FB70}"/>
                </a:ext>
              </a:extLst>
            </p:cNvPr>
            <p:cNvSpPr txBox="1"/>
            <p:nvPr/>
          </p:nvSpPr>
          <p:spPr>
            <a:xfrm>
              <a:off x="7127898" y="4428522"/>
              <a:ext cx="212081"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1</a:t>
              </a:r>
            </a:p>
          </p:txBody>
        </p:sp>
        <p:sp>
          <p:nvSpPr>
            <p:cNvPr id="21" name="Line 21">
              <a:extLst>
                <a:ext uri="{FF2B5EF4-FFF2-40B4-BE49-F238E27FC236}">
                  <a16:creationId xmlns:a16="http://schemas.microsoft.com/office/drawing/2014/main" id="{86C38D58-085E-88B2-8089-EA021DC8F6D3}"/>
                </a:ext>
              </a:extLst>
            </p:cNvPr>
            <p:cNvSpPr>
              <a:spLocks noChangeShapeType="1"/>
            </p:cNvSpPr>
            <p:nvPr/>
          </p:nvSpPr>
          <p:spPr bwMode="auto">
            <a:xfrm>
              <a:off x="686141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23" name="TextBox 22">
              <a:extLst>
                <a:ext uri="{FF2B5EF4-FFF2-40B4-BE49-F238E27FC236}">
                  <a16:creationId xmlns:a16="http://schemas.microsoft.com/office/drawing/2014/main" id="{4B092107-A76D-F9C9-354D-4D401144C5A0}"/>
                </a:ext>
              </a:extLst>
            </p:cNvPr>
            <p:cNvSpPr txBox="1"/>
            <p:nvPr/>
          </p:nvSpPr>
          <p:spPr>
            <a:xfrm>
              <a:off x="6752261" y="4428522"/>
              <a:ext cx="212081"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4</a:t>
              </a:r>
            </a:p>
          </p:txBody>
        </p:sp>
        <p:sp>
          <p:nvSpPr>
            <p:cNvPr id="24" name="Line 21">
              <a:extLst>
                <a:ext uri="{FF2B5EF4-FFF2-40B4-BE49-F238E27FC236}">
                  <a16:creationId xmlns:a16="http://schemas.microsoft.com/office/drawing/2014/main" id="{EA972D2F-E7FF-B7E8-53BC-37EF97BF856A}"/>
                </a:ext>
              </a:extLst>
            </p:cNvPr>
            <p:cNvSpPr>
              <a:spLocks noChangeShapeType="1"/>
            </p:cNvSpPr>
            <p:nvPr/>
          </p:nvSpPr>
          <p:spPr bwMode="auto">
            <a:xfrm>
              <a:off x="648577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25" name="TextBox 24">
              <a:extLst>
                <a:ext uri="{FF2B5EF4-FFF2-40B4-BE49-F238E27FC236}">
                  <a16:creationId xmlns:a16="http://schemas.microsoft.com/office/drawing/2014/main" id="{37F173A7-D2A0-CE15-5AFC-34705651BDBE}"/>
                </a:ext>
              </a:extLst>
            </p:cNvPr>
            <p:cNvSpPr txBox="1"/>
            <p:nvPr/>
          </p:nvSpPr>
          <p:spPr>
            <a:xfrm>
              <a:off x="6376624" y="4428522"/>
              <a:ext cx="212081"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4</a:t>
              </a:r>
            </a:p>
          </p:txBody>
        </p:sp>
        <p:sp>
          <p:nvSpPr>
            <p:cNvPr id="26" name="Line 21">
              <a:extLst>
                <a:ext uri="{FF2B5EF4-FFF2-40B4-BE49-F238E27FC236}">
                  <a16:creationId xmlns:a16="http://schemas.microsoft.com/office/drawing/2014/main" id="{35645043-C5E0-43CA-28DF-CDF7AC0388CD}"/>
                </a:ext>
              </a:extLst>
            </p:cNvPr>
            <p:cNvSpPr>
              <a:spLocks noChangeShapeType="1"/>
            </p:cNvSpPr>
            <p:nvPr/>
          </p:nvSpPr>
          <p:spPr bwMode="auto">
            <a:xfrm>
              <a:off x="611013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28" name="TextBox 27">
              <a:extLst>
                <a:ext uri="{FF2B5EF4-FFF2-40B4-BE49-F238E27FC236}">
                  <a16:creationId xmlns:a16="http://schemas.microsoft.com/office/drawing/2014/main" id="{77C0424E-356C-63C7-CA6A-6A170B8CB573}"/>
                </a:ext>
              </a:extLst>
            </p:cNvPr>
            <p:cNvSpPr txBox="1"/>
            <p:nvPr/>
          </p:nvSpPr>
          <p:spPr>
            <a:xfrm>
              <a:off x="6000986" y="4428522"/>
              <a:ext cx="212081"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1</a:t>
              </a:r>
            </a:p>
          </p:txBody>
        </p:sp>
        <p:sp>
          <p:nvSpPr>
            <p:cNvPr id="31" name="Line 21">
              <a:extLst>
                <a:ext uri="{FF2B5EF4-FFF2-40B4-BE49-F238E27FC236}">
                  <a16:creationId xmlns:a16="http://schemas.microsoft.com/office/drawing/2014/main" id="{808A0B8D-2AE4-3FDF-5BE1-67085874890B}"/>
                </a:ext>
              </a:extLst>
            </p:cNvPr>
            <p:cNvSpPr>
              <a:spLocks noChangeShapeType="1"/>
            </p:cNvSpPr>
            <p:nvPr/>
          </p:nvSpPr>
          <p:spPr bwMode="auto">
            <a:xfrm>
              <a:off x="573450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32" name="TextBox 31">
              <a:extLst>
                <a:ext uri="{FF2B5EF4-FFF2-40B4-BE49-F238E27FC236}">
                  <a16:creationId xmlns:a16="http://schemas.microsoft.com/office/drawing/2014/main" id="{FCFAFF56-0257-F97C-F463-000D8C24D223}"/>
                </a:ext>
              </a:extLst>
            </p:cNvPr>
            <p:cNvSpPr txBox="1"/>
            <p:nvPr/>
          </p:nvSpPr>
          <p:spPr>
            <a:xfrm>
              <a:off x="5625349" y="4428522"/>
              <a:ext cx="212081"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1</a:t>
              </a:r>
            </a:p>
          </p:txBody>
        </p:sp>
        <p:sp>
          <p:nvSpPr>
            <p:cNvPr id="33" name="Line 21">
              <a:extLst>
                <a:ext uri="{FF2B5EF4-FFF2-40B4-BE49-F238E27FC236}">
                  <a16:creationId xmlns:a16="http://schemas.microsoft.com/office/drawing/2014/main" id="{639A45C3-4C04-5039-F5E0-B49B15C8BFA8}"/>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34" name="TextBox 33">
              <a:extLst>
                <a:ext uri="{FF2B5EF4-FFF2-40B4-BE49-F238E27FC236}">
                  <a16:creationId xmlns:a16="http://schemas.microsoft.com/office/drawing/2014/main" id="{1F9EE4CA-F2BD-B3DF-D0C5-177BC51FFA38}"/>
                </a:ext>
              </a:extLst>
            </p:cNvPr>
            <p:cNvSpPr txBox="1"/>
            <p:nvPr/>
          </p:nvSpPr>
          <p:spPr>
            <a:xfrm>
              <a:off x="5249713" y="4428522"/>
              <a:ext cx="212081"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1</a:t>
              </a:r>
            </a:p>
          </p:txBody>
        </p:sp>
        <p:sp>
          <p:nvSpPr>
            <p:cNvPr id="35" name="Line 21">
              <a:extLst>
                <a:ext uri="{FF2B5EF4-FFF2-40B4-BE49-F238E27FC236}">
                  <a16:creationId xmlns:a16="http://schemas.microsoft.com/office/drawing/2014/main" id="{66131477-0CC3-C903-A6F2-01B9B0DB71C5}"/>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36" name="TextBox 35">
              <a:extLst>
                <a:ext uri="{FF2B5EF4-FFF2-40B4-BE49-F238E27FC236}">
                  <a16:creationId xmlns:a16="http://schemas.microsoft.com/office/drawing/2014/main" id="{B31C1483-262C-050C-A9E8-E373E6782359}"/>
                </a:ext>
              </a:extLst>
            </p:cNvPr>
            <p:cNvSpPr txBox="1"/>
            <p:nvPr/>
          </p:nvSpPr>
          <p:spPr>
            <a:xfrm>
              <a:off x="4874077" y="4428522"/>
              <a:ext cx="212081"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4</a:t>
              </a:r>
            </a:p>
          </p:txBody>
        </p:sp>
        <p:sp>
          <p:nvSpPr>
            <p:cNvPr id="37" name="Line 21">
              <a:extLst>
                <a:ext uri="{FF2B5EF4-FFF2-40B4-BE49-F238E27FC236}">
                  <a16:creationId xmlns:a16="http://schemas.microsoft.com/office/drawing/2014/main" id="{ACFD9707-C45F-13D1-4AE5-24044A3DA76A}"/>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38" name="TextBox 37">
              <a:extLst>
                <a:ext uri="{FF2B5EF4-FFF2-40B4-BE49-F238E27FC236}">
                  <a16:creationId xmlns:a16="http://schemas.microsoft.com/office/drawing/2014/main" id="{CEA47A2B-F9B8-FB87-033C-2AC17F3B56AD}"/>
                </a:ext>
              </a:extLst>
            </p:cNvPr>
            <p:cNvSpPr txBox="1"/>
            <p:nvPr/>
          </p:nvSpPr>
          <p:spPr>
            <a:xfrm>
              <a:off x="4498439" y="4428522"/>
              <a:ext cx="212081"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4</a:t>
              </a:r>
            </a:p>
          </p:txBody>
        </p:sp>
        <p:sp>
          <p:nvSpPr>
            <p:cNvPr id="39" name="Line 21">
              <a:extLst>
                <a:ext uri="{FF2B5EF4-FFF2-40B4-BE49-F238E27FC236}">
                  <a16:creationId xmlns:a16="http://schemas.microsoft.com/office/drawing/2014/main" id="{B789A76D-FF38-5D35-03FA-D114EB4FE2BC}"/>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40" name="TextBox 39">
              <a:extLst>
                <a:ext uri="{FF2B5EF4-FFF2-40B4-BE49-F238E27FC236}">
                  <a16:creationId xmlns:a16="http://schemas.microsoft.com/office/drawing/2014/main" id="{E47C7735-E7E4-091C-42B1-2D38A6A040F4}"/>
                </a:ext>
              </a:extLst>
            </p:cNvPr>
            <p:cNvSpPr txBox="1"/>
            <p:nvPr/>
          </p:nvSpPr>
          <p:spPr>
            <a:xfrm>
              <a:off x="4122803" y="4428522"/>
              <a:ext cx="212081"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1</a:t>
              </a:r>
            </a:p>
          </p:txBody>
        </p:sp>
        <p:sp>
          <p:nvSpPr>
            <p:cNvPr id="41" name="Line 21">
              <a:extLst>
                <a:ext uri="{FF2B5EF4-FFF2-40B4-BE49-F238E27FC236}">
                  <a16:creationId xmlns:a16="http://schemas.microsoft.com/office/drawing/2014/main" id="{CCFF16ED-5B6E-DAAB-B657-1DB9D033B482}"/>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42" name="TextBox 41">
              <a:extLst>
                <a:ext uri="{FF2B5EF4-FFF2-40B4-BE49-F238E27FC236}">
                  <a16:creationId xmlns:a16="http://schemas.microsoft.com/office/drawing/2014/main" id="{6D1AAFEB-C4DE-D0D2-B1BF-A5B24D91E5CE}"/>
                </a:ext>
              </a:extLst>
            </p:cNvPr>
            <p:cNvSpPr txBox="1"/>
            <p:nvPr/>
          </p:nvSpPr>
          <p:spPr>
            <a:xfrm>
              <a:off x="3747166" y="4428522"/>
              <a:ext cx="212081"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1</a:t>
              </a:r>
            </a:p>
          </p:txBody>
        </p:sp>
        <p:sp>
          <p:nvSpPr>
            <p:cNvPr id="43" name="Line 21">
              <a:extLst>
                <a:ext uri="{FF2B5EF4-FFF2-40B4-BE49-F238E27FC236}">
                  <a16:creationId xmlns:a16="http://schemas.microsoft.com/office/drawing/2014/main" id="{DD3EDC91-2CA2-7504-2F93-85AFC78B5C6A}"/>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44" name="TextBox 43">
              <a:extLst>
                <a:ext uri="{FF2B5EF4-FFF2-40B4-BE49-F238E27FC236}">
                  <a16:creationId xmlns:a16="http://schemas.microsoft.com/office/drawing/2014/main" id="{49B87825-6A7C-04C3-5A6E-8FAEF6EE713B}"/>
                </a:ext>
              </a:extLst>
            </p:cNvPr>
            <p:cNvSpPr txBox="1"/>
            <p:nvPr/>
          </p:nvSpPr>
          <p:spPr>
            <a:xfrm>
              <a:off x="3371528" y="4428522"/>
              <a:ext cx="212081"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5</a:t>
              </a:r>
            </a:p>
          </p:txBody>
        </p:sp>
        <p:sp>
          <p:nvSpPr>
            <p:cNvPr id="45" name="Line 21">
              <a:extLst>
                <a:ext uri="{FF2B5EF4-FFF2-40B4-BE49-F238E27FC236}">
                  <a16:creationId xmlns:a16="http://schemas.microsoft.com/office/drawing/2014/main" id="{6598BF6C-9AF6-76BC-5775-CC94F6CB2452}"/>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46" name="TextBox 45">
              <a:extLst>
                <a:ext uri="{FF2B5EF4-FFF2-40B4-BE49-F238E27FC236}">
                  <a16:creationId xmlns:a16="http://schemas.microsoft.com/office/drawing/2014/main" id="{A5F3F80D-2608-3E5C-0590-05BA4A46BA9A}"/>
                </a:ext>
              </a:extLst>
            </p:cNvPr>
            <p:cNvSpPr txBox="1"/>
            <p:nvPr/>
          </p:nvSpPr>
          <p:spPr>
            <a:xfrm>
              <a:off x="2995892" y="4428522"/>
              <a:ext cx="212081"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1</a:t>
              </a:r>
            </a:p>
          </p:txBody>
        </p:sp>
        <p:sp>
          <p:nvSpPr>
            <p:cNvPr id="47" name="Line 21">
              <a:extLst>
                <a:ext uri="{FF2B5EF4-FFF2-40B4-BE49-F238E27FC236}">
                  <a16:creationId xmlns:a16="http://schemas.microsoft.com/office/drawing/2014/main" id="{0D4F321B-45B7-00D8-540F-796082402AE7}"/>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48" name="TextBox 47">
              <a:extLst>
                <a:ext uri="{FF2B5EF4-FFF2-40B4-BE49-F238E27FC236}">
                  <a16:creationId xmlns:a16="http://schemas.microsoft.com/office/drawing/2014/main" id="{0CB06810-AA85-3E41-9EF6-5F9CC0D82532}"/>
                </a:ext>
              </a:extLst>
            </p:cNvPr>
            <p:cNvSpPr txBox="1"/>
            <p:nvPr/>
          </p:nvSpPr>
          <p:spPr>
            <a:xfrm>
              <a:off x="2620254" y="4428522"/>
              <a:ext cx="212081"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2</a:t>
              </a:r>
            </a:p>
          </p:txBody>
        </p:sp>
        <p:sp>
          <p:nvSpPr>
            <p:cNvPr id="49" name="Line 21">
              <a:extLst>
                <a:ext uri="{FF2B5EF4-FFF2-40B4-BE49-F238E27FC236}">
                  <a16:creationId xmlns:a16="http://schemas.microsoft.com/office/drawing/2014/main" id="{0C55651B-7D97-858A-DA0E-FCFA62A49862}"/>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50" name="TextBox 49">
              <a:extLst>
                <a:ext uri="{FF2B5EF4-FFF2-40B4-BE49-F238E27FC236}">
                  <a16:creationId xmlns:a16="http://schemas.microsoft.com/office/drawing/2014/main" id="{B8451980-D7D9-9FB1-4933-F6DC063C7BE1}"/>
                </a:ext>
              </a:extLst>
            </p:cNvPr>
            <p:cNvSpPr txBox="1"/>
            <p:nvPr/>
          </p:nvSpPr>
          <p:spPr>
            <a:xfrm>
              <a:off x="2244617" y="4428522"/>
              <a:ext cx="212081"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1</a:t>
              </a:r>
            </a:p>
          </p:txBody>
        </p:sp>
        <p:sp>
          <p:nvSpPr>
            <p:cNvPr id="51" name="Line 21">
              <a:extLst>
                <a:ext uri="{FF2B5EF4-FFF2-40B4-BE49-F238E27FC236}">
                  <a16:creationId xmlns:a16="http://schemas.microsoft.com/office/drawing/2014/main" id="{7E3F086A-D70E-C852-096A-CE52782E1527}"/>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52" name="TextBox 51">
              <a:extLst>
                <a:ext uri="{FF2B5EF4-FFF2-40B4-BE49-F238E27FC236}">
                  <a16:creationId xmlns:a16="http://schemas.microsoft.com/office/drawing/2014/main" id="{9BE13E1A-1B0A-5608-538B-2FB521C9F0B8}"/>
                </a:ext>
              </a:extLst>
            </p:cNvPr>
            <p:cNvSpPr txBox="1"/>
            <p:nvPr/>
          </p:nvSpPr>
          <p:spPr>
            <a:xfrm>
              <a:off x="1868981" y="4428522"/>
              <a:ext cx="212081"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3</a:t>
              </a:r>
            </a:p>
          </p:txBody>
        </p:sp>
        <p:sp>
          <p:nvSpPr>
            <p:cNvPr id="53" name="Line 21">
              <a:extLst>
                <a:ext uri="{FF2B5EF4-FFF2-40B4-BE49-F238E27FC236}">
                  <a16:creationId xmlns:a16="http://schemas.microsoft.com/office/drawing/2014/main" id="{1AD091C1-0CB1-23CA-71DC-DBA305EF5626}"/>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lang="en-GB">
                <a:solidFill>
                  <a:srgbClr val="363636"/>
                </a:solidFill>
                <a:latin typeface="+mn-lt"/>
                <a:cs typeface="Arial" panose="020B0604020202020204" pitchFamily="34" charset="0"/>
              </a:endParaRPr>
            </a:p>
          </p:txBody>
        </p:sp>
        <p:sp>
          <p:nvSpPr>
            <p:cNvPr id="54" name="TextBox 53">
              <a:extLst>
                <a:ext uri="{FF2B5EF4-FFF2-40B4-BE49-F238E27FC236}">
                  <a16:creationId xmlns:a16="http://schemas.microsoft.com/office/drawing/2014/main" id="{0E747CE6-0217-7268-F4AE-0BAA5EF96248}"/>
                </a:ext>
              </a:extLst>
            </p:cNvPr>
            <p:cNvSpPr txBox="1"/>
            <p:nvPr/>
          </p:nvSpPr>
          <p:spPr>
            <a:xfrm>
              <a:off x="1493343" y="4428522"/>
              <a:ext cx="212083"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1</a:t>
              </a:r>
            </a:p>
          </p:txBody>
        </p:sp>
      </p:grpSp>
      <p:sp>
        <p:nvSpPr>
          <p:cNvPr id="55" name="TextBox 54">
            <a:extLst>
              <a:ext uri="{FF2B5EF4-FFF2-40B4-BE49-F238E27FC236}">
                <a16:creationId xmlns:a16="http://schemas.microsoft.com/office/drawing/2014/main" id="{D4656F3F-C858-6EB0-46D5-946DCE92F922}"/>
              </a:ext>
            </a:extLst>
          </p:cNvPr>
          <p:cNvSpPr txBox="1"/>
          <p:nvPr/>
        </p:nvSpPr>
        <p:spPr>
          <a:xfrm>
            <a:off x="2453199" y="5926149"/>
            <a:ext cx="2284601" cy="307777"/>
          </a:xfrm>
          <a:prstGeom prst="rect">
            <a:avLst/>
          </a:prstGeom>
          <a:noFill/>
        </p:spPr>
        <p:txBody>
          <a:bodyPr wrap="none" rtlCol="0">
            <a:spAutoFit/>
          </a:bodyPr>
          <a:lstStyle/>
          <a:p>
            <a:pPr algn="ctr" rtl="0"/>
            <a:r>
              <a:rPr lang="ja-jp" sz="1400">
                <a:solidFill>
                  <a:schemeClr val="tx1"/>
                </a:solidFill>
                <a:latin typeface="+mn-lt"/>
              </a:rPr>
              <a:t>ベースライン後スキャン回数</a:t>
            </a:r>
          </a:p>
        </p:txBody>
      </p:sp>
      <p:sp>
        <p:nvSpPr>
          <p:cNvPr id="56" name="TextBox 55">
            <a:extLst>
              <a:ext uri="{FF2B5EF4-FFF2-40B4-BE49-F238E27FC236}">
                <a16:creationId xmlns:a16="http://schemas.microsoft.com/office/drawing/2014/main" id="{0AC83B2C-1481-213D-7F5C-56DF8C5A5A9B}"/>
              </a:ext>
            </a:extLst>
          </p:cNvPr>
          <p:cNvSpPr txBox="1"/>
          <p:nvPr/>
        </p:nvSpPr>
        <p:spPr>
          <a:xfrm>
            <a:off x="1661195" y="5029200"/>
            <a:ext cx="1499128" cy="523220"/>
          </a:xfrm>
          <a:prstGeom prst="rect">
            <a:avLst/>
          </a:prstGeom>
          <a:noFill/>
        </p:spPr>
        <p:txBody>
          <a:bodyPr wrap="none" rtlCol="0">
            <a:spAutoFit/>
          </a:bodyPr>
          <a:lstStyle/>
          <a:p>
            <a:pPr rtl="0"/>
            <a:r>
              <a:rPr lang="ja-jp" sz="1400">
                <a:solidFill>
                  <a:schemeClr val="tx1"/>
                </a:solidFill>
                <a:latin typeface="+mn-lt"/>
              </a:rPr>
              <a:t>未確認PR</a:t>
            </a:r>
          </a:p>
          <a:p>
            <a:pPr rtl="0"/>
            <a:r>
              <a:rPr lang="ja-jp" sz="1400">
                <a:solidFill>
                  <a:schemeClr val="tx1"/>
                </a:solidFill>
                <a:latin typeface="+mn-lt"/>
              </a:rPr>
              <a:t>治療中</a:t>
            </a:r>
          </a:p>
        </p:txBody>
      </p:sp>
      <p:sp>
        <p:nvSpPr>
          <p:cNvPr id="58" name="Arrow: Right 57">
            <a:extLst>
              <a:ext uri="{FF2B5EF4-FFF2-40B4-BE49-F238E27FC236}">
                <a16:creationId xmlns:a16="http://schemas.microsoft.com/office/drawing/2014/main" id="{30678FED-6C02-2AA6-4CAE-FDF2775D2BF6}"/>
              </a:ext>
            </a:extLst>
          </p:cNvPr>
          <p:cNvSpPr/>
          <p:nvPr/>
        </p:nvSpPr>
        <p:spPr>
          <a:xfrm>
            <a:off x="1409700" y="5349634"/>
            <a:ext cx="216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9" name="Rectangle 58">
            <a:extLst>
              <a:ext uri="{FF2B5EF4-FFF2-40B4-BE49-F238E27FC236}">
                <a16:creationId xmlns:a16="http://schemas.microsoft.com/office/drawing/2014/main" id="{B988ABE3-4D4C-2C1F-A51D-2A4D530356A3}"/>
              </a:ext>
            </a:extLst>
          </p:cNvPr>
          <p:cNvSpPr/>
          <p:nvPr/>
        </p:nvSpPr>
        <p:spPr>
          <a:xfrm>
            <a:off x="1387231" y="3638847"/>
            <a:ext cx="177800" cy="7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0" name="Rectangle 59">
            <a:extLst>
              <a:ext uri="{FF2B5EF4-FFF2-40B4-BE49-F238E27FC236}">
                <a16:creationId xmlns:a16="http://schemas.microsoft.com/office/drawing/2014/main" id="{7243FD5D-1B32-96AB-B418-7509457C2368}"/>
              </a:ext>
            </a:extLst>
          </p:cNvPr>
          <p:cNvSpPr/>
          <p:nvPr/>
        </p:nvSpPr>
        <p:spPr>
          <a:xfrm>
            <a:off x="1687144" y="3638847"/>
            <a:ext cx="177800" cy="90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1" name="Rectangle 60">
            <a:extLst>
              <a:ext uri="{FF2B5EF4-FFF2-40B4-BE49-F238E27FC236}">
                <a16:creationId xmlns:a16="http://schemas.microsoft.com/office/drawing/2014/main" id="{0A18DE9C-A568-0DB7-F5EA-196C30836034}"/>
              </a:ext>
            </a:extLst>
          </p:cNvPr>
          <p:cNvSpPr/>
          <p:nvPr/>
        </p:nvSpPr>
        <p:spPr>
          <a:xfrm>
            <a:off x="1987057" y="3638847"/>
            <a:ext cx="177800" cy="144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2" name="Rectangle 61">
            <a:extLst>
              <a:ext uri="{FF2B5EF4-FFF2-40B4-BE49-F238E27FC236}">
                <a16:creationId xmlns:a16="http://schemas.microsoft.com/office/drawing/2014/main" id="{D0FB10D5-FE3A-CFF5-897D-F569B80B1EC0}"/>
              </a:ext>
            </a:extLst>
          </p:cNvPr>
          <p:cNvSpPr/>
          <p:nvPr/>
        </p:nvSpPr>
        <p:spPr>
          <a:xfrm>
            <a:off x="2286970" y="3638847"/>
            <a:ext cx="177800" cy="16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3" name="Rectangle 62">
            <a:extLst>
              <a:ext uri="{FF2B5EF4-FFF2-40B4-BE49-F238E27FC236}">
                <a16:creationId xmlns:a16="http://schemas.microsoft.com/office/drawing/2014/main" id="{C69699F5-A752-D992-1809-D7B05377B53C}"/>
              </a:ext>
            </a:extLst>
          </p:cNvPr>
          <p:cNvSpPr/>
          <p:nvPr/>
        </p:nvSpPr>
        <p:spPr>
          <a:xfrm>
            <a:off x="2591116" y="3638847"/>
            <a:ext cx="177800" cy="396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 name="Rectangle 63">
            <a:extLst>
              <a:ext uri="{FF2B5EF4-FFF2-40B4-BE49-F238E27FC236}">
                <a16:creationId xmlns:a16="http://schemas.microsoft.com/office/drawing/2014/main" id="{1DA836C2-5F73-C970-325D-06425F06F374}"/>
              </a:ext>
            </a:extLst>
          </p:cNvPr>
          <p:cNvSpPr/>
          <p:nvPr/>
        </p:nvSpPr>
        <p:spPr>
          <a:xfrm>
            <a:off x="2899495" y="3638847"/>
            <a:ext cx="177800" cy="576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5" name="Rectangle 64">
            <a:extLst>
              <a:ext uri="{FF2B5EF4-FFF2-40B4-BE49-F238E27FC236}">
                <a16:creationId xmlns:a16="http://schemas.microsoft.com/office/drawing/2014/main" id="{230BB07C-FA5D-AE5F-C3A3-474E4A0438E3}"/>
              </a:ext>
            </a:extLst>
          </p:cNvPr>
          <p:cNvSpPr/>
          <p:nvPr/>
        </p:nvSpPr>
        <p:spPr>
          <a:xfrm>
            <a:off x="3207874" y="3638847"/>
            <a:ext cx="177800" cy="576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6" name="Rectangle 65">
            <a:extLst>
              <a:ext uri="{FF2B5EF4-FFF2-40B4-BE49-F238E27FC236}">
                <a16:creationId xmlns:a16="http://schemas.microsoft.com/office/drawing/2014/main" id="{8038D0BF-FB21-F88C-EFD7-5B6D4C0FC807}"/>
              </a:ext>
            </a:extLst>
          </p:cNvPr>
          <p:cNvSpPr/>
          <p:nvPr/>
        </p:nvSpPr>
        <p:spPr>
          <a:xfrm>
            <a:off x="3516253" y="3638847"/>
            <a:ext cx="177800" cy="720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7" name="Rectangle 66">
            <a:extLst>
              <a:ext uri="{FF2B5EF4-FFF2-40B4-BE49-F238E27FC236}">
                <a16:creationId xmlns:a16="http://schemas.microsoft.com/office/drawing/2014/main" id="{3126F6AA-1D7E-B8A8-E158-6748B0578A12}"/>
              </a:ext>
            </a:extLst>
          </p:cNvPr>
          <p:cNvSpPr/>
          <p:nvPr/>
        </p:nvSpPr>
        <p:spPr>
          <a:xfrm>
            <a:off x="3820399" y="3638847"/>
            <a:ext cx="177800" cy="900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8" name="Rectangle 67">
            <a:extLst>
              <a:ext uri="{FF2B5EF4-FFF2-40B4-BE49-F238E27FC236}">
                <a16:creationId xmlns:a16="http://schemas.microsoft.com/office/drawing/2014/main" id="{F2A10B2F-75C8-4013-E1BF-CE7B2292989F}"/>
              </a:ext>
            </a:extLst>
          </p:cNvPr>
          <p:cNvSpPr/>
          <p:nvPr/>
        </p:nvSpPr>
        <p:spPr>
          <a:xfrm>
            <a:off x="4124545" y="3638847"/>
            <a:ext cx="177800" cy="1044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9" name="Rectangle 68">
            <a:extLst>
              <a:ext uri="{FF2B5EF4-FFF2-40B4-BE49-F238E27FC236}">
                <a16:creationId xmlns:a16="http://schemas.microsoft.com/office/drawing/2014/main" id="{84BEF717-B2EA-2EA5-05ED-6A9B7F266F32}"/>
              </a:ext>
            </a:extLst>
          </p:cNvPr>
          <p:cNvSpPr/>
          <p:nvPr/>
        </p:nvSpPr>
        <p:spPr>
          <a:xfrm>
            <a:off x="4428691" y="3638847"/>
            <a:ext cx="177800" cy="1080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70" name="Rectangle 69">
            <a:extLst>
              <a:ext uri="{FF2B5EF4-FFF2-40B4-BE49-F238E27FC236}">
                <a16:creationId xmlns:a16="http://schemas.microsoft.com/office/drawing/2014/main" id="{22FF89FC-92D6-273D-C4DA-E66283642344}"/>
              </a:ext>
            </a:extLst>
          </p:cNvPr>
          <p:cNvSpPr/>
          <p:nvPr/>
        </p:nvSpPr>
        <p:spPr>
          <a:xfrm>
            <a:off x="4732837" y="3638847"/>
            <a:ext cx="177800" cy="1080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71" name="Rectangle 70">
            <a:extLst>
              <a:ext uri="{FF2B5EF4-FFF2-40B4-BE49-F238E27FC236}">
                <a16:creationId xmlns:a16="http://schemas.microsoft.com/office/drawing/2014/main" id="{BE6D5F0B-38B4-6406-FF9C-9D39154E495B}"/>
              </a:ext>
            </a:extLst>
          </p:cNvPr>
          <p:cNvSpPr/>
          <p:nvPr/>
        </p:nvSpPr>
        <p:spPr>
          <a:xfrm>
            <a:off x="5036983" y="3638847"/>
            <a:ext cx="177800" cy="1116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72" name="Rectangle 71">
            <a:extLst>
              <a:ext uri="{FF2B5EF4-FFF2-40B4-BE49-F238E27FC236}">
                <a16:creationId xmlns:a16="http://schemas.microsoft.com/office/drawing/2014/main" id="{3B9856CA-99FA-F5C0-E0D1-A0F31B1AE00A}"/>
              </a:ext>
            </a:extLst>
          </p:cNvPr>
          <p:cNvSpPr/>
          <p:nvPr/>
        </p:nvSpPr>
        <p:spPr>
          <a:xfrm>
            <a:off x="5341129" y="3638847"/>
            <a:ext cx="177800" cy="118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73" name="Rectangle 72">
            <a:extLst>
              <a:ext uri="{FF2B5EF4-FFF2-40B4-BE49-F238E27FC236}">
                <a16:creationId xmlns:a16="http://schemas.microsoft.com/office/drawing/2014/main" id="{89C72834-6936-55BE-28F3-33E81931B1A1}"/>
              </a:ext>
            </a:extLst>
          </p:cNvPr>
          <p:cNvSpPr/>
          <p:nvPr/>
        </p:nvSpPr>
        <p:spPr>
          <a:xfrm>
            <a:off x="5649508" y="3638847"/>
            <a:ext cx="177800" cy="1404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74" name="Rectangle 73">
            <a:extLst>
              <a:ext uri="{FF2B5EF4-FFF2-40B4-BE49-F238E27FC236}">
                <a16:creationId xmlns:a16="http://schemas.microsoft.com/office/drawing/2014/main" id="{05853B95-A602-E8B0-6BB0-A57D55AB01C2}"/>
              </a:ext>
            </a:extLst>
          </p:cNvPr>
          <p:cNvSpPr/>
          <p:nvPr/>
        </p:nvSpPr>
        <p:spPr>
          <a:xfrm>
            <a:off x="5957887" y="3638847"/>
            <a:ext cx="177800" cy="169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75" name="Arrow: Right 74">
            <a:extLst>
              <a:ext uri="{FF2B5EF4-FFF2-40B4-BE49-F238E27FC236}">
                <a16:creationId xmlns:a16="http://schemas.microsoft.com/office/drawing/2014/main" id="{EFBC52AE-868F-52CB-2B86-AC2A920BA649}"/>
              </a:ext>
            </a:extLst>
          </p:cNvPr>
          <p:cNvSpPr/>
          <p:nvPr/>
        </p:nvSpPr>
        <p:spPr>
          <a:xfrm>
            <a:off x="1411705" y="3893822"/>
            <a:ext cx="144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76" name="TextBox 75">
            <a:extLst>
              <a:ext uri="{FF2B5EF4-FFF2-40B4-BE49-F238E27FC236}">
                <a16:creationId xmlns:a16="http://schemas.microsoft.com/office/drawing/2014/main" id="{A7AE0E5C-0DCE-8FC3-7D55-53CCDD66D391}"/>
              </a:ext>
            </a:extLst>
          </p:cNvPr>
          <p:cNvSpPr txBox="1"/>
          <p:nvPr/>
        </p:nvSpPr>
        <p:spPr>
          <a:xfrm>
            <a:off x="1265707" y="3672305"/>
            <a:ext cx="397866" cy="276999"/>
          </a:xfrm>
          <a:prstGeom prst="rect">
            <a:avLst/>
          </a:prstGeom>
          <a:noFill/>
        </p:spPr>
        <p:txBody>
          <a:bodyPr wrap="none" rtlCol="0">
            <a:spAutoFit/>
          </a:bodyPr>
          <a:lstStyle/>
          <a:p>
            <a:pPr algn="ctr" rtl="0"/>
            <a:r>
              <a:rPr lang="ja-jp" sz="1200">
                <a:solidFill>
                  <a:schemeClr val="tx1"/>
                </a:solidFill>
                <a:latin typeface="+mn-lt"/>
              </a:rPr>
              <a:t>SD</a:t>
            </a:r>
          </a:p>
        </p:txBody>
      </p:sp>
      <p:sp>
        <p:nvSpPr>
          <p:cNvPr id="77" name="TextBox 76">
            <a:extLst>
              <a:ext uri="{FF2B5EF4-FFF2-40B4-BE49-F238E27FC236}">
                <a16:creationId xmlns:a16="http://schemas.microsoft.com/office/drawing/2014/main" id="{5A52F45C-BE96-9BF1-51A9-16020D7BE7D9}"/>
              </a:ext>
            </a:extLst>
          </p:cNvPr>
          <p:cNvSpPr txBox="1"/>
          <p:nvPr/>
        </p:nvSpPr>
        <p:spPr>
          <a:xfrm>
            <a:off x="1578528" y="3676320"/>
            <a:ext cx="397866" cy="276999"/>
          </a:xfrm>
          <a:prstGeom prst="rect">
            <a:avLst/>
          </a:prstGeom>
          <a:noFill/>
        </p:spPr>
        <p:txBody>
          <a:bodyPr wrap="none" rtlCol="0">
            <a:spAutoFit/>
          </a:bodyPr>
          <a:lstStyle/>
          <a:p>
            <a:pPr algn="ctr" rtl="0"/>
            <a:r>
              <a:rPr lang="ja-jp" sz="1200">
                <a:solidFill>
                  <a:schemeClr val="tx1"/>
                </a:solidFill>
                <a:latin typeface="+mn-lt"/>
              </a:rPr>
              <a:t>SD</a:t>
            </a:r>
          </a:p>
        </p:txBody>
      </p:sp>
      <p:sp>
        <p:nvSpPr>
          <p:cNvPr id="78" name="TextBox 77">
            <a:extLst>
              <a:ext uri="{FF2B5EF4-FFF2-40B4-BE49-F238E27FC236}">
                <a16:creationId xmlns:a16="http://schemas.microsoft.com/office/drawing/2014/main" id="{2025A1DE-A0B3-F9C9-F0B9-DF5DD0C4CA3D}"/>
              </a:ext>
            </a:extLst>
          </p:cNvPr>
          <p:cNvSpPr txBox="1"/>
          <p:nvPr/>
        </p:nvSpPr>
        <p:spPr>
          <a:xfrm>
            <a:off x="1879316" y="3720445"/>
            <a:ext cx="397866" cy="276999"/>
          </a:xfrm>
          <a:prstGeom prst="rect">
            <a:avLst/>
          </a:prstGeom>
          <a:noFill/>
        </p:spPr>
        <p:txBody>
          <a:bodyPr wrap="none" rtlCol="0">
            <a:spAutoFit/>
          </a:bodyPr>
          <a:lstStyle/>
          <a:p>
            <a:pPr algn="ctr" rtl="0"/>
            <a:r>
              <a:rPr lang="ja-jp" sz="1200">
                <a:solidFill>
                  <a:schemeClr val="tx1"/>
                </a:solidFill>
                <a:latin typeface="+mn-lt"/>
              </a:rPr>
              <a:t>SD</a:t>
            </a:r>
          </a:p>
        </p:txBody>
      </p:sp>
      <p:sp>
        <p:nvSpPr>
          <p:cNvPr id="79" name="TextBox 78">
            <a:extLst>
              <a:ext uri="{FF2B5EF4-FFF2-40B4-BE49-F238E27FC236}">
                <a16:creationId xmlns:a16="http://schemas.microsoft.com/office/drawing/2014/main" id="{331B0294-E987-E9F8-A8B9-F1C788C36B55}"/>
              </a:ext>
            </a:extLst>
          </p:cNvPr>
          <p:cNvSpPr txBox="1"/>
          <p:nvPr/>
        </p:nvSpPr>
        <p:spPr>
          <a:xfrm>
            <a:off x="2180104" y="3764570"/>
            <a:ext cx="397866" cy="276999"/>
          </a:xfrm>
          <a:prstGeom prst="rect">
            <a:avLst/>
          </a:prstGeom>
          <a:noFill/>
        </p:spPr>
        <p:txBody>
          <a:bodyPr wrap="none" rtlCol="0">
            <a:spAutoFit/>
          </a:bodyPr>
          <a:lstStyle/>
          <a:p>
            <a:pPr algn="ctr" rtl="0"/>
            <a:r>
              <a:rPr lang="ja-jp" sz="1200">
                <a:solidFill>
                  <a:schemeClr val="tx1"/>
                </a:solidFill>
                <a:latin typeface="+mn-lt"/>
              </a:rPr>
              <a:t>SD</a:t>
            </a:r>
          </a:p>
        </p:txBody>
      </p:sp>
      <p:sp>
        <p:nvSpPr>
          <p:cNvPr id="80" name="TextBox 79">
            <a:extLst>
              <a:ext uri="{FF2B5EF4-FFF2-40B4-BE49-F238E27FC236}">
                <a16:creationId xmlns:a16="http://schemas.microsoft.com/office/drawing/2014/main" id="{F5D07E38-5CFF-B360-0E3B-F97C038516A6}"/>
              </a:ext>
            </a:extLst>
          </p:cNvPr>
          <p:cNvSpPr txBox="1"/>
          <p:nvPr/>
        </p:nvSpPr>
        <p:spPr>
          <a:xfrm>
            <a:off x="2484903" y="3973137"/>
            <a:ext cx="397866" cy="276999"/>
          </a:xfrm>
          <a:prstGeom prst="rect">
            <a:avLst/>
          </a:prstGeom>
          <a:noFill/>
        </p:spPr>
        <p:txBody>
          <a:bodyPr wrap="none" rtlCol="0">
            <a:spAutoFit/>
          </a:bodyPr>
          <a:lstStyle/>
          <a:p>
            <a:pPr algn="ctr" rtl="0"/>
            <a:r>
              <a:rPr lang="ja-jp" sz="1200">
                <a:solidFill>
                  <a:schemeClr val="tx1"/>
                </a:solidFill>
                <a:latin typeface="+mn-lt"/>
              </a:rPr>
              <a:t>SD</a:t>
            </a:r>
          </a:p>
        </p:txBody>
      </p:sp>
      <p:sp>
        <p:nvSpPr>
          <p:cNvPr id="81" name="TextBox 80">
            <a:extLst>
              <a:ext uri="{FF2B5EF4-FFF2-40B4-BE49-F238E27FC236}">
                <a16:creationId xmlns:a16="http://schemas.microsoft.com/office/drawing/2014/main" id="{9CC48A16-DA84-2630-71B8-7A1B9CB146D1}"/>
              </a:ext>
            </a:extLst>
          </p:cNvPr>
          <p:cNvSpPr txBox="1"/>
          <p:nvPr/>
        </p:nvSpPr>
        <p:spPr>
          <a:xfrm>
            <a:off x="2789702" y="4181704"/>
            <a:ext cx="397866" cy="276999"/>
          </a:xfrm>
          <a:prstGeom prst="rect">
            <a:avLst/>
          </a:prstGeom>
          <a:noFill/>
        </p:spPr>
        <p:txBody>
          <a:bodyPr wrap="none" rtlCol="0">
            <a:spAutoFit/>
          </a:bodyPr>
          <a:lstStyle/>
          <a:p>
            <a:pPr algn="ctr" rtl="0"/>
            <a:r>
              <a:rPr lang="ja-jp" sz="1200">
                <a:solidFill>
                  <a:schemeClr val="tx1"/>
                </a:solidFill>
                <a:latin typeface="+mn-lt"/>
              </a:rPr>
              <a:t>PR</a:t>
            </a:r>
          </a:p>
        </p:txBody>
      </p:sp>
      <p:sp>
        <p:nvSpPr>
          <p:cNvPr id="82" name="TextBox 81">
            <a:extLst>
              <a:ext uri="{FF2B5EF4-FFF2-40B4-BE49-F238E27FC236}">
                <a16:creationId xmlns:a16="http://schemas.microsoft.com/office/drawing/2014/main" id="{C29462DB-CD0F-B1AF-61B9-396F4182FB51}"/>
              </a:ext>
            </a:extLst>
          </p:cNvPr>
          <p:cNvSpPr txBox="1"/>
          <p:nvPr/>
        </p:nvSpPr>
        <p:spPr>
          <a:xfrm>
            <a:off x="3072868" y="4189739"/>
            <a:ext cx="457177" cy="276999"/>
          </a:xfrm>
          <a:prstGeom prst="rect">
            <a:avLst/>
          </a:prstGeom>
          <a:noFill/>
        </p:spPr>
        <p:txBody>
          <a:bodyPr wrap="none" rtlCol="0">
            <a:spAutoFit/>
          </a:bodyPr>
          <a:lstStyle/>
          <a:p>
            <a:pPr algn="ctr" rtl="0"/>
            <a:r>
              <a:rPr lang="ja-jp" sz="1200">
                <a:solidFill>
                  <a:schemeClr val="tx1"/>
                </a:solidFill>
                <a:latin typeface="+mn-lt"/>
              </a:rPr>
              <a:t>PR*</a:t>
            </a:r>
          </a:p>
        </p:txBody>
      </p:sp>
      <p:sp>
        <p:nvSpPr>
          <p:cNvPr id="83" name="TextBox 82">
            <a:extLst>
              <a:ext uri="{FF2B5EF4-FFF2-40B4-BE49-F238E27FC236}">
                <a16:creationId xmlns:a16="http://schemas.microsoft.com/office/drawing/2014/main" id="{2C63DE50-06CA-DE6A-6631-9DD9D9DA0F08}"/>
              </a:ext>
            </a:extLst>
          </p:cNvPr>
          <p:cNvSpPr txBox="1"/>
          <p:nvPr/>
        </p:nvSpPr>
        <p:spPr>
          <a:xfrm>
            <a:off x="3377667" y="4290023"/>
            <a:ext cx="457177" cy="276999"/>
          </a:xfrm>
          <a:prstGeom prst="rect">
            <a:avLst/>
          </a:prstGeom>
          <a:noFill/>
        </p:spPr>
        <p:txBody>
          <a:bodyPr wrap="none" rtlCol="0">
            <a:spAutoFit/>
          </a:bodyPr>
          <a:lstStyle/>
          <a:p>
            <a:pPr algn="ctr" rtl="0"/>
            <a:r>
              <a:rPr lang="ja-jp" sz="1200">
                <a:solidFill>
                  <a:schemeClr val="tx1"/>
                </a:solidFill>
                <a:latin typeface="+mn-lt"/>
              </a:rPr>
              <a:t>PR*</a:t>
            </a:r>
          </a:p>
        </p:txBody>
      </p:sp>
      <p:sp>
        <p:nvSpPr>
          <p:cNvPr id="84" name="TextBox 83">
            <a:extLst>
              <a:ext uri="{FF2B5EF4-FFF2-40B4-BE49-F238E27FC236}">
                <a16:creationId xmlns:a16="http://schemas.microsoft.com/office/drawing/2014/main" id="{09213342-C56B-117A-C0FC-5DB1307FEDDE}"/>
              </a:ext>
            </a:extLst>
          </p:cNvPr>
          <p:cNvSpPr txBox="1"/>
          <p:nvPr/>
        </p:nvSpPr>
        <p:spPr>
          <a:xfrm>
            <a:off x="3708112" y="4486504"/>
            <a:ext cx="397866" cy="276999"/>
          </a:xfrm>
          <a:prstGeom prst="rect">
            <a:avLst/>
          </a:prstGeom>
          <a:noFill/>
        </p:spPr>
        <p:txBody>
          <a:bodyPr wrap="none" rtlCol="0">
            <a:spAutoFit/>
          </a:bodyPr>
          <a:lstStyle/>
          <a:p>
            <a:pPr algn="ctr" rtl="0"/>
            <a:r>
              <a:rPr lang="ja-jp" sz="1200">
                <a:solidFill>
                  <a:schemeClr val="tx1"/>
                </a:solidFill>
                <a:latin typeface="+mn-lt"/>
              </a:rPr>
              <a:t>PR</a:t>
            </a:r>
          </a:p>
        </p:txBody>
      </p:sp>
      <p:sp>
        <p:nvSpPr>
          <p:cNvPr id="85" name="TextBox 84">
            <a:extLst>
              <a:ext uri="{FF2B5EF4-FFF2-40B4-BE49-F238E27FC236}">
                <a16:creationId xmlns:a16="http://schemas.microsoft.com/office/drawing/2014/main" id="{ECA3557C-3E73-9EF3-A379-9C341DAF5494}"/>
              </a:ext>
            </a:extLst>
          </p:cNvPr>
          <p:cNvSpPr txBox="1"/>
          <p:nvPr/>
        </p:nvSpPr>
        <p:spPr>
          <a:xfrm>
            <a:off x="4020932" y="4618852"/>
            <a:ext cx="397866" cy="276999"/>
          </a:xfrm>
          <a:prstGeom prst="rect">
            <a:avLst/>
          </a:prstGeom>
          <a:noFill/>
        </p:spPr>
        <p:txBody>
          <a:bodyPr wrap="none" rtlCol="0">
            <a:spAutoFit/>
          </a:bodyPr>
          <a:lstStyle/>
          <a:p>
            <a:pPr algn="ctr" rtl="0"/>
            <a:r>
              <a:rPr lang="ja-jp" sz="1200">
                <a:solidFill>
                  <a:schemeClr val="tx1"/>
                </a:solidFill>
                <a:latin typeface="+mn-lt"/>
              </a:rPr>
              <a:t>PR</a:t>
            </a:r>
          </a:p>
        </p:txBody>
      </p:sp>
      <p:sp>
        <p:nvSpPr>
          <p:cNvPr id="86" name="TextBox 85">
            <a:extLst>
              <a:ext uri="{FF2B5EF4-FFF2-40B4-BE49-F238E27FC236}">
                <a16:creationId xmlns:a16="http://schemas.microsoft.com/office/drawing/2014/main" id="{D6D76E86-D58D-72F3-F424-DC1812284F6D}"/>
              </a:ext>
            </a:extLst>
          </p:cNvPr>
          <p:cNvSpPr txBox="1"/>
          <p:nvPr/>
        </p:nvSpPr>
        <p:spPr>
          <a:xfrm>
            <a:off x="4293480" y="4685134"/>
            <a:ext cx="457177" cy="276999"/>
          </a:xfrm>
          <a:prstGeom prst="rect">
            <a:avLst/>
          </a:prstGeom>
          <a:noFill/>
        </p:spPr>
        <p:txBody>
          <a:bodyPr wrap="none" rtlCol="0">
            <a:spAutoFit/>
          </a:bodyPr>
          <a:lstStyle/>
          <a:p>
            <a:pPr algn="ctr" rtl="0"/>
            <a:r>
              <a:rPr lang="ja-jp" sz="1200">
                <a:solidFill>
                  <a:schemeClr val="tx1"/>
                </a:solidFill>
                <a:latin typeface="+mn-lt"/>
              </a:rPr>
              <a:t>PR*</a:t>
            </a:r>
          </a:p>
        </p:txBody>
      </p:sp>
      <p:sp>
        <p:nvSpPr>
          <p:cNvPr id="87" name="TextBox 86">
            <a:extLst>
              <a:ext uri="{FF2B5EF4-FFF2-40B4-BE49-F238E27FC236}">
                <a16:creationId xmlns:a16="http://schemas.microsoft.com/office/drawing/2014/main" id="{6A6301F8-15D8-19C6-9545-0E9E2730B2BE}"/>
              </a:ext>
            </a:extLst>
          </p:cNvPr>
          <p:cNvSpPr txBox="1"/>
          <p:nvPr/>
        </p:nvSpPr>
        <p:spPr>
          <a:xfrm>
            <a:off x="4608161" y="4685134"/>
            <a:ext cx="457177" cy="276999"/>
          </a:xfrm>
          <a:prstGeom prst="rect">
            <a:avLst/>
          </a:prstGeom>
          <a:noFill/>
        </p:spPr>
        <p:txBody>
          <a:bodyPr wrap="none" rtlCol="0">
            <a:spAutoFit/>
          </a:bodyPr>
          <a:lstStyle/>
          <a:p>
            <a:pPr algn="ctr" rtl="0"/>
            <a:r>
              <a:rPr lang="ja-jp" sz="1200">
                <a:solidFill>
                  <a:schemeClr val="tx1"/>
                </a:solidFill>
                <a:latin typeface="+mn-lt"/>
              </a:rPr>
              <a:t>PR*</a:t>
            </a:r>
          </a:p>
        </p:txBody>
      </p:sp>
      <p:sp>
        <p:nvSpPr>
          <p:cNvPr id="88" name="TextBox 87">
            <a:extLst>
              <a:ext uri="{FF2B5EF4-FFF2-40B4-BE49-F238E27FC236}">
                <a16:creationId xmlns:a16="http://schemas.microsoft.com/office/drawing/2014/main" id="{5E20161E-4D40-E9DA-8436-8946359FC54E}"/>
              </a:ext>
            </a:extLst>
          </p:cNvPr>
          <p:cNvSpPr txBox="1"/>
          <p:nvPr/>
        </p:nvSpPr>
        <p:spPr>
          <a:xfrm>
            <a:off x="4922842" y="4703796"/>
            <a:ext cx="457177" cy="276999"/>
          </a:xfrm>
          <a:prstGeom prst="rect">
            <a:avLst/>
          </a:prstGeom>
          <a:noFill/>
        </p:spPr>
        <p:txBody>
          <a:bodyPr wrap="none" rtlCol="0">
            <a:spAutoFit/>
          </a:bodyPr>
          <a:lstStyle/>
          <a:p>
            <a:pPr algn="ctr" rtl="0"/>
            <a:r>
              <a:rPr lang="ja-jp" sz="1200">
                <a:solidFill>
                  <a:schemeClr val="tx1"/>
                </a:solidFill>
                <a:latin typeface="+mn-lt"/>
              </a:rPr>
              <a:t>PR*</a:t>
            </a:r>
          </a:p>
        </p:txBody>
      </p:sp>
      <p:sp>
        <p:nvSpPr>
          <p:cNvPr id="89" name="TextBox 88">
            <a:extLst>
              <a:ext uri="{FF2B5EF4-FFF2-40B4-BE49-F238E27FC236}">
                <a16:creationId xmlns:a16="http://schemas.microsoft.com/office/drawing/2014/main" id="{924CFCC9-B5F2-71BB-8E8E-4930E66F9E9E}"/>
              </a:ext>
            </a:extLst>
          </p:cNvPr>
          <p:cNvSpPr txBox="1"/>
          <p:nvPr/>
        </p:nvSpPr>
        <p:spPr>
          <a:xfrm>
            <a:off x="5241767" y="4783910"/>
            <a:ext cx="397865" cy="276999"/>
          </a:xfrm>
          <a:prstGeom prst="rect">
            <a:avLst/>
          </a:prstGeom>
          <a:noFill/>
        </p:spPr>
        <p:txBody>
          <a:bodyPr wrap="none" rtlCol="0">
            <a:spAutoFit/>
          </a:bodyPr>
          <a:lstStyle/>
          <a:p>
            <a:pPr algn="ctr" rtl="0"/>
            <a:r>
              <a:rPr lang="ja-jp" sz="1200">
                <a:solidFill>
                  <a:schemeClr val="tx1"/>
                </a:solidFill>
                <a:latin typeface="+mn-lt"/>
              </a:rPr>
              <a:t>PR</a:t>
            </a:r>
          </a:p>
        </p:txBody>
      </p:sp>
      <p:sp>
        <p:nvSpPr>
          <p:cNvPr id="90" name="TextBox 89">
            <a:extLst>
              <a:ext uri="{FF2B5EF4-FFF2-40B4-BE49-F238E27FC236}">
                <a16:creationId xmlns:a16="http://schemas.microsoft.com/office/drawing/2014/main" id="{A24124DA-65F4-2EE7-90DB-986ECA8CB24D}"/>
              </a:ext>
            </a:extLst>
          </p:cNvPr>
          <p:cNvSpPr txBox="1"/>
          <p:nvPr/>
        </p:nvSpPr>
        <p:spPr>
          <a:xfrm>
            <a:off x="5548001" y="4984285"/>
            <a:ext cx="397865" cy="276999"/>
          </a:xfrm>
          <a:prstGeom prst="rect">
            <a:avLst/>
          </a:prstGeom>
          <a:noFill/>
        </p:spPr>
        <p:txBody>
          <a:bodyPr wrap="none" rtlCol="0">
            <a:spAutoFit/>
          </a:bodyPr>
          <a:lstStyle/>
          <a:p>
            <a:pPr algn="ctr" rtl="0"/>
            <a:r>
              <a:rPr lang="ja-jp" sz="1200">
                <a:solidFill>
                  <a:schemeClr val="tx1"/>
                </a:solidFill>
                <a:latin typeface="+mn-lt"/>
              </a:rPr>
              <a:t>PR</a:t>
            </a:r>
          </a:p>
        </p:txBody>
      </p:sp>
      <p:sp>
        <p:nvSpPr>
          <p:cNvPr id="91" name="TextBox 90">
            <a:extLst>
              <a:ext uri="{FF2B5EF4-FFF2-40B4-BE49-F238E27FC236}">
                <a16:creationId xmlns:a16="http://schemas.microsoft.com/office/drawing/2014/main" id="{0E70090E-E1CD-DFE1-0D53-582D4D9C32D0}"/>
              </a:ext>
            </a:extLst>
          </p:cNvPr>
          <p:cNvSpPr txBox="1"/>
          <p:nvPr/>
        </p:nvSpPr>
        <p:spPr>
          <a:xfrm>
            <a:off x="5820878" y="5266872"/>
            <a:ext cx="457177" cy="276999"/>
          </a:xfrm>
          <a:prstGeom prst="rect">
            <a:avLst/>
          </a:prstGeom>
          <a:noFill/>
        </p:spPr>
        <p:txBody>
          <a:bodyPr wrap="none" rtlCol="0">
            <a:spAutoFit/>
          </a:bodyPr>
          <a:lstStyle/>
          <a:p>
            <a:pPr algn="ctr" rtl="0"/>
            <a:r>
              <a:rPr lang="ja-jp" sz="1200">
                <a:solidFill>
                  <a:schemeClr val="tx1"/>
                </a:solidFill>
                <a:latin typeface="+mn-lt"/>
              </a:rPr>
              <a:t>PR*</a:t>
            </a:r>
          </a:p>
        </p:txBody>
      </p:sp>
      <p:sp>
        <p:nvSpPr>
          <p:cNvPr id="92" name="Arrow: Right 91">
            <a:extLst>
              <a:ext uri="{FF2B5EF4-FFF2-40B4-BE49-F238E27FC236}">
                <a16:creationId xmlns:a16="http://schemas.microsoft.com/office/drawing/2014/main" id="{57588C08-EA6E-66D5-34BC-B1D29A2CDDA2}"/>
              </a:ext>
            </a:extLst>
          </p:cNvPr>
          <p:cNvSpPr/>
          <p:nvPr/>
        </p:nvSpPr>
        <p:spPr>
          <a:xfrm>
            <a:off x="1702394" y="3891000"/>
            <a:ext cx="144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3" name="Arrow: Right 92">
            <a:extLst>
              <a:ext uri="{FF2B5EF4-FFF2-40B4-BE49-F238E27FC236}">
                <a16:creationId xmlns:a16="http://schemas.microsoft.com/office/drawing/2014/main" id="{6C534D5E-0935-F844-CBC9-39414137CE93}"/>
              </a:ext>
            </a:extLst>
          </p:cNvPr>
          <p:cNvSpPr/>
          <p:nvPr/>
        </p:nvSpPr>
        <p:spPr>
          <a:xfrm>
            <a:off x="2309172" y="3964378"/>
            <a:ext cx="144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4" name="Arrow: Right 93">
            <a:extLst>
              <a:ext uri="{FF2B5EF4-FFF2-40B4-BE49-F238E27FC236}">
                <a16:creationId xmlns:a16="http://schemas.microsoft.com/office/drawing/2014/main" id="{10C4B995-4C6C-4EA4-86AC-AAD2708A4E8B}"/>
              </a:ext>
            </a:extLst>
          </p:cNvPr>
          <p:cNvSpPr/>
          <p:nvPr/>
        </p:nvSpPr>
        <p:spPr>
          <a:xfrm>
            <a:off x="2628083" y="4181689"/>
            <a:ext cx="144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5" name="Arrow: Right 94">
            <a:extLst>
              <a:ext uri="{FF2B5EF4-FFF2-40B4-BE49-F238E27FC236}">
                <a16:creationId xmlns:a16="http://schemas.microsoft.com/office/drawing/2014/main" id="{FB8ABD45-B178-3336-3B65-49BD79EF4D57}"/>
              </a:ext>
            </a:extLst>
          </p:cNvPr>
          <p:cNvSpPr/>
          <p:nvPr/>
        </p:nvSpPr>
        <p:spPr>
          <a:xfrm>
            <a:off x="2913130" y="4399000"/>
            <a:ext cx="144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6" name="Arrow: Right 95">
            <a:extLst>
              <a:ext uri="{FF2B5EF4-FFF2-40B4-BE49-F238E27FC236}">
                <a16:creationId xmlns:a16="http://schemas.microsoft.com/office/drawing/2014/main" id="{3EE9AE68-29EF-F092-42D9-ABE99853464A}"/>
              </a:ext>
            </a:extLst>
          </p:cNvPr>
          <p:cNvSpPr/>
          <p:nvPr/>
        </p:nvSpPr>
        <p:spPr>
          <a:xfrm>
            <a:off x="3223578" y="4401822"/>
            <a:ext cx="144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7" name="Arrow: Right 96">
            <a:extLst>
              <a:ext uri="{FF2B5EF4-FFF2-40B4-BE49-F238E27FC236}">
                <a16:creationId xmlns:a16="http://schemas.microsoft.com/office/drawing/2014/main" id="{2299C166-281F-E85D-C9BC-9DFAF7869031}"/>
              </a:ext>
            </a:extLst>
          </p:cNvPr>
          <p:cNvSpPr/>
          <p:nvPr/>
        </p:nvSpPr>
        <p:spPr>
          <a:xfrm>
            <a:off x="3514271" y="4524390"/>
            <a:ext cx="144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8" name="Arrow: Right 97">
            <a:extLst>
              <a:ext uri="{FF2B5EF4-FFF2-40B4-BE49-F238E27FC236}">
                <a16:creationId xmlns:a16="http://schemas.microsoft.com/office/drawing/2014/main" id="{52358B2D-7A22-BB8C-F4FF-27579D6687CA}"/>
              </a:ext>
            </a:extLst>
          </p:cNvPr>
          <p:cNvSpPr/>
          <p:nvPr/>
        </p:nvSpPr>
        <p:spPr>
          <a:xfrm>
            <a:off x="3847297" y="4695332"/>
            <a:ext cx="144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9" name="Arrow: Right 98">
            <a:extLst>
              <a:ext uri="{FF2B5EF4-FFF2-40B4-BE49-F238E27FC236}">
                <a16:creationId xmlns:a16="http://schemas.microsoft.com/office/drawing/2014/main" id="{C30BD727-87B2-301E-246A-7B0A9776D7A7}"/>
              </a:ext>
            </a:extLst>
          </p:cNvPr>
          <p:cNvSpPr/>
          <p:nvPr/>
        </p:nvSpPr>
        <p:spPr>
          <a:xfrm>
            <a:off x="4163390" y="4833620"/>
            <a:ext cx="144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00" name="Arrow: Right 99">
            <a:extLst>
              <a:ext uri="{FF2B5EF4-FFF2-40B4-BE49-F238E27FC236}">
                <a16:creationId xmlns:a16="http://schemas.microsoft.com/office/drawing/2014/main" id="{757955DA-E73F-1D86-680B-4DED88643E5F}"/>
              </a:ext>
            </a:extLst>
          </p:cNvPr>
          <p:cNvSpPr/>
          <p:nvPr/>
        </p:nvSpPr>
        <p:spPr>
          <a:xfrm>
            <a:off x="4428687" y="4929980"/>
            <a:ext cx="144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01" name="Arrow: Right 100">
            <a:extLst>
              <a:ext uri="{FF2B5EF4-FFF2-40B4-BE49-F238E27FC236}">
                <a16:creationId xmlns:a16="http://schemas.microsoft.com/office/drawing/2014/main" id="{8F0E64CD-C054-8BD0-6792-D808D99D55A9}"/>
              </a:ext>
            </a:extLst>
          </p:cNvPr>
          <p:cNvSpPr/>
          <p:nvPr/>
        </p:nvSpPr>
        <p:spPr>
          <a:xfrm>
            <a:off x="4739138" y="4924337"/>
            <a:ext cx="144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02" name="Arrow: Right 101">
            <a:extLst>
              <a:ext uri="{FF2B5EF4-FFF2-40B4-BE49-F238E27FC236}">
                <a16:creationId xmlns:a16="http://schemas.microsoft.com/office/drawing/2014/main" id="{FCD37AD4-D8BB-FCCE-91DF-D0BBC6AF05A4}"/>
              </a:ext>
            </a:extLst>
          </p:cNvPr>
          <p:cNvSpPr/>
          <p:nvPr/>
        </p:nvSpPr>
        <p:spPr>
          <a:xfrm>
            <a:off x="5060877" y="4918694"/>
            <a:ext cx="144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03" name="Arrow: Right 102">
            <a:extLst>
              <a:ext uri="{FF2B5EF4-FFF2-40B4-BE49-F238E27FC236}">
                <a16:creationId xmlns:a16="http://schemas.microsoft.com/office/drawing/2014/main" id="{39F74C9B-10FD-6A16-9DF4-CD5B76FC6309}"/>
              </a:ext>
            </a:extLst>
          </p:cNvPr>
          <p:cNvSpPr/>
          <p:nvPr/>
        </p:nvSpPr>
        <p:spPr>
          <a:xfrm>
            <a:off x="5368506" y="4966672"/>
            <a:ext cx="144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04" name="Arrow: Right 103">
            <a:extLst>
              <a:ext uri="{FF2B5EF4-FFF2-40B4-BE49-F238E27FC236}">
                <a16:creationId xmlns:a16="http://schemas.microsoft.com/office/drawing/2014/main" id="{48271A81-B808-7C39-D2DF-BB5E91EC4ED5}"/>
              </a:ext>
            </a:extLst>
          </p:cNvPr>
          <p:cNvSpPr/>
          <p:nvPr/>
        </p:nvSpPr>
        <p:spPr>
          <a:xfrm>
            <a:off x="5681779" y="5180751"/>
            <a:ext cx="144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05" name="Arrow: Right 104">
            <a:extLst>
              <a:ext uri="{FF2B5EF4-FFF2-40B4-BE49-F238E27FC236}">
                <a16:creationId xmlns:a16="http://schemas.microsoft.com/office/drawing/2014/main" id="{965E2929-C842-6478-0BF3-907A45BAADA4}"/>
              </a:ext>
            </a:extLst>
          </p:cNvPr>
          <p:cNvSpPr/>
          <p:nvPr/>
        </p:nvSpPr>
        <p:spPr>
          <a:xfrm>
            <a:off x="5977466" y="5458742"/>
            <a:ext cx="144000" cy="108000"/>
          </a:xfrm>
          <a:prstGeom prst="rightArrow">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106" name="Straight Connector 105">
            <a:extLst>
              <a:ext uri="{FF2B5EF4-FFF2-40B4-BE49-F238E27FC236}">
                <a16:creationId xmlns:a16="http://schemas.microsoft.com/office/drawing/2014/main" id="{DC80A4A1-5CB3-2862-4B83-819266612E99}"/>
              </a:ext>
            </a:extLst>
          </p:cNvPr>
          <p:cNvCxnSpPr>
            <a:cxnSpLocks/>
          </p:cNvCxnSpPr>
          <p:nvPr/>
        </p:nvCxnSpPr>
        <p:spPr>
          <a:xfrm rot="5400000">
            <a:off x="3682121" y="1136848"/>
            <a:ext cx="0" cy="500400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107" name="TextBox 106">
            <a:extLst>
              <a:ext uri="{FF2B5EF4-FFF2-40B4-BE49-F238E27FC236}">
                <a16:creationId xmlns:a16="http://schemas.microsoft.com/office/drawing/2014/main" id="{B6FE463E-BA0F-9522-2B87-214387C8CF2F}"/>
              </a:ext>
            </a:extLst>
          </p:cNvPr>
          <p:cNvSpPr txBox="1"/>
          <p:nvPr/>
        </p:nvSpPr>
        <p:spPr>
          <a:xfrm>
            <a:off x="3407604" y="1433384"/>
            <a:ext cx="5376793" cy="338554"/>
          </a:xfrm>
          <a:prstGeom prst="rect">
            <a:avLst/>
          </a:prstGeom>
          <a:noFill/>
        </p:spPr>
        <p:txBody>
          <a:bodyPr wrap="none" rtlCol="0">
            <a:spAutoFit/>
          </a:bodyPr>
          <a:lstStyle/>
          <a:p>
            <a:pPr algn="ctr" rtl="0"/>
            <a:r>
              <a:rPr lang="ja-jp" sz="1600" b="1">
                <a:solidFill>
                  <a:schemeClr val="tx1"/>
                </a:solidFill>
                <a:latin typeface="+mn-lt"/>
              </a:rPr>
              <a:t>KRAS G12D NSCLC患者における奏効率（n=18）</a:t>
            </a:r>
          </a:p>
        </p:txBody>
      </p:sp>
      <p:sp>
        <p:nvSpPr>
          <p:cNvPr id="108" name="Freeform 21">
            <a:extLst>
              <a:ext uri="{FF2B5EF4-FFF2-40B4-BE49-F238E27FC236}">
                <a16:creationId xmlns:a16="http://schemas.microsoft.com/office/drawing/2014/main" id="{76975B10-9633-8A03-4997-0F4C8066F640}"/>
              </a:ext>
            </a:extLst>
          </p:cNvPr>
          <p:cNvSpPr>
            <a:spLocks/>
          </p:cNvSpPr>
          <p:nvPr/>
        </p:nvSpPr>
        <p:spPr bwMode="auto">
          <a:xfrm>
            <a:off x="6632285" y="1738847"/>
            <a:ext cx="5281217" cy="3821694"/>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grpSp>
        <p:nvGrpSpPr>
          <p:cNvPr id="109" name="Group 108">
            <a:extLst>
              <a:ext uri="{FF2B5EF4-FFF2-40B4-BE49-F238E27FC236}">
                <a16:creationId xmlns:a16="http://schemas.microsoft.com/office/drawing/2014/main" id="{0351A864-3A7F-6F33-26BB-DBF66B3F2984}"/>
              </a:ext>
            </a:extLst>
          </p:cNvPr>
          <p:cNvGrpSpPr/>
          <p:nvPr/>
        </p:nvGrpSpPr>
        <p:grpSpPr>
          <a:xfrm>
            <a:off x="6552818" y="5555128"/>
            <a:ext cx="5413296" cy="563241"/>
            <a:chOff x="1543882" y="4356522"/>
            <a:chExt cx="3491735" cy="563241"/>
          </a:xfrm>
        </p:grpSpPr>
        <p:sp>
          <p:nvSpPr>
            <p:cNvPr id="110" name="TextBox 109">
              <a:extLst>
                <a:ext uri="{FF2B5EF4-FFF2-40B4-BE49-F238E27FC236}">
                  <a16:creationId xmlns:a16="http://schemas.microsoft.com/office/drawing/2014/main" id="{DB3D8E2A-733F-A48B-E732-F38CB4ED536B}"/>
                </a:ext>
              </a:extLst>
            </p:cNvPr>
            <p:cNvSpPr txBox="1"/>
            <p:nvPr/>
          </p:nvSpPr>
          <p:spPr>
            <a:xfrm>
              <a:off x="2964383" y="4611986"/>
              <a:ext cx="818088"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mn-lt"/>
                  <a:cs typeface="Arial" panose="020B0604020202020204" pitchFamily="34" charset="0"/>
                </a:rPr>
                <a:t>期間、月</a:t>
              </a:r>
            </a:p>
          </p:txBody>
        </p:sp>
        <p:sp>
          <p:nvSpPr>
            <p:cNvPr id="111" name="Line 21">
              <a:extLst>
                <a:ext uri="{FF2B5EF4-FFF2-40B4-BE49-F238E27FC236}">
                  <a16:creationId xmlns:a16="http://schemas.microsoft.com/office/drawing/2014/main" id="{0BFF731F-0957-9572-1CC2-AE9099F1499C}"/>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112" name="TextBox 111">
              <a:extLst>
                <a:ext uri="{FF2B5EF4-FFF2-40B4-BE49-F238E27FC236}">
                  <a16:creationId xmlns:a16="http://schemas.microsoft.com/office/drawing/2014/main" id="{FD833D56-98F8-9A5B-FDB9-88C93714BDF4}"/>
                </a:ext>
              </a:extLst>
            </p:cNvPr>
            <p:cNvSpPr txBox="1"/>
            <p:nvPr/>
          </p:nvSpPr>
          <p:spPr>
            <a:xfrm>
              <a:off x="4924615" y="4428522"/>
              <a:ext cx="111002"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9</a:t>
              </a:r>
            </a:p>
          </p:txBody>
        </p:sp>
        <p:sp>
          <p:nvSpPr>
            <p:cNvPr id="113" name="Line 21">
              <a:extLst>
                <a:ext uri="{FF2B5EF4-FFF2-40B4-BE49-F238E27FC236}">
                  <a16:creationId xmlns:a16="http://schemas.microsoft.com/office/drawing/2014/main" id="{BFFCC594-3467-733C-8A69-9FFF8AB04856}"/>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115" name="Line 21">
              <a:extLst>
                <a:ext uri="{FF2B5EF4-FFF2-40B4-BE49-F238E27FC236}">
                  <a16:creationId xmlns:a16="http://schemas.microsoft.com/office/drawing/2014/main" id="{77F309AE-6149-0D6E-1A77-A86B0E8A7C87}"/>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117" name="Line 21">
              <a:extLst>
                <a:ext uri="{FF2B5EF4-FFF2-40B4-BE49-F238E27FC236}">
                  <a16:creationId xmlns:a16="http://schemas.microsoft.com/office/drawing/2014/main" id="{22C2263C-247B-58FF-CD1D-546DAFE898F4}"/>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118" name="TextBox 117">
              <a:extLst>
                <a:ext uri="{FF2B5EF4-FFF2-40B4-BE49-F238E27FC236}">
                  <a16:creationId xmlns:a16="http://schemas.microsoft.com/office/drawing/2014/main" id="{29EE8F83-5E00-23A5-BE6F-33982D9567C0}"/>
                </a:ext>
              </a:extLst>
            </p:cNvPr>
            <p:cNvSpPr txBox="1"/>
            <p:nvPr/>
          </p:nvSpPr>
          <p:spPr>
            <a:xfrm>
              <a:off x="3797704" y="4428522"/>
              <a:ext cx="111002"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6</a:t>
              </a:r>
            </a:p>
          </p:txBody>
        </p:sp>
        <p:sp>
          <p:nvSpPr>
            <p:cNvPr id="119" name="Line 21">
              <a:extLst>
                <a:ext uri="{FF2B5EF4-FFF2-40B4-BE49-F238E27FC236}">
                  <a16:creationId xmlns:a16="http://schemas.microsoft.com/office/drawing/2014/main" id="{FFE00131-221B-2DE7-DAED-7F98B519EE56}"/>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121" name="Line 21">
              <a:extLst>
                <a:ext uri="{FF2B5EF4-FFF2-40B4-BE49-F238E27FC236}">
                  <a16:creationId xmlns:a16="http://schemas.microsoft.com/office/drawing/2014/main" id="{31CE0728-02A1-09D2-D698-974F4972E7D0}"/>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123" name="Line 21">
              <a:extLst>
                <a:ext uri="{FF2B5EF4-FFF2-40B4-BE49-F238E27FC236}">
                  <a16:creationId xmlns:a16="http://schemas.microsoft.com/office/drawing/2014/main" id="{15303FD6-5CD2-3A2A-7410-E4D6FB257ED1}"/>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124" name="TextBox 123">
              <a:extLst>
                <a:ext uri="{FF2B5EF4-FFF2-40B4-BE49-F238E27FC236}">
                  <a16:creationId xmlns:a16="http://schemas.microsoft.com/office/drawing/2014/main" id="{EB7C5B4C-A523-D249-F810-C6AB5001DD31}"/>
                </a:ext>
              </a:extLst>
            </p:cNvPr>
            <p:cNvSpPr txBox="1"/>
            <p:nvPr/>
          </p:nvSpPr>
          <p:spPr>
            <a:xfrm>
              <a:off x="2670793" y="4428522"/>
              <a:ext cx="111002"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3</a:t>
              </a:r>
            </a:p>
          </p:txBody>
        </p:sp>
        <p:sp>
          <p:nvSpPr>
            <p:cNvPr id="125" name="Line 21">
              <a:extLst>
                <a:ext uri="{FF2B5EF4-FFF2-40B4-BE49-F238E27FC236}">
                  <a16:creationId xmlns:a16="http://schemas.microsoft.com/office/drawing/2014/main" id="{D17D1FAA-C03E-FAB8-229C-319F673DE013}"/>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127" name="Line 21">
              <a:extLst>
                <a:ext uri="{FF2B5EF4-FFF2-40B4-BE49-F238E27FC236}">
                  <a16:creationId xmlns:a16="http://schemas.microsoft.com/office/drawing/2014/main" id="{C99139EA-AB60-A7D6-DF25-D1B68FA7503B}"/>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129" name="Line 21">
              <a:extLst>
                <a:ext uri="{FF2B5EF4-FFF2-40B4-BE49-F238E27FC236}">
                  <a16:creationId xmlns:a16="http://schemas.microsoft.com/office/drawing/2014/main" id="{9DD15FB6-48D2-2409-80E9-3265C82F80F8}"/>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mn-lt"/>
                <a:cs typeface="Arial" panose="020B0604020202020204" pitchFamily="34" charset="0"/>
              </a:endParaRPr>
            </a:p>
          </p:txBody>
        </p:sp>
        <p:sp>
          <p:nvSpPr>
            <p:cNvPr id="130" name="TextBox 129">
              <a:extLst>
                <a:ext uri="{FF2B5EF4-FFF2-40B4-BE49-F238E27FC236}">
                  <a16:creationId xmlns:a16="http://schemas.microsoft.com/office/drawing/2014/main" id="{45283460-1185-6CD7-9AF1-258487712E67}"/>
                </a:ext>
              </a:extLst>
            </p:cNvPr>
            <p:cNvSpPr txBox="1"/>
            <p:nvPr/>
          </p:nvSpPr>
          <p:spPr>
            <a:xfrm>
              <a:off x="1543882" y="4428522"/>
              <a:ext cx="111002"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mn-lt"/>
                  <a:cs typeface="Arial" panose="020B0604020202020204" pitchFamily="34" charset="0"/>
                </a:rPr>
                <a:t>0</a:t>
              </a:r>
            </a:p>
          </p:txBody>
        </p:sp>
      </p:grpSp>
      <p:sp>
        <p:nvSpPr>
          <p:cNvPr id="131" name="TextBox 130">
            <a:extLst>
              <a:ext uri="{FF2B5EF4-FFF2-40B4-BE49-F238E27FC236}">
                <a16:creationId xmlns:a16="http://schemas.microsoft.com/office/drawing/2014/main" id="{1CE16A54-068D-CAEE-FCD0-F58D4E6FBED2}"/>
              </a:ext>
            </a:extLst>
          </p:cNvPr>
          <p:cNvSpPr txBox="1"/>
          <p:nvPr/>
        </p:nvSpPr>
        <p:spPr>
          <a:xfrm>
            <a:off x="9124760" y="3429000"/>
            <a:ext cx="2937022" cy="1031051"/>
          </a:xfrm>
          <a:prstGeom prst="rect">
            <a:avLst/>
          </a:prstGeom>
          <a:noFill/>
        </p:spPr>
        <p:txBody>
          <a:bodyPr wrap="none" rtlCol="0">
            <a:spAutoFit/>
          </a:bodyPr>
          <a:lstStyle/>
          <a:p>
            <a:pPr rtl="0"/>
            <a:r>
              <a:rPr lang="ja-jp" sz="1400">
                <a:solidFill>
                  <a:schemeClr val="tx1"/>
                </a:solidFill>
                <a:latin typeface="+mn-lt"/>
              </a:rPr>
              <a:t>奏功までの時間の中央値（範囲）： </a:t>
            </a:r>
          </a:p>
          <a:p>
            <a:pPr rtl="0"/>
            <a:r>
              <a:rPr lang="ja-jp" sz="1400">
                <a:solidFill>
                  <a:schemeClr val="tx1"/>
                </a:solidFill>
                <a:latin typeface="+mn-lt"/>
              </a:rPr>
              <a:t>1.4か月（1.2～2.8）</a:t>
            </a:r>
          </a:p>
          <a:p>
            <a:pPr rtl="0">
              <a:spcBef>
                <a:spcPts val="600"/>
              </a:spcBef>
            </a:pPr>
            <a:r>
              <a:rPr lang="ja-jp" sz="1400">
                <a:solidFill>
                  <a:schemeClr val="tx1"/>
                </a:solidFill>
                <a:latin typeface="+mn-lt"/>
              </a:rPr>
              <a:t>治療期間の中央値 (範囲)： </a:t>
            </a:r>
          </a:p>
          <a:p>
            <a:pPr rtl="0"/>
            <a:r>
              <a:rPr lang="ja-jp" sz="1400">
                <a:solidFill>
                  <a:schemeClr val="tx1"/>
                </a:solidFill>
                <a:latin typeface="+mn-lt"/>
              </a:rPr>
              <a:t>2.6か月（1.3～8.0）</a:t>
            </a:r>
          </a:p>
        </p:txBody>
      </p:sp>
      <p:sp>
        <p:nvSpPr>
          <p:cNvPr id="132" name="Isosceles Triangle 131">
            <a:extLst>
              <a:ext uri="{FF2B5EF4-FFF2-40B4-BE49-F238E27FC236}">
                <a16:creationId xmlns:a16="http://schemas.microsoft.com/office/drawing/2014/main" id="{D4ADDD2B-09CE-33CD-478E-0443F8200584}"/>
              </a:ext>
            </a:extLst>
          </p:cNvPr>
          <p:cNvSpPr/>
          <p:nvPr/>
        </p:nvSpPr>
        <p:spPr>
          <a:xfrm rot="5400000">
            <a:off x="11308080" y="1836420"/>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33" name="Isosceles Triangle 132">
            <a:extLst>
              <a:ext uri="{FF2B5EF4-FFF2-40B4-BE49-F238E27FC236}">
                <a16:creationId xmlns:a16="http://schemas.microsoft.com/office/drawing/2014/main" id="{8B51489B-013D-59D3-2B26-FD44DAD16ED7}"/>
              </a:ext>
            </a:extLst>
          </p:cNvPr>
          <p:cNvSpPr/>
          <p:nvPr/>
        </p:nvSpPr>
        <p:spPr>
          <a:xfrm rot="5400000">
            <a:off x="9616440" y="4838700"/>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34" name="Oval 133">
            <a:extLst>
              <a:ext uri="{FF2B5EF4-FFF2-40B4-BE49-F238E27FC236}">
                <a16:creationId xmlns:a16="http://schemas.microsoft.com/office/drawing/2014/main" id="{E89BBEC1-46B6-9511-B825-168427CEA073}"/>
              </a:ext>
            </a:extLst>
          </p:cNvPr>
          <p:cNvSpPr>
            <a:spLocks noChangeAspect="1"/>
          </p:cNvSpPr>
          <p:nvPr/>
        </p:nvSpPr>
        <p:spPr>
          <a:xfrm>
            <a:off x="9601200" y="5052060"/>
            <a:ext cx="144000" cy="144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35" name="Rectangle 134">
            <a:extLst>
              <a:ext uri="{FF2B5EF4-FFF2-40B4-BE49-F238E27FC236}">
                <a16:creationId xmlns:a16="http://schemas.microsoft.com/office/drawing/2014/main" id="{9B5E902F-A1E0-EC92-5B9E-6135C053046A}"/>
              </a:ext>
            </a:extLst>
          </p:cNvPr>
          <p:cNvSpPr>
            <a:spLocks noChangeAspect="1"/>
          </p:cNvSpPr>
          <p:nvPr/>
        </p:nvSpPr>
        <p:spPr>
          <a:xfrm>
            <a:off x="9601200" y="5273040"/>
            <a:ext cx="144000" cy="14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36" name="TextBox 135">
            <a:extLst>
              <a:ext uri="{FF2B5EF4-FFF2-40B4-BE49-F238E27FC236}">
                <a16:creationId xmlns:a16="http://schemas.microsoft.com/office/drawing/2014/main" id="{61DA7573-36CD-46F4-A92A-244FFEFE13C4}"/>
              </a:ext>
            </a:extLst>
          </p:cNvPr>
          <p:cNvSpPr txBox="1"/>
          <p:nvPr/>
        </p:nvSpPr>
        <p:spPr>
          <a:xfrm>
            <a:off x="9739948" y="4747260"/>
            <a:ext cx="1665841" cy="738664"/>
          </a:xfrm>
          <a:prstGeom prst="rect">
            <a:avLst/>
          </a:prstGeom>
          <a:noFill/>
        </p:spPr>
        <p:txBody>
          <a:bodyPr wrap="none" rtlCol="0">
            <a:spAutoFit/>
          </a:bodyPr>
          <a:lstStyle/>
          <a:p>
            <a:pPr rtl="0"/>
            <a:r>
              <a:rPr lang="ja-jp" sz="1400">
                <a:solidFill>
                  <a:schemeClr val="tx1"/>
                </a:solidFill>
                <a:latin typeface="+mn-lt"/>
              </a:rPr>
              <a:t>治療継続中</a:t>
            </a:r>
          </a:p>
          <a:p>
            <a:pPr rtl="0"/>
            <a:r>
              <a:rPr lang="ja-jp" sz="1400">
                <a:solidFill>
                  <a:schemeClr val="tx1"/>
                </a:solidFill>
                <a:latin typeface="+mn-lt"/>
              </a:rPr>
              <a:t>初動対応</a:t>
            </a:r>
          </a:p>
          <a:p>
            <a:pPr rtl="0"/>
            <a:r>
              <a:rPr lang="ja-jp" sz="1400">
                <a:solidFill>
                  <a:schemeClr val="tx1"/>
                </a:solidFill>
                <a:latin typeface="+mn-lt"/>
              </a:rPr>
              <a:t>死亡</a:t>
            </a:r>
          </a:p>
        </p:txBody>
      </p:sp>
      <p:sp>
        <p:nvSpPr>
          <p:cNvPr id="137" name="Rectangle 136">
            <a:extLst>
              <a:ext uri="{FF2B5EF4-FFF2-40B4-BE49-F238E27FC236}">
                <a16:creationId xmlns:a16="http://schemas.microsoft.com/office/drawing/2014/main" id="{7B2B63AA-2538-4F03-4BFD-8C26FD119167}"/>
              </a:ext>
            </a:extLst>
          </p:cNvPr>
          <p:cNvSpPr/>
          <p:nvPr/>
        </p:nvSpPr>
        <p:spPr>
          <a:xfrm>
            <a:off x="6649245" y="1833033"/>
            <a:ext cx="4572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38" name="Rectangle 137">
            <a:extLst>
              <a:ext uri="{FF2B5EF4-FFF2-40B4-BE49-F238E27FC236}">
                <a16:creationId xmlns:a16="http://schemas.microsoft.com/office/drawing/2014/main" id="{06DC0FB6-78D8-1767-20F4-25A98A19327D}"/>
              </a:ext>
            </a:extLst>
          </p:cNvPr>
          <p:cNvSpPr/>
          <p:nvPr/>
        </p:nvSpPr>
        <p:spPr>
          <a:xfrm>
            <a:off x="6649245" y="2039862"/>
            <a:ext cx="4032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39" name="Rectangle 138">
            <a:extLst>
              <a:ext uri="{FF2B5EF4-FFF2-40B4-BE49-F238E27FC236}">
                <a16:creationId xmlns:a16="http://schemas.microsoft.com/office/drawing/2014/main" id="{8D257E31-AEA1-E7EA-DA87-EED807C5D709}"/>
              </a:ext>
            </a:extLst>
          </p:cNvPr>
          <p:cNvSpPr/>
          <p:nvPr/>
        </p:nvSpPr>
        <p:spPr>
          <a:xfrm>
            <a:off x="6649245" y="2246691"/>
            <a:ext cx="3888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0" name="Rectangle 139">
            <a:extLst>
              <a:ext uri="{FF2B5EF4-FFF2-40B4-BE49-F238E27FC236}">
                <a16:creationId xmlns:a16="http://schemas.microsoft.com/office/drawing/2014/main" id="{C0B453A5-7516-1573-05F8-4D41222BBD7B}"/>
              </a:ext>
            </a:extLst>
          </p:cNvPr>
          <p:cNvSpPr/>
          <p:nvPr/>
        </p:nvSpPr>
        <p:spPr>
          <a:xfrm>
            <a:off x="6649245" y="2453520"/>
            <a:ext cx="3816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1" name="Rectangle 140">
            <a:extLst>
              <a:ext uri="{FF2B5EF4-FFF2-40B4-BE49-F238E27FC236}">
                <a16:creationId xmlns:a16="http://schemas.microsoft.com/office/drawing/2014/main" id="{D47BFDB0-BD2F-EF6B-9CBB-C669F1019A57}"/>
              </a:ext>
            </a:extLst>
          </p:cNvPr>
          <p:cNvSpPr/>
          <p:nvPr/>
        </p:nvSpPr>
        <p:spPr>
          <a:xfrm>
            <a:off x="6649245" y="2660349"/>
            <a:ext cx="3672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2" name="Rectangle 141">
            <a:extLst>
              <a:ext uri="{FF2B5EF4-FFF2-40B4-BE49-F238E27FC236}">
                <a16:creationId xmlns:a16="http://schemas.microsoft.com/office/drawing/2014/main" id="{E9CE41BC-F4F7-C52F-1361-3E6D43EE1D01}"/>
              </a:ext>
            </a:extLst>
          </p:cNvPr>
          <p:cNvSpPr/>
          <p:nvPr/>
        </p:nvSpPr>
        <p:spPr>
          <a:xfrm>
            <a:off x="6649245" y="2867178"/>
            <a:ext cx="2988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3" name="Rectangle 142">
            <a:extLst>
              <a:ext uri="{FF2B5EF4-FFF2-40B4-BE49-F238E27FC236}">
                <a16:creationId xmlns:a16="http://schemas.microsoft.com/office/drawing/2014/main" id="{B4A5C1D8-1C43-C73A-BF2A-A46AC8DD64B2}"/>
              </a:ext>
            </a:extLst>
          </p:cNvPr>
          <p:cNvSpPr/>
          <p:nvPr/>
        </p:nvSpPr>
        <p:spPr>
          <a:xfrm>
            <a:off x="6649245" y="3074007"/>
            <a:ext cx="1800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4" name="Rectangle 143">
            <a:extLst>
              <a:ext uri="{FF2B5EF4-FFF2-40B4-BE49-F238E27FC236}">
                <a16:creationId xmlns:a16="http://schemas.microsoft.com/office/drawing/2014/main" id="{79FFE3C1-669A-60D8-C764-2EDF35A8A6A2}"/>
              </a:ext>
            </a:extLst>
          </p:cNvPr>
          <p:cNvSpPr/>
          <p:nvPr/>
        </p:nvSpPr>
        <p:spPr>
          <a:xfrm>
            <a:off x="6649245" y="3280836"/>
            <a:ext cx="1548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5" name="Rectangle 144">
            <a:extLst>
              <a:ext uri="{FF2B5EF4-FFF2-40B4-BE49-F238E27FC236}">
                <a16:creationId xmlns:a16="http://schemas.microsoft.com/office/drawing/2014/main" id="{AB454334-D790-B43D-47C8-22E30CD6911B}"/>
              </a:ext>
            </a:extLst>
          </p:cNvPr>
          <p:cNvSpPr/>
          <p:nvPr/>
        </p:nvSpPr>
        <p:spPr>
          <a:xfrm>
            <a:off x="6649245" y="3487665"/>
            <a:ext cx="1512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6" name="Rectangle 145">
            <a:extLst>
              <a:ext uri="{FF2B5EF4-FFF2-40B4-BE49-F238E27FC236}">
                <a16:creationId xmlns:a16="http://schemas.microsoft.com/office/drawing/2014/main" id="{1C7DCDAD-D476-AB5E-A72F-F884BA4412B8}"/>
              </a:ext>
            </a:extLst>
          </p:cNvPr>
          <p:cNvSpPr/>
          <p:nvPr/>
        </p:nvSpPr>
        <p:spPr>
          <a:xfrm>
            <a:off x="6649245" y="3694494"/>
            <a:ext cx="1404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7" name="Rectangle 146">
            <a:extLst>
              <a:ext uri="{FF2B5EF4-FFF2-40B4-BE49-F238E27FC236}">
                <a16:creationId xmlns:a16="http://schemas.microsoft.com/office/drawing/2014/main" id="{07FDA7C4-A63F-593C-1D58-1EAB06CAC7CB}"/>
              </a:ext>
            </a:extLst>
          </p:cNvPr>
          <p:cNvSpPr/>
          <p:nvPr/>
        </p:nvSpPr>
        <p:spPr>
          <a:xfrm>
            <a:off x="6649245" y="3901323"/>
            <a:ext cx="1332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8" name="Rectangle 147">
            <a:extLst>
              <a:ext uri="{FF2B5EF4-FFF2-40B4-BE49-F238E27FC236}">
                <a16:creationId xmlns:a16="http://schemas.microsoft.com/office/drawing/2014/main" id="{F1D6F70E-3AB7-413E-E1A2-FCA241483AE1}"/>
              </a:ext>
            </a:extLst>
          </p:cNvPr>
          <p:cNvSpPr/>
          <p:nvPr/>
        </p:nvSpPr>
        <p:spPr>
          <a:xfrm>
            <a:off x="6649245" y="4108152"/>
            <a:ext cx="1296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9" name="Rectangle 148">
            <a:extLst>
              <a:ext uri="{FF2B5EF4-FFF2-40B4-BE49-F238E27FC236}">
                <a16:creationId xmlns:a16="http://schemas.microsoft.com/office/drawing/2014/main" id="{159006F6-F66A-0F73-6D0E-6BC2115159A1}"/>
              </a:ext>
            </a:extLst>
          </p:cNvPr>
          <p:cNvSpPr/>
          <p:nvPr/>
        </p:nvSpPr>
        <p:spPr>
          <a:xfrm>
            <a:off x="6649245" y="4314981"/>
            <a:ext cx="1152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0" name="Rectangle 149">
            <a:extLst>
              <a:ext uri="{FF2B5EF4-FFF2-40B4-BE49-F238E27FC236}">
                <a16:creationId xmlns:a16="http://schemas.microsoft.com/office/drawing/2014/main" id="{57C5B924-DF9E-098A-8411-27FCF668D811}"/>
              </a:ext>
            </a:extLst>
          </p:cNvPr>
          <p:cNvSpPr/>
          <p:nvPr/>
        </p:nvSpPr>
        <p:spPr>
          <a:xfrm>
            <a:off x="6649245" y="4521810"/>
            <a:ext cx="1188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1" name="Rectangle 150">
            <a:extLst>
              <a:ext uri="{FF2B5EF4-FFF2-40B4-BE49-F238E27FC236}">
                <a16:creationId xmlns:a16="http://schemas.microsoft.com/office/drawing/2014/main" id="{84C2CC29-BC4B-728A-AB91-A28AFF8143C3}"/>
              </a:ext>
            </a:extLst>
          </p:cNvPr>
          <p:cNvSpPr/>
          <p:nvPr/>
        </p:nvSpPr>
        <p:spPr>
          <a:xfrm>
            <a:off x="6649245" y="4728639"/>
            <a:ext cx="1116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2" name="Rectangle 151">
            <a:extLst>
              <a:ext uri="{FF2B5EF4-FFF2-40B4-BE49-F238E27FC236}">
                <a16:creationId xmlns:a16="http://schemas.microsoft.com/office/drawing/2014/main" id="{3035AFB2-35BA-60FF-8F1A-8C7FBF59E2AE}"/>
              </a:ext>
            </a:extLst>
          </p:cNvPr>
          <p:cNvSpPr/>
          <p:nvPr/>
        </p:nvSpPr>
        <p:spPr>
          <a:xfrm>
            <a:off x="6649245" y="4935468"/>
            <a:ext cx="1044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3" name="Rectangle 152">
            <a:extLst>
              <a:ext uri="{FF2B5EF4-FFF2-40B4-BE49-F238E27FC236}">
                <a16:creationId xmlns:a16="http://schemas.microsoft.com/office/drawing/2014/main" id="{FCE9ADC9-9210-3477-9408-134398ED2BAC}"/>
              </a:ext>
            </a:extLst>
          </p:cNvPr>
          <p:cNvSpPr/>
          <p:nvPr/>
        </p:nvSpPr>
        <p:spPr>
          <a:xfrm>
            <a:off x="6649245" y="5142297"/>
            <a:ext cx="864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4" name="Oval 153">
            <a:extLst>
              <a:ext uri="{FF2B5EF4-FFF2-40B4-BE49-F238E27FC236}">
                <a16:creationId xmlns:a16="http://schemas.microsoft.com/office/drawing/2014/main" id="{204538C8-595A-AD43-B1CF-09D94BA381BE}"/>
              </a:ext>
            </a:extLst>
          </p:cNvPr>
          <p:cNvSpPr>
            <a:spLocks noChangeAspect="1"/>
          </p:cNvSpPr>
          <p:nvPr/>
        </p:nvSpPr>
        <p:spPr>
          <a:xfrm>
            <a:off x="7358442" y="1831950"/>
            <a:ext cx="144000" cy="144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5" name="Oval 154">
            <a:extLst>
              <a:ext uri="{FF2B5EF4-FFF2-40B4-BE49-F238E27FC236}">
                <a16:creationId xmlns:a16="http://schemas.microsoft.com/office/drawing/2014/main" id="{7DB1681D-E23F-26BB-DE20-84855482BED4}"/>
              </a:ext>
            </a:extLst>
          </p:cNvPr>
          <p:cNvSpPr>
            <a:spLocks noChangeAspect="1"/>
          </p:cNvSpPr>
          <p:nvPr/>
        </p:nvSpPr>
        <p:spPr>
          <a:xfrm>
            <a:off x="7384947" y="2040672"/>
            <a:ext cx="144000" cy="144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6" name="Oval 155">
            <a:extLst>
              <a:ext uri="{FF2B5EF4-FFF2-40B4-BE49-F238E27FC236}">
                <a16:creationId xmlns:a16="http://schemas.microsoft.com/office/drawing/2014/main" id="{47BD27D3-52E2-48CB-0A85-DE371B33E392}"/>
              </a:ext>
            </a:extLst>
          </p:cNvPr>
          <p:cNvSpPr>
            <a:spLocks noChangeAspect="1"/>
          </p:cNvSpPr>
          <p:nvPr/>
        </p:nvSpPr>
        <p:spPr>
          <a:xfrm>
            <a:off x="7411452" y="2249394"/>
            <a:ext cx="144000" cy="144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7" name="Oval 156">
            <a:extLst>
              <a:ext uri="{FF2B5EF4-FFF2-40B4-BE49-F238E27FC236}">
                <a16:creationId xmlns:a16="http://schemas.microsoft.com/office/drawing/2014/main" id="{4F479FA3-714B-B6F5-82CD-CD0F2E5582B7}"/>
              </a:ext>
            </a:extLst>
          </p:cNvPr>
          <p:cNvSpPr>
            <a:spLocks noChangeAspect="1"/>
          </p:cNvSpPr>
          <p:nvPr/>
        </p:nvSpPr>
        <p:spPr>
          <a:xfrm>
            <a:off x="8199947" y="2454803"/>
            <a:ext cx="144000" cy="144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8" name="Oval 157">
            <a:extLst>
              <a:ext uri="{FF2B5EF4-FFF2-40B4-BE49-F238E27FC236}">
                <a16:creationId xmlns:a16="http://schemas.microsoft.com/office/drawing/2014/main" id="{9163D170-9BD8-2BE5-92E7-ABDC83FE309F}"/>
              </a:ext>
            </a:extLst>
          </p:cNvPr>
          <p:cNvSpPr>
            <a:spLocks noChangeAspect="1"/>
          </p:cNvSpPr>
          <p:nvPr/>
        </p:nvSpPr>
        <p:spPr>
          <a:xfrm>
            <a:off x="7285560" y="2660212"/>
            <a:ext cx="144000" cy="144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9" name="Oval 158">
            <a:extLst>
              <a:ext uri="{FF2B5EF4-FFF2-40B4-BE49-F238E27FC236}">
                <a16:creationId xmlns:a16="http://schemas.microsoft.com/office/drawing/2014/main" id="{37829CCD-D720-4749-A84C-FABC53284B7A}"/>
              </a:ext>
            </a:extLst>
          </p:cNvPr>
          <p:cNvSpPr>
            <a:spLocks noChangeAspect="1"/>
          </p:cNvSpPr>
          <p:nvPr/>
        </p:nvSpPr>
        <p:spPr>
          <a:xfrm>
            <a:off x="7401518" y="3276439"/>
            <a:ext cx="144000" cy="144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0" name="Oval 159">
            <a:extLst>
              <a:ext uri="{FF2B5EF4-FFF2-40B4-BE49-F238E27FC236}">
                <a16:creationId xmlns:a16="http://schemas.microsoft.com/office/drawing/2014/main" id="{1B337FA2-9ED5-D47D-D448-ADD3BBF37C03}"/>
              </a:ext>
            </a:extLst>
          </p:cNvPr>
          <p:cNvSpPr>
            <a:spLocks noChangeAspect="1"/>
          </p:cNvSpPr>
          <p:nvPr/>
        </p:nvSpPr>
        <p:spPr>
          <a:xfrm>
            <a:off x="7351825" y="3687257"/>
            <a:ext cx="144000" cy="144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1" name="Oval 160">
            <a:extLst>
              <a:ext uri="{FF2B5EF4-FFF2-40B4-BE49-F238E27FC236}">
                <a16:creationId xmlns:a16="http://schemas.microsoft.com/office/drawing/2014/main" id="{0BED40CA-D582-5B01-9F72-7B753BDB1017}"/>
              </a:ext>
            </a:extLst>
          </p:cNvPr>
          <p:cNvSpPr>
            <a:spLocks noChangeAspect="1"/>
          </p:cNvSpPr>
          <p:nvPr/>
        </p:nvSpPr>
        <p:spPr>
          <a:xfrm>
            <a:off x="7378330" y="3892666"/>
            <a:ext cx="144000" cy="144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2" name="Oval 161">
            <a:extLst>
              <a:ext uri="{FF2B5EF4-FFF2-40B4-BE49-F238E27FC236}">
                <a16:creationId xmlns:a16="http://schemas.microsoft.com/office/drawing/2014/main" id="{FE3875A7-34A4-8576-D540-376B16C9328C}"/>
              </a:ext>
            </a:extLst>
          </p:cNvPr>
          <p:cNvSpPr>
            <a:spLocks noChangeAspect="1"/>
          </p:cNvSpPr>
          <p:nvPr/>
        </p:nvSpPr>
        <p:spPr>
          <a:xfrm>
            <a:off x="7358453" y="4098075"/>
            <a:ext cx="144000" cy="144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3" name="Oval 162">
            <a:extLst>
              <a:ext uri="{FF2B5EF4-FFF2-40B4-BE49-F238E27FC236}">
                <a16:creationId xmlns:a16="http://schemas.microsoft.com/office/drawing/2014/main" id="{34C49FEE-2927-6736-64BC-3EB9001061BC}"/>
              </a:ext>
            </a:extLst>
          </p:cNvPr>
          <p:cNvSpPr>
            <a:spLocks noChangeAspect="1"/>
          </p:cNvSpPr>
          <p:nvPr/>
        </p:nvSpPr>
        <p:spPr>
          <a:xfrm>
            <a:off x="7421401" y="4306797"/>
            <a:ext cx="144000" cy="144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4" name="Oval 163">
            <a:extLst>
              <a:ext uri="{FF2B5EF4-FFF2-40B4-BE49-F238E27FC236}">
                <a16:creationId xmlns:a16="http://schemas.microsoft.com/office/drawing/2014/main" id="{4B15C3D7-515C-2AE3-AAB4-F1A2C0FFF041}"/>
              </a:ext>
            </a:extLst>
          </p:cNvPr>
          <p:cNvSpPr>
            <a:spLocks noChangeAspect="1"/>
          </p:cNvSpPr>
          <p:nvPr/>
        </p:nvSpPr>
        <p:spPr>
          <a:xfrm>
            <a:off x="7278943" y="4515519"/>
            <a:ext cx="144000" cy="144000"/>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5" name="Rectangle 164">
            <a:extLst>
              <a:ext uri="{FF2B5EF4-FFF2-40B4-BE49-F238E27FC236}">
                <a16:creationId xmlns:a16="http://schemas.microsoft.com/office/drawing/2014/main" id="{7C5696F0-BC0A-258A-6CFA-69692546A340}"/>
              </a:ext>
            </a:extLst>
          </p:cNvPr>
          <p:cNvSpPr>
            <a:spLocks noChangeAspect="1"/>
          </p:cNvSpPr>
          <p:nvPr/>
        </p:nvSpPr>
        <p:spPr>
          <a:xfrm>
            <a:off x="7338386" y="5355867"/>
            <a:ext cx="144000" cy="14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6" name="Rectangle 165">
            <a:extLst>
              <a:ext uri="{FF2B5EF4-FFF2-40B4-BE49-F238E27FC236}">
                <a16:creationId xmlns:a16="http://schemas.microsoft.com/office/drawing/2014/main" id="{4D49A9DC-87EE-C5E6-3CD9-91DC402DD404}"/>
              </a:ext>
            </a:extLst>
          </p:cNvPr>
          <p:cNvSpPr/>
          <p:nvPr/>
        </p:nvSpPr>
        <p:spPr>
          <a:xfrm>
            <a:off x="6649245" y="5355867"/>
            <a:ext cx="756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7" name="Isosceles Triangle 166">
            <a:extLst>
              <a:ext uri="{FF2B5EF4-FFF2-40B4-BE49-F238E27FC236}">
                <a16:creationId xmlns:a16="http://schemas.microsoft.com/office/drawing/2014/main" id="{4DC6D8A1-F0CD-0942-A703-C67BF5BC73CC}"/>
              </a:ext>
            </a:extLst>
          </p:cNvPr>
          <p:cNvSpPr/>
          <p:nvPr/>
        </p:nvSpPr>
        <p:spPr>
          <a:xfrm rot="5400000">
            <a:off x="11295118" y="1831995"/>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8" name="Isosceles Triangle 167">
            <a:extLst>
              <a:ext uri="{FF2B5EF4-FFF2-40B4-BE49-F238E27FC236}">
                <a16:creationId xmlns:a16="http://schemas.microsoft.com/office/drawing/2014/main" id="{8B56D278-E9C5-CC41-637A-5FB843B1F303}"/>
              </a:ext>
            </a:extLst>
          </p:cNvPr>
          <p:cNvSpPr/>
          <p:nvPr/>
        </p:nvSpPr>
        <p:spPr>
          <a:xfrm rot="5400000">
            <a:off x="10785519" y="2032103"/>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9" name="Isosceles Triangle 168">
            <a:extLst>
              <a:ext uri="{FF2B5EF4-FFF2-40B4-BE49-F238E27FC236}">
                <a16:creationId xmlns:a16="http://schemas.microsoft.com/office/drawing/2014/main" id="{105D84D4-8D73-D035-1323-5BA2795FF219}"/>
              </a:ext>
            </a:extLst>
          </p:cNvPr>
          <p:cNvSpPr/>
          <p:nvPr/>
        </p:nvSpPr>
        <p:spPr>
          <a:xfrm rot="5400000">
            <a:off x="10647401" y="2244244"/>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0" name="Isosceles Triangle 169">
            <a:extLst>
              <a:ext uri="{FF2B5EF4-FFF2-40B4-BE49-F238E27FC236}">
                <a16:creationId xmlns:a16="http://schemas.microsoft.com/office/drawing/2014/main" id="{C2E78A84-AE9C-3982-49D2-DE73BA12FB8B}"/>
              </a:ext>
            </a:extLst>
          </p:cNvPr>
          <p:cNvSpPr/>
          <p:nvPr/>
        </p:nvSpPr>
        <p:spPr>
          <a:xfrm rot="5400000">
            <a:off x="10533096" y="2456385"/>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1" name="Isosceles Triangle 170">
            <a:extLst>
              <a:ext uri="{FF2B5EF4-FFF2-40B4-BE49-F238E27FC236}">
                <a16:creationId xmlns:a16="http://schemas.microsoft.com/office/drawing/2014/main" id="{230B2437-C6E4-DE19-8273-F02FFE06F992}"/>
              </a:ext>
            </a:extLst>
          </p:cNvPr>
          <p:cNvSpPr/>
          <p:nvPr/>
        </p:nvSpPr>
        <p:spPr>
          <a:xfrm rot="5400000">
            <a:off x="10394975" y="2660504"/>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2" name="Isosceles Triangle 171">
            <a:extLst>
              <a:ext uri="{FF2B5EF4-FFF2-40B4-BE49-F238E27FC236}">
                <a16:creationId xmlns:a16="http://schemas.microsoft.com/office/drawing/2014/main" id="{09F6EB77-75A7-39A9-F2EA-E61C6C41943C}"/>
              </a:ext>
            </a:extLst>
          </p:cNvPr>
          <p:cNvSpPr/>
          <p:nvPr/>
        </p:nvSpPr>
        <p:spPr>
          <a:xfrm rot="5400000">
            <a:off x="9699642" y="2868634"/>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3" name="Isosceles Triangle 172">
            <a:extLst>
              <a:ext uri="{FF2B5EF4-FFF2-40B4-BE49-F238E27FC236}">
                <a16:creationId xmlns:a16="http://schemas.microsoft.com/office/drawing/2014/main" id="{FDB77CFD-D59A-4087-59AD-4F872831D5E1}"/>
              </a:ext>
            </a:extLst>
          </p:cNvPr>
          <p:cNvSpPr/>
          <p:nvPr/>
        </p:nvSpPr>
        <p:spPr>
          <a:xfrm rot="5400000">
            <a:off x="8517081" y="3076764"/>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4" name="Isosceles Triangle 173">
            <a:extLst>
              <a:ext uri="{FF2B5EF4-FFF2-40B4-BE49-F238E27FC236}">
                <a16:creationId xmlns:a16="http://schemas.microsoft.com/office/drawing/2014/main" id="{15ED9136-F6F7-8BAA-CEC6-CE0DF842FB13}"/>
              </a:ext>
            </a:extLst>
          </p:cNvPr>
          <p:cNvSpPr/>
          <p:nvPr/>
        </p:nvSpPr>
        <p:spPr>
          <a:xfrm rot="5400000">
            <a:off x="8245611" y="3284894"/>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5" name="Isosceles Triangle 174">
            <a:extLst>
              <a:ext uri="{FF2B5EF4-FFF2-40B4-BE49-F238E27FC236}">
                <a16:creationId xmlns:a16="http://schemas.microsoft.com/office/drawing/2014/main" id="{6803A5E3-C879-5CB0-2C1C-A706526F9377}"/>
              </a:ext>
            </a:extLst>
          </p:cNvPr>
          <p:cNvSpPr/>
          <p:nvPr/>
        </p:nvSpPr>
        <p:spPr>
          <a:xfrm rot="5400000">
            <a:off x="8231322" y="3493024"/>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6" name="Isosceles Triangle 175">
            <a:extLst>
              <a:ext uri="{FF2B5EF4-FFF2-40B4-BE49-F238E27FC236}">
                <a16:creationId xmlns:a16="http://schemas.microsoft.com/office/drawing/2014/main" id="{72565A00-E22F-8A6E-F1DB-B609609F7D31}"/>
              </a:ext>
            </a:extLst>
          </p:cNvPr>
          <p:cNvSpPr/>
          <p:nvPr/>
        </p:nvSpPr>
        <p:spPr>
          <a:xfrm rot="5400000">
            <a:off x="8112252" y="3697143"/>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7" name="Isosceles Triangle 176">
            <a:extLst>
              <a:ext uri="{FF2B5EF4-FFF2-40B4-BE49-F238E27FC236}">
                <a16:creationId xmlns:a16="http://schemas.microsoft.com/office/drawing/2014/main" id="{E424E807-89D5-F268-793D-6BCF82BF6106}"/>
              </a:ext>
            </a:extLst>
          </p:cNvPr>
          <p:cNvSpPr/>
          <p:nvPr/>
        </p:nvSpPr>
        <p:spPr>
          <a:xfrm rot="5400000">
            <a:off x="8007472" y="3901262"/>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8" name="Isosceles Triangle 177">
            <a:extLst>
              <a:ext uri="{FF2B5EF4-FFF2-40B4-BE49-F238E27FC236}">
                <a16:creationId xmlns:a16="http://schemas.microsoft.com/office/drawing/2014/main" id="{8CAB2078-E4D3-EA77-8708-96253B9CEAD4}"/>
              </a:ext>
            </a:extLst>
          </p:cNvPr>
          <p:cNvSpPr/>
          <p:nvPr/>
        </p:nvSpPr>
        <p:spPr>
          <a:xfrm rot="5400000">
            <a:off x="8007472" y="4105381"/>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9" name="Isosceles Triangle 178">
            <a:extLst>
              <a:ext uri="{FF2B5EF4-FFF2-40B4-BE49-F238E27FC236}">
                <a16:creationId xmlns:a16="http://schemas.microsoft.com/office/drawing/2014/main" id="{847D6047-CA26-1C16-EDD8-1FB98EFB7EF4}"/>
              </a:ext>
            </a:extLst>
          </p:cNvPr>
          <p:cNvSpPr/>
          <p:nvPr/>
        </p:nvSpPr>
        <p:spPr>
          <a:xfrm rot="5400000">
            <a:off x="7861478" y="4309500"/>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80" name="Isosceles Triangle 179">
            <a:extLst>
              <a:ext uri="{FF2B5EF4-FFF2-40B4-BE49-F238E27FC236}">
                <a16:creationId xmlns:a16="http://schemas.microsoft.com/office/drawing/2014/main" id="{11AA9058-ED64-192E-8EB4-D28AE0A8DDB4}"/>
              </a:ext>
            </a:extLst>
          </p:cNvPr>
          <p:cNvSpPr/>
          <p:nvPr/>
        </p:nvSpPr>
        <p:spPr>
          <a:xfrm rot="5400000">
            <a:off x="7861478" y="4513619"/>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81" name="Isosceles Triangle 180">
            <a:extLst>
              <a:ext uri="{FF2B5EF4-FFF2-40B4-BE49-F238E27FC236}">
                <a16:creationId xmlns:a16="http://schemas.microsoft.com/office/drawing/2014/main" id="{A0007B20-5012-894A-4C90-3995CD73BD24}"/>
              </a:ext>
            </a:extLst>
          </p:cNvPr>
          <p:cNvSpPr/>
          <p:nvPr/>
        </p:nvSpPr>
        <p:spPr>
          <a:xfrm rot="5400000">
            <a:off x="7861478" y="4717738"/>
            <a:ext cx="144000" cy="144000"/>
          </a:xfrm>
          <a:prstGeom prst="triangle">
            <a:avLst/>
          </a:prstGeom>
          <a:solidFill>
            <a:srgbClr val="3636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82" name="TextBox 181">
            <a:extLst>
              <a:ext uri="{FF2B5EF4-FFF2-40B4-BE49-F238E27FC236}">
                <a16:creationId xmlns:a16="http://schemas.microsoft.com/office/drawing/2014/main" id="{AFAC4885-EB71-7F85-3E3D-9A9A67D2B930}"/>
              </a:ext>
            </a:extLst>
          </p:cNvPr>
          <p:cNvSpPr txBox="1"/>
          <p:nvPr/>
        </p:nvSpPr>
        <p:spPr>
          <a:xfrm>
            <a:off x="1369944" y="5040110"/>
            <a:ext cx="274434" cy="369332"/>
          </a:xfrm>
          <a:prstGeom prst="rect">
            <a:avLst/>
          </a:prstGeom>
          <a:noFill/>
        </p:spPr>
        <p:txBody>
          <a:bodyPr wrap="none" rtlCol="0">
            <a:spAutoFit/>
          </a:bodyPr>
          <a:lstStyle/>
          <a:p>
            <a:pPr rtl="0"/>
            <a:r>
              <a:rPr lang="ja-jp">
                <a:solidFill>
                  <a:schemeClr val="tx1"/>
                </a:solidFill>
                <a:latin typeface="+mn-lt"/>
              </a:rPr>
              <a:t>*</a:t>
            </a:r>
          </a:p>
        </p:txBody>
      </p:sp>
    </p:spTree>
    <p:extLst>
      <p:ext uri="{BB962C8B-B14F-4D97-AF65-F5344CB8AC3E}">
        <p14:creationId xmlns:p14="http://schemas.microsoft.com/office/powerpoint/2010/main" val="15289243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D2270-9BEB-E74D-E86A-2F2C8D742EA3}"/>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B976B2B-38CA-55B0-0801-AA70F7397EFB}"/>
              </a:ext>
            </a:extLst>
          </p:cNvPr>
          <p:cNvSpPr>
            <a:spLocks noGrp="1"/>
          </p:cNvSpPr>
          <p:nvPr>
            <p:ph type="title"/>
          </p:nvPr>
        </p:nvSpPr>
        <p:spPr>
          <a:xfrm>
            <a:off x="304800" y="107693"/>
            <a:ext cx="11582400" cy="939801"/>
          </a:xfrm>
        </p:spPr>
        <p:txBody>
          <a:bodyPr rtlCol="0"/>
          <a:lstStyle/>
          <a:p>
            <a:pPr rtl="0"/>
            <a:r>
              <a:rPr lang="ja-jp">
                <a:latin typeface="+mn-lt"/>
              </a:rPr>
              <a:t>CT019:進行性固形腫瘍患者を対象とした第I相試験における、KRAS G12D変異陽性NSCLC患者への経口投与型RAS(ON) G12D選択性トライコンプレックス阻害剤ゾルドンラシブ（RMC-9805）の予備的安全性および抗腫瘍活性 - Arbour KC, et al.</a:t>
            </a:r>
          </a:p>
        </p:txBody>
      </p:sp>
      <p:sp>
        <p:nvSpPr>
          <p:cNvPr id="27" name="Text Placeholder 26">
            <a:extLst>
              <a:ext uri="{FF2B5EF4-FFF2-40B4-BE49-F238E27FC236}">
                <a16:creationId xmlns:a16="http://schemas.microsoft.com/office/drawing/2014/main" id="{94B9D339-A2B4-0EC5-26E3-9CFDFEFEEECC}"/>
              </a:ext>
            </a:extLst>
          </p:cNvPr>
          <p:cNvSpPr>
            <a:spLocks noGrp="1"/>
          </p:cNvSpPr>
          <p:nvPr>
            <p:ph type="body" sz="quarter" idx="10"/>
          </p:nvPr>
        </p:nvSpPr>
        <p:spPr/>
        <p:txBody>
          <a:bodyPr rtlCol="0"/>
          <a:lstStyle/>
          <a:p>
            <a:pPr rtl="0"/>
            <a:r>
              <a:rPr lang="ja-jp"/>
              <a:t>*PDACとNSCLC</a:t>
            </a:r>
          </a:p>
        </p:txBody>
      </p:sp>
      <p:sp>
        <p:nvSpPr>
          <p:cNvPr id="29" name="Content Placeholder 7">
            <a:extLst>
              <a:ext uri="{FF2B5EF4-FFF2-40B4-BE49-F238E27FC236}">
                <a16:creationId xmlns:a16="http://schemas.microsoft.com/office/drawing/2014/main" id="{A9F16AC5-415E-44D6-26D3-B3AA32F86A77}"/>
              </a:ext>
            </a:extLst>
          </p:cNvPr>
          <p:cNvSpPr>
            <a:spLocks noGrp="1"/>
          </p:cNvSpPr>
          <p:nvPr>
            <p:ph idx="1"/>
          </p:nvPr>
        </p:nvSpPr>
        <p:spPr>
          <a:xfrm>
            <a:off x="304799" y="1246909"/>
            <a:ext cx="11731869" cy="5055650"/>
          </a:xfrm>
        </p:spPr>
        <p:txBody>
          <a:bodyPr rtlCol="0"/>
          <a:lstStyle/>
          <a:p>
            <a:pPr rtl="0"/>
            <a:r>
              <a:rPr lang="ja-jp" b="1"/>
              <a:t>主な結果 (続き)</a:t>
            </a:r>
          </a:p>
          <a:p>
            <a:pPr rtl="0">
              <a:spcBef>
                <a:spcPts val="27600"/>
              </a:spcBef>
            </a:pPr>
            <a:r>
              <a:rPr lang="ja-jp" b="1"/>
              <a:t>結論</a:t>
            </a:r>
          </a:p>
          <a:p>
            <a:pPr lvl="1" rtl="0"/>
            <a:r>
              <a:rPr lang="ja-jp"/>
              <a:t>KRAS G12D変異NSCLC患者において、ゾルドンラシブは管理可能な安全性プロファイルを有する有望な抗腫瘍活性を予備的に示した</a:t>
            </a:r>
          </a:p>
        </p:txBody>
      </p:sp>
      <p:sp>
        <p:nvSpPr>
          <p:cNvPr id="30" name="Text Placeholder 4">
            <a:extLst>
              <a:ext uri="{FF2B5EF4-FFF2-40B4-BE49-F238E27FC236}">
                <a16:creationId xmlns:a16="http://schemas.microsoft.com/office/drawing/2014/main" id="{FF4506C3-6680-E893-2219-00F730012A6B}"/>
              </a:ext>
            </a:extLst>
          </p:cNvPr>
          <p:cNvSpPr>
            <a:spLocks noGrp="1"/>
          </p:cNvSpPr>
          <p:nvPr>
            <p:ph type="body" sz="quarter" idx="11"/>
          </p:nvPr>
        </p:nvSpPr>
        <p:spPr>
          <a:xfrm>
            <a:off x="6379633" y="6521312"/>
            <a:ext cx="5507567" cy="200025"/>
          </a:xfrm>
        </p:spPr>
        <p:txBody>
          <a:bodyPr rtlCol="0"/>
          <a:lstStyle/>
          <a:p>
            <a:pPr rtl="0"/>
            <a:r>
              <a:rPr lang="ja-jp"/>
              <a:t>Arbour KC, et al.AACR; 2025.抄録番号：CT019</a:t>
            </a:r>
          </a:p>
        </p:txBody>
      </p:sp>
      <p:graphicFrame>
        <p:nvGraphicFramePr>
          <p:cNvPr id="2" name="Table 3">
            <a:extLst>
              <a:ext uri="{FF2B5EF4-FFF2-40B4-BE49-F238E27FC236}">
                <a16:creationId xmlns:a16="http://schemas.microsoft.com/office/drawing/2014/main" id="{D08F2146-5D71-7573-A6CA-2D42D065BCCF}"/>
              </a:ext>
            </a:extLst>
          </p:cNvPr>
          <p:cNvGraphicFramePr>
            <a:graphicFrameLocks noGrp="1"/>
          </p:cNvGraphicFramePr>
          <p:nvPr>
            <p:extLst>
              <p:ext uri="{D42A27DB-BD31-4B8C-83A1-F6EECF244321}">
                <p14:modId xmlns:p14="http://schemas.microsoft.com/office/powerpoint/2010/main" val="2479655973"/>
              </p:ext>
            </p:extLst>
          </p:nvPr>
        </p:nvGraphicFramePr>
        <p:xfrm>
          <a:off x="6093963" y="1663174"/>
          <a:ext cx="4659253" cy="3276758"/>
        </p:xfrm>
        <a:graphic>
          <a:graphicData uri="http://schemas.openxmlformats.org/drawingml/2006/table">
            <a:tbl>
              <a:tblPr firstRow="1" bandRow="1">
                <a:tableStyleId>{69012ECD-51FC-41F1-AA8D-1B2483CD663E}</a:tableStyleId>
              </a:tblPr>
              <a:tblGrid>
                <a:gridCol w="2579700">
                  <a:extLst>
                    <a:ext uri="{9D8B030D-6E8A-4147-A177-3AD203B41FA5}">
                      <a16:colId xmlns:a16="http://schemas.microsoft.com/office/drawing/2014/main" val="1987913234"/>
                    </a:ext>
                  </a:extLst>
                </a:gridCol>
                <a:gridCol w="2079553">
                  <a:extLst>
                    <a:ext uri="{9D8B030D-6E8A-4147-A177-3AD203B41FA5}">
                      <a16:colId xmlns:a16="http://schemas.microsoft.com/office/drawing/2014/main" val="2996158103"/>
                    </a:ext>
                  </a:extLst>
                </a:gridCol>
              </a:tblGrid>
              <a:tr h="467318">
                <a:tc>
                  <a:txBody>
                    <a:bodyPr/>
                    <a:lstStyle/>
                    <a:p>
                      <a:pPr rtl="0"/>
                      <a:r>
                        <a:rPr lang="ja-jp" sz="1200" b="1" noProof="0">
                          <a:solidFill>
                            <a:schemeClr val="tx2"/>
                          </a:solidFill>
                        </a:rPr>
                        <a:t>全患者*における治療関連有害事象（TRAEs）、n（%）</a:t>
                      </a:r>
                    </a:p>
                  </a:txBody>
                  <a:tcPr marL="72000" marR="72000" marT="36000" marB="36000" anchor="b"/>
                </a:tc>
                <a:tc>
                  <a:txBody>
                    <a:bodyPr/>
                    <a:lstStyle/>
                    <a:p>
                      <a:pPr algn="ctr" rtl="0"/>
                      <a:r>
                        <a:rPr lang="ja-jp" sz="1200" b="1" noProof="0">
                          <a:solidFill>
                            <a:schemeClr val="tx2"/>
                          </a:solidFill>
                        </a:rPr>
                        <a:t>ゾルドンラシブ 1200mg/日</a:t>
                      </a:r>
                      <a:br>
                        <a:rPr lang="en-US" sz="1200" b="1" noProof="0" dirty="0">
                          <a:solidFill>
                            <a:schemeClr val="tx2"/>
                          </a:solidFill>
                        </a:rPr>
                      </a:br>
                      <a:r>
                        <a:rPr lang="ja-jp" sz="1200" b="1" noProof="0">
                          <a:solidFill>
                            <a:schemeClr val="tx2"/>
                          </a:solidFill>
                        </a:rPr>
                        <a:t>(n=90)</a:t>
                      </a:r>
                    </a:p>
                  </a:txBody>
                  <a:tcPr marL="72000" marR="72000" marT="36000" marB="36000" anchor="b"/>
                </a:tc>
                <a:extLst>
                  <a:ext uri="{0D108BD9-81ED-4DB2-BD59-A6C34878D82A}">
                    <a16:rowId xmlns:a16="http://schemas.microsoft.com/office/drawing/2014/main" val="4111249997"/>
                  </a:ext>
                </a:extLst>
              </a:tr>
              <a:tr h="172720">
                <a:tc>
                  <a:txBody>
                    <a:bodyPr/>
                    <a:lstStyle/>
                    <a:p>
                      <a:pPr rtl="0"/>
                      <a:r>
                        <a:rPr lang="ja-jp" sz="1200" b="0" noProof="0">
                          <a:latin typeface="+mn-lt"/>
                        </a:rPr>
                        <a:t>任意</a:t>
                      </a:r>
                    </a:p>
                  </a:txBody>
                  <a:tcPr marL="72000" marR="72000" marT="36000" marB="36000"/>
                </a:tc>
                <a:tc>
                  <a:txBody>
                    <a:bodyPr/>
                    <a:lstStyle/>
                    <a:p>
                      <a:pPr algn="ctr" rtl="0"/>
                      <a:r>
                        <a:rPr lang="ja-jp" sz="1200" noProof="0"/>
                        <a:t>67 (74)</a:t>
                      </a:r>
                    </a:p>
                  </a:txBody>
                  <a:tcPr marL="72000" marR="72000" marT="36000" marB="36000"/>
                </a:tc>
                <a:extLst>
                  <a:ext uri="{0D108BD9-81ED-4DB2-BD59-A6C34878D82A}">
                    <a16:rowId xmlns:a16="http://schemas.microsoft.com/office/drawing/2014/main" val="3093402527"/>
                  </a:ext>
                </a:extLst>
              </a:tr>
              <a:tr h="579112">
                <a:tc>
                  <a:txBody>
                    <a:bodyPr/>
                    <a:lstStyle/>
                    <a:p>
                      <a:pPr rtl="0"/>
                      <a:r>
                        <a:rPr lang="ja-jp" sz="1200" b="0">
                          <a:latin typeface="+mn-lt"/>
                        </a:rPr>
                        <a:t>10%</a:t>
                      </a:r>
                      <a:r>
                        <a:rPr lang="ja-jp" sz="1200" b="0">
                          <a:latin typeface="Calibri" panose="020F0502020204030204" pitchFamily="34" charset="0"/>
                          <a:ea typeface="Calibri" panose="020F0502020204030204" pitchFamily="34" charset="0"/>
                          <a:cs typeface="Calibri" panose="020F0502020204030204" pitchFamily="34" charset="0"/>
                        </a:rPr>
                        <a:t>以上</a:t>
                      </a:r>
                      <a:r>
                        <a:rPr lang="ja-jp" sz="1200" b="0">
                          <a:latin typeface="+mn-lt"/>
                        </a:rPr>
                        <a:t>の患者に発生</a:t>
                      </a:r>
                    </a:p>
                    <a:p>
                      <a:pPr marL="92075" indent="0" rtl="0"/>
                      <a:r>
                        <a:rPr lang="ja-jp" sz="1200" b="0">
                          <a:latin typeface="+mn-lt"/>
                        </a:rPr>
                        <a:t>悪心</a:t>
                      </a:r>
                    </a:p>
                    <a:p>
                      <a:pPr marL="92075" indent="0" rtl="0"/>
                      <a:r>
                        <a:rPr lang="ja-jp" sz="1200" b="0">
                          <a:latin typeface="+mn-lt"/>
                        </a:rPr>
                        <a:t>下痢</a:t>
                      </a:r>
                    </a:p>
                    <a:p>
                      <a:pPr marL="92075" indent="0" rtl="0"/>
                      <a:r>
                        <a:rPr lang="ja-jp" sz="1200" b="0">
                          <a:latin typeface="+mn-lt"/>
                        </a:rPr>
                        <a:t>嘔吐</a:t>
                      </a:r>
                    </a:p>
                    <a:p>
                      <a:pPr marL="92075" indent="0" rtl="0"/>
                      <a:r>
                        <a:rPr lang="ja-jp" sz="1200" b="0">
                          <a:latin typeface="+mn-lt"/>
                        </a:rPr>
                        <a:t>発疹</a:t>
                      </a:r>
                    </a:p>
                  </a:txBody>
                  <a:tcPr marL="72000" marR="72000" marT="36000" marB="36000"/>
                </a:tc>
                <a:tc>
                  <a:txBody>
                    <a:bodyPr/>
                    <a:lstStyle/>
                    <a:p>
                      <a:pPr algn="ctr" rtl="0"/>
                      <a:endParaRPr lang="en-US" sz="1200" noProof="0" dirty="0"/>
                    </a:p>
                    <a:p>
                      <a:pPr algn="ctr" rtl="0"/>
                      <a:r>
                        <a:rPr lang="ja-jp" sz="1200" noProof="0"/>
                        <a:t>35 (39)</a:t>
                      </a:r>
                    </a:p>
                    <a:p>
                      <a:pPr algn="ctr" rtl="0"/>
                      <a:r>
                        <a:rPr lang="ja-jp" sz="1200" noProof="0"/>
                        <a:t>22 (24)</a:t>
                      </a:r>
                    </a:p>
                    <a:p>
                      <a:pPr algn="ctr" rtl="0"/>
                      <a:r>
                        <a:rPr lang="ja-jp" sz="1200" noProof="0"/>
                        <a:t>16 (18)</a:t>
                      </a:r>
                    </a:p>
                    <a:p>
                      <a:pPr algn="ctr" rtl="0"/>
                      <a:r>
                        <a:rPr lang="ja-jp" sz="1200" noProof="0"/>
                        <a:t>11 (12)</a:t>
                      </a:r>
                    </a:p>
                  </a:txBody>
                  <a:tcPr marL="72000" marR="72000" marT="36000" marB="36000"/>
                </a:tc>
                <a:extLst>
                  <a:ext uri="{0D108BD9-81ED-4DB2-BD59-A6C34878D82A}">
                    <a16:rowId xmlns:a16="http://schemas.microsoft.com/office/drawing/2014/main" val="938311612"/>
                  </a:ext>
                </a:extLst>
              </a:tr>
              <a:tr h="579112">
                <a:tc>
                  <a:txBody>
                    <a:bodyPr/>
                    <a:lstStyle/>
                    <a:p>
                      <a:pPr rtl="0"/>
                      <a:r>
                        <a:rPr lang="ja-jp" sz="1200" b="0" noProof="0">
                          <a:latin typeface="+mn-lt"/>
                        </a:rPr>
                        <a:t>その他の選択</a:t>
                      </a:r>
                    </a:p>
                    <a:p>
                      <a:pPr rtl="0"/>
                      <a:r>
                        <a:rPr lang="ja-jp" sz="1200" b="0" noProof="0">
                          <a:latin typeface="+mn-lt"/>
                        </a:rPr>
                        <a:t>AST増加</a:t>
                      </a:r>
                    </a:p>
                    <a:p>
                      <a:pPr rtl="0"/>
                      <a:r>
                        <a:rPr lang="ja-jp" sz="1200" b="0" noProof="0">
                          <a:latin typeface="+mn-lt"/>
                        </a:rPr>
                        <a:t>ALT増加</a:t>
                      </a:r>
                    </a:p>
                    <a:p>
                      <a:pPr rtl="0"/>
                      <a:r>
                        <a:rPr lang="ja-jp" sz="1200" b="0" noProof="0">
                          <a:latin typeface="+mn-lt"/>
                        </a:rPr>
                        <a:t>口内炎/粘膜炎 </a:t>
                      </a:r>
                    </a:p>
                  </a:txBody>
                  <a:tcPr marL="72000" marR="72000" marT="36000" marB="36000"/>
                </a:tc>
                <a:tc>
                  <a:txBody>
                    <a:bodyPr/>
                    <a:lstStyle/>
                    <a:p>
                      <a:pPr algn="ctr" rtl="0"/>
                      <a:endParaRPr lang="en-US" sz="1200" noProof="0" dirty="0"/>
                    </a:p>
                    <a:p>
                      <a:pPr algn="ctr" rtl="0"/>
                      <a:r>
                        <a:rPr lang="ja-jp" sz="1200" noProof="0"/>
                        <a:t>7 (8)</a:t>
                      </a:r>
                    </a:p>
                    <a:p>
                      <a:pPr algn="ctr" rtl="0"/>
                      <a:r>
                        <a:rPr lang="ja-jp" sz="1200" noProof="0"/>
                        <a:t>6 (7)</a:t>
                      </a:r>
                    </a:p>
                    <a:p>
                      <a:pPr algn="ctr" rtl="0"/>
                      <a:r>
                        <a:rPr lang="ja-jp" sz="1200" noProof="0"/>
                        <a:t>1 (1)</a:t>
                      </a:r>
                    </a:p>
                  </a:txBody>
                  <a:tcPr marL="72000" marR="72000" marT="36000" marB="36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結果：投与中断</a:t>
                      </a:r>
                    </a:p>
                  </a:txBody>
                  <a:tcPr marL="72000" marR="72000" marT="36000" marB="36000"/>
                </a:tc>
                <a:tc>
                  <a:txBody>
                    <a:bodyPr/>
                    <a:lstStyle/>
                    <a:p>
                      <a:pPr algn="ctr" rtl="0"/>
                      <a:r>
                        <a:rPr lang="ja-jp" sz="1200" noProof="0"/>
                        <a:t>8 (9)</a:t>
                      </a:r>
                    </a:p>
                  </a:txBody>
                  <a:tcPr marL="72000" marR="72000" marT="36000" marB="36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結果：用量減量</a:t>
                      </a:r>
                    </a:p>
                  </a:txBody>
                  <a:tcPr marL="72000" marR="72000" marT="36000" marB="36000"/>
                </a:tc>
                <a:tc>
                  <a:txBody>
                    <a:bodyPr/>
                    <a:lstStyle/>
                    <a:p>
                      <a:pPr algn="ctr" rtl="0"/>
                      <a:r>
                        <a:rPr lang="ja-jp" sz="1200" noProof="0"/>
                        <a:t>4 (4)</a:t>
                      </a:r>
                    </a:p>
                  </a:txBody>
                  <a:tcPr marL="72000" marR="72000" marT="36000" marB="36000"/>
                </a:tc>
                <a:extLst>
                  <a:ext uri="{0D108BD9-81ED-4DB2-BD59-A6C34878D82A}">
                    <a16:rowId xmlns:a16="http://schemas.microsoft.com/office/drawing/2014/main" val="31949168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結果：中止</a:t>
                      </a:r>
                    </a:p>
                  </a:txBody>
                  <a:tcPr marL="72000" marR="72000" marT="36000" marB="36000"/>
                </a:tc>
                <a:tc>
                  <a:txBody>
                    <a:bodyPr/>
                    <a:lstStyle/>
                    <a:p>
                      <a:pPr algn="ctr" rtl="0"/>
                      <a:r>
                        <a:rPr lang="ja-jp" sz="1200" noProof="0"/>
                        <a:t>1 (1)</a:t>
                      </a:r>
                    </a:p>
                  </a:txBody>
                  <a:tcPr marL="72000" marR="72000" marT="36000" marB="36000"/>
                </a:tc>
                <a:extLst>
                  <a:ext uri="{0D108BD9-81ED-4DB2-BD59-A6C34878D82A}">
                    <a16:rowId xmlns:a16="http://schemas.microsoft.com/office/drawing/2014/main" val="2625250706"/>
                  </a:ext>
                </a:extLst>
              </a:tr>
            </a:tbl>
          </a:graphicData>
        </a:graphic>
      </p:graphicFrame>
      <p:sp>
        <p:nvSpPr>
          <p:cNvPr id="3" name="TextBox 2">
            <a:extLst>
              <a:ext uri="{FF2B5EF4-FFF2-40B4-BE49-F238E27FC236}">
                <a16:creationId xmlns:a16="http://schemas.microsoft.com/office/drawing/2014/main" id="{0D336F62-2440-5403-45D8-601CC0FF9710}"/>
              </a:ext>
            </a:extLst>
          </p:cNvPr>
          <p:cNvSpPr txBox="1"/>
          <p:nvPr/>
        </p:nvSpPr>
        <p:spPr>
          <a:xfrm>
            <a:off x="2008846" y="4633783"/>
            <a:ext cx="968535" cy="338554"/>
          </a:xfrm>
          <a:prstGeom prst="rect">
            <a:avLst/>
          </a:prstGeom>
          <a:noFill/>
        </p:spPr>
        <p:txBody>
          <a:bodyPr wrap="none" rtlCol="0">
            <a:spAutoFit/>
          </a:bodyPr>
          <a:lstStyle/>
          <a:p>
            <a:pPr algn="ctr" rtl="0"/>
            <a:r>
              <a:rPr lang="ja-jp" sz="1600">
                <a:solidFill>
                  <a:schemeClr val="tx1"/>
                </a:solidFill>
                <a:latin typeface="+mn-lt"/>
              </a:rPr>
              <a:t>ベースライン</a:t>
            </a:r>
          </a:p>
        </p:txBody>
      </p:sp>
      <p:sp>
        <p:nvSpPr>
          <p:cNvPr id="5" name="TextBox 4">
            <a:extLst>
              <a:ext uri="{FF2B5EF4-FFF2-40B4-BE49-F238E27FC236}">
                <a16:creationId xmlns:a16="http://schemas.microsoft.com/office/drawing/2014/main" id="{E92C1FAB-004F-6A85-B7A0-84476C25A57B}"/>
              </a:ext>
            </a:extLst>
          </p:cNvPr>
          <p:cNvSpPr txBox="1"/>
          <p:nvPr/>
        </p:nvSpPr>
        <p:spPr>
          <a:xfrm>
            <a:off x="1296525" y="1755916"/>
            <a:ext cx="3653565" cy="338554"/>
          </a:xfrm>
          <a:prstGeom prst="rect">
            <a:avLst/>
          </a:prstGeom>
          <a:noFill/>
        </p:spPr>
        <p:txBody>
          <a:bodyPr wrap="none" rtlCol="0">
            <a:spAutoFit/>
          </a:bodyPr>
          <a:lstStyle/>
          <a:p>
            <a:pPr algn="ctr" rtl="0"/>
            <a:r>
              <a:rPr lang="ja-jp" sz="1600" b="1">
                <a:solidFill>
                  <a:schemeClr val="tx1"/>
                </a:solidFill>
                <a:latin typeface="+mn-lt"/>
              </a:rPr>
              <a:t>NSCLC KRAS G12D患者（n=9）</a:t>
            </a:r>
          </a:p>
        </p:txBody>
      </p:sp>
      <p:sp>
        <p:nvSpPr>
          <p:cNvPr id="6" name="Freeform 21">
            <a:extLst>
              <a:ext uri="{FF2B5EF4-FFF2-40B4-BE49-F238E27FC236}">
                <a16:creationId xmlns:a16="http://schemas.microsoft.com/office/drawing/2014/main" id="{5920B53D-BA89-10EE-218F-0E402907718A}"/>
              </a:ext>
            </a:extLst>
          </p:cNvPr>
          <p:cNvSpPr>
            <a:spLocks/>
          </p:cNvSpPr>
          <p:nvPr/>
        </p:nvSpPr>
        <p:spPr bwMode="auto">
          <a:xfrm>
            <a:off x="1739538" y="2200367"/>
            <a:ext cx="2916000" cy="242217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ndParaRPr>
          </a:p>
        </p:txBody>
      </p:sp>
      <p:grpSp>
        <p:nvGrpSpPr>
          <p:cNvPr id="7" name="Group 6">
            <a:extLst>
              <a:ext uri="{FF2B5EF4-FFF2-40B4-BE49-F238E27FC236}">
                <a16:creationId xmlns:a16="http://schemas.microsoft.com/office/drawing/2014/main" id="{DA4A6B4F-3E3F-BD62-FCB4-35BBCE1788B8}"/>
              </a:ext>
            </a:extLst>
          </p:cNvPr>
          <p:cNvGrpSpPr/>
          <p:nvPr/>
        </p:nvGrpSpPr>
        <p:grpSpPr>
          <a:xfrm>
            <a:off x="935525" y="2047606"/>
            <a:ext cx="798866" cy="2589253"/>
            <a:chOff x="12192001" y="2786844"/>
            <a:chExt cx="798866" cy="2299725"/>
          </a:xfrm>
        </p:grpSpPr>
        <p:sp>
          <p:nvSpPr>
            <p:cNvPr id="8" name="Line 7">
              <a:extLst>
                <a:ext uri="{FF2B5EF4-FFF2-40B4-BE49-F238E27FC236}">
                  <a16:creationId xmlns:a16="http://schemas.microsoft.com/office/drawing/2014/main" id="{C01FB81B-C5F9-6E72-A373-81B3B2E02E1D}"/>
                </a:ext>
              </a:extLst>
            </p:cNvPr>
            <p:cNvSpPr>
              <a:spLocks noChangeShapeType="1"/>
            </p:cNvSpPr>
            <p:nvPr/>
          </p:nvSpPr>
          <p:spPr bwMode="auto">
            <a:xfrm>
              <a:off x="12904633" y="292436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9" name="Line 8">
              <a:extLst>
                <a:ext uri="{FF2B5EF4-FFF2-40B4-BE49-F238E27FC236}">
                  <a16:creationId xmlns:a16="http://schemas.microsoft.com/office/drawing/2014/main" id="{C879A5ED-E666-D174-04C1-7F9127FFC6B6}"/>
                </a:ext>
              </a:extLst>
            </p:cNvPr>
            <p:cNvSpPr>
              <a:spLocks noChangeShapeType="1"/>
            </p:cNvSpPr>
            <p:nvPr/>
          </p:nvSpPr>
          <p:spPr bwMode="auto">
            <a:xfrm>
              <a:off x="12904633" y="342312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10" name="Line 9">
              <a:extLst>
                <a:ext uri="{FF2B5EF4-FFF2-40B4-BE49-F238E27FC236}">
                  <a16:creationId xmlns:a16="http://schemas.microsoft.com/office/drawing/2014/main" id="{E4636B6B-59DB-AF09-A65F-D69FF720163D}"/>
                </a:ext>
              </a:extLst>
            </p:cNvPr>
            <p:cNvSpPr>
              <a:spLocks noChangeShapeType="1"/>
            </p:cNvSpPr>
            <p:nvPr/>
          </p:nvSpPr>
          <p:spPr bwMode="auto">
            <a:xfrm>
              <a:off x="12904633" y="393800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11" name="Line 10">
              <a:extLst>
                <a:ext uri="{FF2B5EF4-FFF2-40B4-BE49-F238E27FC236}">
                  <a16:creationId xmlns:a16="http://schemas.microsoft.com/office/drawing/2014/main" id="{49EEE7E1-F863-62BF-0AA2-7B671C88218D}"/>
                </a:ext>
              </a:extLst>
            </p:cNvPr>
            <p:cNvSpPr>
              <a:spLocks noChangeShapeType="1"/>
            </p:cNvSpPr>
            <p:nvPr/>
          </p:nvSpPr>
          <p:spPr bwMode="auto">
            <a:xfrm>
              <a:off x="12904633" y="444213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12" name="Line 11">
              <a:extLst>
                <a:ext uri="{FF2B5EF4-FFF2-40B4-BE49-F238E27FC236}">
                  <a16:creationId xmlns:a16="http://schemas.microsoft.com/office/drawing/2014/main" id="{3473ED1E-C5C3-F7C5-7710-D4B53F861B1A}"/>
                </a:ext>
              </a:extLst>
            </p:cNvPr>
            <p:cNvSpPr>
              <a:spLocks noChangeShapeType="1"/>
            </p:cNvSpPr>
            <p:nvPr/>
          </p:nvSpPr>
          <p:spPr bwMode="auto">
            <a:xfrm>
              <a:off x="12904633" y="49516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13" name="TextBox 12">
              <a:extLst>
                <a:ext uri="{FF2B5EF4-FFF2-40B4-BE49-F238E27FC236}">
                  <a16:creationId xmlns:a16="http://schemas.microsoft.com/office/drawing/2014/main" id="{C34B2061-9796-383D-4F84-6A708468D7B0}"/>
                </a:ext>
              </a:extLst>
            </p:cNvPr>
            <p:cNvSpPr txBox="1"/>
            <p:nvPr/>
          </p:nvSpPr>
          <p:spPr>
            <a:xfrm rot="16200000">
              <a:off x="11644775" y="3794064"/>
              <a:ext cx="1402230" cy="307777"/>
            </a:xfrm>
            <a:prstGeom prst="rect">
              <a:avLst/>
            </a:prstGeom>
            <a:noFill/>
          </p:spPr>
          <p:txBody>
            <a:bodyPr wrap="none" rtlCol="0">
              <a:spAutoFit/>
            </a:bodyPr>
            <a:lstStyle/>
            <a:p>
              <a:pPr algn="ctr" rtl="0" fontAlgn="base">
                <a:spcBef>
                  <a:spcPct val="0"/>
                </a:spcBef>
                <a:spcAft>
                  <a:spcPct val="0"/>
                </a:spcAft>
              </a:pPr>
              <a:r>
                <a:rPr lang="ja-jp" sz="1400">
                  <a:solidFill>
                    <a:schemeClr val="tx1"/>
                  </a:solidFill>
                  <a:latin typeface="+mn-lt"/>
                  <a:cs typeface="Arial" panose="020B0604020202020204" pitchFamily="34" charset="0"/>
                </a:rPr>
                <a:t>KRAS G12D VAF</a:t>
              </a:r>
            </a:p>
          </p:txBody>
        </p:sp>
        <p:sp>
          <p:nvSpPr>
            <p:cNvPr id="14" name="TextBox 13">
              <a:extLst>
                <a:ext uri="{FF2B5EF4-FFF2-40B4-BE49-F238E27FC236}">
                  <a16:creationId xmlns:a16="http://schemas.microsoft.com/office/drawing/2014/main" id="{26DE5E8F-BE52-2D9A-51DA-0531D6507490}"/>
                </a:ext>
              </a:extLst>
            </p:cNvPr>
            <p:cNvSpPr txBox="1"/>
            <p:nvPr/>
          </p:nvSpPr>
          <p:spPr>
            <a:xfrm>
              <a:off x="12434489" y="2786844"/>
              <a:ext cx="482824" cy="273362"/>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100</a:t>
              </a:r>
            </a:p>
          </p:txBody>
        </p:sp>
        <p:sp>
          <p:nvSpPr>
            <p:cNvPr id="15" name="TextBox 14">
              <a:extLst>
                <a:ext uri="{FF2B5EF4-FFF2-40B4-BE49-F238E27FC236}">
                  <a16:creationId xmlns:a16="http://schemas.microsoft.com/office/drawing/2014/main" id="{620EAD5C-7F2F-806F-391A-7FC74A89A052}"/>
                </a:ext>
              </a:extLst>
            </p:cNvPr>
            <p:cNvSpPr txBox="1"/>
            <p:nvPr/>
          </p:nvSpPr>
          <p:spPr>
            <a:xfrm>
              <a:off x="12533875" y="3285375"/>
              <a:ext cx="383438" cy="273362"/>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10</a:t>
              </a:r>
            </a:p>
          </p:txBody>
        </p:sp>
        <p:sp>
          <p:nvSpPr>
            <p:cNvPr id="16" name="TextBox 15">
              <a:extLst>
                <a:ext uri="{FF2B5EF4-FFF2-40B4-BE49-F238E27FC236}">
                  <a16:creationId xmlns:a16="http://schemas.microsoft.com/office/drawing/2014/main" id="{3452912B-1397-AF98-A845-E736055D84BB}"/>
                </a:ext>
              </a:extLst>
            </p:cNvPr>
            <p:cNvSpPr txBox="1"/>
            <p:nvPr/>
          </p:nvSpPr>
          <p:spPr>
            <a:xfrm>
              <a:off x="12633261" y="3800028"/>
              <a:ext cx="284052" cy="273362"/>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1</a:t>
              </a:r>
            </a:p>
          </p:txBody>
        </p:sp>
        <p:sp>
          <p:nvSpPr>
            <p:cNvPr id="17" name="TextBox 16">
              <a:extLst>
                <a:ext uri="{FF2B5EF4-FFF2-40B4-BE49-F238E27FC236}">
                  <a16:creationId xmlns:a16="http://schemas.microsoft.com/office/drawing/2014/main" id="{BF2247CE-A2C9-1934-94D2-31D1B023D7B6}"/>
                </a:ext>
              </a:extLst>
            </p:cNvPr>
            <p:cNvSpPr txBox="1"/>
            <p:nvPr/>
          </p:nvSpPr>
          <p:spPr>
            <a:xfrm>
              <a:off x="12484181" y="4303931"/>
              <a:ext cx="433132" cy="273362"/>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0.1</a:t>
              </a:r>
            </a:p>
          </p:txBody>
        </p:sp>
        <p:sp>
          <p:nvSpPr>
            <p:cNvPr id="18" name="TextBox 17">
              <a:extLst>
                <a:ext uri="{FF2B5EF4-FFF2-40B4-BE49-F238E27FC236}">
                  <a16:creationId xmlns:a16="http://schemas.microsoft.com/office/drawing/2014/main" id="{DEB7F0EC-7388-2BA5-DA2B-F98CEA16D816}"/>
                </a:ext>
              </a:extLst>
            </p:cNvPr>
            <p:cNvSpPr txBox="1"/>
            <p:nvPr/>
          </p:nvSpPr>
          <p:spPr>
            <a:xfrm>
              <a:off x="12384804" y="4813207"/>
              <a:ext cx="532517" cy="273362"/>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0.01</a:t>
              </a:r>
            </a:p>
          </p:txBody>
        </p:sp>
      </p:grpSp>
      <p:sp>
        <p:nvSpPr>
          <p:cNvPr id="19" name="TextBox 18">
            <a:extLst>
              <a:ext uri="{FF2B5EF4-FFF2-40B4-BE49-F238E27FC236}">
                <a16:creationId xmlns:a16="http://schemas.microsoft.com/office/drawing/2014/main" id="{365E1169-103B-1A67-4B0F-62AF153D79AD}"/>
              </a:ext>
            </a:extLst>
          </p:cNvPr>
          <p:cNvSpPr txBox="1"/>
          <p:nvPr/>
        </p:nvSpPr>
        <p:spPr>
          <a:xfrm>
            <a:off x="3336814" y="4637903"/>
            <a:ext cx="1385316" cy="338554"/>
          </a:xfrm>
          <a:prstGeom prst="rect">
            <a:avLst/>
          </a:prstGeom>
          <a:noFill/>
        </p:spPr>
        <p:txBody>
          <a:bodyPr wrap="none" rtlCol="0">
            <a:spAutoFit/>
          </a:bodyPr>
          <a:lstStyle/>
          <a:p>
            <a:pPr algn="ctr" rtl="0"/>
            <a:r>
              <a:rPr lang="ja-jp" sz="1600">
                <a:solidFill>
                  <a:schemeClr val="tx1"/>
                </a:solidFill>
                <a:latin typeface="+mn-lt"/>
              </a:rPr>
              <a:t>治療中</a:t>
            </a:r>
          </a:p>
        </p:txBody>
      </p:sp>
      <p:grpSp>
        <p:nvGrpSpPr>
          <p:cNvPr id="20" name="Group 19">
            <a:extLst>
              <a:ext uri="{FF2B5EF4-FFF2-40B4-BE49-F238E27FC236}">
                <a16:creationId xmlns:a16="http://schemas.microsoft.com/office/drawing/2014/main" id="{6442D448-735C-2F2F-EDD1-BD3974FBA53A}"/>
              </a:ext>
            </a:extLst>
          </p:cNvPr>
          <p:cNvGrpSpPr/>
          <p:nvPr/>
        </p:nvGrpSpPr>
        <p:grpSpPr>
          <a:xfrm>
            <a:off x="2514925" y="4629797"/>
            <a:ext cx="1560713" cy="72000"/>
            <a:chOff x="2353769" y="4356522"/>
            <a:chExt cx="370115" cy="72000"/>
          </a:xfrm>
        </p:grpSpPr>
        <p:sp>
          <p:nvSpPr>
            <p:cNvPr id="21" name="Line 21">
              <a:extLst>
                <a:ext uri="{FF2B5EF4-FFF2-40B4-BE49-F238E27FC236}">
                  <a16:creationId xmlns:a16="http://schemas.microsoft.com/office/drawing/2014/main" id="{282C49E0-028E-B267-6FA0-66B2D1BADFE4}"/>
                </a:ext>
              </a:extLst>
            </p:cNvPr>
            <p:cNvSpPr>
              <a:spLocks noChangeShapeType="1"/>
            </p:cNvSpPr>
            <p:nvPr/>
          </p:nvSpPr>
          <p:spPr bwMode="auto">
            <a:xfrm>
              <a:off x="272388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cs typeface="Arial" panose="020B0604020202020204" pitchFamily="34" charset="0"/>
              </a:endParaRPr>
            </a:p>
          </p:txBody>
        </p:sp>
        <p:sp>
          <p:nvSpPr>
            <p:cNvPr id="23" name="Line 21">
              <a:extLst>
                <a:ext uri="{FF2B5EF4-FFF2-40B4-BE49-F238E27FC236}">
                  <a16:creationId xmlns:a16="http://schemas.microsoft.com/office/drawing/2014/main" id="{3D7F76C2-73F4-DD0D-07CE-5DCF87F06B3C}"/>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cs typeface="Arial" panose="020B0604020202020204" pitchFamily="34" charset="0"/>
              </a:endParaRPr>
            </a:p>
          </p:txBody>
        </p:sp>
      </p:grpSp>
      <p:sp>
        <p:nvSpPr>
          <p:cNvPr id="24" name="Oval 23">
            <a:extLst>
              <a:ext uri="{FF2B5EF4-FFF2-40B4-BE49-F238E27FC236}">
                <a16:creationId xmlns:a16="http://schemas.microsoft.com/office/drawing/2014/main" id="{F958779C-B3AD-1792-1792-E8686F384886}"/>
              </a:ext>
            </a:extLst>
          </p:cNvPr>
          <p:cNvSpPr>
            <a:spLocks noChangeAspect="1"/>
          </p:cNvSpPr>
          <p:nvPr/>
        </p:nvSpPr>
        <p:spPr>
          <a:xfrm>
            <a:off x="2478609" y="2423160"/>
            <a:ext cx="72000" cy="72000"/>
          </a:xfrm>
          <a:prstGeom prst="ellipse">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25" name="Oval 24">
            <a:extLst>
              <a:ext uri="{FF2B5EF4-FFF2-40B4-BE49-F238E27FC236}">
                <a16:creationId xmlns:a16="http://schemas.microsoft.com/office/drawing/2014/main" id="{018D81BE-5ED7-A7EC-09B7-80687CC40BC0}"/>
              </a:ext>
            </a:extLst>
          </p:cNvPr>
          <p:cNvSpPr>
            <a:spLocks noChangeAspect="1"/>
          </p:cNvSpPr>
          <p:nvPr/>
        </p:nvSpPr>
        <p:spPr>
          <a:xfrm>
            <a:off x="2478609" y="2509520"/>
            <a:ext cx="72000" cy="72000"/>
          </a:xfrm>
          <a:prstGeom prst="ellipse">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26" name="Oval 25">
            <a:extLst>
              <a:ext uri="{FF2B5EF4-FFF2-40B4-BE49-F238E27FC236}">
                <a16:creationId xmlns:a16="http://schemas.microsoft.com/office/drawing/2014/main" id="{AF8D2A3A-EF18-76B9-78E8-C0EFCF32BA84}"/>
              </a:ext>
            </a:extLst>
          </p:cNvPr>
          <p:cNvSpPr>
            <a:spLocks noChangeAspect="1"/>
          </p:cNvSpPr>
          <p:nvPr/>
        </p:nvSpPr>
        <p:spPr>
          <a:xfrm>
            <a:off x="2478609" y="2570480"/>
            <a:ext cx="72000" cy="72000"/>
          </a:xfrm>
          <a:prstGeom prst="ellipse">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28" name="Oval 27">
            <a:extLst>
              <a:ext uri="{FF2B5EF4-FFF2-40B4-BE49-F238E27FC236}">
                <a16:creationId xmlns:a16="http://schemas.microsoft.com/office/drawing/2014/main" id="{9F115263-23AE-07A3-B333-BFE95777843E}"/>
              </a:ext>
            </a:extLst>
          </p:cNvPr>
          <p:cNvSpPr>
            <a:spLocks noChangeAspect="1"/>
          </p:cNvSpPr>
          <p:nvPr/>
        </p:nvSpPr>
        <p:spPr>
          <a:xfrm>
            <a:off x="2478609" y="2865120"/>
            <a:ext cx="72000" cy="72000"/>
          </a:xfrm>
          <a:prstGeom prst="ellipse">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1" name="Oval 30">
            <a:extLst>
              <a:ext uri="{FF2B5EF4-FFF2-40B4-BE49-F238E27FC236}">
                <a16:creationId xmlns:a16="http://schemas.microsoft.com/office/drawing/2014/main" id="{4575A874-9553-1BDD-78BA-091BF2FA17FD}"/>
              </a:ext>
            </a:extLst>
          </p:cNvPr>
          <p:cNvSpPr>
            <a:spLocks noChangeAspect="1"/>
          </p:cNvSpPr>
          <p:nvPr/>
        </p:nvSpPr>
        <p:spPr>
          <a:xfrm>
            <a:off x="2478609" y="3027680"/>
            <a:ext cx="72000" cy="72000"/>
          </a:xfrm>
          <a:prstGeom prst="ellipse">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2" name="Oval 31">
            <a:extLst>
              <a:ext uri="{FF2B5EF4-FFF2-40B4-BE49-F238E27FC236}">
                <a16:creationId xmlns:a16="http://schemas.microsoft.com/office/drawing/2014/main" id="{C89680A1-39B5-4EE9-B0BC-2335C58DA19A}"/>
              </a:ext>
            </a:extLst>
          </p:cNvPr>
          <p:cNvSpPr>
            <a:spLocks noChangeAspect="1"/>
          </p:cNvSpPr>
          <p:nvPr/>
        </p:nvSpPr>
        <p:spPr>
          <a:xfrm>
            <a:off x="2478609" y="3129280"/>
            <a:ext cx="72000" cy="72000"/>
          </a:xfrm>
          <a:prstGeom prst="ellipse">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3" name="Oval 32">
            <a:extLst>
              <a:ext uri="{FF2B5EF4-FFF2-40B4-BE49-F238E27FC236}">
                <a16:creationId xmlns:a16="http://schemas.microsoft.com/office/drawing/2014/main" id="{35354F71-2CA3-663B-C98D-D269C93F7F9E}"/>
              </a:ext>
            </a:extLst>
          </p:cNvPr>
          <p:cNvSpPr>
            <a:spLocks noChangeAspect="1"/>
          </p:cNvSpPr>
          <p:nvPr/>
        </p:nvSpPr>
        <p:spPr>
          <a:xfrm>
            <a:off x="2478609" y="3761197"/>
            <a:ext cx="72000" cy="72000"/>
          </a:xfrm>
          <a:prstGeom prst="ellipse">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4" name="Oval 33">
            <a:extLst>
              <a:ext uri="{FF2B5EF4-FFF2-40B4-BE49-F238E27FC236}">
                <a16:creationId xmlns:a16="http://schemas.microsoft.com/office/drawing/2014/main" id="{68059B4B-B5C2-77C5-5778-3885B1C882D5}"/>
              </a:ext>
            </a:extLst>
          </p:cNvPr>
          <p:cNvSpPr>
            <a:spLocks noChangeAspect="1"/>
          </p:cNvSpPr>
          <p:nvPr/>
        </p:nvSpPr>
        <p:spPr>
          <a:xfrm>
            <a:off x="4029847" y="2636315"/>
            <a:ext cx="72000" cy="72000"/>
          </a:xfrm>
          <a:prstGeom prst="ellipse">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5" name="Oval 34">
            <a:extLst>
              <a:ext uri="{FF2B5EF4-FFF2-40B4-BE49-F238E27FC236}">
                <a16:creationId xmlns:a16="http://schemas.microsoft.com/office/drawing/2014/main" id="{32BE4FC7-B72B-EE2B-3766-1547D33859E3}"/>
              </a:ext>
            </a:extLst>
          </p:cNvPr>
          <p:cNvSpPr>
            <a:spLocks noChangeAspect="1"/>
          </p:cNvSpPr>
          <p:nvPr/>
        </p:nvSpPr>
        <p:spPr>
          <a:xfrm>
            <a:off x="4029847" y="3035945"/>
            <a:ext cx="72000" cy="72000"/>
          </a:xfrm>
          <a:prstGeom prst="ellipse">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6" name="Oval 35">
            <a:extLst>
              <a:ext uri="{FF2B5EF4-FFF2-40B4-BE49-F238E27FC236}">
                <a16:creationId xmlns:a16="http://schemas.microsoft.com/office/drawing/2014/main" id="{9488450A-1386-40F9-8F35-F450568007A5}"/>
              </a:ext>
            </a:extLst>
          </p:cNvPr>
          <p:cNvSpPr>
            <a:spLocks noChangeAspect="1"/>
          </p:cNvSpPr>
          <p:nvPr/>
        </p:nvSpPr>
        <p:spPr>
          <a:xfrm>
            <a:off x="4029847" y="3719196"/>
            <a:ext cx="72000" cy="72000"/>
          </a:xfrm>
          <a:prstGeom prst="ellipse">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7" name="Oval 36">
            <a:extLst>
              <a:ext uri="{FF2B5EF4-FFF2-40B4-BE49-F238E27FC236}">
                <a16:creationId xmlns:a16="http://schemas.microsoft.com/office/drawing/2014/main" id="{A047E912-4B2B-1EDE-97E2-E51D2C8528AD}"/>
              </a:ext>
            </a:extLst>
          </p:cNvPr>
          <p:cNvSpPr>
            <a:spLocks noChangeAspect="1"/>
          </p:cNvSpPr>
          <p:nvPr/>
        </p:nvSpPr>
        <p:spPr>
          <a:xfrm>
            <a:off x="4029847" y="3342435"/>
            <a:ext cx="72000" cy="72000"/>
          </a:xfrm>
          <a:prstGeom prst="ellipse">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8" name="Oval 37">
            <a:extLst>
              <a:ext uri="{FF2B5EF4-FFF2-40B4-BE49-F238E27FC236}">
                <a16:creationId xmlns:a16="http://schemas.microsoft.com/office/drawing/2014/main" id="{C680BC68-998E-ADCF-1FDB-161D5175634A}"/>
              </a:ext>
            </a:extLst>
          </p:cNvPr>
          <p:cNvSpPr>
            <a:spLocks noChangeAspect="1"/>
          </p:cNvSpPr>
          <p:nvPr/>
        </p:nvSpPr>
        <p:spPr>
          <a:xfrm>
            <a:off x="4029847" y="4587878"/>
            <a:ext cx="72000" cy="72000"/>
          </a:xfrm>
          <a:prstGeom prst="ellipse">
            <a:avLst/>
          </a:prstGeom>
          <a:solidFill>
            <a:srgbClr val="FF6D2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cxnSp>
        <p:nvCxnSpPr>
          <p:cNvPr id="39" name="Straight Connector 38">
            <a:extLst>
              <a:ext uri="{FF2B5EF4-FFF2-40B4-BE49-F238E27FC236}">
                <a16:creationId xmlns:a16="http://schemas.microsoft.com/office/drawing/2014/main" id="{6DBD5AAE-168F-4789-268B-5F0739949845}"/>
              </a:ext>
            </a:extLst>
          </p:cNvPr>
          <p:cNvCxnSpPr>
            <a:cxnSpLocks/>
          </p:cNvCxnSpPr>
          <p:nvPr/>
        </p:nvCxnSpPr>
        <p:spPr>
          <a:xfrm rot="21540000" flipH="1" flipV="1">
            <a:off x="2550609" y="2459160"/>
            <a:ext cx="1489782" cy="238611"/>
          </a:xfrm>
          <a:prstGeom prst="line">
            <a:avLst/>
          </a:prstGeom>
          <a:ln w="19050">
            <a:solidFill>
              <a:srgbClr val="FF6D22"/>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EB48BF3-5D27-0CB8-48C6-E50AC823036F}"/>
              </a:ext>
            </a:extLst>
          </p:cNvPr>
          <p:cNvCxnSpPr>
            <a:cxnSpLocks/>
          </p:cNvCxnSpPr>
          <p:nvPr/>
        </p:nvCxnSpPr>
        <p:spPr>
          <a:xfrm flipH="1" flipV="1">
            <a:off x="2495763" y="2549198"/>
            <a:ext cx="1544628" cy="803781"/>
          </a:xfrm>
          <a:prstGeom prst="line">
            <a:avLst/>
          </a:prstGeom>
          <a:ln w="19050">
            <a:solidFill>
              <a:srgbClr val="FF6D2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D73D518C-A977-2207-087D-EFD2BB65CA55}"/>
              </a:ext>
            </a:extLst>
          </p:cNvPr>
          <p:cNvCxnSpPr>
            <a:cxnSpLocks/>
            <a:stCxn id="35" idx="6"/>
          </p:cNvCxnSpPr>
          <p:nvPr/>
        </p:nvCxnSpPr>
        <p:spPr>
          <a:xfrm flipH="1" flipV="1">
            <a:off x="2502073" y="2899745"/>
            <a:ext cx="1599774" cy="172200"/>
          </a:xfrm>
          <a:prstGeom prst="line">
            <a:avLst/>
          </a:prstGeom>
          <a:ln w="19050">
            <a:solidFill>
              <a:srgbClr val="FF6D22"/>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30BA7B4-5A34-0BD0-3FFE-1182F924EF37}"/>
              </a:ext>
            </a:extLst>
          </p:cNvPr>
          <p:cNvCxnSpPr>
            <a:cxnSpLocks/>
            <a:stCxn id="36" idx="5"/>
          </p:cNvCxnSpPr>
          <p:nvPr/>
        </p:nvCxnSpPr>
        <p:spPr>
          <a:xfrm flipH="1" flipV="1">
            <a:off x="2495763" y="2549198"/>
            <a:ext cx="1595540" cy="1231454"/>
          </a:xfrm>
          <a:prstGeom prst="line">
            <a:avLst/>
          </a:prstGeom>
          <a:ln w="19050">
            <a:solidFill>
              <a:srgbClr val="FF6D2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407901A0-2692-883F-6DCC-E4E480C028BA}"/>
              </a:ext>
            </a:extLst>
          </p:cNvPr>
          <p:cNvCxnSpPr>
            <a:cxnSpLocks/>
          </p:cNvCxnSpPr>
          <p:nvPr/>
        </p:nvCxnSpPr>
        <p:spPr>
          <a:xfrm rot="60000" flipH="1" flipV="1">
            <a:off x="2499996" y="3066724"/>
            <a:ext cx="1601851" cy="1566680"/>
          </a:xfrm>
          <a:prstGeom prst="line">
            <a:avLst/>
          </a:prstGeom>
          <a:ln w="19050">
            <a:solidFill>
              <a:srgbClr val="FF6D22"/>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FF598397-7F44-A38B-9A5D-E086A8AE3A1D}"/>
              </a:ext>
            </a:extLst>
          </p:cNvPr>
          <p:cNvCxnSpPr>
            <a:cxnSpLocks/>
            <a:stCxn id="38" idx="5"/>
          </p:cNvCxnSpPr>
          <p:nvPr/>
        </p:nvCxnSpPr>
        <p:spPr>
          <a:xfrm flipH="1" flipV="1">
            <a:off x="2504229" y="3137631"/>
            <a:ext cx="1587074" cy="1511703"/>
          </a:xfrm>
          <a:prstGeom prst="line">
            <a:avLst/>
          </a:prstGeom>
          <a:ln w="19050">
            <a:solidFill>
              <a:srgbClr val="FF6D22"/>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A8D41837-5660-832F-0FF7-DBB2DA35BA6B}"/>
              </a:ext>
            </a:extLst>
          </p:cNvPr>
          <p:cNvCxnSpPr>
            <a:cxnSpLocks/>
          </p:cNvCxnSpPr>
          <p:nvPr/>
        </p:nvCxnSpPr>
        <p:spPr>
          <a:xfrm flipH="1" flipV="1">
            <a:off x="2487296" y="3772631"/>
            <a:ext cx="1604007" cy="876703"/>
          </a:xfrm>
          <a:prstGeom prst="line">
            <a:avLst/>
          </a:prstGeom>
          <a:ln w="19050">
            <a:solidFill>
              <a:srgbClr val="FF6D2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64882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3B6DA-6A41-3590-FD59-9DEAF700213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19CF73E4-B544-059B-18C6-AA163E0806A3}"/>
              </a:ext>
            </a:extLst>
          </p:cNvPr>
          <p:cNvSpPr>
            <a:spLocks noGrp="1"/>
          </p:cNvSpPr>
          <p:nvPr>
            <p:ph type="title"/>
          </p:nvPr>
        </p:nvSpPr>
        <p:spPr>
          <a:xfrm>
            <a:off x="304800" y="107693"/>
            <a:ext cx="11582400" cy="939801"/>
          </a:xfrm>
        </p:spPr>
        <p:txBody>
          <a:bodyPr rtlCol="0"/>
          <a:lstStyle/>
          <a:p>
            <a:pPr rtl="0"/>
            <a:r>
              <a:rPr lang="ja-jp" sz="2000" dirty="0">
                <a:latin typeface="+mn-lt"/>
              </a:rPr>
              <a:t>CT050：既治療HER2変異陽性進行性非小細胞肺癌（NSCLC）患者におけるゾンガルチニブの投与：Beamion LUNG-1 </a:t>
            </a:r>
            <a:r>
              <a:rPr lang="en-GB" altLang="ja-JP" sz="2000" dirty="0">
                <a:latin typeface="+mn-lt"/>
              </a:rPr>
              <a:t>-</a:t>
            </a:r>
            <a:r>
              <a:rPr lang="ja-jp" sz="2000" dirty="0">
                <a:latin typeface="+mn-lt"/>
              </a:rPr>
              <a:t> Heymach JV, et al</a:t>
            </a:r>
          </a:p>
        </p:txBody>
      </p:sp>
      <p:sp>
        <p:nvSpPr>
          <p:cNvPr id="27" name="Text Placeholder 26">
            <a:extLst>
              <a:ext uri="{FF2B5EF4-FFF2-40B4-BE49-F238E27FC236}">
                <a16:creationId xmlns:a16="http://schemas.microsoft.com/office/drawing/2014/main" id="{675F5BE8-7B44-7043-927D-A80A08CAB7CA}"/>
              </a:ext>
            </a:extLst>
          </p:cNvPr>
          <p:cNvSpPr>
            <a:spLocks noGrp="1"/>
          </p:cNvSpPr>
          <p:nvPr>
            <p:ph type="body" sz="quarter" idx="10"/>
          </p:nvPr>
        </p:nvSpPr>
        <p:spPr/>
        <p:txBody>
          <a:bodyPr rtlCol="0"/>
          <a:lstStyle/>
          <a:p>
            <a:pPr rtl="0"/>
            <a:r>
              <a:rPr lang="ja-jp" sz="1100"/>
              <a:t>*分析中 - データはまだない</a:t>
            </a:r>
          </a:p>
        </p:txBody>
      </p:sp>
      <p:sp>
        <p:nvSpPr>
          <p:cNvPr id="29" name="Content Placeholder 7">
            <a:extLst>
              <a:ext uri="{FF2B5EF4-FFF2-40B4-BE49-F238E27FC236}">
                <a16:creationId xmlns:a16="http://schemas.microsoft.com/office/drawing/2014/main" id="{4C820904-A598-2AD5-C517-409E0B2D33B7}"/>
              </a:ext>
            </a:extLst>
          </p:cNvPr>
          <p:cNvSpPr>
            <a:spLocks noGrp="1"/>
          </p:cNvSpPr>
          <p:nvPr>
            <p:ph idx="1"/>
          </p:nvPr>
        </p:nvSpPr>
        <p:spPr>
          <a:xfrm>
            <a:off x="304799" y="1246909"/>
            <a:ext cx="11731869" cy="5055650"/>
          </a:xfrm>
        </p:spPr>
        <p:txBody>
          <a:bodyPr rtlCol="0"/>
          <a:lstStyle/>
          <a:p>
            <a:pPr rtl="0"/>
            <a:r>
              <a:rPr lang="ja-jp" sz="1600" b="1"/>
              <a:t>治験目的</a:t>
            </a:r>
          </a:p>
          <a:p>
            <a:pPr lvl="1" rtl="0"/>
            <a:r>
              <a:rPr lang="ja-jp" sz="1600"/>
              <a:t>第I相Beamion LUNG-1試験において、既治療HER2変異陽性非小細胞肺癌（NSCLC）患者を対象に、ゾンゲルチニブの予備的有効性および安全性を評価する</a:t>
            </a:r>
          </a:p>
        </p:txBody>
      </p:sp>
      <p:sp>
        <p:nvSpPr>
          <p:cNvPr id="30" name="Text Placeholder 4">
            <a:extLst>
              <a:ext uri="{FF2B5EF4-FFF2-40B4-BE49-F238E27FC236}">
                <a16:creationId xmlns:a16="http://schemas.microsoft.com/office/drawing/2014/main" id="{C1609A2D-8DBB-0280-A8F5-2159CC17C8BB}"/>
              </a:ext>
            </a:extLst>
          </p:cNvPr>
          <p:cNvSpPr>
            <a:spLocks noGrp="1"/>
          </p:cNvSpPr>
          <p:nvPr>
            <p:ph type="body" sz="quarter" idx="11"/>
          </p:nvPr>
        </p:nvSpPr>
        <p:spPr>
          <a:xfrm>
            <a:off x="6379633" y="6521312"/>
            <a:ext cx="5507567" cy="200025"/>
          </a:xfrm>
        </p:spPr>
        <p:txBody>
          <a:bodyPr rtlCol="0"/>
          <a:lstStyle/>
          <a:p>
            <a:pPr rtl="0"/>
            <a:r>
              <a:rPr lang="ja-jp"/>
              <a:t>Heymach JV, et al.AACR; 2025.抄録番号：CT050</a:t>
            </a:r>
          </a:p>
        </p:txBody>
      </p:sp>
      <p:sp>
        <p:nvSpPr>
          <p:cNvPr id="31" name="Rectangle 9">
            <a:extLst>
              <a:ext uri="{FF2B5EF4-FFF2-40B4-BE49-F238E27FC236}">
                <a16:creationId xmlns:a16="http://schemas.microsoft.com/office/drawing/2014/main" id="{A62493E6-D6C6-32BD-D172-0C17616E9A31}"/>
              </a:ext>
            </a:extLst>
          </p:cNvPr>
          <p:cNvSpPr txBox="1">
            <a:spLocks noChangeArrowheads="1"/>
          </p:cNvSpPr>
          <p:nvPr/>
        </p:nvSpPr>
        <p:spPr bwMode="auto">
          <a:xfrm>
            <a:off x="1476462" y="5510080"/>
            <a:ext cx="4549433"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kern="1200">
                <a:solidFill>
                  <a:srgbClr val="363636"/>
                </a:solidFill>
                <a:cs typeface="Arial"/>
                <a:sym typeface="Calibri"/>
              </a:rPr>
              <a:t>コホート1および5：全奏効率（ORR）（独立中央画像判定（BICR）・固形腫瘍の治療効果判定基準（RECIST）v1.1）</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400" b="0" i="0" u="none" strike="noStrike" kern="1200" cap="none" spc="0" normalizeH="0" noProof="0">
                <a:ln>
                  <a:noFill/>
                </a:ln>
                <a:solidFill>
                  <a:srgbClr val="363636"/>
                </a:solidFill>
                <a:effectLst/>
                <a:uLnTx/>
                <a:uFillTx/>
                <a:cs typeface="Arial"/>
                <a:sym typeface="Calibri"/>
              </a:rPr>
              <a:t>コホート 3：全奏効率（ORR）（治験責任医師判定）</a:t>
            </a:r>
            <a:endParaRPr kumimoji="0" lang="en-US" sz="1400" b="0" i="0" u="none" strike="noStrike" kern="1200" cap="none" spc="0" normalizeH="0" baseline="0" noProof="0" dirty="0">
              <a:ln>
                <a:noFill/>
              </a:ln>
              <a:solidFill>
                <a:srgbClr val="363636"/>
              </a:solidFill>
              <a:effectLst/>
              <a:uLnTx/>
              <a:uFillTx/>
              <a:cs typeface="Arial"/>
              <a:sym typeface="Helvetica"/>
            </a:endParaRPr>
          </a:p>
        </p:txBody>
      </p:sp>
      <p:sp>
        <p:nvSpPr>
          <p:cNvPr id="32" name="Content Placeholder 26">
            <a:extLst>
              <a:ext uri="{FF2B5EF4-FFF2-40B4-BE49-F238E27FC236}">
                <a16:creationId xmlns:a16="http://schemas.microsoft.com/office/drawing/2014/main" id="{CE6798A1-389C-B38E-0EA2-FA2022A7C465}"/>
              </a:ext>
            </a:extLst>
          </p:cNvPr>
          <p:cNvSpPr txBox="1">
            <a:spLocks/>
          </p:cNvSpPr>
          <p:nvPr/>
        </p:nvSpPr>
        <p:spPr>
          <a:xfrm>
            <a:off x="6356901" y="551008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400" b="1" i="0" u="none" strike="noStrike" kern="1200" cap="none" spc="0" normalizeH="0" noProof="0">
                <a:ln>
                  <a:noFill/>
                </a:ln>
                <a:solidFill>
                  <a:srgbClr val="363636"/>
                </a:solidFill>
                <a:effectLst/>
                <a:uLnTx/>
                <a:uFillTx/>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400" kern="1200">
                <a:solidFill>
                  <a:srgbClr val="363636"/>
                </a:solidFill>
                <a:cs typeface="Arial"/>
              </a:rPr>
              <a:t>奏効持続期間（DoR）、疾患制御率（DCR）、無増悪生存期間（PFS）、安全性</a:t>
            </a:r>
            <a:endParaRPr kumimoji="0" lang="en-US" sz="1400" b="0" i="0" u="none" strike="noStrike" kern="1200" cap="none" spc="0" normalizeH="0" baseline="0" noProof="0" dirty="0">
              <a:ln>
                <a:noFill/>
              </a:ln>
              <a:solidFill>
                <a:srgbClr val="363636"/>
              </a:solidFill>
              <a:effectLst/>
              <a:uLnTx/>
              <a:uFillTx/>
              <a:cs typeface="Arial"/>
              <a:sym typeface="Helvetica"/>
            </a:endParaRPr>
          </a:p>
        </p:txBody>
      </p:sp>
      <p:cxnSp>
        <p:nvCxnSpPr>
          <p:cNvPr id="34" name="AutoShape 15">
            <a:extLst>
              <a:ext uri="{FF2B5EF4-FFF2-40B4-BE49-F238E27FC236}">
                <a16:creationId xmlns:a16="http://schemas.microsoft.com/office/drawing/2014/main" id="{D28F5D74-2AF1-63A7-1F7F-C0E350E5C86C}"/>
              </a:ext>
            </a:extLst>
          </p:cNvPr>
          <p:cNvCxnSpPr>
            <a:cxnSpLocks noChangeShapeType="1"/>
            <a:stCxn id="39" idx="3"/>
            <a:endCxn id="41" idx="1"/>
          </p:cNvCxnSpPr>
          <p:nvPr/>
        </p:nvCxnSpPr>
        <p:spPr bwMode="auto">
          <a:xfrm flipV="1">
            <a:off x="2537254" y="2504065"/>
            <a:ext cx="494271" cy="1354447"/>
          </a:xfrm>
          <a:prstGeom prst="bentConnector3">
            <a:avLst>
              <a:gd name="adj1" fmla="val 50000"/>
            </a:avLst>
          </a:prstGeom>
          <a:noFill/>
          <a:ln w="38100">
            <a:solidFill>
              <a:schemeClr val="bg1"/>
            </a:solidFill>
            <a:miter lim="800000"/>
            <a:headEnd/>
            <a:tailEnd type="triangle" w="med" len="med"/>
          </a:ln>
        </p:spPr>
      </p:cxnSp>
      <p:cxnSp>
        <p:nvCxnSpPr>
          <p:cNvPr id="35" name="AutoShape 16">
            <a:extLst>
              <a:ext uri="{FF2B5EF4-FFF2-40B4-BE49-F238E27FC236}">
                <a16:creationId xmlns:a16="http://schemas.microsoft.com/office/drawing/2014/main" id="{645C449F-B987-6D3B-FD4B-37651F377805}"/>
              </a:ext>
            </a:extLst>
          </p:cNvPr>
          <p:cNvCxnSpPr>
            <a:cxnSpLocks noChangeShapeType="1"/>
            <a:stCxn id="39" idx="3"/>
            <a:endCxn id="40" idx="1"/>
          </p:cNvCxnSpPr>
          <p:nvPr/>
        </p:nvCxnSpPr>
        <p:spPr bwMode="auto">
          <a:xfrm>
            <a:off x="2537254" y="3858512"/>
            <a:ext cx="495591" cy="1358536"/>
          </a:xfrm>
          <a:prstGeom prst="bentConnector3">
            <a:avLst>
              <a:gd name="adj1" fmla="val 50000"/>
            </a:avLst>
          </a:prstGeom>
          <a:noFill/>
          <a:ln w="38100">
            <a:solidFill>
              <a:schemeClr val="bg1"/>
            </a:solidFill>
            <a:miter lim="800000"/>
            <a:headEnd/>
            <a:tailEnd type="triangle" w="med" len="med"/>
          </a:ln>
        </p:spPr>
      </p:cxnSp>
      <p:sp>
        <p:nvSpPr>
          <p:cNvPr id="40" name="AutoShape 12">
            <a:extLst>
              <a:ext uri="{FF2B5EF4-FFF2-40B4-BE49-F238E27FC236}">
                <a16:creationId xmlns:a16="http://schemas.microsoft.com/office/drawing/2014/main" id="{FCC6AA71-F867-0B0B-4178-F6610AEF85FE}"/>
              </a:ext>
            </a:extLst>
          </p:cNvPr>
          <p:cNvSpPr>
            <a:spLocks noChangeArrowheads="1"/>
          </p:cNvSpPr>
          <p:nvPr/>
        </p:nvSpPr>
        <p:spPr bwMode="auto">
          <a:xfrm>
            <a:off x="3032845" y="4924948"/>
            <a:ext cx="5521388" cy="584200"/>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a:latin typeface="+mn-lt"/>
                <a:ea typeface="SimSun" pitchFamily="2" charset="-122"/>
                <a:sym typeface="Calibri"/>
              </a:rPr>
              <a:t>コホート5</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i="0" u="none" strike="noStrike" kern="0" cap="none" spc="0" normalizeH="0" noProof="0">
                <a:ln>
                  <a:noFill/>
                </a:ln>
                <a:solidFill>
                  <a:srgbClr val="FFFFFF"/>
                </a:solidFill>
                <a:effectLst/>
                <a:uLnTx/>
                <a:uFillTx/>
                <a:latin typeface="+mn-lt"/>
                <a:ea typeface="SimSun" pitchFamily="2" charset="-122"/>
                <a:sym typeface="Calibri"/>
              </a:rPr>
              <a:t>HER2指向性ADC+</a:t>
            </a:r>
            <a:r>
              <a:rPr lang="ja-jp" sz="1400">
                <a:latin typeface="+mn-lt"/>
                <a:ea typeface="SimSun" pitchFamily="2" charset="-122"/>
                <a:sym typeface="Calibri"/>
              </a:rPr>
              <a:t>チロシンキナーゼドメイン（TKD）変異</a:t>
            </a:r>
            <a:r>
              <a:rPr lang="ja-jp" sz="1400" i="0" u="none" strike="noStrike" kern="0" cap="none" spc="0" normalizeH="0" noProof="0">
                <a:ln>
                  <a:noFill/>
                </a:ln>
                <a:solidFill>
                  <a:srgbClr val="FFFFFF"/>
                </a:solidFill>
                <a:effectLst/>
                <a:uLnTx/>
                <a:uFillTx/>
                <a:latin typeface="+mn-lt"/>
                <a:ea typeface="SimSun" pitchFamily="2" charset="-122"/>
                <a:sym typeface="Calibri"/>
              </a:rPr>
              <a:t>歴有り</a:t>
            </a:r>
            <a:endParaRPr kumimoji="0" lang="en-US" altLang="zh-CN" sz="1400" i="0" u="none" strike="noStrike" kern="0" cap="none" spc="0" normalizeH="0" baseline="0" noProof="0" dirty="0">
              <a:ln>
                <a:noFill/>
              </a:ln>
              <a:solidFill>
                <a:srgbClr val="FFFFFF"/>
              </a:solidFill>
              <a:effectLst/>
              <a:uLnTx/>
              <a:uFillTx/>
              <a:latin typeface="+mn-lt"/>
              <a:ea typeface="SimSun" pitchFamily="2" charset="-122"/>
              <a:sym typeface="Calibri"/>
            </a:endParaRPr>
          </a:p>
        </p:txBody>
      </p:sp>
      <p:sp>
        <p:nvSpPr>
          <p:cNvPr id="41" name="AutoShape 8">
            <a:extLst>
              <a:ext uri="{FF2B5EF4-FFF2-40B4-BE49-F238E27FC236}">
                <a16:creationId xmlns:a16="http://schemas.microsoft.com/office/drawing/2014/main" id="{63F18C02-1227-56F9-AAA6-AAF23FB1BD01}"/>
              </a:ext>
            </a:extLst>
          </p:cNvPr>
          <p:cNvSpPr>
            <a:spLocks noChangeArrowheads="1"/>
          </p:cNvSpPr>
          <p:nvPr/>
        </p:nvSpPr>
        <p:spPr bwMode="auto">
          <a:xfrm>
            <a:off x="3031525" y="2211964"/>
            <a:ext cx="5524646" cy="584201"/>
          </a:xfrm>
          <a:prstGeom prst="roundRect">
            <a:avLst>
              <a:gd name="adj" fmla="val 16667"/>
            </a:avLst>
          </a:prstGeom>
          <a:solidFill>
            <a:schemeClr val="accent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0" cap="none" spc="0" normalizeH="0" noProof="0" dirty="0">
                <a:ln>
                  <a:noFill/>
                </a:ln>
                <a:solidFill>
                  <a:srgbClr val="FFFFFF"/>
                </a:solidFill>
                <a:effectLst/>
                <a:uLnTx/>
                <a:uFillTx/>
                <a:latin typeface="+mn-lt"/>
                <a:ea typeface="SimSun" pitchFamily="2" charset="-122"/>
                <a:cs typeface="+mj-cs"/>
                <a:sym typeface="Calibri"/>
              </a:rPr>
              <a:t>コホート1</a:t>
            </a:r>
            <a:br>
              <a:rPr kumimoji="0" lang="en-US" altLang="zh-CN" sz="1400" b="1" i="0" u="none" strike="noStrike" kern="0" cap="none" spc="0" normalizeH="0" baseline="0" noProof="0" dirty="0">
                <a:ln>
                  <a:noFill/>
                </a:ln>
                <a:solidFill>
                  <a:srgbClr val="FFFFFF"/>
                </a:solidFill>
                <a:effectLst/>
                <a:uLnTx/>
                <a:uFillTx/>
                <a:latin typeface="+mn-lt"/>
                <a:ea typeface="SimSun" pitchFamily="2" charset="-122"/>
                <a:cs typeface="+mj-cs"/>
                <a:sym typeface="Calibri"/>
              </a:rPr>
            </a:br>
            <a:r>
              <a:rPr lang="ja-jp" sz="1400" i="0" u="none" strike="noStrike" kern="0" cap="none" spc="0" normalizeH="0" noProof="0" dirty="0">
                <a:ln>
                  <a:noFill/>
                </a:ln>
                <a:solidFill>
                  <a:srgbClr val="FFFFFF"/>
                </a:solidFill>
                <a:effectLst/>
                <a:uLnTx/>
                <a:uFillTx/>
                <a:latin typeface="+mn-lt"/>
                <a:ea typeface="SimSun" pitchFamily="2" charset="-122"/>
                <a:cs typeface="+mj-cs"/>
                <a:sym typeface="Calibri"/>
              </a:rPr>
              <a:t>既治療＋チロシンキナーゼドメイン（TKD）変異</a:t>
            </a:r>
          </a:p>
        </p:txBody>
      </p:sp>
      <p:sp>
        <p:nvSpPr>
          <p:cNvPr id="39" name="AutoShape 9">
            <a:extLst>
              <a:ext uri="{FF2B5EF4-FFF2-40B4-BE49-F238E27FC236}">
                <a16:creationId xmlns:a16="http://schemas.microsoft.com/office/drawing/2014/main" id="{50A9B5A9-074D-E35B-A317-AC0AE9013773}"/>
              </a:ext>
            </a:extLst>
          </p:cNvPr>
          <p:cNvSpPr>
            <a:spLocks noChangeArrowheads="1"/>
          </p:cNvSpPr>
          <p:nvPr/>
        </p:nvSpPr>
        <p:spPr bwMode="auto">
          <a:xfrm>
            <a:off x="467401" y="3404906"/>
            <a:ext cx="2069853" cy="907211"/>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1" i="0" u="none" strike="noStrike" kern="0" cap="none" spc="0" normalizeH="0" noProof="0">
                <a:ln>
                  <a:noFill/>
                </a:ln>
                <a:solidFill>
                  <a:srgbClr val="FFFFFF"/>
                </a:solidFill>
                <a:effectLst/>
                <a:uLnTx/>
                <a:uFillTx/>
                <a:latin typeface="+mn-lt"/>
                <a:ea typeface="SimSun" pitchFamily="2" charset="-122"/>
                <a:sym typeface="Calibri"/>
              </a:rPr>
              <a:t>主な患者採用基準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a:latin typeface="+mn-lt"/>
                <a:ea typeface="SimSun" pitchFamily="2" charset="-122"/>
              </a:rPr>
              <a:t>進行性NSCLC</a:t>
            </a:r>
            <a:endParaRPr kumimoji="0" lang="en-US" altLang="zh-CN" sz="1400" b="0" i="0" u="none" strike="noStrike" kern="0" cap="none" spc="0" normalizeH="0" baseline="0" noProof="0" dirty="0">
              <a:ln>
                <a:noFill/>
              </a:ln>
              <a:solidFill>
                <a:srgbClr val="FFFFFF"/>
              </a:solidFill>
              <a:effectLst/>
              <a:uLnTx/>
              <a:uFillTx/>
              <a:latin typeface="+mn-lt"/>
              <a:ea typeface="SimSun" pitchFamily="2" charset="-122"/>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a:latin typeface="+mn-lt"/>
                <a:ea typeface="SimSun" pitchFamily="2" charset="-122"/>
              </a:rPr>
              <a:t>HER2変異体</a:t>
            </a:r>
          </a:p>
        </p:txBody>
      </p:sp>
      <p:sp>
        <p:nvSpPr>
          <p:cNvPr id="2" name="AutoShape 8">
            <a:extLst>
              <a:ext uri="{FF2B5EF4-FFF2-40B4-BE49-F238E27FC236}">
                <a16:creationId xmlns:a16="http://schemas.microsoft.com/office/drawing/2014/main" id="{25F2BD04-8E84-8767-9384-640EB707FD22}"/>
              </a:ext>
            </a:extLst>
          </p:cNvPr>
          <p:cNvSpPr>
            <a:spLocks noChangeArrowheads="1"/>
          </p:cNvSpPr>
          <p:nvPr/>
        </p:nvSpPr>
        <p:spPr bwMode="auto">
          <a:xfrm>
            <a:off x="3031525" y="2890210"/>
            <a:ext cx="5524646" cy="584201"/>
          </a:xfrm>
          <a:prstGeom prst="roundRect">
            <a:avLst>
              <a:gd name="adj" fmla="val 16667"/>
            </a:avLst>
          </a:prstGeom>
          <a:solidFill>
            <a:schemeClr val="bg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0" cap="none" spc="0" normalizeH="0" noProof="0" dirty="0">
                <a:ln>
                  <a:noFill/>
                </a:ln>
                <a:solidFill>
                  <a:srgbClr val="FFFFFF"/>
                </a:solidFill>
                <a:effectLst/>
                <a:uLnTx/>
                <a:uFillTx/>
                <a:latin typeface="+mn-lt"/>
                <a:ea typeface="SimSun" pitchFamily="2" charset="-122"/>
                <a:sym typeface="Calibri"/>
              </a:rPr>
              <a:t>コホート 2*</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dirty="0">
                <a:latin typeface="+mn-lt"/>
                <a:ea typeface="SimSun" pitchFamily="2" charset="-122"/>
                <a:sym typeface="Calibri"/>
              </a:rPr>
              <a:t>未治療＋チロシンキナーゼドメイン（TKD）変異</a:t>
            </a:r>
            <a:endParaRPr kumimoji="0" lang="en-US" altLang="zh-CN" sz="1400" i="0" u="none" strike="noStrike" kern="0" cap="none" spc="0" normalizeH="0" baseline="0" noProof="0" dirty="0">
              <a:ln>
                <a:noFill/>
              </a:ln>
              <a:solidFill>
                <a:srgbClr val="FFFFFF"/>
              </a:solidFill>
              <a:effectLst/>
              <a:uLnTx/>
              <a:uFillTx/>
              <a:latin typeface="+mn-lt"/>
              <a:ea typeface="SimSun" pitchFamily="2" charset="-122"/>
              <a:sym typeface="Calibri"/>
            </a:endParaRPr>
          </a:p>
        </p:txBody>
      </p:sp>
      <p:sp>
        <p:nvSpPr>
          <p:cNvPr id="3" name="AutoShape 8">
            <a:extLst>
              <a:ext uri="{FF2B5EF4-FFF2-40B4-BE49-F238E27FC236}">
                <a16:creationId xmlns:a16="http://schemas.microsoft.com/office/drawing/2014/main" id="{689C3F30-7D4F-AECB-CD8D-CCA161A124B3}"/>
              </a:ext>
            </a:extLst>
          </p:cNvPr>
          <p:cNvSpPr>
            <a:spLocks noChangeArrowheads="1"/>
          </p:cNvSpPr>
          <p:nvPr/>
        </p:nvSpPr>
        <p:spPr bwMode="auto">
          <a:xfrm>
            <a:off x="3031525" y="3565348"/>
            <a:ext cx="5524646" cy="584201"/>
          </a:xfrm>
          <a:prstGeom prst="roundRect">
            <a:avLst>
              <a:gd name="adj" fmla="val 16667"/>
            </a:avLst>
          </a:prstGeom>
          <a:solidFill>
            <a:schemeClr val="accent3"/>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FFFFFF"/>
                </a:solidFill>
                <a:effectLst/>
                <a:uLnTx/>
                <a:uFillTx/>
                <a:latin typeface="+mn-lt"/>
                <a:ea typeface="SimSun" pitchFamily="2" charset="-122"/>
                <a:sym typeface="Calibri"/>
              </a:rPr>
              <a:t>コホート 3</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a:latin typeface="+mn-lt"/>
                <a:ea typeface="SimSun" pitchFamily="2" charset="-122"/>
                <a:sym typeface="Calibri"/>
              </a:rPr>
              <a:t>既治療＋チロシンキナーゼドメイン（TKD）変異無し</a:t>
            </a:r>
            <a:endParaRPr kumimoji="0" lang="en-US" altLang="zh-CN" sz="1400" i="0" u="none" strike="noStrike" kern="0" cap="none" spc="0" normalizeH="0" baseline="0" noProof="0" dirty="0">
              <a:ln>
                <a:noFill/>
              </a:ln>
              <a:solidFill>
                <a:srgbClr val="FFFFFF"/>
              </a:solidFill>
              <a:effectLst/>
              <a:uLnTx/>
              <a:uFillTx/>
              <a:latin typeface="+mn-lt"/>
              <a:ea typeface="SimSun" pitchFamily="2" charset="-122"/>
              <a:sym typeface="Calibri"/>
            </a:endParaRPr>
          </a:p>
        </p:txBody>
      </p:sp>
      <p:sp>
        <p:nvSpPr>
          <p:cNvPr id="4" name="AutoShape 8">
            <a:extLst>
              <a:ext uri="{FF2B5EF4-FFF2-40B4-BE49-F238E27FC236}">
                <a16:creationId xmlns:a16="http://schemas.microsoft.com/office/drawing/2014/main" id="{9521DDA5-6605-F2D1-F5A7-8ECABC04A6EA}"/>
              </a:ext>
            </a:extLst>
          </p:cNvPr>
          <p:cNvSpPr>
            <a:spLocks noChangeArrowheads="1"/>
          </p:cNvSpPr>
          <p:nvPr/>
        </p:nvSpPr>
        <p:spPr bwMode="auto">
          <a:xfrm>
            <a:off x="3031525" y="4246702"/>
            <a:ext cx="5524646" cy="584201"/>
          </a:xfrm>
          <a:prstGeom prst="roundRect">
            <a:avLst>
              <a:gd name="adj" fmla="val 16667"/>
            </a:avLst>
          </a:prstGeom>
          <a:solidFill>
            <a:schemeClr val="bg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FFFFFF"/>
                </a:solidFill>
                <a:effectLst/>
                <a:uLnTx/>
                <a:uFillTx/>
                <a:latin typeface="+mn-lt"/>
                <a:ea typeface="SimSun" pitchFamily="2" charset="-122"/>
                <a:sym typeface="Calibri"/>
              </a:rPr>
              <a:t>コホート4*</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a:latin typeface="+mn-lt"/>
                <a:ea typeface="SimSun" pitchFamily="2" charset="-122"/>
                <a:sym typeface="Calibri"/>
              </a:rPr>
              <a:t>チロシンキナーゼドメイン（TKD）変異 ＋ 活動性脳転移</a:t>
            </a:r>
            <a:endParaRPr kumimoji="0" lang="en-US" altLang="zh-CN" sz="1400" i="0" u="none" strike="noStrike" kern="0" cap="none" spc="0" normalizeH="0" baseline="0" noProof="0" dirty="0">
              <a:ln>
                <a:noFill/>
              </a:ln>
              <a:solidFill>
                <a:srgbClr val="FFFFFF"/>
              </a:solidFill>
              <a:effectLst/>
              <a:uLnTx/>
              <a:uFillTx/>
              <a:latin typeface="+mn-lt"/>
              <a:ea typeface="SimSun" pitchFamily="2" charset="-122"/>
              <a:sym typeface="Calibri"/>
            </a:endParaRPr>
          </a:p>
        </p:txBody>
      </p:sp>
      <p:sp>
        <p:nvSpPr>
          <p:cNvPr id="16" name="AutoShape 8">
            <a:extLst>
              <a:ext uri="{FF2B5EF4-FFF2-40B4-BE49-F238E27FC236}">
                <a16:creationId xmlns:a16="http://schemas.microsoft.com/office/drawing/2014/main" id="{98EE9AF6-17A0-26CF-C6EF-36C8FFA383DA}"/>
              </a:ext>
            </a:extLst>
          </p:cNvPr>
          <p:cNvSpPr>
            <a:spLocks noChangeArrowheads="1"/>
          </p:cNvSpPr>
          <p:nvPr/>
        </p:nvSpPr>
        <p:spPr bwMode="auto">
          <a:xfrm>
            <a:off x="9088685" y="3565348"/>
            <a:ext cx="2635914" cy="584201"/>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400" b="1" i="0" u="none" strike="noStrike" kern="0" cap="none" spc="0" normalizeH="0" noProof="0">
                <a:ln>
                  <a:noFill/>
                </a:ln>
                <a:solidFill>
                  <a:srgbClr val="FFFFFF"/>
                </a:solidFill>
                <a:effectLst/>
                <a:uLnTx/>
                <a:uFillTx/>
                <a:latin typeface="+mn-lt"/>
                <a:ea typeface="SimSun" pitchFamily="2" charset="-122"/>
                <a:cs typeface="+mj-cs"/>
                <a:sym typeface="Calibri"/>
              </a:rPr>
              <a:t>ゾンゲルチニブ</a:t>
            </a:r>
            <a:r>
              <a:rPr lang="ja-jp" sz="1400" i="0" u="none" strike="noStrike" kern="0" cap="none" spc="0" normalizeH="0" noProof="0">
                <a:ln>
                  <a:noFill/>
                </a:ln>
                <a:solidFill>
                  <a:srgbClr val="FFFFFF"/>
                </a:solidFill>
                <a:effectLst/>
                <a:uLnTx/>
                <a:uFillTx/>
                <a:latin typeface="+mn-lt"/>
                <a:ea typeface="SimSun" pitchFamily="2" charset="-122"/>
                <a:cs typeface="+mj-cs"/>
                <a:sym typeface="Calibri"/>
              </a:rPr>
              <a:t>120 mg/日</a:t>
            </a:r>
          </a:p>
        </p:txBody>
      </p:sp>
      <p:cxnSp>
        <p:nvCxnSpPr>
          <p:cNvPr id="20" name="AutoShape 19">
            <a:extLst>
              <a:ext uri="{FF2B5EF4-FFF2-40B4-BE49-F238E27FC236}">
                <a16:creationId xmlns:a16="http://schemas.microsoft.com/office/drawing/2014/main" id="{3EED71FF-B14C-2708-C234-ABF541FC2B01}"/>
              </a:ext>
            </a:extLst>
          </p:cNvPr>
          <p:cNvCxnSpPr>
            <a:cxnSpLocks noChangeShapeType="1"/>
            <a:stCxn id="39" idx="3"/>
            <a:endCxn id="3" idx="1"/>
          </p:cNvCxnSpPr>
          <p:nvPr/>
        </p:nvCxnSpPr>
        <p:spPr bwMode="auto">
          <a:xfrm flipV="1">
            <a:off x="2537254" y="3857449"/>
            <a:ext cx="494271" cy="1063"/>
          </a:xfrm>
          <a:prstGeom prst="straightConnector1">
            <a:avLst/>
          </a:prstGeom>
          <a:noFill/>
          <a:ln w="38100">
            <a:solidFill>
              <a:schemeClr val="bg1"/>
            </a:solidFill>
            <a:round/>
            <a:headEnd type="none" w="med" len="med"/>
            <a:tailEnd type="triangle" w="med" len="med"/>
          </a:ln>
        </p:spPr>
      </p:cxnSp>
      <p:cxnSp>
        <p:nvCxnSpPr>
          <p:cNvPr id="24" name="AutoShape 15">
            <a:extLst>
              <a:ext uri="{FF2B5EF4-FFF2-40B4-BE49-F238E27FC236}">
                <a16:creationId xmlns:a16="http://schemas.microsoft.com/office/drawing/2014/main" id="{9E6E4814-4B8C-DA50-2B2A-9C46F6CEEF38}"/>
              </a:ext>
            </a:extLst>
          </p:cNvPr>
          <p:cNvCxnSpPr>
            <a:cxnSpLocks noChangeShapeType="1"/>
            <a:stCxn id="39" idx="3"/>
            <a:endCxn id="2" idx="1"/>
          </p:cNvCxnSpPr>
          <p:nvPr/>
        </p:nvCxnSpPr>
        <p:spPr bwMode="auto">
          <a:xfrm flipV="1">
            <a:off x="2537254" y="3182311"/>
            <a:ext cx="494271" cy="676201"/>
          </a:xfrm>
          <a:prstGeom prst="bentConnector3">
            <a:avLst>
              <a:gd name="adj1" fmla="val 50000"/>
            </a:avLst>
          </a:prstGeom>
          <a:noFill/>
          <a:ln w="38100">
            <a:solidFill>
              <a:schemeClr val="bg1"/>
            </a:solidFill>
            <a:miter lim="800000"/>
            <a:headEnd/>
            <a:tailEnd type="triangle" w="med" len="med"/>
          </a:ln>
        </p:spPr>
      </p:cxnSp>
      <p:cxnSp>
        <p:nvCxnSpPr>
          <p:cNvPr id="28" name="AutoShape 15">
            <a:extLst>
              <a:ext uri="{FF2B5EF4-FFF2-40B4-BE49-F238E27FC236}">
                <a16:creationId xmlns:a16="http://schemas.microsoft.com/office/drawing/2014/main" id="{3E609E86-5F98-AAB4-064F-8F57EC63A8ED}"/>
              </a:ext>
            </a:extLst>
          </p:cNvPr>
          <p:cNvCxnSpPr>
            <a:cxnSpLocks noChangeShapeType="1"/>
            <a:stCxn id="39" idx="3"/>
            <a:endCxn id="4" idx="1"/>
          </p:cNvCxnSpPr>
          <p:nvPr/>
        </p:nvCxnSpPr>
        <p:spPr bwMode="auto">
          <a:xfrm>
            <a:off x="2537254" y="3858512"/>
            <a:ext cx="494271" cy="680291"/>
          </a:xfrm>
          <a:prstGeom prst="bentConnector3">
            <a:avLst>
              <a:gd name="adj1" fmla="val 50000"/>
            </a:avLst>
          </a:prstGeom>
          <a:noFill/>
          <a:ln w="38100">
            <a:solidFill>
              <a:schemeClr val="bg1"/>
            </a:solidFill>
            <a:miter lim="800000"/>
            <a:headEnd/>
            <a:tailEnd type="triangle" w="med" len="med"/>
          </a:ln>
        </p:spPr>
      </p:cxnSp>
      <p:cxnSp>
        <p:nvCxnSpPr>
          <p:cNvPr id="42" name="AutoShape 15">
            <a:extLst>
              <a:ext uri="{FF2B5EF4-FFF2-40B4-BE49-F238E27FC236}">
                <a16:creationId xmlns:a16="http://schemas.microsoft.com/office/drawing/2014/main" id="{EE06104F-F536-F0B1-E215-4E381EFE05F4}"/>
              </a:ext>
            </a:extLst>
          </p:cNvPr>
          <p:cNvCxnSpPr>
            <a:cxnSpLocks noChangeShapeType="1"/>
            <a:stCxn id="41" idx="3"/>
            <a:endCxn id="16" idx="1"/>
          </p:cNvCxnSpPr>
          <p:nvPr/>
        </p:nvCxnSpPr>
        <p:spPr bwMode="auto">
          <a:xfrm>
            <a:off x="8556171" y="2504065"/>
            <a:ext cx="532514" cy="1353384"/>
          </a:xfrm>
          <a:prstGeom prst="bentConnector3">
            <a:avLst>
              <a:gd name="adj1" fmla="val 50000"/>
            </a:avLst>
          </a:prstGeom>
          <a:noFill/>
          <a:ln w="38100">
            <a:solidFill>
              <a:schemeClr val="bg1"/>
            </a:solidFill>
            <a:miter lim="800000"/>
            <a:headEnd/>
            <a:tailEnd type="triangle" w="med" len="med"/>
          </a:ln>
        </p:spPr>
      </p:cxnSp>
      <p:cxnSp>
        <p:nvCxnSpPr>
          <p:cNvPr id="45" name="AutoShape 15">
            <a:extLst>
              <a:ext uri="{FF2B5EF4-FFF2-40B4-BE49-F238E27FC236}">
                <a16:creationId xmlns:a16="http://schemas.microsoft.com/office/drawing/2014/main" id="{0B714233-6458-9A5A-CA7C-1D19BE179245}"/>
              </a:ext>
            </a:extLst>
          </p:cNvPr>
          <p:cNvCxnSpPr>
            <a:cxnSpLocks noChangeShapeType="1"/>
            <a:stCxn id="2" idx="3"/>
            <a:endCxn id="16" idx="1"/>
          </p:cNvCxnSpPr>
          <p:nvPr/>
        </p:nvCxnSpPr>
        <p:spPr bwMode="auto">
          <a:xfrm>
            <a:off x="8556171" y="3182311"/>
            <a:ext cx="532514" cy="675138"/>
          </a:xfrm>
          <a:prstGeom prst="bentConnector3">
            <a:avLst>
              <a:gd name="adj1" fmla="val 50000"/>
            </a:avLst>
          </a:prstGeom>
          <a:noFill/>
          <a:ln w="38100">
            <a:solidFill>
              <a:schemeClr val="bg1"/>
            </a:solidFill>
            <a:miter lim="800000"/>
            <a:headEnd/>
            <a:tailEnd type="triangle" w="med" len="med"/>
          </a:ln>
        </p:spPr>
      </p:cxnSp>
      <p:cxnSp>
        <p:nvCxnSpPr>
          <p:cNvPr id="48" name="AutoShape 15">
            <a:extLst>
              <a:ext uri="{FF2B5EF4-FFF2-40B4-BE49-F238E27FC236}">
                <a16:creationId xmlns:a16="http://schemas.microsoft.com/office/drawing/2014/main" id="{EFEE1726-26A3-A5AF-CC0A-E0E55D0F39B9}"/>
              </a:ext>
            </a:extLst>
          </p:cNvPr>
          <p:cNvCxnSpPr>
            <a:cxnSpLocks noChangeShapeType="1"/>
            <a:stCxn id="40" idx="3"/>
            <a:endCxn id="16" idx="1"/>
          </p:cNvCxnSpPr>
          <p:nvPr/>
        </p:nvCxnSpPr>
        <p:spPr bwMode="auto">
          <a:xfrm flipV="1">
            <a:off x="8554233" y="3857449"/>
            <a:ext cx="534452" cy="1359599"/>
          </a:xfrm>
          <a:prstGeom prst="bentConnector3">
            <a:avLst>
              <a:gd name="adj1" fmla="val 50000"/>
            </a:avLst>
          </a:prstGeom>
          <a:noFill/>
          <a:ln w="38100">
            <a:solidFill>
              <a:schemeClr val="bg1"/>
            </a:solidFill>
            <a:miter lim="800000"/>
            <a:headEnd/>
            <a:tailEnd type="triangle" w="med" len="med"/>
          </a:ln>
        </p:spPr>
      </p:cxnSp>
      <p:cxnSp>
        <p:nvCxnSpPr>
          <p:cNvPr id="51" name="AutoShape 15">
            <a:extLst>
              <a:ext uri="{FF2B5EF4-FFF2-40B4-BE49-F238E27FC236}">
                <a16:creationId xmlns:a16="http://schemas.microsoft.com/office/drawing/2014/main" id="{F3F49017-2DE9-662D-3021-639243179D65}"/>
              </a:ext>
            </a:extLst>
          </p:cNvPr>
          <p:cNvCxnSpPr>
            <a:cxnSpLocks noChangeShapeType="1"/>
            <a:stCxn id="40" idx="3"/>
            <a:endCxn id="16" idx="1"/>
          </p:cNvCxnSpPr>
          <p:nvPr/>
        </p:nvCxnSpPr>
        <p:spPr bwMode="auto">
          <a:xfrm flipV="1">
            <a:off x="8554233" y="3857449"/>
            <a:ext cx="534452" cy="1359599"/>
          </a:xfrm>
          <a:prstGeom prst="bentConnector3">
            <a:avLst>
              <a:gd name="adj1" fmla="val 50000"/>
            </a:avLst>
          </a:prstGeom>
          <a:noFill/>
          <a:ln w="38100">
            <a:solidFill>
              <a:schemeClr val="bg1"/>
            </a:solidFill>
            <a:miter lim="800000"/>
            <a:headEnd/>
            <a:tailEnd type="triangle" w="med" len="med"/>
          </a:ln>
        </p:spPr>
      </p:cxnSp>
      <p:cxnSp>
        <p:nvCxnSpPr>
          <p:cNvPr id="94" name="AutoShape 15">
            <a:extLst>
              <a:ext uri="{FF2B5EF4-FFF2-40B4-BE49-F238E27FC236}">
                <a16:creationId xmlns:a16="http://schemas.microsoft.com/office/drawing/2014/main" id="{B6396F7B-6799-C7EC-C16B-3AADB76C2AE4}"/>
              </a:ext>
            </a:extLst>
          </p:cNvPr>
          <p:cNvCxnSpPr>
            <a:cxnSpLocks noChangeShapeType="1"/>
            <a:stCxn id="4" idx="3"/>
            <a:endCxn id="16" idx="1"/>
          </p:cNvCxnSpPr>
          <p:nvPr/>
        </p:nvCxnSpPr>
        <p:spPr bwMode="auto">
          <a:xfrm flipV="1">
            <a:off x="8556171" y="3857449"/>
            <a:ext cx="532514" cy="681354"/>
          </a:xfrm>
          <a:prstGeom prst="bentConnector3">
            <a:avLst>
              <a:gd name="adj1" fmla="val 50000"/>
            </a:avLst>
          </a:prstGeom>
          <a:noFill/>
          <a:ln w="38100">
            <a:solidFill>
              <a:schemeClr val="bg1"/>
            </a:solidFill>
            <a:miter lim="800000"/>
            <a:headEnd/>
            <a:tailEnd type="triangle" w="med" len="med"/>
          </a:ln>
        </p:spPr>
      </p:cxnSp>
      <p:cxnSp>
        <p:nvCxnSpPr>
          <p:cNvPr id="97" name="AutoShape 19">
            <a:extLst>
              <a:ext uri="{FF2B5EF4-FFF2-40B4-BE49-F238E27FC236}">
                <a16:creationId xmlns:a16="http://schemas.microsoft.com/office/drawing/2014/main" id="{983A4DF9-7E16-E99E-8775-50C502BF2CB5}"/>
              </a:ext>
            </a:extLst>
          </p:cNvPr>
          <p:cNvCxnSpPr>
            <a:cxnSpLocks noChangeShapeType="1"/>
            <a:stCxn id="3" idx="3"/>
            <a:endCxn id="16" idx="1"/>
          </p:cNvCxnSpPr>
          <p:nvPr/>
        </p:nvCxnSpPr>
        <p:spPr bwMode="auto">
          <a:xfrm>
            <a:off x="8556171" y="3857449"/>
            <a:ext cx="532514" cy="0"/>
          </a:xfrm>
          <a:prstGeom prst="straightConnector1">
            <a:avLst/>
          </a:prstGeom>
          <a:noFill/>
          <a:ln w="38100">
            <a:solidFill>
              <a:schemeClr val="bg1"/>
            </a:solidFill>
            <a:round/>
            <a:headEnd type="none" w="med" len="med"/>
            <a:tailEnd type="triangle" w="med" len="med"/>
          </a:ln>
        </p:spPr>
      </p:cxnSp>
    </p:spTree>
    <p:extLst>
      <p:ext uri="{BB962C8B-B14F-4D97-AF65-F5344CB8AC3E}">
        <p14:creationId xmlns:p14="http://schemas.microsoft.com/office/powerpoint/2010/main" val="34862957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8DF3A-A280-F4F2-98B4-702A24A08263}"/>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89844AA-8C94-7E8D-61A0-D33A6043BF6A}"/>
              </a:ext>
            </a:extLst>
          </p:cNvPr>
          <p:cNvSpPr>
            <a:spLocks noGrp="1"/>
          </p:cNvSpPr>
          <p:nvPr>
            <p:ph type="title"/>
          </p:nvPr>
        </p:nvSpPr>
        <p:spPr>
          <a:xfrm>
            <a:off x="304799" y="0"/>
            <a:ext cx="11582400" cy="939801"/>
          </a:xfrm>
        </p:spPr>
        <p:txBody>
          <a:bodyPr rtlCol="0"/>
          <a:lstStyle/>
          <a:p>
            <a:pPr rtl="0"/>
            <a:r>
              <a:rPr lang="ja-jp" sz="2000" dirty="0">
                <a:latin typeface="+mn-lt"/>
              </a:rPr>
              <a:t>CT050：既治療HER2変異陽性進行性非小細胞肺癌（NSCLC）患者におけるゾンガルチニブの投与：Beamion LUNG-1 </a:t>
            </a:r>
            <a:r>
              <a:rPr lang="en-GB" altLang="ja-JP" sz="2000" dirty="0">
                <a:latin typeface="+mn-lt"/>
              </a:rPr>
              <a:t>- </a:t>
            </a:r>
            <a:r>
              <a:rPr lang="ja-jp" sz="2000" dirty="0">
                <a:latin typeface="+mn-lt"/>
              </a:rPr>
              <a:t>Heymach JV, et al</a:t>
            </a:r>
          </a:p>
        </p:txBody>
      </p:sp>
      <p:sp>
        <p:nvSpPr>
          <p:cNvPr id="29" name="Content Placeholder 7">
            <a:extLst>
              <a:ext uri="{FF2B5EF4-FFF2-40B4-BE49-F238E27FC236}">
                <a16:creationId xmlns:a16="http://schemas.microsoft.com/office/drawing/2014/main" id="{4CC706B3-73FA-6801-77C5-FD90988CC62C}"/>
              </a:ext>
            </a:extLst>
          </p:cNvPr>
          <p:cNvSpPr>
            <a:spLocks noGrp="1"/>
          </p:cNvSpPr>
          <p:nvPr>
            <p:ph idx="1"/>
          </p:nvPr>
        </p:nvSpPr>
        <p:spPr>
          <a:xfrm>
            <a:off x="304798" y="1139216"/>
            <a:ext cx="11731869" cy="5055650"/>
          </a:xfrm>
        </p:spPr>
        <p:txBody>
          <a:bodyPr rtlCol="0"/>
          <a:lstStyle/>
          <a:p>
            <a:pPr rtl="0"/>
            <a:r>
              <a:rPr lang="ja-jp" sz="1600" b="1"/>
              <a:t>主な結果</a:t>
            </a:r>
          </a:p>
        </p:txBody>
      </p:sp>
      <p:graphicFrame>
        <p:nvGraphicFramePr>
          <p:cNvPr id="2" name="Table 3">
            <a:extLst>
              <a:ext uri="{FF2B5EF4-FFF2-40B4-BE49-F238E27FC236}">
                <a16:creationId xmlns:a16="http://schemas.microsoft.com/office/drawing/2014/main" id="{88361221-1AB7-9922-0448-5CA3271D0AF9}"/>
              </a:ext>
            </a:extLst>
          </p:cNvPr>
          <p:cNvGraphicFramePr>
            <a:graphicFrameLocks noGrp="1"/>
          </p:cNvGraphicFramePr>
          <p:nvPr>
            <p:extLst>
              <p:ext uri="{D42A27DB-BD31-4B8C-83A1-F6EECF244321}">
                <p14:modId xmlns:p14="http://schemas.microsoft.com/office/powerpoint/2010/main" val="266137240"/>
              </p:ext>
            </p:extLst>
          </p:nvPr>
        </p:nvGraphicFramePr>
        <p:xfrm>
          <a:off x="892186" y="1596416"/>
          <a:ext cx="10407629" cy="4687380"/>
        </p:xfrm>
        <a:graphic>
          <a:graphicData uri="http://schemas.openxmlformats.org/drawingml/2006/table">
            <a:tbl>
              <a:tblPr firstRow="1" bandRow="1">
                <a:tableStyleId>{69012ECD-51FC-41F1-AA8D-1B2483CD663E}</a:tableStyleId>
              </a:tblPr>
              <a:tblGrid>
                <a:gridCol w="2625653">
                  <a:extLst>
                    <a:ext uri="{9D8B030D-6E8A-4147-A177-3AD203B41FA5}">
                      <a16:colId xmlns:a16="http://schemas.microsoft.com/office/drawing/2014/main" val="1987913234"/>
                    </a:ext>
                  </a:extLst>
                </a:gridCol>
                <a:gridCol w="2593992">
                  <a:extLst>
                    <a:ext uri="{9D8B030D-6E8A-4147-A177-3AD203B41FA5}">
                      <a16:colId xmlns:a16="http://schemas.microsoft.com/office/drawing/2014/main" val="2996158103"/>
                    </a:ext>
                  </a:extLst>
                </a:gridCol>
                <a:gridCol w="2593992">
                  <a:extLst>
                    <a:ext uri="{9D8B030D-6E8A-4147-A177-3AD203B41FA5}">
                      <a16:colId xmlns:a16="http://schemas.microsoft.com/office/drawing/2014/main" val="1086184984"/>
                    </a:ext>
                  </a:extLst>
                </a:gridCol>
                <a:gridCol w="2593992">
                  <a:extLst>
                    <a:ext uri="{9D8B030D-6E8A-4147-A177-3AD203B41FA5}">
                      <a16:colId xmlns:a16="http://schemas.microsoft.com/office/drawing/2014/main" val="1514891109"/>
                    </a:ext>
                  </a:extLst>
                </a:gridCol>
              </a:tblGrid>
              <a:tr h="679812">
                <a:tc>
                  <a:txBody>
                    <a:bodyPr/>
                    <a:lstStyle/>
                    <a:p>
                      <a:pPr rtl="0"/>
                      <a:r>
                        <a:rPr lang="ja-jp" sz="1200" b="1" noProof="0">
                          <a:solidFill>
                            <a:schemeClr val="tx2"/>
                          </a:solidFill>
                        </a:rPr>
                        <a:t>奏功率</a:t>
                      </a:r>
                    </a:p>
                  </a:txBody>
                  <a:tcPr marL="72000" marT="36000" marB="36000" anchor="b"/>
                </a:tc>
                <a:tc>
                  <a:txBody>
                    <a:bodyPr/>
                    <a:lstStyle/>
                    <a:p>
                      <a:pPr algn="ctr" rtl="0"/>
                      <a:r>
                        <a:rPr lang="ja-jp" sz="1200" b="1" noProof="0">
                          <a:solidFill>
                            <a:schemeClr val="tx2"/>
                          </a:solidFill>
                        </a:rPr>
                        <a:t>コホート1</a:t>
                      </a:r>
                      <a:br>
                        <a:rPr lang="en-US" sz="1200" b="1" noProof="0" dirty="0">
                          <a:solidFill>
                            <a:schemeClr val="tx2"/>
                          </a:solidFill>
                        </a:rPr>
                      </a:br>
                      <a:r>
                        <a:rPr lang="ja-jp" sz="1200" b="1" noProof="0">
                          <a:solidFill>
                            <a:schemeClr val="tx2"/>
                          </a:solidFill>
                        </a:rPr>
                        <a:t>チロシンキナーゼドメイン（TKD）変異</a:t>
                      </a:r>
                    </a:p>
                    <a:p>
                      <a:pPr algn="ctr" rtl="0"/>
                      <a:r>
                        <a:rPr lang="ja-jp" sz="1200" b="1" noProof="0">
                          <a:solidFill>
                            <a:schemeClr val="tx2"/>
                          </a:solidFill>
                        </a:rPr>
                        <a:t>(n=75)</a:t>
                      </a:r>
                    </a:p>
                  </a:txBody>
                  <a:tcPr marL="72000" marT="36000" marB="36000" anchor="b"/>
                </a:tc>
                <a:tc>
                  <a:txBody>
                    <a:bodyPr/>
                    <a:lstStyle/>
                    <a:p>
                      <a:pPr algn="ctr" rtl="0"/>
                      <a:r>
                        <a:rPr lang="ja-jp" sz="1200" b="1" noProof="0">
                          <a:solidFill>
                            <a:schemeClr val="tx2"/>
                          </a:solidFill>
                        </a:rPr>
                        <a:t>コホート5</a:t>
                      </a:r>
                    </a:p>
                    <a:p>
                      <a:pPr algn="ctr" rtl="0"/>
                      <a:r>
                        <a:rPr lang="ja-jp" sz="1200" b="1" noProof="0">
                          <a:solidFill>
                            <a:schemeClr val="tx2"/>
                          </a:solidFill>
                        </a:rPr>
                        <a:t>HER2指向性ADCの治療歴+</a:t>
                      </a:r>
                      <a:br>
                        <a:rPr lang="en-US" sz="1200" b="1" noProof="0" dirty="0">
                          <a:solidFill>
                            <a:schemeClr val="tx2"/>
                          </a:solidFill>
                        </a:rPr>
                      </a:br>
                      <a:r>
                        <a:rPr lang="ja-jp" sz="1200" b="1" noProof="0">
                          <a:solidFill>
                            <a:schemeClr val="tx2"/>
                          </a:solidFill>
                        </a:rPr>
                        <a:t>TDK突然変異</a:t>
                      </a:r>
                      <a:br>
                        <a:rPr lang="en-US" sz="1200" b="1" noProof="0" dirty="0">
                          <a:solidFill>
                            <a:schemeClr val="tx2"/>
                          </a:solidFill>
                        </a:rPr>
                      </a:br>
                      <a:r>
                        <a:rPr lang="ja-jp" sz="1200" b="1" noProof="0">
                          <a:solidFill>
                            <a:schemeClr val="tx2"/>
                          </a:solidFill>
                        </a:rPr>
                        <a:t>(n=31)</a:t>
                      </a:r>
                      <a:endParaRPr lang="en-US" sz="1400" dirty="0"/>
                    </a:p>
                  </a:txBody>
                  <a:tcPr marL="72000" marT="36000" marB="36000" anchor="b"/>
                </a:tc>
                <a:tc>
                  <a:txBody>
                    <a:bodyPr/>
                    <a:lstStyle/>
                    <a:p>
                      <a:pPr marL="0" algn="ctr" defTabSz="914400" rtl="0" eaLnBrk="1" latinLnBrk="0" hangingPunct="1"/>
                      <a:r>
                        <a:rPr lang="ja-jp" sz="1200" b="1" kern="1200">
                          <a:solidFill>
                            <a:schemeClr val="tx2"/>
                          </a:solidFill>
                          <a:latin typeface="+mn-lt"/>
                          <a:ea typeface="+mn-ea"/>
                          <a:cs typeface="+mn-cs"/>
                        </a:rPr>
                        <a:t>コホート 3</a:t>
                      </a:r>
                    </a:p>
                    <a:p>
                      <a:pPr marL="0" algn="ctr" defTabSz="914400" rtl="0" eaLnBrk="1" latinLnBrk="0" hangingPunct="1"/>
                      <a:r>
                        <a:rPr lang="ja-jp" sz="1200" b="1" kern="1200">
                          <a:solidFill>
                            <a:schemeClr val="tx2"/>
                          </a:solidFill>
                          <a:latin typeface="+mn-lt"/>
                          <a:ea typeface="+mn-ea"/>
                          <a:cs typeface="+mn-cs"/>
                        </a:rPr>
                        <a:t>TKD変異無し</a:t>
                      </a:r>
                    </a:p>
                    <a:p>
                      <a:pPr marL="0" algn="ctr" defTabSz="914400" rtl="0" eaLnBrk="1" latinLnBrk="0" hangingPunct="1"/>
                      <a:r>
                        <a:rPr lang="ja-jp" sz="1200" b="1" kern="1200">
                          <a:solidFill>
                            <a:schemeClr val="tx2"/>
                          </a:solidFill>
                          <a:latin typeface="+mn-lt"/>
                          <a:ea typeface="+mn-ea"/>
                          <a:cs typeface="+mn-cs"/>
                        </a:rPr>
                        <a:t>(n=20)</a:t>
                      </a:r>
                    </a:p>
                  </a:txBody>
                  <a:tcPr marL="72000" marT="36000" marB="36000" anchor="b"/>
                </a:tc>
                <a:extLst>
                  <a:ext uri="{0D108BD9-81ED-4DB2-BD59-A6C34878D82A}">
                    <a16:rowId xmlns:a16="http://schemas.microsoft.com/office/drawing/2014/main" val="4111249997"/>
                  </a:ext>
                </a:extLst>
              </a:tr>
              <a:tr h="183244">
                <a:tc>
                  <a:txBody>
                    <a:bodyPr/>
                    <a:lstStyle/>
                    <a:p>
                      <a:pPr rtl="0"/>
                      <a:r>
                        <a:rPr lang="ja-jp" sz="1200" b="0" noProof="0" dirty="0">
                          <a:latin typeface="+mn-lt"/>
                        </a:rPr>
                        <a:t>全奏効率（ORR）、％（95%信頼区間）</a:t>
                      </a:r>
                    </a:p>
                  </a:txBody>
                  <a:tcPr marL="72000" marT="36000" marB="36000"/>
                </a:tc>
                <a:tc>
                  <a:txBody>
                    <a:bodyPr/>
                    <a:lstStyle/>
                    <a:p>
                      <a:pPr algn="ctr" rtl="0"/>
                      <a:r>
                        <a:rPr lang="ja-jp" sz="1200" noProof="0"/>
                        <a:t>71 (60, 80)</a:t>
                      </a:r>
                    </a:p>
                  </a:txBody>
                  <a:tcPr marL="72000" marT="36000" marB="36000"/>
                </a:tc>
                <a:tc>
                  <a:txBody>
                    <a:bodyPr/>
                    <a:lstStyle/>
                    <a:p>
                      <a:pPr algn="ctr" rtl="0"/>
                      <a:r>
                        <a:rPr lang="ja-jp" sz="1200" noProof="0"/>
                        <a:t>48 (32, 65)</a:t>
                      </a:r>
                    </a:p>
                  </a:txBody>
                  <a:tcPr marL="72000" marT="36000" marB="36000"/>
                </a:tc>
                <a:tc>
                  <a:txBody>
                    <a:bodyPr/>
                    <a:lstStyle/>
                    <a:p>
                      <a:pPr algn="ctr" rtl="0"/>
                      <a:r>
                        <a:rPr lang="ja-jp" sz="1200" noProof="0"/>
                        <a:t>30 (15, 52)</a:t>
                      </a:r>
                    </a:p>
                  </a:txBody>
                  <a:tcPr marL="72000" marT="36000" marB="36000"/>
                </a:tc>
                <a:extLst>
                  <a:ext uri="{0D108BD9-81ED-4DB2-BD59-A6C34878D82A}">
                    <a16:rowId xmlns:a16="http://schemas.microsoft.com/office/drawing/2014/main" val="3093402527"/>
                  </a:ext>
                </a:extLst>
              </a:tr>
              <a:tr h="989261">
                <a:tc>
                  <a:txBody>
                    <a:bodyPr/>
                    <a:lstStyle/>
                    <a:p>
                      <a:pPr rtl="0"/>
                      <a:r>
                        <a:rPr lang="ja-jp" sz="1200" b="0" dirty="0">
                          <a:latin typeface="+mn-lt"/>
                        </a:rPr>
                        <a:t>BOR、%</a:t>
                      </a:r>
                    </a:p>
                    <a:p>
                      <a:pPr marL="93663" indent="0" rtl="0"/>
                      <a:r>
                        <a:rPr lang="ja-jp" sz="1200" b="0" dirty="0">
                          <a:latin typeface="+mn-lt"/>
                        </a:rPr>
                        <a:t>CR</a:t>
                      </a:r>
                    </a:p>
                    <a:p>
                      <a:pPr marL="93663" indent="0" rtl="0"/>
                      <a:r>
                        <a:rPr lang="ja-jp" sz="1200" b="0" dirty="0">
                          <a:latin typeface="+mn-lt"/>
                        </a:rPr>
                        <a:t>PR</a:t>
                      </a:r>
                    </a:p>
                    <a:p>
                      <a:pPr marL="93663" indent="0" rtl="0"/>
                      <a:r>
                        <a:rPr lang="ja-jp" sz="1200" b="0" dirty="0">
                          <a:latin typeface="+mn-lt"/>
                        </a:rPr>
                        <a:t>SD</a:t>
                      </a:r>
                    </a:p>
                    <a:p>
                      <a:pPr marL="93663" indent="0" rtl="0"/>
                      <a:r>
                        <a:rPr lang="ja-jp" sz="1200" b="0" dirty="0">
                          <a:latin typeface="+mn-lt"/>
                        </a:rPr>
                        <a:t>PD</a:t>
                      </a:r>
                    </a:p>
                    <a:p>
                      <a:pPr marL="93663" indent="0" rtl="0"/>
                      <a:r>
                        <a:rPr lang="ja-jp" sz="1200" b="0" dirty="0">
                          <a:latin typeface="+mn-lt"/>
                        </a:rPr>
                        <a:t>NE</a:t>
                      </a:r>
                    </a:p>
                  </a:txBody>
                  <a:tcPr marL="72000" marT="36000" marB="36000"/>
                </a:tc>
                <a:tc>
                  <a:txBody>
                    <a:bodyPr/>
                    <a:lstStyle/>
                    <a:p>
                      <a:pPr algn="ctr" rtl="0"/>
                      <a:endParaRPr lang="en-US" sz="1200" noProof="0" dirty="0"/>
                    </a:p>
                    <a:p>
                      <a:pPr algn="ctr" rtl="0"/>
                      <a:r>
                        <a:rPr lang="ja-jp" sz="1200" noProof="0"/>
                        <a:t>7</a:t>
                      </a:r>
                    </a:p>
                    <a:p>
                      <a:pPr algn="ctr" rtl="0"/>
                      <a:r>
                        <a:rPr lang="ja-jp" sz="1200" noProof="0"/>
                        <a:t>64</a:t>
                      </a:r>
                    </a:p>
                    <a:p>
                      <a:pPr algn="ctr" rtl="0"/>
                      <a:r>
                        <a:rPr lang="ja-jp" sz="1200" noProof="0"/>
                        <a:t>25</a:t>
                      </a:r>
                    </a:p>
                    <a:p>
                      <a:pPr algn="ctr" rtl="0"/>
                      <a:r>
                        <a:rPr lang="ja-jp" sz="1200" noProof="0"/>
                        <a:t>4</a:t>
                      </a:r>
                    </a:p>
                    <a:p>
                      <a:pPr algn="ctr" rtl="0"/>
                      <a:r>
                        <a:rPr lang="ja-jp" sz="1200" noProof="0"/>
                        <a:t>0</a:t>
                      </a:r>
                    </a:p>
                  </a:txBody>
                  <a:tcPr marL="72000" marT="36000" marB="36000"/>
                </a:tc>
                <a:tc>
                  <a:txBody>
                    <a:bodyPr/>
                    <a:lstStyle/>
                    <a:p>
                      <a:pPr algn="ctr" rtl="0"/>
                      <a:endParaRPr lang="en-US" sz="1200" noProof="0" dirty="0"/>
                    </a:p>
                    <a:p>
                      <a:pPr algn="ctr" rtl="0"/>
                      <a:r>
                        <a:rPr lang="ja-jp" sz="1200" noProof="0"/>
                        <a:t>3</a:t>
                      </a:r>
                    </a:p>
                    <a:p>
                      <a:pPr algn="ctr" rtl="0"/>
                      <a:r>
                        <a:rPr lang="ja-jp" sz="1200" noProof="0"/>
                        <a:t>45</a:t>
                      </a:r>
                    </a:p>
                    <a:p>
                      <a:pPr algn="ctr" rtl="0"/>
                      <a:r>
                        <a:rPr lang="ja-jp" sz="1200" noProof="0"/>
                        <a:t>48</a:t>
                      </a:r>
                    </a:p>
                    <a:p>
                      <a:pPr algn="ctr" rtl="0"/>
                      <a:r>
                        <a:rPr lang="ja-jp" sz="1200" noProof="0"/>
                        <a:t>0</a:t>
                      </a:r>
                    </a:p>
                    <a:p>
                      <a:pPr algn="ctr" rtl="0"/>
                      <a:r>
                        <a:rPr lang="ja-jp" sz="1200" noProof="0"/>
                        <a:t>3</a:t>
                      </a:r>
                    </a:p>
                  </a:txBody>
                  <a:tcPr marL="72000" marT="36000" marB="36000"/>
                </a:tc>
                <a:tc>
                  <a:txBody>
                    <a:bodyPr/>
                    <a:lstStyle/>
                    <a:p>
                      <a:pPr algn="ctr" rtl="0"/>
                      <a:endParaRPr lang="en-US" sz="1200" noProof="0" dirty="0"/>
                    </a:p>
                    <a:p>
                      <a:pPr algn="ctr" rtl="0"/>
                      <a:r>
                        <a:rPr lang="ja-jp" sz="1200" noProof="0"/>
                        <a:t>0</a:t>
                      </a:r>
                    </a:p>
                    <a:p>
                      <a:pPr algn="ctr" rtl="0"/>
                      <a:r>
                        <a:rPr lang="ja-jp" sz="1200" noProof="0"/>
                        <a:t>30</a:t>
                      </a:r>
                    </a:p>
                    <a:p>
                      <a:pPr algn="ctr" rtl="0"/>
                      <a:r>
                        <a:rPr lang="ja-jp" sz="1200" noProof="0"/>
                        <a:t>35</a:t>
                      </a:r>
                    </a:p>
                    <a:p>
                      <a:pPr algn="ctr" rtl="0"/>
                      <a:r>
                        <a:rPr lang="ja-jp" sz="1200" noProof="0"/>
                        <a:t>30</a:t>
                      </a:r>
                    </a:p>
                    <a:p>
                      <a:pPr algn="ctr" rtl="0"/>
                      <a:r>
                        <a:rPr lang="ja-jp" sz="1200" noProof="0"/>
                        <a:t>5</a:t>
                      </a:r>
                    </a:p>
                  </a:txBody>
                  <a:tcPr marL="72000" marT="36000" marB="36000"/>
                </a:tc>
                <a:extLst>
                  <a:ext uri="{0D108BD9-81ED-4DB2-BD59-A6C34878D82A}">
                    <a16:rowId xmlns:a16="http://schemas.microsoft.com/office/drawing/2014/main" val="938311612"/>
                  </a:ext>
                </a:extLst>
              </a:tr>
              <a:tr h="270900">
                <a:tc>
                  <a:txBody>
                    <a:bodyPr/>
                    <a:lstStyle/>
                    <a:p>
                      <a:pPr rtl="0"/>
                      <a:r>
                        <a:rPr lang="ja-jp" sz="1200" b="0" noProof="0">
                          <a:latin typeface="+mn-lt"/>
                        </a:rPr>
                        <a:t>DCR、%（95%信頼区間）</a:t>
                      </a:r>
                    </a:p>
                  </a:txBody>
                  <a:tcPr marL="72000" marT="36000" marB="36000"/>
                </a:tc>
                <a:tc>
                  <a:txBody>
                    <a:bodyPr/>
                    <a:lstStyle/>
                    <a:p>
                      <a:pPr algn="ctr" rtl="0"/>
                      <a:r>
                        <a:rPr lang="ja-jp" sz="1200" noProof="0"/>
                        <a:t>96 (89, 99)</a:t>
                      </a:r>
                    </a:p>
                  </a:txBody>
                  <a:tcPr marL="72000" marT="36000" marB="36000"/>
                </a:tc>
                <a:tc>
                  <a:txBody>
                    <a:bodyPr/>
                    <a:lstStyle/>
                    <a:p>
                      <a:pPr algn="ctr" rtl="0"/>
                      <a:r>
                        <a:rPr lang="ja-jp" sz="1200" noProof="0"/>
                        <a:t>97 (84, 99)</a:t>
                      </a:r>
                    </a:p>
                  </a:txBody>
                  <a:tcPr marL="72000" marT="36000" marB="36000"/>
                </a:tc>
                <a:tc>
                  <a:txBody>
                    <a:bodyPr/>
                    <a:lstStyle/>
                    <a:p>
                      <a:pPr algn="ctr" rtl="0"/>
                      <a:r>
                        <a:rPr lang="ja-jp" sz="1200" noProof="0"/>
                        <a:t>65 (43, 82)</a:t>
                      </a:r>
                    </a:p>
                  </a:txBody>
                  <a:tcPr marL="72000" marT="36000" marB="36000"/>
                </a:tc>
                <a:extLst>
                  <a:ext uri="{0D108BD9-81ED-4DB2-BD59-A6C34878D82A}">
                    <a16:rowId xmlns:a16="http://schemas.microsoft.com/office/drawing/2014/main" val="3113293845"/>
                  </a:ext>
                </a:extLst>
              </a:tr>
              <a:tr h="0">
                <a:tc>
                  <a:txBody>
                    <a:bodyPr/>
                    <a:lstStyle/>
                    <a:p>
                      <a:pPr rtl="0"/>
                      <a:r>
                        <a:rPr lang="ja-jp" sz="1200" b="0" noProof="0" dirty="0">
                          <a:latin typeface="+mn-lt"/>
                        </a:rPr>
                        <a:t>mDoR、月数（95%信頼区間）</a:t>
                      </a:r>
                    </a:p>
                  </a:txBody>
                  <a:tcPr marL="72000" marT="36000" marB="36000"/>
                </a:tc>
                <a:tc>
                  <a:txBody>
                    <a:bodyPr/>
                    <a:lstStyle/>
                    <a:p>
                      <a:pPr algn="ctr" rtl="0"/>
                      <a:r>
                        <a:rPr lang="ja-jp" sz="1200" noProof="0"/>
                        <a:t>14.1 (6.9, NE)</a:t>
                      </a:r>
                    </a:p>
                  </a:txBody>
                  <a:tcPr marL="72000" marT="36000" marB="36000"/>
                </a:tc>
                <a:tc>
                  <a:txBody>
                    <a:bodyPr/>
                    <a:lstStyle/>
                    <a:p>
                      <a:pPr algn="ctr" rtl="0"/>
                      <a:r>
                        <a:rPr lang="ja-jp" sz="1200" noProof="0"/>
                        <a:t>-</a:t>
                      </a:r>
                    </a:p>
                  </a:txBody>
                  <a:tcPr marL="72000" marT="36000" marB="36000"/>
                </a:tc>
                <a:tc>
                  <a:txBody>
                    <a:bodyPr/>
                    <a:lstStyle/>
                    <a:p>
                      <a:pPr algn="ctr" rtl="0"/>
                      <a:r>
                        <a:rPr lang="ja-jp" sz="1200" noProof="0"/>
                        <a:t>-</a:t>
                      </a:r>
                    </a:p>
                  </a:txBody>
                  <a:tcPr marL="72000" marT="36000" marB="36000"/>
                </a:tc>
                <a:extLst>
                  <a:ext uri="{0D108BD9-81ED-4DB2-BD59-A6C34878D82A}">
                    <a16:rowId xmlns:a16="http://schemas.microsoft.com/office/drawing/2014/main" val="2692270462"/>
                  </a:ext>
                </a:extLst>
              </a:tr>
              <a:tr h="215639">
                <a:tc gridSpan="3">
                  <a:txBody>
                    <a:bodyPr/>
                    <a:lstStyle/>
                    <a:p>
                      <a:pPr rtl="0"/>
                      <a:r>
                        <a:rPr lang="ja-jp" sz="1200" b="1" noProof="0" dirty="0">
                          <a:solidFill>
                            <a:schemeClr val="tx2"/>
                          </a:solidFill>
                          <a:latin typeface="+mn-lt"/>
                        </a:rPr>
                        <a:t>頭蓋内反応</a:t>
                      </a:r>
                    </a:p>
                  </a:txBody>
                  <a:tcPr marL="72000" marT="36000" marB="36000">
                    <a:solidFill>
                      <a:schemeClr val="accent1"/>
                    </a:solidFill>
                  </a:tcPr>
                </a:tc>
                <a:tc hMerge="1">
                  <a:txBody>
                    <a:bodyPr/>
                    <a:lstStyle/>
                    <a:p>
                      <a:pPr algn="ctr" rtl="0"/>
                      <a:endParaRPr lang="en-US" sz="1200" b="1" noProof="0" dirty="0">
                        <a:solidFill>
                          <a:schemeClr val="tx2"/>
                        </a:solidFill>
                      </a:endParaRPr>
                    </a:p>
                  </a:txBody>
                  <a:tcPr marL="72000" marT="36000" marB="36000">
                    <a:solidFill>
                      <a:schemeClr val="accent1"/>
                    </a:solidFill>
                  </a:tcPr>
                </a:tc>
                <a:tc hMerge="1">
                  <a:txBody>
                    <a:bodyPr/>
                    <a:lstStyle/>
                    <a:p>
                      <a:pPr rtl="0"/>
                      <a:endParaRPr lang="en-US" sz="1200" b="1" noProof="0" dirty="0">
                        <a:solidFill>
                          <a:schemeClr val="tx2"/>
                        </a:solidFill>
                        <a:latin typeface="+mn-lt"/>
                      </a:endParaRPr>
                    </a:p>
                  </a:txBody>
                  <a:tcPr marL="72000" marT="36000" marB="36000">
                    <a:solidFill>
                      <a:schemeClr val="accent1"/>
                    </a:solidFill>
                  </a:tcPr>
                </a:tc>
                <a:tc>
                  <a:txBody>
                    <a:bodyPr/>
                    <a:lstStyle/>
                    <a:p>
                      <a:pPr rtl="0"/>
                      <a:endParaRPr lang="en-US" sz="1200" b="1" noProof="0" dirty="0">
                        <a:solidFill>
                          <a:schemeClr val="tx2"/>
                        </a:solidFill>
                        <a:latin typeface="+mn-lt"/>
                      </a:endParaRPr>
                    </a:p>
                  </a:txBody>
                  <a:tcPr marL="72000" marT="36000" marB="36000">
                    <a:solidFill>
                      <a:schemeClr val="accent1"/>
                    </a:solidFill>
                  </a:tcPr>
                </a:tc>
                <a:extLst>
                  <a:ext uri="{0D108BD9-81ED-4DB2-BD59-A6C34878D82A}">
                    <a16:rowId xmlns:a16="http://schemas.microsoft.com/office/drawing/2014/main" val="1838903689"/>
                  </a:ext>
                </a:extLst>
              </a:tr>
              <a:tr h="0">
                <a:tc>
                  <a:txBody>
                    <a:bodyPr/>
                    <a:lstStyle/>
                    <a:p>
                      <a:pPr rtl="0"/>
                      <a:r>
                        <a:rPr lang="ja-jp" sz="1200" b="0" noProof="0" dirty="0">
                          <a:latin typeface="+mn-lt"/>
                        </a:rPr>
                        <a:t>全奏効率（ORR）、％（95%信頼区間）</a:t>
                      </a:r>
                    </a:p>
                  </a:txBody>
                  <a:tcPr marL="72000" marT="36000" marB="36000"/>
                </a:tc>
                <a:tc>
                  <a:txBody>
                    <a:bodyPr/>
                    <a:lstStyle/>
                    <a:p>
                      <a:pPr algn="ctr" rtl="0"/>
                      <a:r>
                        <a:rPr lang="ja-jp" sz="1200" noProof="0"/>
                        <a:t>41 (25, 59)</a:t>
                      </a:r>
                    </a:p>
                  </a:txBody>
                  <a:tcPr marL="72000" marT="36000" marB="36000"/>
                </a:tc>
                <a:tc>
                  <a:txBody>
                    <a:bodyPr/>
                    <a:lstStyle/>
                    <a:p>
                      <a:pPr algn="ctr" rtl="0"/>
                      <a:r>
                        <a:rPr lang="ja-jp" sz="1200" noProof="0"/>
                        <a:t>-</a:t>
                      </a:r>
                    </a:p>
                  </a:txBody>
                  <a:tcPr marL="72000" marT="36000" marB="36000"/>
                </a:tc>
                <a:tc>
                  <a:txBody>
                    <a:bodyPr/>
                    <a:lstStyle/>
                    <a:p>
                      <a:pPr algn="ctr" rtl="0"/>
                      <a:r>
                        <a:rPr lang="ja-jp" sz="1200" noProof="0"/>
                        <a:t>-</a:t>
                      </a:r>
                    </a:p>
                  </a:txBody>
                  <a:tcPr marL="72000" marT="36000" marB="36000"/>
                </a:tc>
                <a:extLst>
                  <a:ext uri="{0D108BD9-81ED-4DB2-BD59-A6C34878D82A}">
                    <a16:rowId xmlns:a16="http://schemas.microsoft.com/office/drawing/2014/main" val="1080626978"/>
                  </a:ext>
                </a:extLst>
              </a:tr>
              <a:tr h="989261">
                <a:tc>
                  <a:txBody>
                    <a:bodyPr/>
                    <a:lstStyle/>
                    <a:p>
                      <a:pPr rtl="0"/>
                      <a:r>
                        <a:rPr lang="ja-jp" sz="1200" b="0">
                          <a:latin typeface="+mn-lt"/>
                        </a:rPr>
                        <a:t>BOR、%</a:t>
                      </a:r>
                    </a:p>
                    <a:p>
                      <a:pPr marL="93663" indent="0" rtl="0"/>
                      <a:r>
                        <a:rPr lang="ja-jp" sz="1200" b="0">
                          <a:latin typeface="+mn-lt"/>
                        </a:rPr>
                        <a:t>CR</a:t>
                      </a:r>
                    </a:p>
                    <a:p>
                      <a:pPr marL="93663" indent="0" rtl="0"/>
                      <a:r>
                        <a:rPr lang="ja-jp" sz="1200" b="0">
                          <a:latin typeface="+mn-lt"/>
                        </a:rPr>
                        <a:t>PR</a:t>
                      </a:r>
                    </a:p>
                    <a:p>
                      <a:pPr marL="93663" indent="0" rtl="0"/>
                      <a:r>
                        <a:rPr lang="ja-jp" sz="1200" b="0">
                          <a:latin typeface="+mn-lt"/>
                        </a:rPr>
                        <a:t>SD</a:t>
                      </a:r>
                    </a:p>
                    <a:p>
                      <a:pPr marL="93663" indent="0" rtl="0"/>
                      <a:r>
                        <a:rPr lang="ja-jp" sz="1200" b="0">
                          <a:latin typeface="+mn-lt"/>
                        </a:rPr>
                        <a:t>PD</a:t>
                      </a:r>
                    </a:p>
                    <a:p>
                      <a:pPr marL="93663" indent="0" rtl="0"/>
                      <a:r>
                        <a:rPr lang="ja-jp" sz="1200" b="0">
                          <a:latin typeface="+mn-lt"/>
                        </a:rPr>
                        <a:t>NE</a:t>
                      </a:r>
                    </a:p>
                  </a:txBody>
                  <a:tcPr marL="72000" marT="36000" marB="36000"/>
                </a:tc>
                <a:tc>
                  <a:txBody>
                    <a:bodyPr/>
                    <a:lstStyle/>
                    <a:p>
                      <a:pPr algn="ctr" rtl="0"/>
                      <a:endParaRPr lang="en-US" sz="1200" noProof="0" dirty="0"/>
                    </a:p>
                    <a:p>
                      <a:pPr algn="ctr" rtl="0"/>
                      <a:r>
                        <a:rPr lang="ja-jp" sz="1200" noProof="0"/>
                        <a:t>15</a:t>
                      </a:r>
                    </a:p>
                    <a:p>
                      <a:pPr algn="ctr" rtl="0"/>
                      <a:r>
                        <a:rPr lang="ja-jp" sz="1200" noProof="0"/>
                        <a:t>26</a:t>
                      </a:r>
                    </a:p>
                    <a:p>
                      <a:pPr algn="ctr" rtl="0"/>
                      <a:r>
                        <a:rPr lang="ja-jp" sz="1200" noProof="0"/>
                        <a:t>41</a:t>
                      </a:r>
                    </a:p>
                    <a:p>
                      <a:pPr algn="ctr" rtl="0"/>
                      <a:r>
                        <a:rPr lang="ja-jp" sz="1200" noProof="0"/>
                        <a:t>7</a:t>
                      </a:r>
                    </a:p>
                    <a:p>
                      <a:pPr algn="ctr" rtl="0"/>
                      <a:r>
                        <a:rPr lang="ja-jp" sz="1200" noProof="0"/>
                        <a:t>11</a:t>
                      </a:r>
                    </a:p>
                  </a:txBody>
                  <a:tcPr marL="72000" marT="36000" marB="36000"/>
                </a:tc>
                <a:tc>
                  <a:txBody>
                    <a:bodyPr/>
                    <a:lstStyle/>
                    <a:p>
                      <a:pPr algn="ctr" rtl="0"/>
                      <a:endParaRPr lang="en-US" sz="1200" noProof="0" dirty="0"/>
                    </a:p>
                    <a:p>
                      <a:pPr algn="ctr" rtl="0"/>
                      <a:r>
                        <a:rPr lang="ja-jp" sz="1200" noProof="0"/>
                        <a:t>-</a:t>
                      </a:r>
                    </a:p>
                    <a:p>
                      <a:pPr algn="ctr" rtl="0"/>
                      <a:r>
                        <a:rPr lang="ja-jp" sz="1200" noProof="0"/>
                        <a:t>-</a:t>
                      </a:r>
                    </a:p>
                    <a:p>
                      <a:pPr algn="ctr" rtl="0"/>
                      <a:r>
                        <a:rPr lang="ja-jp" sz="1200" noProof="0"/>
                        <a:t>-</a:t>
                      </a:r>
                    </a:p>
                    <a:p>
                      <a:pPr algn="ctr" rtl="0"/>
                      <a:r>
                        <a:rPr lang="ja-jp" sz="1200" noProof="0"/>
                        <a:t>-</a:t>
                      </a:r>
                    </a:p>
                    <a:p>
                      <a:pPr algn="ctr" rtl="0"/>
                      <a:r>
                        <a:rPr lang="ja-jp" sz="1200" noProof="0"/>
                        <a:t>-</a:t>
                      </a:r>
                    </a:p>
                  </a:txBody>
                  <a:tcPr marL="72000" marT="36000" marB="36000"/>
                </a:tc>
                <a:tc>
                  <a:txBody>
                    <a:bodyPr/>
                    <a:lstStyle/>
                    <a:p>
                      <a:pPr algn="ctr" rtl="0"/>
                      <a:endParaRPr lang="en-US" sz="1200" noProof="0" dirty="0"/>
                    </a:p>
                    <a:p>
                      <a:pPr algn="ctr" rtl="0"/>
                      <a:r>
                        <a:rPr lang="ja-jp" sz="1200" noProof="0"/>
                        <a:t>-</a:t>
                      </a:r>
                    </a:p>
                    <a:p>
                      <a:pPr algn="ctr" rtl="0"/>
                      <a:r>
                        <a:rPr lang="ja-jp" sz="1200" noProof="0"/>
                        <a:t>-</a:t>
                      </a:r>
                    </a:p>
                    <a:p>
                      <a:pPr algn="ctr" rtl="0"/>
                      <a:r>
                        <a:rPr lang="ja-jp" sz="1200" noProof="0"/>
                        <a:t>-</a:t>
                      </a:r>
                    </a:p>
                    <a:p>
                      <a:pPr algn="ctr" rtl="0"/>
                      <a:r>
                        <a:rPr lang="ja-jp" sz="1200" noProof="0"/>
                        <a:t>-</a:t>
                      </a:r>
                    </a:p>
                    <a:p>
                      <a:pPr algn="ctr" rtl="0"/>
                      <a:r>
                        <a:rPr lang="ja-jp" sz="1200" noProof="0"/>
                        <a:t>-</a:t>
                      </a:r>
                    </a:p>
                  </a:txBody>
                  <a:tcPr marL="72000" marT="36000" marB="36000"/>
                </a:tc>
                <a:extLst>
                  <a:ext uri="{0D108BD9-81ED-4DB2-BD59-A6C34878D82A}">
                    <a16:rowId xmlns:a16="http://schemas.microsoft.com/office/drawing/2014/main" val="2496850208"/>
                  </a:ext>
                </a:extLst>
              </a:tr>
              <a:tr h="249210">
                <a:tc>
                  <a:txBody>
                    <a:bodyPr/>
                    <a:lstStyle/>
                    <a:p>
                      <a:pPr rtl="0"/>
                      <a:r>
                        <a:rPr lang="ja-jp" sz="1200" b="0" noProof="0">
                          <a:latin typeface="+mn-lt"/>
                        </a:rPr>
                        <a:t>DCR、%（95%信頼区間）</a:t>
                      </a:r>
                    </a:p>
                  </a:txBody>
                  <a:tcPr marL="72000" marT="36000" marB="36000"/>
                </a:tc>
                <a:tc>
                  <a:txBody>
                    <a:bodyPr/>
                    <a:lstStyle/>
                    <a:p>
                      <a:pPr algn="ctr" rtl="0"/>
                      <a:r>
                        <a:rPr lang="ja-jp" sz="1200" noProof="0"/>
                        <a:t>81 (63, 92)</a:t>
                      </a:r>
                    </a:p>
                  </a:txBody>
                  <a:tcPr marL="72000" marT="36000" marB="36000"/>
                </a:tc>
                <a:tc>
                  <a:txBody>
                    <a:bodyPr/>
                    <a:lstStyle/>
                    <a:p>
                      <a:pPr algn="ctr" rtl="0"/>
                      <a:r>
                        <a:rPr lang="ja-jp" sz="1200" noProof="0"/>
                        <a:t>-</a:t>
                      </a:r>
                    </a:p>
                  </a:txBody>
                  <a:tcPr marL="72000" marT="36000" marB="36000"/>
                </a:tc>
                <a:tc>
                  <a:txBody>
                    <a:bodyPr/>
                    <a:lstStyle/>
                    <a:p>
                      <a:pPr algn="ctr" rtl="0"/>
                      <a:r>
                        <a:rPr lang="ja-jp" sz="1200" noProof="0" dirty="0"/>
                        <a:t>-</a:t>
                      </a:r>
                    </a:p>
                  </a:txBody>
                  <a:tcPr marL="72000" marT="36000" marB="36000"/>
                </a:tc>
                <a:extLst>
                  <a:ext uri="{0D108BD9-81ED-4DB2-BD59-A6C34878D82A}">
                    <a16:rowId xmlns:a16="http://schemas.microsoft.com/office/drawing/2014/main" val="1610314604"/>
                  </a:ext>
                </a:extLst>
              </a:tr>
            </a:tbl>
          </a:graphicData>
        </a:graphic>
      </p:graphicFrame>
      <p:sp>
        <p:nvSpPr>
          <p:cNvPr id="5" name="Text Placeholder 4">
            <a:extLst>
              <a:ext uri="{FF2B5EF4-FFF2-40B4-BE49-F238E27FC236}">
                <a16:creationId xmlns:a16="http://schemas.microsoft.com/office/drawing/2014/main" id="{57B81F49-4661-2DEB-6866-4D5640443C9E}"/>
              </a:ext>
            </a:extLst>
          </p:cNvPr>
          <p:cNvSpPr txBox="1">
            <a:spLocks/>
          </p:cNvSpPr>
          <p:nvPr/>
        </p:nvSpPr>
        <p:spPr bwMode="auto">
          <a:xfrm>
            <a:off x="6379633" y="6521312"/>
            <a:ext cx="5507567" cy="2000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0" rIns="0" bIns="0" numCol="1" rtlCol="0" anchor="b" anchorCtr="0" compatLnSpc="1">
            <a:prstTxWarp prst="textNoShape">
              <a:avLst/>
            </a:prstTxWarp>
          </a:bodyPr>
          <a:lstStyle>
            <a:lvl1pPr marL="0" indent="0" algn="r" rtl="0" fontAlgn="base">
              <a:spcBef>
                <a:spcPts val="600"/>
              </a:spcBef>
              <a:spcAft>
                <a:spcPct val="0"/>
              </a:spcAft>
              <a:buClr>
                <a:schemeClr val="bg1"/>
              </a:buClr>
              <a:buSzPct val="110000"/>
              <a:buNone/>
              <a:defRPr sz="1200" baseline="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800">
                <a:solidFill>
                  <a:schemeClr val="tx1"/>
                </a:solidFill>
                <a:latin typeface="+mn-lt"/>
                <a:cs typeface="+mn-cs"/>
              </a:defRPr>
            </a:lvl3pPr>
            <a:lvl4pPr marL="1101725" indent="-287338" algn="l" rtl="0" fontAlgn="base">
              <a:spcBef>
                <a:spcPts val="600"/>
              </a:spcBef>
              <a:spcAft>
                <a:spcPct val="0"/>
              </a:spcAft>
              <a:buClr>
                <a:schemeClr val="bg1"/>
              </a:buClr>
              <a:buChar char="–"/>
              <a:defRPr sz="1800">
                <a:solidFill>
                  <a:schemeClr val="tx1"/>
                </a:solidFill>
                <a:latin typeface="+mn-lt"/>
                <a:cs typeface="+mn-cs"/>
              </a:defRPr>
            </a:lvl4pPr>
            <a:lvl5pPr marL="1390650" indent="-287338" algn="l" rtl="0" fontAlgn="base">
              <a:spcBef>
                <a:spcPts val="600"/>
              </a:spcBef>
              <a:spcAft>
                <a:spcPct val="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hangingPunct="1"/>
            <a:r>
              <a:rPr lang="ja-jp" dirty="0"/>
              <a:t>Heymach JV, et al.AACR; 2025.抄録番号：CT050</a:t>
            </a:r>
          </a:p>
        </p:txBody>
      </p:sp>
    </p:spTree>
    <p:extLst>
      <p:ext uri="{BB962C8B-B14F-4D97-AF65-F5344CB8AC3E}">
        <p14:creationId xmlns:p14="http://schemas.microsoft.com/office/powerpoint/2010/main" val="32649821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287F73-14DE-945C-C0BE-AE09A86D645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9E41EA00-7ADA-6104-0F73-F5ABD72D9D48}"/>
              </a:ext>
            </a:extLst>
          </p:cNvPr>
          <p:cNvSpPr>
            <a:spLocks noGrp="1"/>
          </p:cNvSpPr>
          <p:nvPr>
            <p:ph type="title"/>
          </p:nvPr>
        </p:nvSpPr>
        <p:spPr>
          <a:xfrm>
            <a:off x="304800" y="107693"/>
            <a:ext cx="11582400" cy="939801"/>
          </a:xfrm>
        </p:spPr>
        <p:txBody>
          <a:bodyPr rtlCol="0"/>
          <a:lstStyle/>
          <a:p>
            <a:pPr rtl="0"/>
            <a:r>
              <a:rPr lang="ja-jp" dirty="0">
                <a:latin typeface="+mn-lt"/>
              </a:rPr>
              <a:t>CT050：既治療HER2変異陽性進行性非小細胞肺癌（NSCLC）患者におけるゾンガルチニブの投与：Beamion LUNG-1 </a:t>
            </a:r>
            <a:r>
              <a:rPr lang="en-GB" altLang="ja-JP" dirty="0">
                <a:latin typeface="+mn-lt"/>
              </a:rPr>
              <a:t>-</a:t>
            </a:r>
            <a:r>
              <a:rPr lang="ja-jp" dirty="0">
                <a:latin typeface="+mn-lt"/>
              </a:rPr>
              <a:t> Heymach JV, et al</a:t>
            </a:r>
          </a:p>
        </p:txBody>
      </p:sp>
      <p:sp>
        <p:nvSpPr>
          <p:cNvPr id="29" name="Content Placeholder 7">
            <a:extLst>
              <a:ext uri="{FF2B5EF4-FFF2-40B4-BE49-F238E27FC236}">
                <a16:creationId xmlns:a16="http://schemas.microsoft.com/office/drawing/2014/main" id="{732AB097-7ADE-171F-F2EA-BE40576809E6}"/>
              </a:ext>
            </a:extLst>
          </p:cNvPr>
          <p:cNvSpPr>
            <a:spLocks noGrp="1"/>
          </p:cNvSpPr>
          <p:nvPr>
            <p:ph idx="1"/>
          </p:nvPr>
        </p:nvSpPr>
        <p:spPr>
          <a:xfrm>
            <a:off x="304799" y="1246909"/>
            <a:ext cx="11731869" cy="5055650"/>
          </a:xfrm>
        </p:spPr>
        <p:txBody>
          <a:bodyPr rtlCol="0"/>
          <a:lstStyle/>
          <a:p>
            <a:pPr rtl="0"/>
            <a:r>
              <a:rPr lang="ja-jp" b="1"/>
              <a:t>主な結果 (続き)</a:t>
            </a:r>
          </a:p>
        </p:txBody>
      </p:sp>
      <p:sp>
        <p:nvSpPr>
          <p:cNvPr id="30" name="Text Placeholder 4">
            <a:extLst>
              <a:ext uri="{FF2B5EF4-FFF2-40B4-BE49-F238E27FC236}">
                <a16:creationId xmlns:a16="http://schemas.microsoft.com/office/drawing/2014/main" id="{978E943F-ACC4-70F6-4E7F-11D8EB6A91BC}"/>
              </a:ext>
            </a:extLst>
          </p:cNvPr>
          <p:cNvSpPr>
            <a:spLocks noGrp="1"/>
          </p:cNvSpPr>
          <p:nvPr>
            <p:ph type="body" sz="quarter" idx="11"/>
          </p:nvPr>
        </p:nvSpPr>
        <p:spPr>
          <a:xfrm>
            <a:off x="6379633" y="6521312"/>
            <a:ext cx="5507567" cy="200025"/>
          </a:xfrm>
        </p:spPr>
        <p:txBody>
          <a:bodyPr rtlCol="0"/>
          <a:lstStyle/>
          <a:p>
            <a:pPr rtl="0"/>
            <a:r>
              <a:rPr lang="ja-jp"/>
              <a:t>Heymach JV, et al.AACR; 2025.抄録番号：CT050</a:t>
            </a:r>
          </a:p>
        </p:txBody>
      </p:sp>
      <p:sp>
        <p:nvSpPr>
          <p:cNvPr id="2" name="Freeform 21">
            <a:extLst>
              <a:ext uri="{FF2B5EF4-FFF2-40B4-BE49-F238E27FC236}">
                <a16:creationId xmlns:a16="http://schemas.microsoft.com/office/drawing/2014/main" id="{1CA12EBC-DE6D-17D4-EB74-3264F5E6DD9C}"/>
              </a:ext>
            </a:extLst>
          </p:cNvPr>
          <p:cNvSpPr>
            <a:spLocks/>
          </p:cNvSpPr>
          <p:nvPr/>
        </p:nvSpPr>
        <p:spPr bwMode="auto">
          <a:xfrm>
            <a:off x="1926076" y="2179915"/>
            <a:ext cx="9083794" cy="2916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ndParaRPr>
          </a:p>
        </p:txBody>
      </p:sp>
      <p:grpSp>
        <p:nvGrpSpPr>
          <p:cNvPr id="3" name="Group 2">
            <a:extLst>
              <a:ext uri="{FF2B5EF4-FFF2-40B4-BE49-F238E27FC236}">
                <a16:creationId xmlns:a16="http://schemas.microsoft.com/office/drawing/2014/main" id="{D7A73BD7-F0B4-B75D-CEC8-9B16D084404C}"/>
              </a:ext>
            </a:extLst>
          </p:cNvPr>
          <p:cNvGrpSpPr/>
          <p:nvPr/>
        </p:nvGrpSpPr>
        <p:grpSpPr>
          <a:xfrm>
            <a:off x="1181148" y="2012275"/>
            <a:ext cx="752407" cy="3231020"/>
            <a:chOff x="1231948" y="1285509"/>
            <a:chExt cx="752407" cy="2819035"/>
          </a:xfrm>
        </p:grpSpPr>
        <p:sp>
          <p:nvSpPr>
            <p:cNvPr id="5" name="TextBox 4">
              <a:extLst>
                <a:ext uri="{FF2B5EF4-FFF2-40B4-BE49-F238E27FC236}">
                  <a16:creationId xmlns:a16="http://schemas.microsoft.com/office/drawing/2014/main" id="{B2BAA7E3-055A-2AF4-78C9-9F22B96671FD}"/>
                </a:ext>
              </a:extLst>
            </p:cNvPr>
            <p:cNvSpPr txBox="1"/>
            <p:nvPr/>
          </p:nvSpPr>
          <p:spPr>
            <a:xfrm rot="16200000">
              <a:off x="1039542" y="2569414"/>
              <a:ext cx="692589" cy="307777"/>
            </a:xfrm>
            <a:prstGeom prst="rect">
              <a:avLst/>
            </a:prstGeom>
            <a:noFill/>
          </p:spPr>
          <p:txBody>
            <a:bodyPr wrap="none" rtlCol="0">
              <a:spAutoFit/>
            </a:bodyPr>
            <a:lstStyle/>
            <a:p>
              <a:pPr algn="ctr" rtl="0" fontAlgn="base">
                <a:spcBef>
                  <a:spcPct val="0"/>
                </a:spcBef>
                <a:spcAft>
                  <a:spcPct val="0"/>
                </a:spcAft>
              </a:pPr>
              <a:r>
                <a:rPr lang="ja-jp" sz="1400">
                  <a:solidFill>
                    <a:schemeClr val="tx1"/>
                  </a:solidFill>
                  <a:latin typeface="+mn-lt"/>
                  <a:cs typeface="Arial" panose="020B0604020202020204" pitchFamily="34" charset="0"/>
                </a:rPr>
                <a:t>PFS、％</a:t>
              </a:r>
            </a:p>
          </p:txBody>
        </p:sp>
        <p:sp>
          <p:nvSpPr>
            <p:cNvPr id="6" name="TextBox 5">
              <a:extLst>
                <a:ext uri="{FF2B5EF4-FFF2-40B4-BE49-F238E27FC236}">
                  <a16:creationId xmlns:a16="http://schemas.microsoft.com/office/drawing/2014/main" id="{90A13CC4-423F-B4FC-8F73-E5457B803EC3}"/>
                </a:ext>
              </a:extLst>
            </p:cNvPr>
            <p:cNvSpPr txBox="1"/>
            <p:nvPr/>
          </p:nvSpPr>
          <p:spPr>
            <a:xfrm>
              <a:off x="1431941" y="1285509"/>
              <a:ext cx="482824" cy="268533"/>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100</a:t>
              </a:r>
            </a:p>
          </p:txBody>
        </p:sp>
        <p:sp>
          <p:nvSpPr>
            <p:cNvPr id="7" name="Line 6">
              <a:extLst>
                <a:ext uri="{FF2B5EF4-FFF2-40B4-BE49-F238E27FC236}">
                  <a16:creationId xmlns:a16="http://schemas.microsoft.com/office/drawing/2014/main" id="{F466E7C1-5CC6-2312-EEE8-2EAE68F8788E}"/>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8" name="Line 7">
              <a:extLst>
                <a:ext uri="{FF2B5EF4-FFF2-40B4-BE49-F238E27FC236}">
                  <a16:creationId xmlns:a16="http://schemas.microsoft.com/office/drawing/2014/main" id="{D57F82F4-8190-94EB-57C6-6A0396E8FF7B}"/>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9" name="Line 8">
              <a:extLst>
                <a:ext uri="{FF2B5EF4-FFF2-40B4-BE49-F238E27FC236}">
                  <a16:creationId xmlns:a16="http://schemas.microsoft.com/office/drawing/2014/main" id="{47D2FAE1-7B57-9191-EBB2-1B3A868BD13C}"/>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10" name="Line 9">
              <a:extLst>
                <a:ext uri="{FF2B5EF4-FFF2-40B4-BE49-F238E27FC236}">
                  <a16:creationId xmlns:a16="http://schemas.microsoft.com/office/drawing/2014/main" id="{5AADF68C-F6E6-2CC6-04DD-439853F339D1}"/>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11" name="Line 10">
              <a:extLst>
                <a:ext uri="{FF2B5EF4-FFF2-40B4-BE49-F238E27FC236}">
                  <a16:creationId xmlns:a16="http://schemas.microsoft.com/office/drawing/2014/main" id="{6913D6FD-8D28-AB55-AD95-0C4FD9EEC225}"/>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12" name="Line 11">
              <a:extLst>
                <a:ext uri="{FF2B5EF4-FFF2-40B4-BE49-F238E27FC236}">
                  <a16:creationId xmlns:a16="http://schemas.microsoft.com/office/drawing/2014/main" id="{C6E5A5A0-D43E-374B-9FBF-3A7802CA911F}"/>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13" name="TextBox 12">
              <a:extLst>
                <a:ext uri="{FF2B5EF4-FFF2-40B4-BE49-F238E27FC236}">
                  <a16:creationId xmlns:a16="http://schemas.microsoft.com/office/drawing/2014/main" id="{A06CC40D-025F-D1C4-B14D-F0AFC4423ECC}"/>
                </a:ext>
              </a:extLst>
            </p:cNvPr>
            <p:cNvSpPr txBox="1"/>
            <p:nvPr/>
          </p:nvSpPr>
          <p:spPr>
            <a:xfrm>
              <a:off x="1531332" y="1809648"/>
              <a:ext cx="383438" cy="268533"/>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80</a:t>
              </a:r>
            </a:p>
          </p:txBody>
        </p:sp>
        <p:sp>
          <p:nvSpPr>
            <p:cNvPr id="14" name="TextBox 13">
              <a:extLst>
                <a:ext uri="{FF2B5EF4-FFF2-40B4-BE49-F238E27FC236}">
                  <a16:creationId xmlns:a16="http://schemas.microsoft.com/office/drawing/2014/main" id="{DC845C74-0E83-E025-24B1-8BADE8656693}"/>
                </a:ext>
              </a:extLst>
            </p:cNvPr>
            <p:cNvSpPr txBox="1"/>
            <p:nvPr/>
          </p:nvSpPr>
          <p:spPr>
            <a:xfrm>
              <a:off x="1531332" y="2308180"/>
              <a:ext cx="383438" cy="268533"/>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60</a:t>
              </a:r>
            </a:p>
          </p:txBody>
        </p:sp>
        <p:sp>
          <p:nvSpPr>
            <p:cNvPr id="15" name="TextBox 14">
              <a:extLst>
                <a:ext uri="{FF2B5EF4-FFF2-40B4-BE49-F238E27FC236}">
                  <a16:creationId xmlns:a16="http://schemas.microsoft.com/office/drawing/2014/main" id="{3507F672-306F-2BE9-322C-AD87646AEB84}"/>
                </a:ext>
              </a:extLst>
            </p:cNvPr>
            <p:cNvSpPr txBox="1"/>
            <p:nvPr/>
          </p:nvSpPr>
          <p:spPr>
            <a:xfrm>
              <a:off x="1531332" y="2822832"/>
              <a:ext cx="383438" cy="268533"/>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40</a:t>
              </a:r>
            </a:p>
          </p:txBody>
        </p:sp>
        <p:sp>
          <p:nvSpPr>
            <p:cNvPr id="16" name="TextBox 15">
              <a:extLst>
                <a:ext uri="{FF2B5EF4-FFF2-40B4-BE49-F238E27FC236}">
                  <a16:creationId xmlns:a16="http://schemas.microsoft.com/office/drawing/2014/main" id="{C2EC8016-BF29-803E-7656-0468E1F148E3}"/>
                </a:ext>
              </a:extLst>
            </p:cNvPr>
            <p:cNvSpPr txBox="1"/>
            <p:nvPr/>
          </p:nvSpPr>
          <p:spPr>
            <a:xfrm>
              <a:off x="1531332" y="3326736"/>
              <a:ext cx="383438" cy="268533"/>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20</a:t>
              </a:r>
            </a:p>
          </p:txBody>
        </p:sp>
        <p:sp>
          <p:nvSpPr>
            <p:cNvPr id="17" name="TextBox 16">
              <a:extLst>
                <a:ext uri="{FF2B5EF4-FFF2-40B4-BE49-F238E27FC236}">
                  <a16:creationId xmlns:a16="http://schemas.microsoft.com/office/drawing/2014/main" id="{321B21A0-E4DA-DBA9-5854-8B55DBC5F644}"/>
                </a:ext>
              </a:extLst>
            </p:cNvPr>
            <p:cNvSpPr txBox="1"/>
            <p:nvPr/>
          </p:nvSpPr>
          <p:spPr>
            <a:xfrm>
              <a:off x="1630726" y="3836011"/>
              <a:ext cx="284052" cy="268533"/>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0</a:t>
              </a:r>
            </a:p>
          </p:txBody>
        </p:sp>
      </p:grpSp>
      <p:sp>
        <p:nvSpPr>
          <p:cNvPr id="18" name="TextBox 17">
            <a:extLst>
              <a:ext uri="{FF2B5EF4-FFF2-40B4-BE49-F238E27FC236}">
                <a16:creationId xmlns:a16="http://schemas.microsoft.com/office/drawing/2014/main" id="{C967752A-8C34-BD09-7AF2-2E06CAEA22B7}"/>
              </a:ext>
            </a:extLst>
          </p:cNvPr>
          <p:cNvSpPr txBox="1"/>
          <p:nvPr/>
        </p:nvSpPr>
        <p:spPr>
          <a:xfrm>
            <a:off x="821566" y="5577125"/>
            <a:ext cx="990977" cy="307777"/>
          </a:xfrm>
          <a:prstGeom prst="rect">
            <a:avLst/>
          </a:prstGeom>
          <a:noFill/>
        </p:spPr>
        <p:txBody>
          <a:bodyPr wrap="none" rtlCol="0">
            <a:spAutoFit/>
          </a:bodyPr>
          <a:lstStyle/>
          <a:p>
            <a:pPr algn="r" rtl="0"/>
            <a:r>
              <a:rPr lang="ja-jp" sz="1400">
                <a:solidFill>
                  <a:schemeClr val="tx1"/>
                </a:solidFill>
                <a:latin typeface="+mn-lt"/>
              </a:rPr>
              <a:t>リスク暴露患者数</a:t>
            </a:r>
          </a:p>
        </p:txBody>
      </p:sp>
      <p:grpSp>
        <p:nvGrpSpPr>
          <p:cNvPr id="20" name="Group 19">
            <a:extLst>
              <a:ext uri="{FF2B5EF4-FFF2-40B4-BE49-F238E27FC236}">
                <a16:creationId xmlns:a16="http://schemas.microsoft.com/office/drawing/2014/main" id="{B8D759D0-9B66-D3DE-E1E9-208AED080D8B}"/>
              </a:ext>
            </a:extLst>
          </p:cNvPr>
          <p:cNvGrpSpPr/>
          <p:nvPr/>
        </p:nvGrpSpPr>
        <p:grpSpPr>
          <a:xfrm>
            <a:off x="1831358" y="5100403"/>
            <a:ext cx="9164923" cy="360147"/>
            <a:chOff x="1499375" y="5471106"/>
            <a:chExt cx="6452007" cy="360147"/>
          </a:xfrm>
        </p:grpSpPr>
        <p:sp>
          <p:nvSpPr>
            <p:cNvPr id="23" name="Line 21">
              <a:extLst>
                <a:ext uri="{FF2B5EF4-FFF2-40B4-BE49-F238E27FC236}">
                  <a16:creationId xmlns:a16="http://schemas.microsoft.com/office/drawing/2014/main" id="{FCBE49DE-A7D0-D856-EE17-E9D9CD54BF76}"/>
                </a:ext>
              </a:extLst>
            </p:cNvPr>
            <p:cNvSpPr>
              <a:spLocks noChangeShapeType="1"/>
            </p:cNvSpPr>
            <p:nvPr/>
          </p:nvSpPr>
          <p:spPr bwMode="auto">
            <a:xfrm>
              <a:off x="795138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24" name="Line 21">
              <a:extLst>
                <a:ext uri="{FF2B5EF4-FFF2-40B4-BE49-F238E27FC236}">
                  <a16:creationId xmlns:a16="http://schemas.microsoft.com/office/drawing/2014/main" id="{79A872BC-4A92-1B44-7424-C7D59CC0CC83}"/>
                </a:ext>
              </a:extLst>
            </p:cNvPr>
            <p:cNvSpPr>
              <a:spLocks noChangeShapeType="1"/>
            </p:cNvSpPr>
            <p:nvPr/>
          </p:nvSpPr>
          <p:spPr bwMode="auto">
            <a:xfrm>
              <a:off x="757325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25" name="TextBox 24">
              <a:extLst>
                <a:ext uri="{FF2B5EF4-FFF2-40B4-BE49-F238E27FC236}">
                  <a16:creationId xmlns:a16="http://schemas.microsoft.com/office/drawing/2014/main" id="{F7DFC9EC-F10B-BDFC-AFEE-0E36EEF7E5D5}"/>
                </a:ext>
              </a:extLst>
            </p:cNvPr>
            <p:cNvSpPr txBox="1"/>
            <p:nvPr/>
          </p:nvSpPr>
          <p:spPr>
            <a:xfrm>
              <a:off x="7474584" y="5543106"/>
              <a:ext cx="191115"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16</a:t>
              </a:r>
            </a:p>
          </p:txBody>
        </p:sp>
        <p:sp>
          <p:nvSpPr>
            <p:cNvPr id="26" name="Line 21">
              <a:extLst>
                <a:ext uri="{FF2B5EF4-FFF2-40B4-BE49-F238E27FC236}">
                  <a16:creationId xmlns:a16="http://schemas.microsoft.com/office/drawing/2014/main" id="{FF27C0B1-A0D5-2B36-F29F-E08D675C6B0D}"/>
                </a:ext>
              </a:extLst>
            </p:cNvPr>
            <p:cNvSpPr>
              <a:spLocks noChangeShapeType="1"/>
            </p:cNvSpPr>
            <p:nvPr/>
          </p:nvSpPr>
          <p:spPr bwMode="auto">
            <a:xfrm>
              <a:off x="719761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1" name="Line 21">
              <a:extLst>
                <a:ext uri="{FF2B5EF4-FFF2-40B4-BE49-F238E27FC236}">
                  <a16:creationId xmlns:a16="http://schemas.microsoft.com/office/drawing/2014/main" id="{D6B135C2-48E1-8721-91C9-47BF5E6EDE77}"/>
                </a:ext>
              </a:extLst>
            </p:cNvPr>
            <p:cNvSpPr>
              <a:spLocks noChangeShapeType="1"/>
            </p:cNvSpPr>
            <p:nvPr/>
          </p:nvSpPr>
          <p:spPr bwMode="auto">
            <a:xfrm>
              <a:off x="682197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2" name="TextBox 31">
              <a:extLst>
                <a:ext uri="{FF2B5EF4-FFF2-40B4-BE49-F238E27FC236}">
                  <a16:creationId xmlns:a16="http://schemas.microsoft.com/office/drawing/2014/main" id="{1FA8BF01-1A34-0E1B-7ECA-B04D2927626C}"/>
                </a:ext>
              </a:extLst>
            </p:cNvPr>
            <p:cNvSpPr txBox="1"/>
            <p:nvPr/>
          </p:nvSpPr>
          <p:spPr>
            <a:xfrm>
              <a:off x="6723310" y="5543106"/>
              <a:ext cx="191115"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14</a:t>
              </a:r>
            </a:p>
          </p:txBody>
        </p:sp>
        <p:sp>
          <p:nvSpPr>
            <p:cNvPr id="33" name="Line 21">
              <a:extLst>
                <a:ext uri="{FF2B5EF4-FFF2-40B4-BE49-F238E27FC236}">
                  <a16:creationId xmlns:a16="http://schemas.microsoft.com/office/drawing/2014/main" id="{11CC0F04-4C57-5E6E-E0EA-16A3446B3CBE}"/>
                </a:ext>
              </a:extLst>
            </p:cNvPr>
            <p:cNvSpPr>
              <a:spLocks noChangeShapeType="1"/>
            </p:cNvSpPr>
            <p:nvPr/>
          </p:nvSpPr>
          <p:spPr bwMode="auto">
            <a:xfrm>
              <a:off x="644634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5" name="Line 21">
              <a:extLst>
                <a:ext uri="{FF2B5EF4-FFF2-40B4-BE49-F238E27FC236}">
                  <a16:creationId xmlns:a16="http://schemas.microsoft.com/office/drawing/2014/main" id="{380AD4AF-1A93-75C9-2C8D-155C3B10F0AD}"/>
                </a:ext>
              </a:extLst>
            </p:cNvPr>
            <p:cNvSpPr>
              <a:spLocks noChangeShapeType="1"/>
            </p:cNvSpPr>
            <p:nvPr/>
          </p:nvSpPr>
          <p:spPr bwMode="auto">
            <a:xfrm>
              <a:off x="607070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6" name="TextBox 35">
              <a:extLst>
                <a:ext uri="{FF2B5EF4-FFF2-40B4-BE49-F238E27FC236}">
                  <a16:creationId xmlns:a16="http://schemas.microsoft.com/office/drawing/2014/main" id="{8AFD67B5-1712-4E5E-8A00-BF7D52C3F625}"/>
                </a:ext>
              </a:extLst>
            </p:cNvPr>
            <p:cNvSpPr txBox="1"/>
            <p:nvPr/>
          </p:nvSpPr>
          <p:spPr>
            <a:xfrm>
              <a:off x="5972036" y="5543106"/>
              <a:ext cx="191115"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12</a:t>
              </a:r>
            </a:p>
          </p:txBody>
        </p:sp>
        <p:sp>
          <p:nvSpPr>
            <p:cNvPr id="37" name="Line 21">
              <a:extLst>
                <a:ext uri="{FF2B5EF4-FFF2-40B4-BE49-F238E27FC236}">
                  <a16:creationId xmlns:a16="http://schemas.microsoft.com/office/drawing/2014/main" id="{BF4F69D3-E802-3223-48DC-E41DD9690ECC}"/>
                </a:ext>
              </a:extLst>
            </p:cNvPr>
            <p:cNvSpPr>
              <a:spLocks noChangeShapeType="1"/>
            </p:cNvSpPr>
            <p:nvPr/>
          </p:nvSpPr>
          <p:spPr bwMode="auto">
            <a:xfrm>
              <a:off x="569506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9" name="Line 21">
              <a:extLst>
                <a:ext uri="{FF2B5EF4-FFF2-40B4-BE49-F238E27FC236}">
                  <a16:creationId xmlns:a16="http://schemas.microsoft.com/office/drawing/2014/main" id="{2F0CCAB6-C063-B96C-82DC-114763A97631}"/>
                </a:ext>
              </a:extLst>
            </p:cNvPr>
            <p:cNvSpPr>
              <a:spLocks noChangeShapeType="1"/>
            </p:cNvSpPr>
            <p:nvPr/>
          </p:nvSpPr>
          <p:spPr bwMode="auto">
            <a:xfrm>
              <a:off x="531943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0" name="TextBox 39">
              <a:extLst>
                <a:ext uri="{FF2B5EF4-FFF2-40B4-BE49-F238E27FC236}">
                  <a16:creationId xmlns:a16="http://schemas.microsoft.com/office/drawing/2014/main" id="{AC466983-2754-14F1-E8E0-724527C8E890}"/>
                </a:ext>
              </a:extLst>
            </p:cNvPr>
            <p:cNvSpPr txBox="1"/>
            <p:nvPr/>
          </p:nvSpPr>
          <p:spPr>
            <a:xfrm>
              <a:off x="5220760" y="5543106"/>
              <a:ext cx="191115"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10</a:t>
              </a:r>
            </a:p>
          </p:txBody>
        </p:sp>
        <p:sp>
          <p:nvSpPr>
            <p:cNvPr id="41" name="Line 21">
              <a:extLst>
                <a:ext uri="{FF2B5EF4-FFF2-40B4-BE49-F238E27FC236}">
                  <a16:creationId xmlns:a16="http://schemas.microsoft.com/office/drawing/2014/main" id="{B90AB23B-E15C-18D8-A0E2-98F32D8A736B}"/>
                </a:ext>
              </a:extLst>
            </p:cNvPr>
            <p:cNvSpPr>
              <a:spLocks noChangeShapeType="1"/>
            </p:cNvSpPr>
            <p:nvPr/>
          </p:nvSpPr>
          <p:spPr bwMode="auto">
            <a:xfrm>
              <a:off x="4943794"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3" name="Line 21">
              <a:extLst>
                <a:ext uri="{FF2B5EF4-FFF2-40B4-BE49-F238E27FC236}">
                  <a16:creationId xmlns:a16="http://schemas.microsoft.com/office/drawing/2014/main" id="{8F0B0C1D-8D9A-533D-C6CE-088E95E3C17A}"/>
                </a:ext>
              </a:extLst>
            </p:cNvPr>
            <p:cNvSpPr>
              <a:spLocks noChangeShapeType="1"/>
            </p:cNvSpPr>
            <p:nvPr/>
          </p:nvSpPr>
          <p:spPr bwMode="auto">
            <a:xfrm>
              <a:off x="4568157"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4" name="TextBox 43">
              <a:extLst>
                <a:ext uri="{FF2B5EF4-FFF2-40B4-BE49-F238E27FC236}">
                  <a16:creationId xmlns:a16="http://schemas.microsoft.com/office/drawing/2014/main" id="{A5C349AB-CE6A-E70A-306F-F94BCCD54F6B}"/>
                </a:ext>
              </a:extLst>
            </p:cNvPr>
            <p:cNvSpPr txBox="1"/>
            <p:nvPr/>
          </p:nvSpPr>
          <p:spPr>
            <a:xfrm>
              <a:off x="4504470" y="5543106"/>
              <a:ext cx="121149"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8</a:t>
              </a:r>
            </a:p>
          </p:txBody>
        </p:sp>
        <p:sp>
          <p:nvSpPr>
            <p:cNvPr id="45" name="Line 21">
              <a:extLst>
                <a:ext uri="{FF2B5EF4-FFF2-40B4-BE49-F238E27FC236}">
                  <a16:creationId xmlns:a16="http://schemas.microsoft.com/office/drawing/2014/main" id="{6E9FA8DC-02BA-2F44-D470-7F45AE12C8D4}"/>
                </a:ext>
              </a:extLst>
            </p:cNvPr>
            <p:cNvSpPr>
              <a:spLocks noChangeShapeType="1"/>
            </p:cNvSpPr>
            <p:nvPr/>
          </p:nvSpPr>
          <p:spPr bwMode="auto">
            <a:xfrm>
              <a:off x="4192520"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7" name="Line 21">
              <a:extLst>
                <a:ext uri="{FF2B5EF4-FFF2-40B4-BE49-F238E27FC236}">
                  <a16:creationId xmlns:a16="http://schemas.microsoft.com/office/drawing/2014/main" id="{5AD3D9BD-7AF1-6B64-1929-FDE1CCAE3997}"/>
                </a:ext>
              </a:extLst>
            </p:cNvPr>
            <p:cNvSpPr>
              <a:spLocks noChangeShapeType="1"/>
            </p:cNvSpPr>
            <p:nvPr/>
          </p:nvSpPr>
          <p:spPr bwMode="auto">
            <a:xfrm>
              <a:off x="3816883"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8" name="TextBox 47">
              <a:extLst>
                <a:ext uri="{FF2B5EF4-FFF2-40B4-BE49-F238E27FC236}">
                  <a16:creationId xmlns:a16="http://schemas.microsoft.com/office/drawing/2014/main" id="{197BC5E0-0E93-B911-2E4D-5F3D58535F2A}"/>
                </a:ext>
              </a:extLst>
            </p:cNvPr>
            <p:cNvSpPr txBox="1"/>
            <p:nvPr/>
          </p:nvSpPr>
          <p:spPr>
            <a:xfrm>
              <a:off x="3753197" y="5543106"/>
              <a:ext cx="121149"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6</a:t>
              </a:r>
            </a:p>
          </p:txBody>
        </p:sp>
        <p:sp>
          <p:nvSpPr>
            <p:cNvPr id="49" name="Line 21">
              <a:extLst>
                <a:ext uri="{FF2B5EF4-FFF2-40B4-BE49-F238E27FC236}">
                  <a16:creationId xmlns:a16="http://schemas.microsoft.com/office/drawing/2014/main" id="{DD1C0367-4DC2-8474-D1ED-B34F8866D7EF}"/>
                </a:ext>
              </a:extLst>
            </p:cNvPr>
            <p:cNvSpPr>
              <a:spLocks noChangeShapeType="1"/>
            </p:cNvSpPr>
            <p:nvPr/>
          </p:nvSpPr>
          <p:spPr bwMode="auto">
            <a:xfrm>
              <a:off x="3441246"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51" name="Line 21">
              <a:extLst>
                <a:ext uri="{FF2B5EF4-FFF2-40B4-BE49-F238E27FC236}">
                  <a16:creationId xmlns:a16="http://schemas.microsoft.com/office/drawing/2014/main" id="{A39B9454-A5DF-AC2D-AD0D-1668563611FE}"/>
                </a:ext>
              </a:extLst>
            </p:cNvPr>
            <p:cNvSpPr>
              <a:spLocks noChangeShapeType="1"/>
            </p:cNvSpPr>
            <p:nvPr/>
          </p:nvSpPr>
          <p:spPr bwMode="auto">
            <a:xfrm>
              <a:off x="3065609"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52" name="TextBox 51">
              <a:extLst>
                <a:ext uri="{FF2B5EF4-FFF2-40B4-BE49-F238E27FC236}">
                  <a16:creationId xmlns:a16="http://schemas.microsoft.com/office/drawing/2014/main" id="{27A5C4E5-EFBE-C31A-7435-7C19542651ED}"/>
                </a:ext>
              </a:extLst>
            </p:cNvPr>
            <p:cNvSpPr txBox="1"/>
            <p:nvPr/>
          </p:nvSpPr>
          <p:spPr>
            <a:xfrm>
              <a:off x="3001923" y="5543106"/>
              <a:ext cx="121149"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4</a:t>
              </a:r>
            </a:p>
          </p:txBody>
        </p:sp>
        <p:sp>
          <p:nvSpPr>
            <p:cNvPr id="53" name="Line 21">
              <a:extLst>
                <a:ext uri="{FF2B5EF4-FFF2-40B4-BE49-F238E27FC236}">
                  <a16:creationId xmlns:a16="http://schemas.microsoft.com/office/drawing/2014/main" id="{9AAB9AE4-D2DC-9D79-2C9D-2DEDC529AF2F}"/>
                </a:ext>
              </a:extLst>
            </p:cNvPr>
            <p:cNvSpPr>
              <a:spLocks noChangeShapeType="1"/>
            </p:cNvSpPr>
            <p:nvPr/>
          </p:nvSpPr>
          <p:spPr bwMode="auto">
            <a:xfrm>
              <a:off x="2689972"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55" name="Line 21">
              <a:extLst>
                <a:ext uri="{FF2B5EF4-FFF2-40B4-BE49-F238E27FC236}">
                  <a16:creationId xmlns:a16="http://schemas.microsoft.com/office/drawing/2014/main" id="{A9F5DFC8-167C-E6BF-ED12-1D25BBF89B64}"/>
                </a:ext>
              </a:extLst>
            </p:cNvPr>
            <p:cNvSpPr>
              <a:spLocks noChangeShapeType="1"/>
            </p:cNvSpPr>
            <p:nvPr/>
          </p:nvSpPr>
          <p:spPr bwMode="auto">
            <a:xfrm>
              <a:off x="2314335"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56" name="TextBox 55">
              <a:extLst>
                <a:ext uri="{FF2B5EF4-FFF2-40B4-BE49-F238E27FC236}">
                  <a16:creationId xmlns:a16="http://schemas.microsoft.com/office/drawing/2014/main" id="{564E72C4-A261-C6A4-FFB7-96624929D2C6}"/>
                </a:ext>
              </a:extLst>
            </p:cNvPr>
            <p:cNvSpPr txBox="1"/>
            <p:nvPr/>
          </p:nvSpPr>
          <p:spPr>
            <a:xfrm>
              <a:off x="2250649" y="5543106"/>
              <a:ext cx="121149"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2</a:t>
              </a:r>
            </a:p>
          </p:txBody>
        </p:sp>
        <p:sp>
          <p:nvSpPr>
            <p:cNvPr id="57" name="Line 21">
              <a:extLst>
                <a:ext uri="{FF2B5EF4-FFF2-40B4-BE49-F238E27FC236}">
                  <a16:creationId xmlns:a16="http://schemas.microsoft.com/office/drawing/2014/main" id="{0AB7C59D-D897-3B0A-D923-72188CB67292}"/>
                </a:ext>
              </a:extLst>
            </p:cNvPr>
            <p:cNvSpPr>
              <a:spLocks noChangeShapeType="1"/>
            </p:cNvSpPr>
            <p:nvPr/>
          </p:nvSpPr>
          <p:spPr bwMode="auto">
            <a:xfrm>
              <a:off x="1938698"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59" name="Line 21">
              <a:extLst>
                <a:ext uri="{FF2B5EF4-FFF2-40B4-BE49-F238E27FC236}">
                  <a16:creationId xmlns:a16="http://schemas.microsoft.com/office/drawing/2014/main" id="{97FB8E3B-DC58-F9F6-1777-E5AB56D66B0B}"/>
                </a:ext>
              </a:extLst>
            </p:cNvPr>
            <p:cNvSpPr>
              <a:spLocks noChangeShapeType="1"/>
            </p:cNvSpPr>
            <p:nvPr/>
          </p:nvSpPr>
          <p:spPr bwMode="auto">
            <a:xfrm>
              <a:off x="1563061" y="54711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60" name="TextBox 59">
              <a:extLst>
                <a:ext uri="{FF2B5EF4-FFF2-40B4-BE49-F238E27FC236}">
                  <a16:creationId xmlns:a16="http://schemas.microsoft.com/office/drawing/2014/main" id="{B5A40A31-2555-1B75-2EA4-EF8AB1D0228A}"/>
                </a:ext>
              </a:extLst>
            </p:cNvPr>
            <p:cNvSpPr txBox="1"/>
            <p:nvPr/>
          </p:nvSpPr>
          <p:spPr>
            <a:xfrm>
              <a:off x="1499375" y="5543106"/>
              <a:ext cx="121149"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0</a:t>
              </a:r>
            </a:p>
          </p:txBody>
        </p:sp>
      </p:grpSp>
      <p:grpSp>
        <p:nvGrpSpPr>
          <p:cNvPr id="61" name="Group 60">
            <a:extLst>
              <a:ext uri="{FF2B5EF4-FFF2-40B4-BE49-F238E27FC236}">
                <a16:creationId xmlns:a16="http://schemas.microsoft.com/office/drawing/2014/main" id="{D7F4612E-E6FF-D294-8F5B-02AF1879C1D6}"/>
              </a:ext>
            </a:extLst>
          </p:cNvPr>
          <p:cNvGrpSpPr/>
          <p:nvPr/>
        </p:nvGrpSpPr>
        <p:grpSpPr>
          <a:xfrm>
            <a:off x="1781665" y="5596373"/>
            <a:ext cx="9793085" cy="288147"/>
            <a:chOff x="1934065" y="5596373"/>
            <a:chExt cx="9793085" cy="288147"/>
          </a:xfrm>
        </p:grpSpPr>
        <p:sp>
          <p:nvSpPr>
            <p:cNvPr id="62" name="TextBox 61">
              <a:extLst>
                <a:ext uri="{FF2B5EF4-FFF2-40B4-BE49-F238E27FC236}">
                  <a16:creationId xmlns:a16="http://schemas.microsoft.com/office/drawing/2014/main" id="{387B2A5B-8ABE-F616-AF9C-5CCC7669F2B3}"/>
                </a:ext>
              </a:extLst>
            </p:cNvPr>
            <p:cNvSpPr txBox="1"/>
            <p:nvPr/>
          </p:nvSpPr>
          <p:spPr>
            <a:xfrm>
              <a:off x="11062638" y="5596373"/>
              <a:ext cx="172089"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0</a:t>
              </a:r>
            </a:p>
          </p:txBody>
        </p:sp>
        <p:sp>
          <p:nvSpPr>
            <p:cNvPr id="63" name="TextBox 62">
              <a:extLst>
                <a:ext uri="{FF2B5EF4-FFF2-40B4-BE49-F238E27FC236}">
                  <a16:creationId xmlns:a16="http://schemas.microsoft.com/office/drawing/2014/main" id="{494E7B04-FEBE-3615-636A-00CD4B3F68B7}"/>
                </a:ext>
              </a:extLst>
            </p:cNvPr>
            <p:cNvSpPr txBox="1"/>
            <p:nvPr/>
          </p:nvSpPr>
          <p:spPr>
            <a:xfrm>
              <a:off x="11654383" y="5596373"/>
              <a:ext cx="72767" cy="288147"/>
            </a:xfrm>
            <a:prstGeom prst="rect">
              <a:avLst/>
            </a:prstGeom>
            <a:noFill/>
          </p:spPr>
          <p:txBody>
            <a:bodyPr wrap="none" lIns="36000" tIns="36000" rIns="36000" bIns="36000" rtlCol="0" anchor="t" anchorCtr="0">
              <a:spAutoFit/>
            </a:bodyPr>
            <a:lstStyle/>
            <a:p>
              <a:pPr algn="ctr" rtl="0"/>
              <a:endParaRPr lang="en-GB" sz="1400" dirty="0">
                <a:solidFill>
                  <a:schemeClr val="accent1"/>
                </a:solidFill>
                <a:latin typeface="+mn-lt"/>
                <a:cs typeface="Arial" panose="020B0604020202020204" pitchFamily="34" charset="0"/>
              </a:endParaRPr>
            </a:p>
          </p:txBody>
        </p:sp>
        <p:sp>
          <p:nvSpPr>
            <p:cNvPr id="64" name="TextBox 63">
              <a:extLst>
                <a:ext uri="{FF2B5EF4-FFF2-40B4-BE49-F238E27FC236}">
                  <a16:creationId xmlns:a16="http://schemas.microsoft.com/office/drawing/2014/main" id="{501D61AE-FE95-1C20-3E82-DB925CEAEEB3}"/>
                </a:ext>
              </a:extLst>
            </p:cNvPr>
            <p:cNvSpPr txBox="1"/>
            <p:nvPr/>
          </p:nvSpPr>
          <p:spPr>
            <a:xfrm>
              <a:off x="10521095" y="5596373"/>
              <a:ext cx="172089"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3</a:t>
              </a:r>
            </a:p>
          </p:txBody>
        </p:sp>
        <p:sp>
          <p:nvSpPr>
            <p:cNvPr id="65" name="TextBox 64">
              <a:extLst>
                <a:ext uri="{FF2B5EF4-FFF2-40B4-BE49-F238E27FC236}">
                  <a16:creationId xmlns:a16="http://schemas.microsoft.com/office/drawing/2014/main" id="{567F1B1A-6BC1-519B-CEE3-875B7CD7BF20}"/>
                </a:ext>
              </a:extLst>
            </p:cNvPr>
            <p:cNvSpPr txBox="1"/>
            <p:nvPr/>
          </p:nvSpPr>
          <p:spPr>
            <a:xfrm>
              <a:off x="9987511" y="5596373"/>
              <a:ext cx="172089"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6</a:t>
              </a:r>
            </a:p>
          </p:txBody>
        </p:sp>
        <p:sp>
          <p:nvSpPr>
            <p:cNvPr id="66" name="TextBox 65">
              <a:extLst>
                <a:ext uri="{FF2B5EF4-FFF2-40B4-BE49-F238E27FC236}">
                  <a16:creationId xmlns:a16="http://schemas.microsoft.com/office/drawing/2014/main" id="{C6551A9F-8492-2BE8-57CC-7A2341D06C75}"/>
                </a:ext>
              </a:extLst>
            </p:cNvPr>
            <p:cNvSpPr txBox="1"/>
            <p:nvPr/>
          </p:nvSpPr>
          <p:spPr>
            <a:xfrm>
              <a:off x="9453928" y="5596373"/>
              <a:ext cx="172089"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6</a:t>
              </a:r>
            </a:p>
          </p:txBody>
        </p:sp>
        <p:sp>
          <p:nvSpPr>
            <p:cNvPr id="67" name="TextBox 66">
              <a:extLst>
                <a:ext uri="{FF2B5EF4-FFF2-40B4-BE49-F238E27FC236}">
                  <a16:creationId xmlns:a16="http://schemas.microsoft.com/office/drawing/2014/main" id="{68040CE2-B3D0-B8CC-98F2-C4E4DD69D353}"/>
                </a:ext>
              </a:extLst>
            </p:cNvPr>
            <p:cNvSpPr txBox="1"/>
            <p:nvPr/>
          </p:nvSpPr>
          <p:spPr>
            <a:xfrm>
              <a:off x="8920344" y="5596373"/>
              <a:ext cx="172089"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9</a:t>
              </a:r>
            </a:p>
          </p:txBody>
        </p:sp>
        <p:sp>
          <p:nvSpPr>
            <p:cNvPr id="68" name="TextBox 67">
              <a:extLst>
                <a:ext uri="{FF2B5EF4-FFF2-40B4-BE49-F238E27FC236}">
                  <a16:creationId xmlns:a16="http://schemas.microsoft.com/office/drawing/2014/main" id="{14D4391D-26C1-D086-0021-3D4206E1FC80}"/>
                </a:ext>
              </a:extLst>
            </p:cNvPr>
            <p:cNvSpPr txBox="1"/>
            <p:nvPr/>
          </p:nvSpPr>
          <p:spPr>
            <a:xfrm>
              <a:off x="8337068"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19</a:t>
              </a:r>
            </a:p>
          </p:txBody>
        </p:sp>
        <p:sp>
          <p:nvSpPr>
            <p:cNvPr id="69" name="TextBox 68">
              <a:extLst>
                <a:ext uri="{FF2B5EF4-FFF2-40B4-BE49-F238E27FC236}">
                  <a16:creationId xmlns:a16="http://schemas.microsoft.com/office/drawing/2014/main" id="{C076B6E7-D9F4-BF22-DC78-1B90D46F4FD7}"/>
                </a:ext>
              </a:extLst>
            </p:cNvPr>
            <p:cNvSpPr txBox="1"/>
            <p:nvPr/>
          </p:nvSpPr>
          <p:spPr>
            <a:xfrm>
              <a:off x="7803484"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21</a:t>
              </a:r>
            </a:p>
          </p:txBody>
        </p:sp>
        <p:sp>
          <p:nvSpPr>
            <p:cNvPr id="70" name="TextBox 69">
              <a:extLst>
                <a:ext uri="{FF2B5EF4-FFF2-40B4-BE49-F238E27FC236}">
                  <a16:creationId xmlns:a16="http://schemas.microsoft.com/office/drawing/2014/main" id="{9AC3B849-AECA-9BFB-7E65-F958B5AD02ED}"/>
                </a:ext>
              </a:extLst>
            </p:cNvPr>
            <p:cNvSpPr txBox="1"/>
            <p:nvPr/>
          </p:nvSpPr>
          <p:spPr>
            <a:xfrm>
              <a:off x="7269900"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26</a:t>
              </a:r>
            </a:p>
          </p:txBody>
        </p:sp>
        <p:sp>
          <p:nvSpPr>
            <p:cNvPr id="71" name="TextBox 70">
              <a:extLst>
                <a:ext uri="{FF2B5EF4-FFF2-40B4-BE49-F238E27FC236}">
                  <a16:creationId xmlns:a16="http://schemas.microsoft.com/office/drawing/2014/main" id="{53AECE4E-3BE6-9DF4-4C91-62E5716F0986}"/>
                </a:ext>
              </a:extLst>
            </p:cNvPr>
            <p:cNvSpPr txBox="1"/>
            <p:nvPr/>
          </p:nvSpPr>
          <p:spPr>
            <a:xfrm>
              <a:off x="6736317"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37</a:t>
              </a:r>
            </a:p>
          </p:txBody>
        </p:sp>
        <p:sp>
          <p:nvSpPr>
            <p:cNvPr id="72" name="TextBox 71">
              <a:extLst>
                <a:ext uri="{FF2B5EF4-FFF2-40B4-BE49-F238E27FC236}">
                  <a16:creationId xmlns:a16="http://schemas.microsoft.com/office/drawing/2014/main" id="{DA18149B-7F12-F969-9D58-5D509BF88893}"/>
                </a:ext>
              </a:extLst>
            </p:cNvPr>
            <p:cNvSpPr txBox="1"/>
            <p:nvPr/>
          </p:nvSpPr>
          <p:spPr>
            <a:xfrm>
              <a:off x="6202733"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43</a:t>
              </a:r>
            </a:p>
          </p:txBody>
        </p:sp>
        <p:sp>
          <p:nvSpPr>
            <p:cNvPr id="73" name="TextBox 72">
              <a:extLst>
                <a:ext uri="{FF2B5EF4-FFF2-40B4-BE49-F238E27FC236}">
                  <a16:creationId xmlns:a16="http://schemas.microsoft.com/office/drawing/2014/main" id="{D1E1E4CF-B0F1-4E9F-2E30-4346BA6571BF}"/>
                </a:ext>
              </a:extLst>
            </p:cNvPr>
            <p:cNvSpPr txBox="1"/>
            <p:nvPr/>
          </p:nvSpPr>
          <p:spPr>
            <a:xfrm>
              <a:off x="5669150"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43</a:t>
              </a:r>
            </a:p>
          </p:txBody>
        </p:sp>
        <p:sp>
          <p:nvSpPr>
            <p:cNvPr id="74" name="TextBox 73">
              <a:extLst>
                <a:ext uri="{FF2B5EF4-FFF2-40B4-BE49-F238E27FC236}">
                  <a16:creationId xmlns:a16="http://schemas.microsoft.com/office/drawing/2014/main" id="{047A5322-6D57-6C74-A682-D268918FABD0}"/>
                </a:ext>
              </a:extLst>
            </p:cNvPr>
            <p:cNvSpPr txBox="1"/>
            <p:nvPr/>
          </p:nvSpPr>
          <p:spPr>
            <a:xfrm>
              <a:off x="5135566"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49</a:t>
              </a:r>
            </a:p>
          </p:txBody>
        </p:sp>
        <p:sp>
          <p:nvSpPr>
            <p:cNvPr id="75" name="TextBox 74">
              <a:extLst>
                <a:ext uri="{FF2B5EF4-FFF2-40B4-BE49-F238E27FC236}">
                  <a16:creationId xmlns:a16="http://schemas.microsoft.com/office/drawing/2014/main" id="{D6D16E02-AD2E-2537-473E-C7BE49FF1F44}"/>
                </a:ext>
              </a:extLst>
            </p:cNvPr>
            <p:cNvSpPr txBox="1"/>
            <p:nvPr/>
          </p:nvSpPr>
          <p:spPr>
            <a:xfrm>
              <a:off x="4601983"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57</a:t>
              </a:r>
            </a:p>
          </p:txBody>
        </p:sp>
        <p:sp>
          <p:nvSpPr>
            <p:cNvPr id="76" name="TextBox 75">
              <a:extLst>
                <a:ext uri="{FF2B5EF4-FFF2-40B4-BE49-F238E27FC236}">
                  <a16:creationId xmlns:a16="http://schemas.microsoft.com/office/drawing/2014/main" id="{C5F21851-1F15-EB94-2424-B813CAB853E3}"/>
                </a:ext>
              </a:extLst>
            </p:cNvPr>
            <p:cNvSpPr txBox="1"/>
            <p:nvPr/>
          </p:nvSpPr>
          <p:spPr>
            <a:xfrm>
              <a:off x="4068399"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65</a:t>
              </a:r>
            </a:p>
          </p:txBody>
        </p:sp>
        <p:sp>
          <p:nvSpPr>
            <p:cNvPr id="77" name="TextBox 76">
              <a:extLst>
                <a:ext uri="{FF2B5EF4-FFF2-40B4-BE49-F238E27FC236}">
                  <a16:creationId xmlns:a16="http://schemas.microsoft.com/office/drawing/2014/main" id="{8D2C869B-7D0E-4013-3055-5422F4A4027F}"/>
                </a:ext>
              </a:extLst>
            </p:cNvPr>
            <p:cNvSpPr txBox="1"/>
            <p:nvPr/>
          </p:nvSpPr>
          <p:spPr>
            <a:xfrm>
              <a:off x="3534816"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65</a:t>
              </a:r>
            </a:p>
          </p:txBody>
        </p:sp>
        <p:sp>
          <p:nvSpPr>
            <p:cNvPr id="78" name="TextBox 77">
              <a:extLst>
                <a:ext uri="{FF2B5EF4-FFF2-40B4-BE49-F238E27FC236}">
                  <a16:creationId xmlns:a16="http://schemas.microsoft.com/office/drawing/2014/main" id="{5C7AD1AF-ED97-3503-7E5A-EC8A3A505C13}"/>
                </a:ext>
              </a:extLst>
            </p:cNvPr>
            <p:cNvSpPr txBox="1"/>
            <p:nvPr/>
          </p:nvSpPr>
          <p:spPr>
            <a:xfrm>
              <a:off x="3001232"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69</a:t>
              </a:r>
            </a:p>
          </p:txBody>
        </p:sp>
        <p:sp>
          <p:nvSpPr>
            <p:cNvPr id="79" name="TextBox 78">
              <a:extLst>
                <a:ext uri="{FF2B5EF4-FFF2-40B4-BE49-F238E27FC236}">
                  <a16:creationId xmlns:a16="http://schemas.microsoft.com/office/drawing/2014/main" id="{DACD40FB-22AD-F69A-77FC-7EB63565177E}"/>
                </a:ext>
              </a:extLst>
            </p:cNvPr>
            <p:cNvSpPr txBox="1"/>
            <p:nvPr/>
          </p:nvSpPr>
          <p:spPr>
            <a:xfrm>
              <a:off x="2467649"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75</a:t>
              </a:r>
            </a:p>
          </p:txBody>
        </p:sp>
        <p:sp>
          <p:nvSpPr>
            <p:cNvPr id="80" name="TextBox 79">
              <a:extLst>
                <a:ext uri="{FF2B5EF4-FFF2-40B4-BE49-F238E27FC236}">
                  <a16:creationId xmlns:a16="http://schemas.microsoft.com/office/drawing/2014/main" id="{48B4754F-3C52-80A1-1244-218756C7A384}"/>
                </a:ext>
              </a:extLst>
            </p:cNvPr>
            <p:cNvSpPr txBox="1"/>
            <p:nvPr/>
          </p:nvSpPr>
          <p:spPr>
            <a:xfrm>
              <a:off x="1934065" y="5596373"/>
              <a:ext cx="271475" cy="288147"/>
            </a:xfrm>
            <a:prstGeom prst="rect">
              <a:avLst/>
            </a:prstGeom>
            <a:noFill/>
          </p:spPr>
          <p:txBody>
            <a:bodyPr wrap="none" lIns="36000" tIns="36000" rIns="36000" bIns="36000" rtlCol="0" anchor="t" anchorCtr="0">
              <a:spAutoFit/>
            </a:bodyPr>
            <a:lstStyle/>
            <a:p>
              <a:pPr algn="ctr" rtl="0"/>
              <a:r>
                <a:rPr lang="ja-jp" sz="1400">
                  <a:solidFill>
                    <a:schemeClr val="accent1"/>
                  </a:solidFill>
                  <a:latin typeface="+mn-lt"/>
                  <a:cs typeface="Arial" panose="020B0604020202020204" pitchFamily="34" charset="0"/>
                </a:rPr>
                <a:t>75</a:t>
              </a:r>
            </a:p>
          </p:txBody>
        </p:sp>
      </p:grpSp>
      <p:sp>
        <p:nvSpPr>
          <p:cNvPr id="81" name="TextBox 80">
            <a:extLst>
              <a:ext uri="{FF2B5EF4-FFF2-40B4-BE49-F238E27FC236}">
                <a16:creationId xmlns:a16="http://schemas.microsoft.com/office/drawing/2014/main" id="{21971F66-F8EB-D7A4-0E03-7DB09A9D84E4}"/>
              </a:ext>
            </a:extLst>
          </p:cNvPr>
          <p:cNvSpPr txBox="1"/>
          <p:nvPr/>
        </p:nvSpPr>
        <p:spPr>
          <a:xfrm>
            <a:off x="6173053" y="5371928"/>
            <a:ext cx="1268296" cy="307777"/>
          </a:xfrm>
          <a:prstGeom prst="rect">
            <a:avLst/>
          </a:prstGeom>
          <a:noFill/>
        </p:spPr>
        <p:txBody>
          <a:bodyPr wrap="none" rtlCol="0">
            <a:spAutoFit/>
          </a:bodyPr>
          <a:lstStyle/>
          <a:p>
            <a:pPr algn="ctr" rtl="0" fontAlgn="base">
              <a:spcBef>
                <a:spcPct val="0"/>
              </a:spcBef>
              <a:spcAft>
                <a:spcPct val="0"/>
              </a:spcAft>
            </a:pPr>
            <a:r>
              <a:rPr lang="ja-jp" sz="1400">
                <a:solidFill>
                  <a:schemeClr val="tx1"/>
                </a:solidFill>
                <a:latin typeface="+mn-lt"/>
                <a:cs typeface="Arial" panose="020B0604020202020204" pitchFamily="34" charset="0"/>
              </a:rPr>
              <a:t>期間、月</a:t>
            </a:r>
          </a:p>
        </p:txBody>
      </p:sp>
      <p:sp>
        <p:nvSpPr>
          <p:cNvPr id="82" name="TextBox 81">
            <a:extLst>
              <a:ext uri="{FF2B5EF4-FFF2-40B4-BE49-F238E27FC236}">
                <a16:creationId xmlns:a16="http://schemas.microsoft.com/office/drawing/2014/main" id="{3ABF8F4A-C3F4-0EB6-CB0F-FE8E99935312}"/>
              </a:ext>
            </a:extLst>
          </p:cNvPr>
          <p:cNvSpPr txBox="1"/>
          <p:nvPr/>
        </p:nvSpPr>
        <p:spPr>
          <a:xfrm>
            <a:off x="4766149" y="1536700"/>
            <a:ext cx="2659702" cy="338554"/>
          </a:xfrm>
          <a:prstGeom prst="rect">
            <a:avLst/>
          </a:prstGeom>
          <a:noFill/>
        </p:spPr>
        <p:txBody>
          <a:bodyPr wrap="none" rtlCol="0">
            <a:spAutoFit/>
          </a:bodyPr>
          <a:lstStyle/>
          <a:p>
            <a:pPr algn="ctr" rtl="0"/>
            <a:r>
              <a:rPr lang="ja-jp" sz="1600" b="1">
                <a:solidFill>
                  <a:schemeClr val="tx1"/>
                </a:solidFill>
                <a:latin typeface="+mn-lt"/>
              </a:rPr>
              <a:t>無増悪生存期間</a:t>
            </a:r>
          </a:p>
        </p:txBody>
      </p:sp>
      <p:graphicFrame>
        <p:nvGraphicFramePr>
          <p:cNvPr id="83" name="Table 82">
            <a:extLst>
              <a:ext uri="{FF2B5EF4-FFF2-40B4-BE49-F238E27FC236}">
                <a16:creationId xmlns:a16="http://schemas.microsoft.com/office/drawing/2014/main" id="{F2F960DF-6B68-ECE0-8D1B-A0E88E2098C8}"/>
              </a:ext>
            </a:extLst>
          </p:cNvPr>
          <p:cNvGraphicFramePr>
            <a:graphicFrameLocks noGrp="1"/>
          </p:cNvGraphicFramePr>
          <p:nvPr>
            <p:extLst>
              <p:ext uri="{D42A27DB-BD31-4B8C-83A1-F6EECF244321}">
                <p14:modId xmlns:p14="http://schemas.microsoft.com/office/powerpoint/2010/main" val="2587130429"/>
              </p:ext>
            </p:extLst>
          </p:nvPr>
        </p:nvGraphicFramePr>
        <p:xfrm>
          <a:off x="7694934" y="2010669"/>
          <a:ext cx="4165228" cy="692640"/>
        </p:xfrm>
        <a:graphic>
          <a:graphicData uri="http://schemas.openxmlformats.org/drawingml/2006/table">
            <a:tbl>
              <a:tblPr firstRow="1" bandRow="1">
                <a:tableStyleId>{69012ECD-51FC-41F1-AA8D-1B2483CD663E}</a:tableStyleId>
              </a:tblPr>
              <a:tblGrid>
                <a:gridCol w="2564938">
                  <a:extLst>
                    <a:ext uri="{9D8B030D-6E8A-4147-A177-3AD203B41FA5}">
                      <a16:colId xmlns:a16="http://schemas.microsoft.com/office/drawing/2014/main" val="881070766"/>
                    </a:ext>
                  </a:extLst>
                </a:gridCol>
                <a:gridCol w="1600290">
                  <a:extLst>
                    <a:ext uri="{9D8B030D-6E8A-4147-A177-3AD203B41FA5}">
                      <a16:colId xmlns:a16="http://schemas.microsoft.com/office/drawing/2014/main" val="3400412284"/>
                    </a:ext>
                  </a:extLst>
                </a:gridCol>
              </a:tblGrid>
              <a:tr h="345873">
                <a:tc>
                  <a:txBody>
                    <a:bodyPr/>
                    <a:lstStyle/>
                    <a:p>
                      <a:pPr algn="l" rtl="0"/>
                      <a:r>
                        <a:rPr lang="ja-jp" sz="1200" kern="1200">
                          <a:solidFill>
                            <a:schemeClr val="tx2"/>
                          </a:solidFill>
                          <a:latin typeface="+mn-lt"/>
                          <a:ea typeface="+mn-ea"/>
                          <a:cs typeface="+mn-cs"/>
                        </a:rPr>
                        <a:t>コホート1</a:t>
                      </a:r>
                      <a:br>
                        <a:rPr lang="en-GB" sz="1200" kern="1200" dirty="0">
                          <a:solidFill>
                            <a:schemeClr val="tx2"/>
                          </a:solidFill>
                          <a:latin typeface="+mn-lt"/>
                          <a:ea typeface="+mn-ea"/>
                          <a:cs typeface="+mn-cs"/>
                        </a:rPr>
                      </a:br>
                      <a:r>
                        <a:rPr lang="ja-jp" sz="1200" kern="1200">
                          <a:solidFill>
                            <a:schemeClr val="tx2"/>
                          </a:solidFill>
                          <a:latin typeface="+mn-lt"/>
                          <a:ea typeface="+mn-ea"/>
                          <a:cs typeface="+mn-cs"/>
                        </a:rPr>
                        <a:t>チロシンキナーゼドメイン（TKD）変異</a:t>
                      </a:r>
                    </a:p>
                  </a:txBody>
                  <a:tcPr marL="72000" marR="72000" marT="36000" marB="36000" anchor="b"/>
                </a:tc>
                <a:tc>
                  <a:txBody>
                    <a:bodyPr/>
                    <a:lstStyle/>
                    <a:p>
                      <a:pPr algn="ctr" rtl="0"/>
                      <a:r>
                        <a:rPr lang="ja-jp" sz="1200" kern="1200">
                          <a:solidFill>
                            <a:schemeClr val="tx2"/>
                          </a:solidFill>
                        </a:rPr>
                        <a:t>ゾンガルチニブ</a:t>
                      </a:r>
                      <a:br>
                        <a:rPr lang="en-GB" sz="1200" kern="1200" dirty="0">
                          <a:solidFill>
                            <a:schemeClr val="tx2"/>
                          </a:solidFill>
                        </a:rPr>
                      </a:br>
                      <a:r>
                        <a:rPr lang="ja-jp" sz="1200" kern="1200">
                          <a:solidFill>
                            <a:schemeClr val="tx2"/>
                          </a:solidFill>
                        </a:rPr>
                        <a:t>(n=75)</a:t>
                      </a:r>
                      <a:endParaRPr lang="en-GB" sz="1200" kern="1200" dirty="0">
                        <a:solidFill>
                          <a:schemeClr val="tx2"/>
                        </a:solidFill>
                        <a:latin typeface="+mn-lt"/>
                        <a:ea typeface="+mn-ea"/>
                        <a:cs typeface="+mn-cs"/>
                      </a:endParaRPr>
                    </a:p>
                  </a:txBody>
                  <a:tcPr marL="72000" marR="72000" marT="36000" marB="36000" anchor="b"/>
                </a:tc>
                <a:extLst>
                  <a:ext uri="{0D108BD9-81ED-4DB2-BD59-A6C34878D82A}">
                    <a16:rowId xmlns:a16="http://schemas.microsoft.com/office/drawing/2014/main" val="1036986302"/>
                  </a:ext>
                </a:extLst>
              </a:tr>
              <a:tr h="232484">
                <a:tc>
                  <a:txBody>
                    <a:bodyPr/>
                    <a:lstStyle/>
                    <a:p>
                      <a:pPr algn="l" rtl="0"/>
                      <a:r>
                        <a:rPr lang="ja-jp" sz="1200">
                          <a:solidFill>
                            <a:srgbClr val="363636"/>
                          </a:solidFill>
                        </a:rPr>
                        <a:t>mPFS、月数（95%信頼区間）</a:t>
                      </a:r>
                    </a:p>
                  </a:txBody>
                  <a:tcPr marL="72000" marR="72000" marT="36000" marB="36000" anchor="ctr"/>
                </a:tc>
                <a:tc>
                  <a:txBody>
                    <a:bodyPr/>
                    <a:lstStyle/>
                    <a:p>
                      <a:pPr algn="ctr" rtl="0"/>
                      <a:r>
                        <a:rPr lang="ja-jp" sz="1200" dirty="0">
                          <a:solidFill>
                            <a:srgbClr val="363636"/>
                          </a:solidFill>
                        </a:rPr>
                        <a:t>12.4 (8.2, NE)</a:t>
                      </a:r>
                    </a:p>
                  </a:txBody>
                  <a:tcPr marL="72000" marR="72000" marT="36000" marB="36000" anchor="ctr"/>
                </a:tc>
                <a:extLst>
                  <a:ext uri="{0D108BD9-81ED-4DB2-BD59-A6C34878D82A}">
                    <a16:rowId xmlns:a16="http://schemas.microsoft.com/office/drawing/2014/main" val="2800554499"/>
                  </a:ext>
                </a:extLst>
              </a:tr>
            </a:tbl>
          </a:graphicData>
        </a:graphic>
      </p:graphicFrame>
      <p:grpSp>
        <p:nvGrpSpPr>
          <p:cNvPr id="84" name="Group 83">
            <a:extLst>
              <a:ext uri="{FF2B5EF4-FFF2-40B4-BE49-F238E27FC236}">
                <a16:creationId xmlns:a16="http://schemas.microsoft.com/office/drawing/2014/main" id="{C3AD0023-288B-D7EA-9B39-4C3D82FD8172}"/>
              </a:ext>
            </a:extLst>
          </p:cNvPr>
          <p:cNvGrpSpPr/>
          <p:nvPr/>
        </p:nvGrpSpPr>
        <p:grpSpPr>
          <a:xfrm>
            <a:off x="1905042" y="2126013"/>
            <a:ext cx="9005458" cy="1857651"/>
            <a:chOff x="12814342" y="3026161"/>
            <a:chExt cx="9005458" cy="1857651"/>
          </a:xfrm>
        </p:grpSpPr>
        <p:grpSp>
          <p:nvGrpSpPr>
            <p:cNvPr id="85" name="Group 84">
              <a:extLst>
                <a:ext uri="{FF2B5EF4-FFF2-40B4-BE49-F238E27FC236}">
                  <a16:creationId xmlns:a16="http://schemas.microsoft.com/office/drawing/2014/main" id="{9C758406-D001-53DB-80DA-31D44F75216A}"/>
                </a:ext>
              </a:extLst>
            </p:cNvPr>
            <p:cNvGrpSpPr/>
            <p:nvPr/>
          </p:nvGrpSpPr>
          <p:grpSpPr>
            <a:xfrm>
              <a:off x="12814342" y="3065263"/>
              <a:ext cx="9005458" cy="1797051"/>
              <a:chOff x="12814342" y="3065263"/>
              <a:chExt cx="9005458" cy="1797051"/>
            </a:xfrm>
          </p:grpSpPr>
          <p:sp>
            <p:nvSpPr>
              <p:cNvPr id="121" name="Free-form: Shape 88">
                <a:extLst>
                  <a:ext uri="{FF2B5EF4-FFF2-40B4-BE49-F238E27FC236}">
                    <a16:creationId xmlns:a16="http://schemas.microsoft.com/office/drawing/2014/main" id="{9206C0B2-8B0F-2000-97DA-4DA8A440239D}"/>
                  </a:ext>
                </a:extLst>
              </p:cNvPr>
              <p:cNvSpPr/>
              <p:nvPr/>
            </p:nvSpPr>
            <p:spPr>
              <a:xfrm>
                <a:off x="12814342" y="3065263"/>
                <a:ext cx="8283864" cy="1796765"/>
              </a:xfrm>
              <a:custGeom>
                <a:avLst/>
                <a:gdLst>
                  <a:gd name="connsiteX0" fmla="*/ 8283864 w 8283864"/>
                  <a:gd name="connsiteY0" fmla="*/ 1796765 h 1796765"/>
                  <a:gd name="connsiteX1" fmla="*/ 8283864 w 8283864"/>
                  <a:gd name="connsiteY1" fmla="*/ 1443178 h 1796765"/>
                  <a:gd name="connsiteX2" fmla="*/ 6588128 w 8283864"/>
                  <a:gd name="connsiteY2" fmla="*/ 1443178 h 1796765"/>
                  <a:gd name="connsiteX3" fmla="*/ 6588128 w 8283864"/>
                  <a:gd name="connsiteY3" fmla="*/ 1371026 h 1796765"/>
                  <a:gd name="connsiteX4" fmla="*/ 5159378 w 8283864"/>
                  <a:gd name="connsiteY4" fmla="*/ 1371026 h 1796765"/>
                  <a:gd name="connsiteX5" fmla="*/ 5159378 w 8283864"/>
                  <a:gd name="connsiteY5" fmla="*/ 1284435 h 1796765"/>
                  <a:gd name="connsiteX6" fmla="*/ 5101648 w 8283864"/>
                  <a:gd name="connsiteY6" fmla="*/ 1284435 h 1796765"/>
                  <a:gd name="connsiteX7" fmla="*/ 5101648 w 8283864"/>
                  <a:gd name="connsiteY7" fmla="*/ 1161762 h 1796765"/>
                  <a:gd name="connsiteX8" fmla="*/ 4524375 w 8283864"/>
                  <a:gd name="connsiteY8" fmla="*/ 1161762 h 1796765"/>
                  <a:gd name="connsiteX9" fmla="*/ 4524375 w 8283864"/>
                  <a:gd name="connsiteY9" fmla="*/ 1111251 h 1796765"/>
                  <a:gd name="connsiteX10" fmla="*/ 4423353 w 8283864"/>
                  <a:gd name="connsiteY10" fmla="*/ 1111251 h 1796765"/>
                  <a:gd name="connsiteX11" fmla="*/ 4423353 w 8283864"/>
                  <a:gd name="connsiteY11" fmla="*/ 1046310 h 1796765"/>
                  <a:gd name="connsiteX12" fmla="*/ 4372842 w 8283864"/>
                  <a:gd name="connsiteY12" fmla="*/ 1046310 h 1796765"/>
                  <a:gd name="connsiteX13" fmla="*/ 4372842 w 8283864"/>
                  <a:gd name="connsiteY13" fmla="*/ 974148 h 1796765"/>
                  <a:gd name="connsiteX14" fmla="*/ 3716198 w 8283864"/>
                  <a:gd name="connsiteY14" fmla="*/ 974148 h 1796765"/>
                  <a:gd name="connsiteX15" fmla="*/ 3716198 w 8283864"/>
                  <a:gd name="connsiteY15" fmla="*/ 873125 h 1796765"/>
                  <a:gd name="connsiteX16" fmla="*/ 3615166 w 8283864"/>
                  <a:gd name="connsiteY16" fmla="*/ 873125 h 1796765"/>
                  <a:gd name="connsiteX17" fmla="*/ 3615166 w 8283864"/>
                  <a:gd name="connsiteY17" fmla="*/ 800966 h 1796765"/>
                  <a:gd name="connsiteX18" fmla="*/ 2994603 w 8283864"/>
                  <a:gd name="connsiteY18" fmla="*/ 800966 h 1796765"/>
                  <a:gd name="connsiteX19" fmla="*/ 2994603 w 8283864"/>
                  <a:gd name="connsiteY19" fmla="*/ 714375 h 1796765"/>
                  <a:gd name="connsiteX20" fmla="*/ 2922442 w 8283864"/>
                  <a:gd name="connsiteY20" fmla="*/ 714375 h 1796765"/>
                  <a:gd name="connsiteX21" fmla="*/ 2922442 w 8283864"/>
                  <a:gd name="connsiteY21" fmla="*/ 606137 h 1796765"/>
                  <a:gd name="connsiteX22" fmla="*/ 2893581 w 8283864"/>
                  <a:gd name="connsiteY22" fmla="*/ 606137 h 1796765"/>
                  <a:gd name="connsiteX23" fmla="*/ 2893581 w 8283864"/>
                  <a:gd name="connsiteY23" fmla="*/ 533977 h 1796765"/>
                  <a:gd name="connsiteX24" fmla="*/ 2655456 w 8283864"/>
                  <a:gd name="connsiteY24" fmla="*/ 533977 h 1796765"/>
                  <a:gd name="connsiteX25" fmla="*/ 2655456 w 8283864"/>
                  <a:gd name="connsiteY25" fmla="*/ 483466 h 1796765"/>
                  <a:gd name="connsiteX26" fmla="*/ 2590514 w 8283864"/>
                  <a:gd name="connsiteY26" fmla="*/ 483466 h 1796765"/>
                  <a:gd name="connsiteX27" fmla="*/ 2590514 w 8283864"/>
                  <a:gd name="connsiteY27" fmla="*/ 432955 h 1796765"/>
                  <a:gd name="connsiteX28" fmla="*/ 2374030 w 8283864"/>
                  <a:gd name="connsiteY28" fmla="*/ 432955 h 1796765"/>
                  <a:gd name="connsiteX29" fmla="*/ 2374030 w 8283864"/>
                  <a:gd name="connsiteY29" fmla="*/ 396875 h 1796765"/>
                  <a:gd name="connsiteX30" fmla="*/ 2171986 w 8283864"/>
                  <a:gd name="connsiteY30" fmla="*/ 396875 h 1796765"/>
                  <a:gd name="connsiteX31" fmla="*/ 2171986 w 8283864"/>
                  <a:gd name="connsiteY31" fmla="*/ 317500 h 1796765"/>
                  <a:gd name="connsiteX32" fmla="*/ 2143125 w 8283864"/>
                  <a:gd name="connsiteY32" fmla="*/ 317500 h 1796765"/>
                  <a:gd name="connsiteX33" fmla="*/ 2143125 w 8283864"/>
                  <a:gd name="connsiteY33" fmla="*/ 259773 h 1796765"/>
                  <a:gd name="connsiteX34" fmla="*/ 1616364 w 8283864"/>
                  <a:gd name="connsiteY34" fmla="*/ 259773 h 1796765"/>
                  <a:gd name="connsiteX35" fmla="*/ 1616364 w 8283864"/>
                  <a:gd name="connsiteY35" fmla="*/ 173181 h 1796765"/>
                  <a:gd name="connsiteX36" fmla="*/ 1464831 w 8283864"/>
                  <a:gd name="connsiteY36" fmla="*/ 173181 h 1796765"/>
                  <a:gd name="connsiteX37" fmla="*/ 1464831 w 8283864"/>
                  <a:gd name="connsiteY37" fmla="*/ 151534 h 1796765"/>
                  <a:gd name="connsiteX38" fmla="*/ 1414320 w 8283864"/>
                  <a:gd name="connsiteY38" fmla="*/ 151534 h 1796765"/>
                  <a:gd name="connsiteX39" fmla="*/ 1414320 w 8283864"/>
                  <a:gd name="connsiteY39" fmla="*/ 108239 h 1796765"/>
                  <a:gd name="connsiteX40" fmla="*/ 909204 w 8283864"/>
                  <a:gd name="connsiteY40" fmla="*/ 108239 h 1796765"/>
                  <a:gd name="connsiteX41" fmla="*/ 909204 w 8283864"/>
                  <a:gd name="connsiteY41" fmla="*/ 72159 h 1796765"/>
                  <a:gd name="connsiteX42" fmla="*/ 815398 w 8283864"/>
                  <a:gd name="connsiteY42" fmla="*/ 72159 h 1796765"/>
                  <a:gd name="connsiteX43" fmla="*/ 815398 w 8283864"/>
                  <a:gd name="connsiteY43" fmla="*/ 43296 h 1796765"/>
                  <a:gd name="connsiteX44" fmla="*/ 750455 w 8283864"/>
                  <a:gd name="connsiteY44" fmla="*/ 43296 h 1796765"/>
                  <a:gd name="connsiteX45" fmla="*/ 750455 w 8283864"/>
                  <a:gd name="connsiteY45" fmla="*/ 0 h 1796765"/>
                  <a:gd name="connsiteX46" fmla="*/ 0 w 8283864"/>
                  <a:gd name="connsiteY46" fmla="*/ 0 h 1796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283864" h="1796765">
                    <a:moveTo>
                      <a:pt x="8283864" y="1796765"/>
                    </a:moveTo>
                    <a:lnTo>
                      <a:pt x="8283864" y="1443178"/>
                    </a:lnTo>
                    <a:lnTo>
                      <a:pt x="6588128" y="1443178"/>
                    </a:lnTo>
                    <a:lnTo>
                      <a:pt x="6588128" y="1371026"/>
                    </a:lnTo>
                    <a:lnTo>
                      <a:pt x="5159378" y="1371026"/>
                    </a:lnTo>
                    <a:lnTo>
                      <a:pt x="5159378" y="1284435"/>
                    </a:lnTo>
                    <a:lnTo>
                      <a:pt x="5101648" y="1284435"/>
                    </a:lnTo>
                    <a:lnTo>
                      <a:pt x="5101648" y="1161762"/>
                    </a:lnTo>
                    <a:lnTo>
                      <a:pt x="4524375" y="1161762"/>
                    </a:lnTo>
                    <a:lnTo>
                      <a:pt x="4524375" y="1111251"/>
                    </a:lnTo>
                    <a:lnTo>
                      <a:pt x="4423353" y="1111251"/>
                    </a:lnTo>
                    <a:lnTo>
                      <a:pt x="4423353" y="1046310"/>
                    </a:lnTo>
                    <a:lnTo>
                      <a:pt x="4372842" y="1046310"/>
                    </a:lnTo>
                    <a:lnTo>
                      <a:pt x="4372842" y="974148"/>
                    </a:lnTo>
                    <a:lnTo>
                      <a:pt x="3716198" y="974148"/>
                    </a:lnTo>
                    <a:lnTo>
                      <a:pt x="3716198" y="873125"/>
                    </a:lnTo>
                    <a:lnTo>
                      <a:pt x="3615166" y="873125"/>
                    </a:lnTo>
                    <a:lnTo>
                      <a:pt x="3615166" y="800966"/>
                    </a:lnTo>
                    <a:lnTo>
                      <a:pt x="2994603" y="800966"/>
                    </a:lnTo>
                    <a:lnTo>
                      <a:pt x="2994603" y="714375"/>
                    </a:lnTo>
                    <a:lnTo>
                      <a:pt x="2922442" y="714375"/>
                    </a:lnTo>
                    <a:lnTo>
                      <a:pt x="2922442" y="606137"/>
                    </a:lnTo>
                    <a:lnTo>
                      <a:pt x="2893581" y="606137"/>
                    </a:lnTo>
                    <a:lnTo>
                      <a:pt x="2893581" y="533977"/>
                    </a:lnTo>
                    <a:lnTo>
                      <a:pt x="2655456" y="533977"/>
                    </a:lnTo>
                    <a:lnTo>
                      <a:pt x="2655456" y="483466"/>
                    </a:lnTo>
                    <a:lnTo>
                      <a:pt x="2590514" y="483466"/>
                    </a:lnTo>
                    <a:lnTo>
                      <a:pt x="2590514" y="432955"/>
                    </a:lnTo>
                    <a:lnTo>
                      <a:pt x="2374030" y="432955"/>
                    </a:lnTo>
                    <a:lnTo>
                      <a:pt x="2374030" y="396875"/>
                    </a:lnTo>
                    <a:lnTo>
                      <a:pt x="2171986" y="396875"/>
                    </a:lnTo>
                    <a:lnTo>
                      <a:pt x="2171986" y="317500"/>
                    </a:lnTo>
                    <a:lnTo>
                      <a:pt x="2143125" y="317500"/>
                    </a:lnTo>
                    <a:lnTo>
                      <a:pt x="2143125" y="259773"/>
                    </a:lnTo>
                    <a:lnTo>
                      <a:pt x="1616364" y="259773"/>
                    </a:lnTo>
                    <a:lnTo>
                      <a:pt x="1616364" y="173181"/>
                    </a:lnTo>
                    <a:lnTo>
                      <a:pt x="1464831" y="173181"/>
                    </a:lnTo>
                    <a:lnTo>
                      <a:pt x="1464831" y="151534"/>
                    </a:lnTo>
                    <a:lnTo>
                      <a:pt x="1414320" y="151534"/>
                    </a:lnTo>
                    <a:lnTo>
                      <a:pt x="1414320" y="108239"/>
                    </a:lnTo>
                    <a:lnTo>
                      <a:pt x="909204" y="108239"/>
                    </a:lnTo>
                    <a:lnTo>
                      <a:pt x="909204" y="72159"/>
                    </a:lnTo>
                    <a:lnTo>
                      <a:pt x="815398" y="72159"/>
                    </a:lnTo>
                    <a:lnTo>
                      <a:pt x="815398" y="43296"/>
                    </a:lnTo>
                    <a:lnTo>
                      <a:pt x="750455" y="43296"/>
                    </a:lnTo>
                    <a:lnTo>
                      <a:pt x="750455" y="0"/>
                    </a:lnTo>
                    <a:lnTo>
                      <a:pt x="0" y="0"/>
                    </a:lnTo>
                  </a:path>
                </a:pathLst>
              </a:custGeom>
              <a:noFill/>
              <a:ln w="19050" cap="flat">
                <a:solidFill>
                  <a:schemeClr val="accent1"/>
                </a:solidFill>
                <a:prstDash val="solid"/>
                <a:miter/>
              </a:ln>
            </p:spPr>
            <p:txBody>
              <a:bodyPr rtlCol="0" anchor="ctr"/>
              <a:lstStyle/>
              <a:p>
                <a:pPr rtl="0"/>
                <a:endParaRPr lang="en-GB">
                  <a:solidFill>
                    <a:schemeClr val="tx1"/>
                  </a:solidFill>
                  <a:latin typeface="+mn-lt"/>
                </a:endParaRPr>
              </a:p>
            </p:txBody>
          </p:sp>
          <p:sp>
            <p:nvSpPr>
              <p:cNvPr id="122" name="Free-form: Shape 120">
                <a:extLst>
                  <a:ext uri="{FF2B5EF4-FFF2-40B4-BE49-F238E27FC236}">
                    <a16:creationId xmlns:a16="http://schemas.microsoft.com/office/drawing/2014/main" id="{E99DCB65-EF09-EF42-89F0-283F06A515AA}"/>
                  </a:ext>
                </a:extLst>
              </p:cNvPr>
              <p:cNvSpPr/>
              <p:nvPr/>
            </p:nvSpPr>
            <p:spPr>
              <a:xfrm>
                <a:off x="21098206" y="4852789"/>
                <a:ext cx="721594" cy="9525"/>
              </a:xfrm>
              <a:custGeom>
                <a:avLst/>
                <a:gdLst>
                  <a:gd name="connsiteX0" fmla="*/ 721595 w 721594"/>
                  <a:gd name="connsiteY0" fmla="*/ 0 h 9525"/>
                  <a:gd name="connsiteX1" fmla="*/ 0 w 721594"/>
                  <a:gd name="connsiteY1" fmla="*/ 0 h 9525"/>
                </a:gdLst>
                <a:ahLst/>
                <a:cxnLst>
                  <a:cxn ang="0">
                    <a:pos x="connsiteX0" y="connsiteY0"/>
                  </a:cxn>
                  <a:cxn ang="0">
                    <a:pos x="connsiteX1" y="connsiteY1"/>
                  </a:cxn>
                </a:cxnLst>
                <a:rect l="l" t="t" r="r" b="b"/>
                <a:pathLst>
                  <a:path w="721594" h="9525">
                    <a:moveTo>
                      <a:pt x="721595" y="0"/>
                    </a:moveTo>
                    <a:lnTo>
                      <a:pt x="0" y="0"/>
                    </a:lnTo>
                  </a:path>
                </a:pathLst>
              </a:custGeom>
              <a:noFill/>
              <a:ln w="19050" cap="flat">
                <a:solidFill>
                  <a:schemeClr val="accent1"/>
                </a:solidFill>
                <a:prstDash val="solid"/>
                <a:miter/>
              </a:ln>
            </p:spPr>
            <p:txBody>
              <a:bodyPr rtlCol="0" anchor="ctr"/>
              <a:lstStyle/>
              <a:p>
                <a:pPr rtl="0"/>
                <a:endParaRPr lang="en-GB">
                  <a:solidFill>
                    <a:schemeClr val="tx1"/>
                  </a:solidFill>
                  <a:latin typeface="+mn-lt"/>
                </a:endParaRPr>
              </a:p>
            </p:txBody>
          </p:sp>
        </p:grpSp>
        <p:grpSp>
          <p:nvGrpSpPr>
            <p:cNvPr id="86" name="Group 85">
              <a:extLst>
                <a:ext uri="{FF2B5EF4-FFF2-40B4-BE49-F238E27FC236}">
                  <a16:creationId xmlns:a16="http://schemas.microsoft.com/office/drawing/2014/main" id="{D09D588A-8FF5-A64D-3E01-D40DFD1FEE37}"/>
                </a:ext>
              </a:extLst>
            </p:cNvPr>
            <p:cNvGrpSpPr/>
            <p:nvPr/>
          </p:nvGrpSpPr>
          <p:grpSpPr>
            <a:xfrm>
              <a:off x="13470989" y="3026161"/>
              <a:ext cx="8306378" cy="1857651"/>
              <a:chOff x="13470989" y="3026161"/>
              <a:chExt cx="8306378" cy="1857651"/>
            </a:xfrm>
          </p:grpSpPr>
          <p:sp>
            <p:nvSpPr>
              <p:cNvPr id="87" name="Free-form: Shape 89">
                <a:extLst>
                  <a:ext uri="{FF2B5EF4-FFF2-40B4-BE49-F238E27FC236}">
                    <a16:creationId xmlns:a16="http://schemas.microsoft.com/office/drawing/2014/main" id="{0C5BAC79-BB5D-8DCF-F764-C68C09D6CAD1}"/>
                  </a:ext>
                </a:extLst>
              </p:cNvPr>
              <p:cNvSpPr/>
              <p:nvPr/>
            </p:nvSpPr>
            <p:spPr>
              <a:xfrm>
                <a:off x="13470989" y="3026161"/>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88" name="Free-form: Shape 90">
                <a:extLst>
                  <a:ext uri="{FF2B5EF4-FFF2-40B4-BE49-F238E27FC236}">
                    <a16:creationId xmlns:a16="http://schemas.microsoft.com/office/drawing/2014/main" id="{F7C741C3-513F-F4B1-C401-127328E6E557}"/>
                  </a:ext>
                </a:extLst>
              </p:cNvPr>
              <p:cNvSpPr/>
              <p:nvPr/>
            </p:nvSpPr>
            <p:spPr>
              <a:xfrm>
                <a:off x="13509089" y="3026161"/>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89" name="Free-form: Shape 91">
                <a:extLst>
                  <a:ext uri="{FF2B5EF4-FFF2-40B4-BE49-F238E27FC236}">
                    <a16:creationId xmlns:a16="http://schemas.microsoft.com/office/drawing/2014/main" id="{CFC46F60-FB5E-AB18-7927-C977F82C1307}"/>
                  </a:ext>
                </a:extLst>
              </p:cNvPr>
              <p:cNvSpPr/>
              <p:nvPr/>
            </p:nvSpPr>
            <p:spPr>
              <a:xfrm>
                <a:off x="14118685" y="314046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90" name="Free-form: Shape 92">
                <a:extLst>
                  <a:ext uri="{FF2B5EF4-FFF2-40B4-BE49-F238E27FC236}">
                    <a16:creationId xmlns:a16="http://schemas.microsoft.com/office/drawing/2014/main" id="{7AB411DA-5D5E-F13B-5B1B-672A1E758EC5}"/>
                  </a:ext>
                </a:extLst>
              </p:cNvPr>
              <p:cNvSpPr/>
              <p:nvPr/>
            </p:nvSpPr>
            <p:spPr>
              <a:xfrm>
                <a:off x="14156785" y="314046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91" name="Free-form: Shape 93">
                <a:extLst>
                  <a:ext uri="{FF2B5EF4-FFF2-40B4-BE49-F238E27FC236}">
                    <a16:creationId xmlns:a16="http://schemas.microsoft.com/office/drawing/2014/main" id="{D9332622-BEC9-712F-B983-CAAA27DFF818}"/>
                  </a:ext>
                </a:extLst>
              </p:cNvPr>
              <p:cNvSpPr/>
              <p:nvPr/>
            </p:nvSpPr>
            <p:spPr>
              <a:xfrm>
                <a:off x="15014035" y="3426211"/>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92" name="Free-form: Shape 94">
                <a:extLst>
                  <a:ext uri="{FF2B5EF4-FFF2-40B4-BE49-F238E27FC236}">
                    <a16:creationId xmlns:a16="http://schemas.microsoft.com/office/drawing/2014/main" id="{C31143BE-ABE6-801D-F78F-CF55E8093659}"/>
                  </a:ext>
                </a:extLst>
              </p:cNvPr>
              <p:cNvSpPr/>
              <p:nvPr/>
            </p:nvSpPr>
            <p:spPr>
              <a:xfrm>
                <a:off x="15052135" y="3426211"/>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93" name="Free-form: Shape 95">
                <a:extLst>
                  <a:ext uri="{FF2B5EF4-FFF2-40B4-BE49-F238E27FC236}">
                    <a16:creationId xmlns:a16="http://schemas.microsoft.com/office/drawing/2014/main" id="{A616DF7F-BEDF-9469-FF9A-C088528EBC7C}"/>
                  </a:ext>
                </a:extLst>
              </p:cNvPr>
              <p:cNvSpPr/>
              <p:nvPr/>
            </p:nvSpPr>
            <p:spPr>
              <a:xfrm>
                <a:off x="15718885" y="375006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94" name="Free-form: Shape 96">
                <a:extLst>
                  <a:ext uri="{FF2B5EF4-FFF2-40B4-BE49-F238E27FC236}">
                    <a16:creationId xmlns:a16="http://schemas.microsoft.com/office/drawing/2014/main" id="{4C495152-DC08-9EEE-FC96-1E503E8507ED}"/>
                  </a:ext>
                </a:extLst>
              </p:cNvPr>
              <p:cNvSpPr/>
              <p:nvPr/>
            </p:nvSpPr>
            <p:spPr>
              <a:xfrm>
                <a:off x="16461835" y="388341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95" name="Free-form: Shape 97">
                <a:extLst>
                  <a:ext uri="{FF2B5EF4-FFF2-40B4-BE49-F238E27FC236}">
                    <a16:creationId xmlns:a16="http://schemas.microsoft.com/office/drawing/2014/main" id="{2757AF06-9F52-71E3-5158-9E5961A7471A}"/>
                  </a:ext>
                </a:extLst>
              </p:cNvPr>
              <p:cNvSpPr/>
              <p:nvPr/>
            </p:nvSpPr>
            <p:spPr>
              <a:xfrm>
                <a:off x="16480885" y="388341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96" name="Free-form: Shape 98">
                <a:extLst>
                  <a:ext uri="{FF2B5EF4-FFF2-40B4-BE49-F238E27FC236}">
                    <a16:creationId xmlns:a16="http://schemas.microsoft.com/office/drawing/2014/main" id="{93BFE3E3-BE72-6C26-C52A-8008FC097630}"/>
                  </a:ext>
                </a:extLst>
              </p:cNvPr>
              <p:cNvSpPr/>
              <p:nvPr/>
            </p:nvSpPr>
            <p:spPr>
              <a:xfrm>
                <a:off x="17223835" y="415011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97" name="Free-form: Shape 99">
                <a:extLst>
                  <a:ext uri="{FF2B5EF4-FFF2-40B4-BE49-F238E27FC236}">
                    <a16:creationId xmlns:a16="http://schemas.microsoft.com/office/drawing/2014/main" id="{6A987F90-DDC6-CA4C-BC0E-0589DC57DE36}"/>
                  </a:ext>
                </a:extLst>
              </p:cNvPr>
              <p:cNvSpPr/>
              <p:nvPr/>
            </p:nvSpPr>
            <p:spPr>
              <a:xfrm>
                <a:off x="17261935" y="415011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98" name="Free-form: Shape 100">
                <a:extLst>
                  <a:ext uri="{FF2B5EF4-FFF2-40B4-BE49-F238E27FC236}">
                    <a16:creationId xmlns:a16="http://schemas.microsoft.com/office/drawing/2014/main" id="{09471F74-4631-53BD-7BC5-48EAA00A5AED}"/>
                  </a:ext>
                </a:extLst>
              </p:cNvPr>
              <p:cNvSpPr/>
              <p:nvPr/>
            </p:nvSpPr>
            <p:spPr>
              <a:xfrm>
                <a:off x="17860210" y="4294786"/>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99" name="Free-form: Shape 101">
                <a:extLst>
                  <a:ext uri="{FF2B5EF4-FFF2-40B4-BE49-F238E27FC236}">
                    <a16:creationId xmlns:a16="http://schemas.microsoft.com/office/drawing/2014/main" id="{A2E79864-88BC-DEE4-9084-6E9B7B630AA0}"/>
                  </a:ext>
                </a:extLst>
              </p:cNvPr>
              <p:cNvSpPr/>
              <p:nvPr/>
            </p:nvSpPr>
            <p:spPr>
              <a:xfrm>
                <a:off x="17860210" y="4332886"/>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00" name="Free-form: Shape 102">
                <a:extLst>
                  <a:ext uri="{FF2B5EF4-FFF2-40B4-BE49-F238E27FC236}">
                    <a16:creationId xmlns:a16="http://schemas.microsoft.com/office/drawing/2014/main" id="{01BDCEF4-9DF5-B04E-E0C8-C91AB80575CE}"/>
                  </a:ext>
                </a:extLst>
              </p:cNvPr>
              <p:cNvSpPr/>
              <p:nvPr/>
            </p:nvSpPr>
            <p:spPr>
              <a:xfrm>
                <a:off x="17984397" y="440397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01" name="Free-form: Shape 103">
                <a:extLst>
                  <a:ext uri="{FF2B5EF4-FFF2-40B4-BE49-F238E27FC236}">
                    <a16:creationId xmlns:a16="http://schemas.microsoft.com/office/drawing/2014/main" id="{D556941A-17A6-506C-F0C5-23B5B8EFAD48}"/>
                  </a:ext>
                </a:extLst>
              </p:cNvPr>
              <p:cNvSpPr/>
              <p:nvPr/>
            </p:nvSpPr>
            <p:spPr>
              <a:xfrm>
                <a:off x="18232047" y="440397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02" name="Free-form: Shape 104">
                <a:extLst>
                  <a:ext uri="{FF2B5EF4-FFF2-40B4-BE49-F238E27FC236}">
                    <a16:creationId xmlns:a16="http://schemas.microsoft.com/office/drawing/2014/main" id="{3C2C8F4A-DE36-AF04-31E9-B5B7424CCDBE}"/>
                  </a:ext>
                </a:extLst>
              </p:cNvPr>
              <p:cNvSpPr/>
              <p:nvPr/>
            </p:nvSpPr>
            <p:spPr>
              <a:xfrm>
                <a:off x="18270147" y="440397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03" name="Free-form: Shape 105">
                <a:extLst>
                  <a:ext uri="{FF2B5EF4-FFF2-40B4-BE49-F238E27FC236}">
                    <a16:creationId xmlns:a16="http://schemas.microsoft.com/office/drawing/2014/main" id="{607356F1-413C-0E2D-4E5F-05D06F177FDC}"/>
                  </a:ext>
                </a:extLst>
              </p:cNvPr>
              <p:cNvSpPr/>
              <p:nvPr/>
            </p:nvSpPr>
            <p:spPr>
              <a:xfrm>
                <a:off x="18593997" y="440397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04" name="Free-form: Shape 106">
                <a:extLst>
                  <a:ext uri="{FF2B5EF4-FFF2-40B4-BE49-F238E27FC236}">
                    <a16:creationId xmlns:a16="http://schemas.microsoft.com/office/drawing/2014/main" id="{6B409DE0-0463-F4A8-BF32-5D61824D19B9}"/>
                  </a:ext>
                </a:extLst>
              </p:cNvPr>
              <p:cNvSpPr/>
              <p:nvPr/>
            </p:nvSpPr>
            <p:spPr>
              <a:xfrm>
                <a:off x="18632097" y="440397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05" name="Free-form: Shape 107">
                <a:extLst>
                  <a:ext uri="{FF2B5EF4-FFF2-40B4-BE49-F238E27FC236}">
                    <a16:creationId xmlns:a16="http://schemas.microsoft.com/office/drawing/2014/main" id="{5FDFA567-6983-C872-1B12-CF269ECF1816}"/>
                  </a:ext>
                </a:extLst>
              </p:cNvPr>
              <p:cNvSpPr/>
              <p:nvPr/>
            </p:nvSpPr>
            <p:spPr>
              <a:xfrm>
                <a:off x="18670197" y="440397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06" name="Free-form: Shape 108">
                <a:extLst>
                  <a:ext uri="{FF2B5EF4-FFF2-40B4-BE49-F238E27FC236}">
                    <a16:creationId xmlns:a16="http://schemas.microsoft.com/office/drawing/2014/main" id="{D4EAFBEA-FF66-3DF5-7B67-0EEA9A56936E}"/>
                  </a:ext>
                </a:extLst>
              </p:cNvPr>
              <p:cNvSpPr/>
              <p:nvPr/>
            </p:nvSpPr>
            <p:spPr>
              <a:xfrm>
                <a:off x="18708297" y="440397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07" name="Free-form: Shape 109">
                <a:extLst>
                  <a:ext uri="{FF2B5EF4-FFF2-40B4-BE49-F238E27FC236}">
                    <a16:creationId xmlns:a16="http://schemas.microsoft.com/office/drawing/2014/main" id="{7675253E-AC01-69C1-46CF-811640B2568D}"/>
                  </a:ext>
                </a:extLst>
              </p:cNvPr>
              <p:cNvSpPr/>
              <p:nvPr/>
            </p:nvSpPr>
            <p:spPr>
              <a:xfrm>
                <a:off x="18803547" y="440397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08" name="Free-form: Shape 110">
                <a:extLst>
                  <a:ext uri="{FF2B5EF4-FFF2-40B4-BE49-F238E27FC236}">
                    <a16:creationId xmlns:a16="http://schemas.microsoft.com/office/drawing/2014/main" id="{03A2E58D-52FC-B0C9-2FC1-B7BAC6CC7751}"/>
                  </a:ext>
                </a:extLst>
              </p:cNvPr>
              <p:cNvSpPr/>
              <p:nvPr/>
            </p:nvSpPr>
            <p:spPr>
              <a:xfrm>
                <a:off x="18841647" y="440397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09" name="Free-form: Shape 111">
                <a:extLst>
                  <a:ext uri="{FF2B5EF4-FFF2-40B4-BE49-F238E27FC236}">
                    <a16:creationId xmlns:a16="http://schemas.microsoft.com/office/drawing/2014/main" id="{9C08681D-19B9-A802-1CB0-A564AB7CEE31}"/>
                  </a:ext>
                </a:extLst>
              </p:cNvPr>
              <p:cNvSpPr/>
              <p:nvPr/>
            </p:nvSpPr>
            <p:spPr>
              <a:xfrm>
                <a:off x="19336947" y="440397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10" name="Free-form: Shape 112">
                <a:extLst>
                  <a:ext uri="{FF2B5EF4-FFF2-40B4-BE49-F238E27FC236}">
                    <a16:creationId xmlns:a16="http://schemas.microsoft.com/office/drawing/2014/main" id="{D6DCD580-9A92-1040-8BFB-9086A8CBD8FA}"/>
                  </a:ext>
                </a:extLst>
              </p:cNvPr>
              <p:cNvSpPr/>
              <p:nvPr/>
            </p:nvSpPr>
            <p:spPr>
              <a:xfrm>
                <a:off x="19355997" y="440397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11" name="Free-form: Shape 113">
                <a:extLst>
                  <a:ext uri="{FF2B5EF4-FFF2-40B4-BE49-F238E27FC236}">
                    <a16:creationId xmlns:a16="http://schemas.microsoft.com/office/drawing/2014/main" id="{73F842DF-E7B5-5087-09A0-BBC5B0A8759E}"/>
                  </a:ext>
                </a:extLst>
              </p:cNvPr>
              <p:cNvSpPr/>
              <p:nvPr/>
            </p:nvSpPr>
            <p:spPr>
              <a:xfrm>
                <a:off x="19413147" y="446112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12" name="Free-form: Shape 114">
                <a:extLst>
                  <a:ext uri="{FF2B5EF4-FFF2-40B4-BE49-F238E27FC236}">
                    <a16:creationId xmlns:a16="http://schemas.microsoft.com/office/drawing/2014/main" id="{D0A64609-4B4F-DB31-B204-B11B35A29436}"/>
                  </a:ext>
                </a:extLst>
              </p:cNvPr>
              <p:cNvSpPr/>
              <p:nvPr/>
            </p:nvSpPr>
            <p:spPr>
              <a:xfrm>
                <a:off x="20058247" y="447555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13" name="Free-form: Shape 115">
                <a:extLst>
                  <a:ext uri="{FF2B5EF4-FFF2-40B4-BE49-F238E27FC236}">
                    <a16:creationId xmlns:a16="http://schemas.microsoft.com/office/drawing/2014/main" id="{B7B6578B-894C-A114-945B-B59EF67F9478}"/>
                  </a:ext>
                </a:extLst>
              </p:cNvPr>
              <p:cNvSpPr/>
              <p:nvPr/>
            </p:nvSpPr>
            <p:spPr>
              <a:xfrm>
                <a:off x="20134447" y="447555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14" name="Free-form: Shape 116">
                <a:extLst>
                  <a:ext uri="{FF2B5EF4-FFF2-40B4-BE49-F238E27FC236}">
                    <a16:creationId xmlns:a16="http://schemas.microsoft.com/office/drawing/2014/main" id="{DAAB39F8-1892-06F8-249F-1C36712A031E}"/>
                  </a:ext>
                </a:extLst>
              </p:cNvPr>
              <p:cNvSpPr/>
              <p:nvPr/>
            </p:nvSpPr>
            <p:spPr>
              <a:xfrm>
                <a:off x="20172547" y="447555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15" name="Free-form: Shape 117">
                <a:extLst>
                  <a:ext uri="{FF2B5EF4-FFF2-40B4-BE49-F238E27FC236}">
                    <a16:creationId xmlns:a16="http://schemas.microsoft.com/office/drawing/2014/main" id="{66F6BC17-DE3C-6E74-791C-94707D4E0EB9}"/>
                  </a:ext>
                </a:extLst>
              </p:cNvPr>
              <p:cNvSpPr/>
              <p:nvPr/>
            </p:nvSpPr>
            <p:spPr>
              <a:xfrm>
                <a:off x="20839297" y="447555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16" name="Free-form: Shape 118">
                <a:extLst>
                  <a:ext uri="{FF2B5EF4-FFF2-40B4-BE49-F238E27FC236}">
                    <a16:creationId xmlns:a16="http://schemas.microsoft.com/office/drawing/2014/main" id="{E4CA34FA-BB02-9FB4-4B45-CB2122890039}"/>
                  </a:ext>
                </a:extLst>
              </p:cNvPr>
              <p:cNvSpPr/>
              <p:nvPr/>
            </p:nvSpPr>
            <p:spPr>
              <a:xfrm>
                <a:off x="20877397" y="447555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17" name="Free-form: Shape 119">
                <a:extLst>
                  <a:ext uri="{FF2B5EF4-FFF2-40B4-BE49-F238E27FC236}">
                    <a16:creationId xmlns:a16="http://schemas.microsoft.com/office/drawing/2014/main" id="{AA1D3C60-242C-8D3D-16AC-DDFD80812F9B}"/>
                  </a:ext>
                </a:extLst>
              </p:cNvPr>
              <p:cNvSpPr/>
              <p:nvPr/>
            </p:nvSpPr>
            <p:spPr>
              <a:xfrm>
                <a:off x="21577342" y="482307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18" name="Free-form: Shape 121">
                <a:extLst>
                  <a:ext uri="{FF2B5EF4-FFF2-40B4-BE49-F238E27FC236}">
                    <a16:creationId xmlns:a16="http://schemas.microsoft.com/office/drawing/2014/main" id="{62C8DEB4-7FCD-5B31-71A5-28DDAA8C8A98}"/>
                  </a:ext>
                </a:extLst>
              </p:cNvPr>
              <p:cNvSpPr/>
              <p:nvPr/>
            </p:nvSpPr>
            <p:spPr>
              <a:xfrm>
                <a:off x="21615442" y="482307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19" name="Free-form: Shape 122">
                <a:extLst>
                  <a:ext uri="{FF2B5EF4-FFF2-40B4-BE49-F238E27FC236}">
                    <a16:creationId xmlns:a16="http://schemas.microsoft.com/office/drawing/2014/main" id="{414C0016-D00A-9608-251E-EA859FBA9A66}"/>
                  </a:ext>
                </a:extLst>
              </p:cNvPr>
              <p:cNvSpPr/>
              <p:nvPr/>
            </p:nvSpPr>
            <p:spPr>
              <a:xfrm>
                <a:off x="21653542" y="482307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sp>
            <p:nvSpPr>
              <p:cNvPr id="120" name="Free-form: Shape 123">
                <a:extLst>
                  <a:ext uri="{FF2B5EF4-FFF2-40B4-BE49-F238E27FC236}">
                    <a16:creationId xmlns:a16="http://schemas.microsoft.com/office/drawing/2014/main" id="{6623F22D-928E-3A16-0C49-310202F40FFD}"/>
                  </a:ext>
                </a:extLst>
              </p:cNvPr>
              <p:cNvSpPr/>
              <p:nvPr/>
            </p:nvSpPr>
            <p:spPr>
              <a:xfrm>
                <a:off x="21767842" y="4823071"/>
                <a:ext cx="9525" cy="60741"/>
              </a:xfrm>
              <a:custGeom>
                <a:avLst/>
                <a:gdLst>
                  <a:gd name="connsiteX0" fmla="*/ 0 w 9525"/>
                  <a:gd name="connsiteY0" fmla="*/ 0 h 60741"/>
                  <a:gd name="connsiteX1" fmla="*/ 0 w 9525"/>
                  <a:gd name="connsiteY1" fmla="*/ 60741 h 60741"/>
                </a:gdLst>
                <a:ahLst/>
                <a:cxnLst>
                  <a:cxn ang="0">
                    <a:pos x="connsiteX0" y="connsiteY0"/>
                  </a:cxn>
                  <a:cxn ang="0">
                    <a:pos x="connsiteX1" y="connsiteY1"/>
                  </a:cxn>
                </a:cxnLst>
                <a:rect l="l" t="t" r="r" b="b"/>
                <a:pathLst>
                  <a:path w="9525" h="60741">
                    <a:moveTo>
                      <a:pt x="0" y="0"/>
                    </a:moveTo>
                    <a:lnTo>
                      <a:pt x="0" y="60741"/>
                    </a:lnTo>
                  </a:path>
                </a:pathLst>
              </a:custGeom>
              <a:noFill/>
              <a:ln w="9525" cap="flat">
                <a:solidFill>
                  <a:schemeClr val="accent1"/>
                </a:solidFill>
                <a:prstDash val="solid"/>
                <a:miter/>
              </a:ln>
            </p:spPr>
            <p:txBody>
              <a:bodyPr rtlCol="0" anchor="ctr"/>
              <a:lstStyle/>
              <a:p>
                <a:pPr rtl="0"/>
                <a:endParaRPr lang="en-GB">
                  <a:solidFill>
                    <a:schemeClr val="tx1"/>
                  </a:solidFill>
                  <a:latin typeface="+mn-lt"/>
                </a:endParaRPr>
              </a:p>
            </p:txBody>
          </p:sp>
        </p:grpSp>
      </p:grpSp>
    </p:spTree>
    <p:extLst>
      <p:ext uri="{BB962C8B-B14F-4D97-AF65-F5344CB8AC3E}">
        <p14:creationId xmlns:p14="http://schemas.microsoft.com/office/powerpoint/2010/main" val="36223922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D232E-44D9-2A50-F066-C87B6486A9C5}"/>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FBAAB2A-BAC2-BD23-6E66-1E3C4EE2384B}"/>
              </a:ext>
            </a:extLst>
          </p:cNvPr>
          <p:cNvSpPr>
            <a:spLocks noGrp="1"/>
          </p:cNvSpPr>
          <p:nvPr>
            <p:ph type="title"/>
          </p:nvPr>
        </p:nvSpPr>
        <p:spPr>
          <a:xfrm>
            <a:off x="304800" y="107693"/>
            <a:ext cx="11582400" cy="939801"/>
          </a:xfrm>
        </p:spPr>
        <p:txBody>
          <a:bodyPr rtlCol="0"/>
          <a:lstStyle/>
          <a:p>
            <a:pPr rtl="0"/>
            <a:r>
              <a:rPr lang="ja-jp" dirty="0">
                <a:latin typeface="+mn-lt"/>
              </a:rPr>
              <a:t>CT050：既治療HER2変異陽性進行性非小細胞肺癌（NSCLC）患者におけるゾンガルチニブの投与：Beamion LUNG-1 </a:t>
            </a:r>
            <a:r>
              <a:rPr lang="en-GB" altLang="ja-JP" dirty="0">
                <a:latin typeface="+mn-lt"/>
              </a:rPr>
              <a:t>-</a:t>
            </a:r>
            <a:r>
              <a:rPr lang="ja-jp" dirty="0">
                <a:latin typeface="+mn-lt"/>
              </a:rPr>
              <a:t> Heymach JV, et al</a:t>
            </a:r>
          </a:p>
        </p:txBody>
      </p:sp>
      <p:sp>
        <p:nvSpPr>
          <p:cNvPr id="29" name="Content Placeholder 7">
            <a:extLst>
              <a:ext uri="{FF2B5EF4-FFF2-40B4-BE49-F238E27FC236}">
                <a16:creationId xmlns:a16="http://schemas.microsoft.com/office/drawing/2014/main" id="{CA5991AF-6C62-0028-1389-BD48301410A2}"/>
              </a:ext>
            </a:extLst>
          </p:cNvPr>
          <p:cNvSpPr>
            <a:spLocks noGrp="1"/>
          </p:cNvSpPr>
          <p:nvPr>
            <p:ph idx="1"/>
          </p:nvPr>
        </p:nvSpPr>
        <p:spPr>
          <a:xfrm>
            <a:off x="304799" y="1246909"/>
            <a:ext cx="11731869" cy="5055650"/>
          </a:xfrm>
        </p:spPr>
        <p:txBody>
          <a:bodyPr rtlCol="0"/>
          <a:lstStyle/>
          <a:p>
            <a:pPr rtl="0"/>
            <a:r>
              <a:rPr lang="ja-jp" b="1"/>
              <a:t>主な結果 (続き)</a:t>
            </a:r>
          </a:p>
          <a:p>
            <a:pPr rtl="0">
              <a:spcBef>
                <a:spcPts val="28200"/>
              </a:spcBef>
            </a:pPr>
            <a:r>
              <a:rPr lang="ja-jp" b="1"/>
              <a:t>結論</a:t>
            </a:r>
          </a:p>
          <a:p>
            <a:pPr lvl="1" rtl="0"/>
            <a:r>
              <a:rPr lang="ja-jp"/>
              <a:t>HER2変異進行NSCLC既治療患者において、ゾンガルチニブは管理可能な安全性プロファイルを有し有望な抗腫瘍活性を予備的に示した。</a:t>
            </a:r>
          </a:p>
        </p:txBody>
      </p:sp>
      <p:sp>
        <p:nvSpPr>
          <p:cNvPr id="30" name="Text Placeholder 4">
            <a:extLst>
              <a:ext uri="{FF2B5EF4-FFF2-40B4-BE49-F238E27FC236}">
                <a16:creationId xmlns:a16="http://schemas.microsoft.com/office/drawing/2014/main" id="{02F535C4-064C-7747-9288-270776F6B39E}"/>
              </a:ext>
            </a:extLst>
          </p:cNvPr>
          <p:cNvSpPr>
            <a:spLocks noGrp="1"/>
          </p:cNvSpPr>
          <p:nvPr>
            <p:ph type="body" sz="quarter" idx="11"/>
          </p:nvPr>
        </p:nvSpPr>
        <p:spPr>
          <a:xfrm>
            <a:off x="6379633" y="6521312"/>
            <a:ext cx="5507567" cy="200025"/>
          </a:xfrm>
        </p:spPr>
        <p:txBody>
          <a:bodyPr rtlCol="0"/>
          <a:lstStyle/>
          <a:p>
            <a:pPr rtl="0"/>
            <a:r>
              <a:rPr lang="ja-jp"/>
              <a:t>Heymach JV, et al.AACR; 2025.抄録番号：CT050</a:t>
            </a:r>
          </a:p>
        </p:txBody>
      </p:sp>
      <p:graphicFrame>
        <p:nvGraphicFramePr>
          <p:cNvPr id="2" name="Table 3">
            <a:extLst>
              <a:ext uri="{FF2B5EF4-FFF2-40B4-BE49-F238E27FC236}">
                <a16:creationId xmlns:a16="http://schemas.microsoft.com/office/drawing/2014/main" id="{D812EE09-32B7-E8C5-8CE0-89C71D21EA79}"/>
              </a:ext>
            </a:extLst>
          </p:cNvPr>
          <p:cNvGraphicFramePr>
            <a:graphicFrameLocks noGrp="1"/>
          </p:cNvGraphicFramePr>
          <p:nvPr>
            <p:extLst>
              <p:ext uri="{D42A27DB-BD31-4B8C-83A1-F6EECF244321}">
                <p14:modId xmlns:p14="http://schemas.microsoft.com/office/powerpoint/2010/main" val="3068348150"/>
              </p:ext>
            </p:extLst>
          </p:nvPr>
        </p:nvGraphicFramePr>
        <p:xfrm>
          <a:off x="3393949" y="1630260"/>
          <a:ext cx="5466639" cy="3416400"/>
        </p:xfrm>
        <a:graphic>
          <a:graphicData uri="http://schemas.openxmlformats.org/drawingml/2006/table">
            <a:tbl>
              <a:tblPr firstRow="1" bandRow="1">
                <a:tableStyleId>{69012ECD-51FC-41F1-AA8D-1B2483CD663E}</a:tableStyleId>
              </a:tblPr>
              <a:tblGrid>
                <a:gridCol w="2593513">
                  <a:extLst>
                    <a:ext uri="{9D8B030D-6E8A-4147-A177-3AD203B41FA5}">
                      <a16:colId xmlns:a16="http://schemas.microsoft.com/office/drawing/2014/main" val="1987913234"/>
                    </a:ext>
                  </a:extLst>
                </a:gridCol>
                <a:gridCol w="1436563">
                  <a:extLst>
                    <a:ext uri="{9D8B030D-6E8A-4147-A177-3AD203B41FA5}">
                      <a16:colId xmlns:a16="http://schemas.microsoft.com/office/drawing/2014/main" val="2996158103"/>
                    </a:ext>
                  </a:extLst>
                </a:gridCol>
                <a:gridCol w="1436563">
                  <a:extLst>
                    <a:ext uri="{9D8B030D-6E8A-4147-A177-3AD203B41FA5}">
                      <a16:colId xmlns:a16="http://schemas.microsoft.com/office/drawing/2014/main" val="1659093788"/>
                    </a:ext>
                  </a:extLst>
                </a:gridCol>
              </a:tblGrid>
              <a:tr h="135005">
                <a:tc>
                  <a:txBody>
                    <a:bodyPr/>
                    <a:lstStyle/>
                    <a:p>
                      <a:pPr rtl="0"/>
                      <a:r>
                        <a:rPr lang="ja-jp" sz="1400" b="1" noProof="0">
                          <a:solidFill>
                            <a:schemeClr val="tx2"/>
                          </a:solidFill>
                        </a:rPr>
                        <a:t>コホート1におけるTRAE、n（%）</a:t>
                      </a:r>
                    </a:p>
                  </a:txBody>
                  <a:tcPr marL="72000" marR="72000" marT="7200" marB="7200" anchor="b"/>
                </a:tc>
                <a:tc>
                  <a:txBody>
                    <a:bodyPr/>
                    <a:lstStyle/>
                    <a:p>
                      <a:pPr algn="ctr" rtl="0"/>
                      <a:r>
                        <a:rPr lang="ja-jp" sz="1400" b="1" noProof="0">
                          <a:solidFill>
                            <a:schemeClr val="tx2"/>
                          </a:solidFill>
                        </a:rPr>
                        <a:t>全グレード</a:t>
                      </a:r>
                    </a:p>
                  </a:txBody>
                  <a:tcPr marL="72000" marR="72000" marT="7200" marB="7200" anchor="b"/>
                </a:tc>
                <a:tc>
                  <a:txBody>
                    <a:bodyPr/>
                    <a:lstStyle/>
                    <a:p>
                      <a:pPr marL="0" algn="ctr" defTabSz="914400" rtl="0" eaLnBrk="1" latinLnBrk="0" hangingPunct="1"/>
                      <a:r>
                        <a:rPr lang="ja-jp" sz="1400" b="1" kern="1200">
                          <a:solidFill>
                            <a:schemeClr val="tx2"/>
                          </a:solidFill>
                          <a:latin typeface="+mn-lt"/>
                          <a:ea typeface="+mn-ea"/>
                          <a:cs typeface="+mn-cs"/>
                        </a:rPr>
                        <a:t>グレード3以上</a:t>
                      </a:r>
                    </a:p>
                  </a:txBody>
                  <a:tcPr marL="72000" marR="72000" marT="7200" marB="7200" anchor="b"/>
                </a:tc>
                <a:extLst>
                  <a:ext uri="{0D108BD9-81ED-4DB2-BD59-A6C34878D82A}">
                    <a16:rowId xmlns:a16="http://schemas.microsoft.com/office/drawing/2014/main" val="4111249997"/>
                  </a:ext>
                </a:extLst>
              </a:tr>
              <a:tr h="0">
                <a:tc>
                  <a:txBody>
                    <a:bodyPr/>
                    <a:lstStyle/>
                    <a:p>
                      <a:pPr rtl="0"/>
                      <a:r>
                        <a:rPr lang="ja-jp" sz="1400" b="0" noProof="0">
                          <a:latin typeface="+mn-lt"/>
                        </a:rPr>
                        <a:t>任意</a:t>
                      </a:r>
                    </a:p>
                  </a:txBody>
                  <a:tcPr marL="72000" marR="72000" marT="7200" marB="7200"/>
                </a:tc>
                <a:tc>
                  <a:txBody>
                    <a:bodyPr/>
                    <a:lstStyle/>
                    <a:p>
                      <a:pPr algn="ctr" rtl="0"/>
                      <a:r>
                        <a:rPr lang="ja-jp" sz="1400" noProof="0"/>
                        <a:t>73 (97)</a:t>
                      </a:r>
                    </a:p>
                  </a:txBody>
                  <a:tcPr marL="72000" marR="72000" marT="7200" marB="7200"/>
                </a:tc>
                <a:tc>
                  <a:txBody>
                    <a:bodyPr/>
                    <a:lstStyle/>
                    <a:p>
                      <a:pPr algn="ctr" rtl="0"/>
                      <a:r>
                        <a:rPr lang="ja-jp" sz="1400" noProof="0"/>
                        <a:t>13 (17)</a:t>
                      </a:r>
                    </a:p>
                  </a:txBody>
                  <a:tcPr marL="72000" marR="72000" marT="7200" marB="7200"/>
                </a:tc>
                <a:extLst>
                  <a:ext uri="{0D108BD9-81ED-4DB2-BD59-A6C34878D82A}">
                    <a16:rowId xmlns:a16="http://schemas.microsoft.com/office/drawing/2014/main" val="3093402527"/>
                  </a:ext>
                </a:extLst>
              </a:tr>
              <a:tr h="0">
                <a:tc>
                  <a:txBody>
                    <a:bodyPr/>
                    <a:lstStyle/>
                    <a:p>
                      <a:pPr rtl="0"/>
                      <a:r>
                        <a:rPr lang="ja-jp" sz="1400" b="0">
                          <a:latin typeface="+mn-lt"/>
                        </a:rPr>
                        <a:t>下痢</a:t>
                      </a:r>
                    </a:p>
                  </a:txBody>
                  <a:tcPr marL="72000" marR="72000" marT="7200" marB="7200"/>
                </a:tc>
                <a:tc>
                  <a:txBody>
                    <a:bodyPr/>
                    <a:lstStyle/>
                    <a:p>
                      <a:pPr algn="ctr" rtl="0"/>
                      <a:r>
                        <a:rPr lang="ja-jp" sz="1400" noProof="0"/>
                        <a:t>42 (56)</a:t>
                      </a:r>
                    </a:p>
                  </a:txBody>
                  <a:tcPr marL="72000" marR="72000" marT="7200" marB="7200"/>
                </a:tc>
                <a:tc>
                  <a:txBody>
                    <a:bodyPr/>
                    <a:lstStyle/>
                    <a:p>
                      <a:pPr algn="ctr" rtl="0"/>
                      <a:r>
                        <a:rPr lang="ja-jp" sz="1400" noProof="0"/>
                        <a:t>1 (1)</a:t>
                      </a:r>
                    </a:p>
                  </a:txBody>
                  <a:tcPr marL="72000" marR="72000" marT="7200" marB="7200"/>
                </a:tc>
                <a:extLst>
                  <a:ext uri="{0D108BD9-81ED-4DB2-BD59-A6C34878D82A}">
                    <a16:rowId xmlns:a16="http://schemas.microsoft.com/office/drawing/2014/main" val="938311612"/>
                  </a:ext>
                </a:extLst>
              </a:tr>
              <a:tr h="0">
                <a:tc>
                  <a:txBody>
                    <a:bodyPr/>
                    <a:lstStyle/>
                    <a:p>
                      <a:pPr rtl="0"/>
                      <a:r>
                        <a:rPr lang="ja-jp" sz="1400" b="0" noProof="0">
                          <a:latin typeface="+mn-lt"/>
                        </a:rPr>
                        <a:t>発疹</a:t>
                      </a:r>
                    </a:p>
                  </a:txBody>
                  <a:tcPr marL="72000" marR="72000" marT="7200" marB="7200"/>
                </a:tc>
                <a:tc>
                  <a:txBody>
                    <a:bodyPr/>
                    <a:lstStyle/>
                    <a:p>
                      <a:pPr algn="ctr" rtl="0"/>
                      <a:r>
                        <a:rPr lang="ja-jp" sz="1400" noProof="0"/>
                        <a:t>25 (33)</a:t>
                      </a:r>
                    </a:p>
                  </a:txBody>
                  <a:tcPr marL="72000" marR="72000" marT="7200" marB="7200"/>
                </a:tc>
                <a:tc>
                  <a:txBody>
                    <a:bodyPr/>
                    <a:lstStyle/>
                    <a:p>
                      <a:pPr algn="ctr" rtl="0"/>
                      <a:r>
                        <a:rPr lang="ja-jp" sz="1400" noProof="0"/>
                        <a:t>0</a:t>
                      </a:r>
                    </a:p>
                  </a:txBody>
                  <a:tcPr marL="72000" marR="72000" marT="7200" marB="72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AST増加</a:t>
                      </a:r>
                    </a:p>
                  </a:txBody>
                  <a:tcPr marL="72000" marR="72000" marT="7200" marB="7200"/>
                </a:tc>
                <a:tc>
                  <a:txBody>
                    <a:bodyPr/>
                    <a:lstStyle/>
                    <a:p>
                      <a:pPr algn="ctr" rtl="0"/>
                      <a:r>
                        <a:rPr lang="ja-jp" sz="1400" noProof="0"/>
                        <a:t>18 (24)</a:t>
                      </a:r>
                    </a:p>
                  </a:txBody>
                  <a:tcPr marL="72000" marR="72000" marT="7200" marB="7200"/>
                </a:tc>
                <a:tc>
                  <a:txBody>
                    <a:bodyPr/>
                    <a:lstStyle/>
                    <a:p>
                      <a:pPr algn="ctr" rtl="0"/>
                      <a:r>
                        <a:rPr lang="ja-jp" sz="1400" noProof="0"/>
                        <a:t>4 (5)</a:t>
                      </a:r>
                    </a:p>
                  </a:txBody>
                  <a:tcPr marL="72000" marR="72000" marT="7200" marB="72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ALT増加</a:t>
                      </a:r>
                    </a:p>
                  </a:txBody>
                  <a:tcPr marL="72000" marR="72000" marT="7200" marB="7200"/>
                </a:tc>
                <a:tc>
                  <a:txBody>
                    <a:bodyPr/>
                    <a:lstStyle/>
                    <a:p>
                      <a:pPr algn="ctr" rtl="0"/>
                      <a:r>
                        <a:rPr lang="ja-jp" sz="1400" noProof="0"/>
                        <a:t>16 (21)</a:t>
                      </a:r>
                    </a:p>
                  </a:txBody>
                  <a:tcPr marL="72000" marR="72000" marT="7200" marB="7200"/>
                </a:tc>
                <a:tc>
                  <a:txBody>
                    <a:bodyPr/>
                    <a:lstStyle/>
                    <a:p>
                      <a:pPr algn="ctr" rtl="0"/>
                      <a:r>
                        <a:rPr lang="ja-jp" sz="1400" noProof="0"/>
                        <a:t>6 (8)</a:t>
                      </a:r>
                    </a:p>
                  </a:txBody>
                  <a:tcPr marL="72000" marR="72000" marT="7200" marB="7200"/>
                </a:tc>
                <a:extLst>
                  <a:ext uri="{0D108BD9-81ED-4DB2-BD59-A6C34878D82A}">
                    <a16:rowId xmlns:a16="http://schemas.microsoft.com/office/drawing/2014/main" val="878152834"/>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悪心</a:t>
                      </a:r>
                    </a:p>
                  </a:txBody>
                  <a:tcPr marL="72000" marR="72000" marT="7200" marB="7200"/>
                </a:tc>
                <a:tc>
                  <a:txBody>
                    <a:bodyPr/>
                    <a:lstStyle/>
                    <a:p>
                      <a:pPr algn="ctr" rtl="0"/>
                      <a:r>
                        <a:rPr lang="ja-jp" sz="1400" noProof="0"/>
                        <a:t>11 (15)</a:t>
                      </a:r>
                    </a:p>
                  </a:txBody>
                  <a:tcPr marL="72000" marR="72000" marT="7200" marB="7200"/>
                </a:tc>
                <a:tc>
                  <a:txBody>
                    <a:bodyPr/>
                    <a:lstStyle/>
                    <a:p>
                      <a:pPr algn="ctr" rtl="0"/>
                      <a:r>
                        <a:rPr lang="ja-jp" sz="1400" noProof="0"/>
                        <a:t>0</a:t>
                      </a:r>
                    </a:p>
                  </a:txBody>
                  <a:tcPr marL="72000" marR="72000" marT="7200" marB="7200"/>
                </a:tc>
                <a:extLst>
                  <a:ext uri="{0D108BD9-81ED-4DB2-BD59-A6C34878D82A}">
                    <a16:rowId xmlns:a16="http://schemas.microsoft.com/office/drawing/2014/main" val="121747706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乾燥肌</a:t>
                      </a:r>
                    </a:p>
                  </a:txBody>
                  <a:tcPr marL="72000" marR="72000" marT="7200" marB="7200"/>
                </a:tc>
                <a:tc>
                  <a:txBody>
                    <a:bodyPr/>
                    <a:lstStyle/>
                    <a:p>
                      <a:pPr algn="ctr" rtl="0"/>
                      <a:r>
                        <a:rPr lang="ja-jp" sz="1400" noProof="0"/>
                        <a:t>11 (15)</a:t>
                      </a:r>
                    </a:p>
                  </a:txBody>
                  <a:tcPr marL="72000" marR="72000" marT="7200" marB="7200"/>
                </a:tc>
                <a:tc>
                  <a:txBody>
                    <a:bodyPr/>
                    <a:lstStyle/>
                    <a:p>
                      <a:pPr algn="ctr" rtl="0"/>
                      <a:r>
                        <a:rPr lang="ja-jp" sz="1400" noProof="0"/>
                        <a:t>0</a:t>
                      </a:r>
                    </a:p>
                  </a:txBody>
                  <a:tcPr marL="72000" marR="72000" marT="7200" marB="7200"/>
                </a:tc>
                <a:extLst>
                  <a:ext uri="{0D108BD9-81ED-4DB2-BD59-A6C34878D82A}">
                    <a16:rowId xmlns:a16="http://schemas.microsoft.com/office/drawing/2014/main" val="315679180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そう痒</a:t>
                      </a:r>
                    </a:p>
                  </a:txBody>
                  <a:tcPr marL="72000" marR="72000" marT="7200" marB="7200"/>
                </a:tc>
                <a:tc>
                  <a:txBody>
                    <a:bodyPr/>
                    <a:lstStyle/>
                    <a:p>
                      <a:pPr algn="ctr" rtl="0"/>
                      <a:r>
                        <a:rPr lang="ja-jp" sz="1400" noProof="0"/>
                        <a:t>10 (13)</a:t>
                      </a:r>
                    </a:p>
                  </a:txBody>
                  <a:tcPr marL="72000" marR="72000" marT="7200" marB="7200"/>
                </a:tc>
                <a:tc>
                  <a:txBody>
                    <a:bodyPr/>
                    <a:lstStyle/>
                    <a:p>
                      <a:pPr algn="ctr" rtl="0"/>
                      <a:r>
                        <a:rPr lang="ja-jp" sz="1400" noProof="0"/>
                        <a:t>0</a:t>
                      </a:r>
                    </a:p>
                  </a:txBody>
                  <a:tcPr marL="72000" marR="72000" marT="7200" marB="7200"/>
                </a:tc>
                <a:extLst>
                  <a:ext uri="{0D108BD9-81ED-4DB2-BD59-A6C34878D82A}">
                    <a16:rowId xmlns:a16="http://schemas.microsoft.com/office/drawing/2014/main" val="146731314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WBC数減少</a:t>
                      </a:r>
                    </a:p>
                  </a:txBody>
                  <a:tcPr marL="72000" marR="72000" marT="7200" marB="7200"/>
                </a:tc>
                <a:tc>
                  <a:txBody>
                    <a:bodyPr/>
                    <a:lstStyle/>
                    <a:p>
                      <a:pPr algn="ctr" rtl="0"/>
                      <a:r>
                        <a:rPr lang="ja-jp" sz="1400" noProof="0"/>
                        <a:t>10 (13)</a:t>
                      </a:r>
                    </a:p>
                  </a:txBody>
                  <a:tcPr marL="72000" marR="72000" marT="7200" marB="7200"/>
                </a:tc>
                <a:tc>
                  <a:txBody>
                    <a:bodyPr/>
                    <a:lstStyle/>
                    <a:p>
                      <a:pPr algn="ctr" rtl="0"/>
                      <a:r>
                        <a:rPr lang="ja-jp" sz="1400" noProof="0"/>
                        <a:t>0</a:t>
                      </a:r>
                    </a:p>
                  </a:txBody>
                  <a:tcPr marL="72000" marR="72000" marT="7200" marB="7200"/>
                </a:tc>
                <a:extLst>
                  <a:ext uri="{0D108BD9-81ED-4DB2-BD59-A6C34878D82A}">
                    <a16:rowId xmlns:a16="http://schemas.microsoft.com/office/drawing/2014/main" val="139712682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貧血</a:t>
                      </a:r>
                    </a:p>
                  </a:txBody>
                  <a:tcPr marL="72000" marR="72000" marT="7200" marB="7200"/>
                </a:tc>
                <a:tc>
                  <a:txBody>
                    <a:bodyPr/>
                    <a:lstStyle/>
                    <a:p>
                      <a:pPr algn="ctr" rtl="0"/>
                      <a:r>
                        <a:rPr lang="ja-jp" sz="1400" noProof="0"/>
                        <a:t>9 (12)</a:t>
                      </a:r>
                    </a:p>
                  </a:txBody>
                  <a:tcPr marL="72000" marR="72000" marT="7200" marB="7200"/>
                </a:tc>
                <a:tc>
                  <a:txBody>
                    <a:bodyPr/>
                    <a:lstStyle/>
                    <a:p>
                      <a:pPr algn="ctr" rtl="0"/>
                      <a:r>
                        <a:rPr lang="ja-jp" sz="1400" noProof="0"/>
                        <a:t>0</a:t>
                      </a:r>
                    </a:p>
                  </a:txBody>
                  <a:tcPr marL="72000" marR="72000" marT="7200" marB="7200"/>
                </a:tc>
                <a:extLst>
                  <a:ext uri="{0D108BD9-81ED-4DB2-BD59-A6C34878D82A}">
                    <a16:rowId xmlns:a16="http://schemas.microsoft.com/office/drawing/2014/main" val="305138872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好中球数減少</a:t>
                      </a:r>
                    </a:p>
                  </a:txBody>
                  <a:tcPr marL="72000" marR="72000" marT="7200" marB="7200"/>
                </a:tc>
                <a:tc>
                  <a:txBody>
                    <a:bodyPr/>
                    <a:lstStyle/>
                    <a:p>
                      <a:pPr algn="ctr" rtl="0"/>
                      <a:r>
                        <a:rPr lang="ja-jp" sz="1400" noProof="0"/>
                        <a:t>9 (12)</a:t>
                      </a:r>
                    </a:p>
                  </a:txBody>
                  <a:tcPr marL="72000" marR="72000" marT="7200" marB="7200"/>
                </a:tc>
                <a:tc>
                  <a:txBody>
                    <a:bodyPr/>
                    <a:lstStyle/>
                    <a:p>
                      <a:pPr algn="ctr" rtl="0"/>
                      <a:r>
                        <a:rPr lang="ja-jp" sz="1400" noProof="0"/>
                        <a:t>1 (1)</a:t>
                      </a:r>
                    </a:p>
                  </a:txBody>
                  <a:tcPr marL="72000" marR="72000" marT="7200" marB="7200"/>
                </a:tc>
                <a:extLst>
                  <a:ext uri="{0D108BD9-81ED-4DB2-BD59-A6C34878D82A}">
                    <a16:rowId xmlns:a16="http://schemas.microsoft.com/office/drawing/2014/main" val="80137294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爪疾患</a:t>
                      </a:r>
                    </a:p>
                  </a:txBody>
                  <a:tcPr marL="72000" marR="72000" marT="7200" marB="7200"/>
                </a:tc>
                <a:tc>
                  <a:txBody>
                    <a:bodyPr/>
                    <a:lstStyle/>
                    <a:p>
                      <a:pPr algn="ctr" rtl="0"/>
                      <a:r>
                        <a:rPr lang="ja-jp" sz="1400" noProof="0"/>
                        <a:t>8 (11)</a:t>
                      </a:r>
                    </a:p>
                  </a:txBody>
                  <a:tcPr marL="72000" marR="72000" marT="7200" marB="7200"/>
                </a:tc>
                <a:tc>
                  <a:txBody>
                    <a:bodyPr/>
                    <a:lstStyle/>
                    <a:p>
                      <a:pPr algn="ctr" rtl="0"/>
                      <a:r>
                        <a:rPr lang="ja-jp" sz="1400" noProof="0"/>
                        <a:t>0</a:t>
                      </a:r>
                    </a:p>
                  </a:txBody>
                  <a:tcPr marL="72000" marR="72000" marT="7200" marB="7200"/>
                </a:tc>
                <a:extLst>
                  <a:ext uri="{0D108BD9-81ED-4DB2-BD59-A6C34878D82A}">
                    <a16:rowId xmlns:a16="http://schemas.microsoft.com/office/drawing/2014/main" val="342911916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結果：用量減量</a:t>
                      </a:r>
                    </a:p>
                  </a:txBody>
                  <a:tcPr marL="72000" marR="72000" marT="7200" marB="7200"/>
                </a:tc>
                <a:tc gridSpan="2">
                  <a:txBody>
                    <a:bodyPr/>
                    <a:lstStyle/>
                    <a:p>
                      <a:pPr algn="ctr" rtl="0"/>
                      <a:r>
                        <a:rPr lang="ja-jp" sz="1400" noProof="0"/>
                        <a:t>5 (7)</a:t>
                      </a:r>
                    </a:p>
                  </a:txBody>
                  <a:tcPr marL="72000" marR="72000" marT="7200" marB="7200"/>
                </a:tc>
                <a:tc hMerge="1">
                  <a:txBody>
                    <a:bodyPr/>
                    <a:lstStyle/>
                    <a:p>
                      <a:pPr algn="ctr" rtl="0"/>
                      <a:endParaRPr lang="en-US" sz="1400" noProof="0" dirty="0"/>
                    </a:p>
                  </a:txBody>
                  <a:tcPr marL="72000" marR="72000" marT="18000" marB="18000"/>
                </a:tc>
                <a:extLst>
                  <a:ext uri="{0D108BD9-81ED-4DB2-BD59-A6C34878D82A}">
                    <a16:rowId xmlns:a16="http://schemas.microsoft.com/office/drawing/2014/main" val="181594341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結果：中止 </a:t>
                      </a:r>
                    </a:p>
                  </a:txBody>
                  <a:tcPr marL="72000" marR="72000" marT="7200" marB="7200"/>
                </a:tc>
                <a:tc gridSpan="2">
                  <a:txBody>
                    <a:bodyPr/>
                    <a:lstStyle/>
                    <a:p>
                      <a:pPr algn="ctr" rtl="0"/>
                      <a:r>
                        <a:rPr lang="ja-jp" sz="1400" noProof="0" dirty="0"/>
                        <a:t>2 (3)</a:t>
                      </a:r>
                    </a:p>
                  </a:txBody>
                  <a:tcPr marL="72000" marR="72000" marT="7200" marB="7200"/>
                </a:tc>
                <a:tc hMerge="1">
                  <a:txBody>
                    <a:bodyPr/>
                    <a:lstStyle/>
                    <a:p>
                      <a:pPr algn="ctr" rtl="0"/>
                      <a:endParaRPr lang="en-US" sz="1400" noProof="0" dirty="0"/>
                    </a:p>
                  </a:txBody>
                  <a:tcPr marL="72000" marR="72000" marT="18000" marB="18000"/>
                </a:tc>
                <a:extLst>
                  <a:ext uri="{0D108BD9-81ED-4DB2-BD59-A6C34878D82A}">
                    <a16:rowId xmlns:a16="http://schemas.microsoft.com/office/drawing/2014/main" val="2795027000"/>
                  </a:ext>
                </a:extLst>
              </a:tr>
            </a:tbl>
          </a:graphicData>
        </a:graphic>
      </p:graphicFrame>
    </p:spTree>
    <p:extLst>
      <p:ext uri="{BB962C8B-B14F-4D97-AF65-F5344CB8AC3E}">
        <p14:creationId xmlns:p14="http://schemas.microsoft.com/office/powerpoint/2010/main" val="7566205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51C9DC-E512-28EB-1913-52072A32B60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8701584-D9A9-73F5-F0E9-623D52DE225C}"/>
              </a:ext>
            </a:extLst>
          </p:cNvPr>
          <p:cNvSpPr>
            <a:spLocks noGrp="1"/>
          </p:cNvSpPr>
          <p:nvPr>
            <p:ph type="title"/>
          </p:nvPr>
        </p:nvSpPr>
        <p:spPr>
          <a:xfrm>
            <a:off x="304800" y="107693"/>
            <a:ext cx="11731868" cy="939801"/>
          </a:xfrm>
        </p:spPr>
        <p:txBody>
          <a:bodyPr rtlCol="0"/>
          <a:lstStyle/>
          <a:p>
            <a:pPr rtl="0"/>
            <a:r>
              <a:rPr lang="ja-jp">
                <a:latin typeface="+mn-lt"/>
              </a:rPr>
              <a:t>CT052:ROS1融合型NSCLC患者向けの高選択性、脳移行性G2032R耐性克服型ROS1阻害剤JYP0322 - Zhao H, et al.</a:t>
            </a:r>
          </a:p>
        </p:txBody>
      </p:sp>
      <p:sp>
        <p:nvSpPr>
          <p:cNvPr id="29" name="Content Placeholder 7">
            <a:extLst>
              <a:ext uri="{FF2B5EF4-FFF2-40B4-BE49-F238E27FC236}">
                <a16:creationId xmlns:a16="http://schemas.microsoft.com/office/drawing/2014/main" id="{58A1EB85-66FB-297D-C62C-C3B4E1722F68}"/>
              </a:ext>
            </a:extLst>
          </p:cNvPr>
          <p:cNvSpPr>
            <a:spLocks noGrp="1"/>
          </p:cNvSpPr>
          <p:nvPr>
            <p:ph idx="1"/>
          </p:nvPr>
        </p:nvSpPr>
        <p:spPr>
          <a:xfrm>
            <a:off x="304799" y="1246909"/>
            <a:ext cx="11731869" cy="5055650"/>
          </a:xfrm>
        </p:spPr>
        <p:txBody>
          <a:bodyPr rtlCol="0"/>
          <a:lstStyle/>
          <a:p>
            <a:pPr rtl="0"/>
            <a:r>
              <a:rPr lang="ja-jp" b="1"/>
              <a:t>治験目的</a:t>
            </a:r>
          </a:p>
          <a:p>
            <a:pPr lvl="1" rtl="0"/>
            <a:r>
              <a:rPr lang="ja-jp"/>
              <a:t>中国人群対象第I相試験におけるROS1融合型NSCLC患者へのROS1阻害剤JYP0322の予備的有効性及び安全性の評価</a:t>
            </a:r>
          </a:p>
        </p:txBody>
      </p:sp>
      <p:sp>
        <p:nvSpPr>
          <p:cNvPr id="30" name="Text Placeholder 4">
            <a:extLst>
              <a:ext uri="{FF2B5EF4-FFF2-40B4-BE49-F238E27FC236}">
                <a16:creationId xmlns:a16="http://schemas.microsoft.com/office/drawing/2014/main" id="{45B41732-AD21-2CC6-16E1-AF4A27525415}"/>
              </a:ext>
            </a:extLst>
          </p:cNvPr>
          <p:cNvSpPr>
            <a:spLocks noGrp="1"/>
          </p:cNvSpPr>
          <p:nvPr>
            <p:ph type="body" sz="quarter" idx="11"/>
          </p:nvPr>
        </p:nvSpPr>
        <p:spPr>
          <a:xfrm>
            <a:off x="6379633" y="6521312"/>
            <a:ext cx="5507567" cy="200025"/>
          </a:xfrm>
        </p:spPr>
        <p:txBody>
          <a:bodyPr rtlCol="0"/>
          <a:lstStyle/>
          <a:p>
            <a:pPr rtl="0"/>
            <a:r>
              <a:rPr lang="ja-jp"/>
              <a:t>Zhao H, et al.AACR; 2025.抄録番号：CT052</a:t>
            </a:r>
          </a:p>
        </p:txBody>
      </p:sp>
      <p:sp>
        <p:nvSpPr>
          <p:cNvPr id="31" name="Rectangle 9">
            <a:extLst>
              <a:ext uri="{FF2B5EF4-FFF2-40B4-BE49-F238E27FC236}">
                <a16:creationId xmlns:a16="http://schemas.microsoft.com/office/drawing/2014/main" id="{129B46F1-9755-8205-D362-1396B0D33493}"/>
              </a:ext>
            </a:extLst>
          </p:cNvPr>
          <p:cNvSpPr txBox="1">
            <a:spLocks noChangeArrowheads="1"/>
          </p:cNvSpPr>
          <p:nvPr/>
        </p:nvSpPr>
        <p:spPr bwMode="auto">
          <a:xfrm>
            <a:off x="2114196" y="5105583"/>
            <a:ext cx="3911699"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a:solidFill>
                  <a:srgbClr val="363636"/>
                </a:solidFill>
                <a:latin typeface="Arial" panose="020B0604020202020204"/>
                <a:cs typeface="Arial"/>
                <a:sym typeface="Calibri"/>
              </a:rPr>
              <a:t>MTD、RP2D</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32" name="Content Placeholder 26">
            <a:extLst>
              <a:ext uri="{FF2B5EF4-FFF2-40B4-BE49-F238E27FC236}">
                <a16:creationId xmlns:a16="http://schemas.microsoft.com/office/drawing/2014/main" id="{D80FEFF1-DE42-DC67-9F56-083807EEC4ED}"/>
              </a:ext>
            </a:extLst>
          </p:cNvPr>
          <p:cNvSpPr txBox="1">
            <a:spLocks/>
          </p:cNvSpPr>
          <p:nvPr/>
        </p:nvSpPr>
        <p:spPr>
          <a:xfrm>
            <a:off x="6356901" y="5105583"/>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a:solidFill>
                  <a:srgbClr val="363636"/>
                </a:solidFill>
                <a:latin typeface="Arial" panose="020B0604020202020204"/>
                <a:cs typeface="Arial"/>
              </a:rPr>
              <a:t>安全性、PK、予備的抗腫瘍活性、頭蓋内活性</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41" name="AutoShape 8">
            <a:extLst>
              <a:ext uri="{FF2B5EF4-FFF2-40B4-BE49-F238E27FC236}">
                <a16:creationId xmlns:a16="http://schemas.microsoft.com/office/drawing/2014/main" id="{8E7771B3-4BF1-9DA1-8E33-8A5D88EF3EA1}"/>
              </a:ext>
            </a:extLst>
          </p:cNvPr>
          <p:cNvSpPr>
            <a:spLocks noChangeArrowheads="1"/>
          </p:cNvSpPr>
          <p:nvPr/>
        </p:nvSpPr>
        <p:spPr bwMode="auto">
          <a:xfrm>
            <a:off x="8194307" y="2939298"/>
            <a:ext cx="3023627" cy="1425402"/>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a:latin typeface="Arial" panose="020B0604020202020204"/>
                <a:ea typeface="SimSun" pitchFamily="2" charset="-122"/>
                <a:sym typeface="Calibri"/>
              </a:rPr>
              <a:t>JYP0322</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100mg 1日2回</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a:latin typeface="Arial" panose="020B0604020202020204"/>
                <a:ea typeface="SimSun" pitchFamily="2" charset="-122"/>
                <a:sym typeface="Calibri"/>
              </a:rPr>
              <a:t>150mg 1日2回</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150 mg 1日1回</a:t>
            </a:r>
            <a:endParaRPr kumimoji="0" lang="en-US" altLang="zh-CN"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（n=61、継続中）</a:t>
            </a:r>
          </a:p>
        </p:txBody>
      </p:sp>
      <p:sp>
        <p:nvSpPr>
          <p:cNvPr id="39" name="AutoShape 9">
            <a:extLst>
              <a:ext uri="{FF2B5EF4-FFF2-40B4-BE49-F238E27FC236}">
                <a16:creationId xmlns:a16="http://schemas.microsoft.com/office/drawing/2014/main" id="{6A596A56-0B41-1EE2-5FDC-0692697FB3BD}"/>
              </a:ext>
            </a:extLst>
          </p:cNvPr>
          <p:cNvSpPr>
            <a:spLocks noChangeArrowheads="1"/>
          </p:cNvSpPr>
          <p:nvPr/>
        </p:nvSpPr>
        <p:spPr bwMode="auto">
          <a:xfrm>
            <a:off x="879209" y="2636967"/>
            <a:ext cx="3674781"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主な患者採用基準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dirty="0">
                <a:latin typeface="Arial" panose="020B0604020202020204"/>
                <a:ea typeface="SimSun" pitchFamily="2" charset="-122"/>
              </a:rPr>
              <a:t>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ROS1 </a:t>
            </a:r>
            <a:r>
              <a:rPr lang="ja-jp" sz="1400" dirty="0">
                <a:latin typeface="Arial" panose="020B0604020202020204"/>
                <a:ea typeface="SimSun" pitchFamily="2" charset="-122"/>
                <a:sym typeface="Calibri"/>
              </a:rPr>
              <a:t>融合</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ROS1チロシンキナーゼ阻害剤（TKI）未治療または既治療</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dirty="0">
                <a:latin typeface="Arial" panose="020B0604020202020204"/>
                <a:ea typeface="SimSun" pitchFamily="2" charset="-122"/>
                <a:sym typeface="Calibri"/>
              </a:rPr>
              <a:t>安定したCNS転移</a:t>
            </a:r>
            <a:endPar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ECOG PS 0–1 </a:t>
            </a:r>
          </a:p>
        </p:txBody>
      </p:sp>
      <p:sp>
        <p:nvSpPr>
          <p:cNvPr id="8" name="AutoShape 8">
            <a:extLst>
              <a:ext uri="{FF2B5EF4-FFF2-40B4-BE49-F238E27FC236}">
                <a16:creationId xmlns:a16="http://schemas.microsoft.com/office/drawing/2014/main" id="{8CCF1DA8-3E5F-81A5-7B00-1E8478DB90C0}"/>
              </a:ext>
            </a:extLst>
          </p:cNvPr>
          <p:cNvSpPr>
            <a:spLocks noChangeArrowheads="1"/>
          </p:cNvSpPr>
          <p:nvPr/>
        </p:nvSpPr>
        <p:spPr bwMode="auto">
          <a:xfrm>
            <a:off x="4862335" y="2939297"/>
            <a:ext cx="3023627" cy="1425403"/>
          </a:xfrm>
          <a:prstGeom prst="roundRect">
            <a:avLst>
              <a:gd name="adj" fmla="val 16667"/>
            </a:avLst>
          </a:prstGeom>
          <a:solidFill>
            <a:schemeClr val="bg2"/>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JYP0322</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a:latin typeface="Arial" panose="020B0604020202020204"/>
                <a:ea typeface="SimSun" pitchFamily="2" charset="-122"/>
                <a:sym typeface="Calibri"/>
              </a:rPr>
              <a:t>50, 100, 200 mg/日 </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a:latin typeface="Arial" panose="020B0604020202020204"/>
                <a:ea typeface="SimSun" pitchFamily="2" charset="-122"/>
                <a:sym typeface="Calibri"/>
              </a:rPr>
              <a:t>100, 150, 200 mg 1日2回</a:t>
            </a: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a:latin typeface="Arial" panose="020B0604020202020204"/>
                <a:ea typeface="SimSun" pitchFamily="2" charset="-122"/>
                <a:sym typeface="Calibri"/>
              </a:rPr>
              <a:t>150 mg 1日1回</a:t>
            </a:r>
            <a:endParaRPr lang="en-US" altLang="zh-CN" sz="1600" dirty="0">
              <a:latin typeface="Arial" panose="020B0604020202020204"/>
              <a:ea typeface="SimSun" pitchFamily="2" charset="-122"/>
              <a:sym typeface="Calibri"/>
            </a:endParaRP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a:latin typeface="Arial" panose="020B0604020202020204"/>
                <a:ea typeface="SimSun" pitchFamily="2" charset="-122"/>
                <a:sym typeface="Calibri"/>
              </a:rPr>
              <a:t>(n=20)</a:t>
            </a:r>
            <a:endParaRPr kumimoji="0" lang="en-US" altLang="zh-CN"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7" name="TextBox 6">
            <a:extLst>
              <a:ext uri="{FF2B5EF4-FFF2-40B4-BE49-F238E27FC236}">
                <a16:creationId xmlns:a16="http://schemas.microsoft.com/office/drawing/2014/main" id="{B683CB44-1E7C-C2CB-F235-450B5EF0FA64}"/>
              </a:ext>
            </a:extLst>
          </p:cNvPr>
          <p:cNvSpPr txBox="1"/>
          <p:nvPr/>
        </p:nvSpPr>
        <p:spPr>
          <a:xfrm>
            <a:off x="5501152" y="2234711"/>
            <a:ext cx="1745992" cy="338554"/>
          </a:xfrm>
          <a:prstGeom prst="rect">
            <a:avLst/>
          </a:prstGeom>
          <a:noFill/>
        </p:spPr>
        <p:txBody>
          <a:bodyPr wrap="none" rtlCol="0">
            <a:spAutoFit/>
          </a:bodyPr>
          <a:lstStyle/>
          <a:p>
            <a:pPr algn="ctr" rtl="0"/>
            <a:r>
              <a:rPr lang="ja-jp" sz="1600" b="1">
                <a:solidFill>
                  <a:schemeClr val="tx1"/>
                </a:solidFill>
                <a:latin typeface="+mn-lt"/>
              </a:rPr>
              <a:t>用量漸増</a:t>
            </a:r>
          </a:p>
        </p:txBody>
      </p:sp>
      <p:sp>
        <p:nvSpPr>
          <p:cNvPr id="9" name="TextBox 8">
            <a:extLst>
              <a:ext uri="{FF2B5EF4-FFF2-40B4-BE49-F238E27FC236}">
                <a16:creationId xmlns:a16="http://schemas.microsoft.com/office/drawing/2014/main" id="{062BAE85-379D-6FE3-74D2-D803C9857D8E}"/>
              </a:ext>
            </a:extLst>
          </p:cNvPr>
          <p:cNvSpPr txBox="1"/>
          <p:nvPr/>
        </p:nvSpPr>
        <p:spPr>
          <a:xfrm>
            <a:off x="8828315" y="2234711"/>
            <a:ext cx="1755610" cy="338554"/>
          </a:xfrm>
          <a:prstGeom prst="rect">
            <a:avLst/>
          </a:prstGeom>
          <a:noFill/>
        </p:spPr>
        <p:txBody>
          <a:bodyPr wrap="none" rtlCol="0">
            <a:spAutoFit/>
          </a:bodyPr>
          <a:lstStyle/>
          <a:p>
            <a:pPr algn="ctr" rtl="0"/>
            <a:r>
              <a:rPr lang="ja-jp" sz="1600" b="1">
                <a:solidFill>
                  <a:schemeClr val="tx1"/>
                </a:solidFill>
                <a:latin typeface="+mn-lt"/>
              </a:rPr>
              <a:t>用量拡大</a:t>
            </a:r>
          </a:p>
        </p:txBody>
      </p:sp>
    </p:spTree>
    <p:extLst>
      <p:ext uri="{BB962C8B-B14F-4D97-AF65-F5344CB8AC3E}">
        <p14:creationId xmlns:p14="http://schemas.microsoft.com/office/powerpoint/2010/main" val="7460749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53668-1952-2D4E-1C7C-3A58D85AC1D9}"/>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F9C38C01-DD68-5B2A-5255-B9914DD96743}"/>
              </a:ext>
            </a:extLst>
          </p:cNvPr>
          <p:cNvSpPr>
            <a:spLocks noGrp="1"/>
          </p:cNvSpPr>
          <p:nvPr>
            <p:ph type="title"/>
          </p:nvPr>
        </p:nvSpPr>
        <p:spPr>
          <a:xfrm>
            <a:off x="304800" y="107693"/>
            <a:ext cx="11731868" cy="939801"/>
          </a:xfrm>
        </p:spPr>
        <p:txBody>
          <a:bodyPr rtlCol="0"/>
          <a:lstStyle/>
          <a:p>
            <a:pPr rtl="0"/>
            <a:r>
              <a:rPr lang="ja-jp">
                <a:latin typeface="+mn-lt"/>
              </a:rPr>
              <a:t>CT052:ROS1融合型NSCLC患者向けの高選択性、脳移行性G2032R耐性克服型ROS1阻害剤JYP0322 - Zhao H, et al.</a:t>
            </a:r>
          </a:p>
        </p:txBody>
      </p:sp>
      <p:sp>
        <p:nvSpPr>
          <p:cNvPr id="29" name="Content Placeholder 7">
            <a:extLst>
              <a:ext uri="{FF2B5EF4-FFF2-40B4-BE49-F238E27FC236}">
                <a16:creationId xmlns:a16="http://schemas.microsoft.com/office/drawing/2014/main" id="{141C7D9B-7212-B6F1-150C-E94ADC43A001}"/>
              </a:ext>
            </a:extLst>
          </p:cNvPr>
          <p:cNvSpPr>
            <a:spLocks noGrp="1"/>
          </p:cNvSpPr>
          <p:nvPr>
            <p:ph idx="1"/>
          </p:nvPr>
        </p:nvSpPr>
        <p:spPr>
          <a:xfrm>
            <a:off x="304799" y="1246909"/>
            <a:ext cx="11731869" cy="5055650"/>
          </a:xfrm>
        </p:spPr>
        <p:txBody>
          <a:bodyPr rtlCol="0"/>
          <a:lstStyle/>
          <a:p>
            <a:pPr rtl="0"/>
            <a:r>
              <a:rPr lang="ja-jp" b="1"/>
              <a:t>主な結果</a:t>
            </a:r>
          </a:p>
        </p:txBody>
      </p:sp>
      <p:sp>
        <p:nvSpPr>
          <p:cNvPr id="30" name="Text Placeholder 4">
            <a:extLst>
              <a:ext uri="{FF2B5EF4-FFF2-40B4-BE49-F238E27FC236}">
                <a16:creationId xmlns:a16="http://schemas.microsoft.com/office/drawing/2014/main" id="{2A21DEEA-F206-C513-E3B1-40E5D48AB949}"/>
              </a:ext>
            </a:extLst>
          </p:cNvPr>
          <p:cNvSpPr>
            <a:spLocks noGrp="1"/>
          </p:cNvSpPr>
          <p:nvPr>
            <p:ph type="body" sz="quarter" idx="11"/>
          </p:nvPr>
        </p:nvSpPr>
        <p:spPr>
          <a:xfrm>
            <a:off x="6379633" y="6521312"/>
            <a:ext cx="5507567" cy="200025"/>
          </a:xfrm>
        </p:spPr>
        <p:txBody>
          <a:bodyPr rtlCol="0"/>
          <a:lstStyle/>
          <a:p>
            <a:pPr rtl="0"/>
            <a:r>
              <a:rPr lang="ja-jp"/>
              <a:t>Zhao H, et al.AACR; 2025.抄録番号：CT052</a:t>
            </a:r>
          </a:p>
        </p:txBody>
      </p:sp>
      <p:graphicFrame>
        <p:nvGraphicFramePr>
          <p:cNvPr id="2" name="Table 3">
            <a:extLst>
              <a:ext uri="{FF2B5EF4-FFF2-40B4-BE49-F238E27FC236}">
                <a16:creationId xmlns:a16="http://schemas.microsoft.com/office/drawing/2014/main" id="{BD5FEA87-6205-E2BA-567B-96863607AC9F}"/>
              </a:ext>
            </a:extLst>
          </p:cNvPr>
          <p:cNvGraphicFramePr>
            <a:graphicFrameLocks noGrp="1"/>
          </p:cNvGraphicFramePr>
          <p:nvPr>
            <p:extLst>
              <p:ext uri="{D42A27DB-BD31-4B8C-83A1-F6EECF244321}">
                <p14:modId xmlns:p14="http://schemas.microsoft.com/office/powerpoint/2010/main" val="2078808377"/>
              </p:ext>
            </p:extLst>
          </p:nvPr>
        </p:nvGraphicFramePr>
        <p:xfrm>
          <a:off x="359272" y="1860933"/>
          <a:ext cx="11473457" cy="1568160"/>
        </p:xfrm>
        <a:graphic>
          <a:graphicData uri="http://schemas.openxmlformats.org/drawingml/2006/table">
            <a:tbl>
              <a:tblPr firstRow="1" bandRow="1">
                <a:tableStyleId>{69012ECD-51FC-41F1-AA8D-1B2483CD663E}</a:tableStyleId>
              </a:tblPr>
              <a:tblGrid>
                <a:gridCol w="1931915">
                  <a:extLst>
                    <a:ext uri="{9D8B030D-6E8A-4147-A177-3AD203B41FA5}">
                      <a16:colId xmlns:a16="http://schemas.microsoft.com/office/drawing/2014/main" val="1987913234"/>
                    </a:ext>
                  </a:extLst>
                </a:gridCol>
                <a:gridCol w="1712402">
                  <a:extLst>
                    <a:ext uri="{9D8B030D-6E8A-4147-A177-3AD203B41FA5}">
                      <a16:colId xmlns:a16="http://schemas.microsoft.com/office/drawing/2014/main" val="2996158103"/>
                    </a:ext>
                  </a:extLst>
                </a:gridCol>
                <a:gridCol w="1468112">
                  <a:extLst>
                    <a:ext uri="{9D8B030D-6E8A-4147-A177-3AD203B41FA5}">
                      <a16:colId xmlns:a16="http://schemas.microsoft.com/office/drawing/2014/main" val="1086184984"/>
                    </a:ext>
                  </a:extLst>
                </a:gridCol>
                <a:gridCol w="1590257">
                  <a:extLst>
                    <a:ext uri="{9D8B030D-6E8A-4147-A177-3AD203B41FA5}">
                      <a16:colId xmlns:a16="http://schemas.microsoft.com/office/drawing/2014/main" val="3960364602"/>
                    </a:ext>
                  </a:extLst>
                </a:gridCol>
                <a:gridCol w="1590257">
                  <a:extLst>
                    <a:ext uri="{9D8B030D-6E8A-4147-A177-3AD203B41FA5}">
                      <a16:colId xmlns:a16="http://schemas.microsoft.com/office/drawing/2014/main" val="1514891109"/>
                    </a:ext>
                  </a:extLst>
                </a:gridCol>
                <a:gridCol w="1590257">
                  <a:extLst>
                    <a:ext uri="{9D8B030D-6E8A-4147-A177-3AD203B41FA5}">
                      <a16:colId xmlns:a16="http://schemas.microsoft.com/office/drawing/2014/main" val="3880574247"/>
                    </a:ext>
                  </a:extLst>
                </a:gridCol>
                <a:gridCol w="1590257">
                  <a:extLst>
                    <a:ext uri="{9D8B030D-6E8A-4147-A177-3AD203B41FA5}">
                      <a16:colId xmlns:a16="http://schemas.microsoft.com/office/drawing/2014/main" val="140129355"/>
                    </a:ext>
                  </a:extLst>
                </a:gridCol>
              </a:tblGrid>
              <a:tr h="0">
                <a:tc rowSpan="2">
                  <a:txBody>
                    <a:bodyPr/>
                    <a:lstStyle/>
                    <a:p>
                      <a:pPr rtl="0"/>
                      <a:r>
                        <a:rPr lang="ja-jp" sz="1200" b="1" noProof="0">
                          <a:solidFill>
                            <a:schemeClr val="tx2"/>
                          </a:solidFill>
                        </a:rPr>
                        <a:t>奏功率、</a:t>
                      </a:r>
                      <a:br>
                        <a:rPr lang="en-US" sz="1200" b="1" noProof="0" dirty="0">
                          <a:solidFill>
                            <a:schemeClr val="tx2"/>
                          </a:solidFill>
                        </a:rPr>
                      </a:br>
                      <a:r>
                        <a:rPr lang="ja-jp" sz="1200" b="1" noProof="0">
                          <a:solidFill>
                            <a:schemeClr val="tx2"/>
                          </a:solidFill>
                        </a:rPr>
                        <a:t>評価可能患者が対象</a:t>
                      </a:r>
                      <a:br>
                        <a:rPr lang="en-US" sz="1200" b="1" noProof="0" dirty="0">
                          <a:solidFill>
                            <a:schemeClr val="tx2"/>
                          </a:solidFill>
                        </a:rPr>
                      </a:br>
                      <a:r>
                        <a:rPr lang="ja-jp" sz="1200" b="1" noProof="0">
                          <a:solidFill>
                            <a:schemeClr val="tx2"/>
                          </a:solidFill>
                        </a:rPr>
                        <a:t>(n=66)</a:t>
                      </a:r>
                    </a:p>
                  </a:txBody>
                  <a:tcPr marL="72000" marT="36000" marB="36000" anchor="b">
                    <a:lnB w="12700" cap="flat" cmpd="sng" algn="ctr">
                      <a:noFill/>
                      <a:prstDash val="solid"/>
                      <a:round/>
                      <a:headEnd type="none" w="med" len="med"/>
                      <a:tailEnd type="none" w="med" len="med"/>
                    </a:lnB>
                  </a:tcPr>
                </a:tc>
                <a:tc rowSpan="2">
                  <a:txBody>
                    <a:bodyPr/>
                    <a:lstStyle/>
                    <a:p>
                      <a:pPr algn="ctr" rtl="0"/>
                      <a:r>
                        <a:rPr lang="ja-jp" sz="1200" b="1" noProof="0">
                          <a:solidFill>
                            <a:schemeClr val="tx2"/>
                          </a:solidFill>
                        </a:rPr>
                        <a:t>ROS1チロシンキナーゼ阻害剤（TKI）未治療 </a:t>
                      </a:r>
                    </a:p>
                    <a:p>
                      <a:pPr algn="ctr" rtl="0"/>
                      <a:r>
                        <a:rPr lang="ja-jp" sz="1200" b="1" noProof="0">
                          <a:solidFill>
                            <a:schemeClr val="tx2"/>
                          </a:solidFill>
                        </a:rPr>
                        <a:t>(n=19)</a:t>
                      </a:r>
                    </a:p>
                  </a:txBody>
                  <a:tcPr marL="72000" marT="36000" marB="36000" anchor="b">
                    <a:lnB w="12700" cap="flat" cmpd="sng" algn="ctr">
                      <a:noFill/>
                      <a:prstDash val="solid"/>
                      <a:round/>
                      <a:headEnd type="none" w="med" len="med"/>
                      <a:tailEnd type="none" w="med" len="med"/>
                    </a:lnB>
                  </a:tcPr>
                </a:tc>
                <a:tc gridSpan="5">
                  <a:txBody>
                    <a:bodyPr/>
                    <a:lstStyle/>
                    <a:p>
                      <a:pPr algn="ctr" rtl="0"/>
                      <a:r>
                        <a:rPr lang="ja-jp" sz="1200" b="1" noProof="0">
                          <a:solidFill>
                            <a:schemeClr val="tx2"/>
                          </a:solidFill>
                        </a:rPr>
                        <a:t>ROS1チロシンキナーゼ阻害剤（TKI）既治療（±化学療法併用）</a:t>
                      </a:r>
                      <a:endParaRPr lang="en-US" sz="1200" b="1" kern="1200" dirty="0">
                        <a:solidFill>
                          <a:schemeClr val="tx2"/>
                        </a:solidFill>
                        <a:latin typeface="+mn-lt"/>
                        <a:ea typeface="+mn-ea"/>
                        <a:cs typeface="+mn-cs"/>
                      </a:endParaRPr>
                    </a:p>
                  </a:txBody>
                  <a:tcPr marL="72000" marT="36000" marB="36000" anchor="b"/>
                </a:tc>
                <a:tc hMerge="1">
                  <a:txBody>
                    <a:bodyPr/>
                    <a:lstStyle/>
                    <a:p>
                      <a:pPr algn="ctr" rtl="0"/>
                      <a:endParaRPr lang="en-US" sz="1400" dirty="0"/>
                    </a:p>
                  </a:txBody>
                  <a:tcPr marL="72000" marT="36000" marB="36000" anchor="b"/>
                </a:tc>
                <a:tc hMerge="1">
                  <a:txBody>
                    <a:bodyPr/>
                    <a:lstStyle/>
                    <a:p>
                      <a:pPr rtl="0"/>
                      <a:endParaRPr/>
                    </a:p>
                  </a:txBody>
                  <a:tcPr marL="72000" marT="36000" marB="36000" anchor="b"/>
                </a:tc>
                <a:tc hMerge="1">
                  <a:txBody>
                    <a:bodyPr/>
                    <a:lstStyle/>
                    <a:p>
                      <a:pPr marL="0" algn="ctr" defTabSz="914400" rtl="0" eaLnBrk="1" latinLnBrk="0" hangingPunct="1"/>
                      <a:endParaRPr lang="en-US" sz="1200" b="1" kern="1200" dirty="0">
                        <a:solidFill>
                          <a:schemeClr val="tx2"/>
                        </a:solidFill>
                        <a:latin typeface="+mn-lt"/>
                        <a:ea typeface="+mn-ea"/>
                        <a:cs typeface="+mn-cs"/>
                      </a:endParaRPr>
                    </a:p>
                  </a:txBody>
                  <a:tcPr marL="72000" marT="36000" marB="36000" anchor="b"/>
                </a:tc>
                <a:tc hMerge="1">
                  <a:txBody>
                    <a:bodyPr/>
                    <a:lstStyle/>
                    <a:p>
                      <a:pPr rtl="0"/>
                      <a:endParaRPr lang="en-GB"/>
                    </a:p>
                  </a:txBody>
                  <a:tcPr/>
                </a:tc>
                <a:extLst>
                  <a:ext uri="{0D108BD9-81ED-4DB2-BD59-A6C34878D82A}">
                    <a16:rowId xmlns:a16="http://schemas.microsoft.com/office/drawing/2014/main" val="4111249997"/>
                  </a:ext>
                </a:extLst>
              </a:tr>
              <a:tr h="493200">
                <a:tc vMerge="1">
                  <a:txBody>
                    <a:bodyPr/>
                    <a:lstStyle/>
                    <a:p>
                      <a:pPr rtl="0"/>
                      <a:endParaRPr lang="en-GB"/>
                    </a:p>
                  </a:txBody>
                  <a:tcPr/>
                </a:tc>
                <a:tc vMerge="1">
                  <a:txBody>
                    <a:bodyPr/>
                    <a:lstStyle/>
                    <a:p>
                      <a:pPr rtl="0"/>
                      <a:endParaRPr lang="en-GB"/>
                    </a:p>
                  </a:txBody>
                  <a:tcPr/>
                </a:tc>
                <a:tc>
                  <a:txBody>
                    <a:bodyPr/>
                    <a:lstStyle/>
                    <a:p>
                      <a:pPr algn="ctr" rtl="0"/>
                      <a:r>
                        <a:rPr lang="ja-jp" sz="1200" b="1" dirty="0">
                          <a:solidFill>
                            <a:schemeClr val="tx2"/>
                          </a:solidFill>
                        </a:rPr>
                        <a:t>すべて</a:t>
                      </a:r>
                      <a:br>
                        <a:rPr lang="en-US" sz="1200" b="1" dirty="0">
                          <a:solidFill>
                            <a:schemeClr val="tx2"/>
                          </a:solidFill>
                        </a:rPr>
                      </a:br>
                      <a:r>
                        <a:rPr lang="ja-jp" sz="1200" b="1" dirty="0">
                          <a:solidFill>
                            <a:schemeClr val="tx2"/>
                          </a:solidFill>
                        </a:rPr>
                        <a:t>(n=47)</a:t>
                      </a:r>
                    </a:p>
                  </a:txBody>
                  <a:tcPr marL="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a:solidFill>
                            <a:schemeClr val="tx2"/>
                          </a:solidFill>
                        </a:rPr>
                        <a:t>1 ROS1チロシンキナーゼ阻害剤（TKI）</a:t>
                      </a:r>
                    </a:p>
                    <a:p>
                      <a:pPr algn="ctr" rtl="0"/>
                      <a:r>
                        <a:rPr lang="ja-jp" sz="1200" b="1">
                          <a:solidFill>
                            <a:schemeClr val="tx2"/>
                          </a:solidFill>
                        </a:rPr>
                        <a:t>(n=22)</a:t>
                      </a:r>
                    </a:p>
                  </a:txBody>
                  <a:tcPr marL="72000" marR="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a:solidFill>
                            <a:schemeClr val="tx2"/>
                          </a:solidFill>
                        </a:rPr>
                        <a:t>≥</a:t>
                      </a:r>
                      <a:r>
                        <a:rPr lang="ja-jp" sz="1200" b="1">
                          <a:solidFill>
                            <a:schemeClr val="tx2"/>
                          </a:solidFill>
                          <a:latin typeface="Calibri" panose="020F0502020204030204" pitchFamily="34" charset="0"/>
                          <a:ea typeface="Calibri" panose="020F0502020204030204" pitchFamily="34" charset="0"/>
                          <a:cs typeface="Calibri" panose="020F0502020204030204" pitchFamily="34" charset="0"/>
                        </a:rPr>
                        <a:t>2</a:t>
                      </a:r>
                      <a:r>
                        <a:rPr lang="ja-jp" sz="1200" b="1">
                          <a:solidFill>
                            <a:schemeClr val="tx2"/>
                          </a:solidFill>
                        </a:rPr>
                        <a:t>ROS1チロシンキナーゼ阻害剤（TKI）</a:t>
                      </a:r>
                      <a:br>
                        <a:rPr lang="en-GB" sz="1200" b="1" dirty="0">
                          <a:solidFill>
                            <a:schemeClr val="tx2"/>
                          </a:solidFill>
                        </a:rPr>
                      </a:br>
                      <a:r>
                        <a:rPr lang="ja-jp" sz="1200" b="1">
                          <a:solidFill>
                            <a:schemeClr val="tx2"/>
                          </a:solidFill>
                        </a:rPr>
                        <a:t>(n=20)</a:t>
                      </a:r>
                    </a:p>
                  </a:txBody>
                  <a:tcPr marL="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a:solidFill>
                            <a:schemeClr val="tx2"/>
                          </a:solidFill>
                        </a:rPr>
                        <a:t>ロルラチニブ既投与</a:t>
                      </a:r>
                      <a:br>
                        <a:rPr lang="en-GB" sz="1200" b="1" dirty="0">
                          <a:solidFill>
                            <a:schemeClr val="tx2"/>
                          </a:solidFill>
                        </a:rPr>
                      </a:br>
                      <a:r>
                        <a:rPr lang="ja-jp" sz="1200" b="1">
                          <a:solidFill>
                            <a:schemeClr val="tx2"/>
                          </a:solidFill>
                        </a:rPr>
                        <a:t>タレトレクチニブまたはレポトレクチニブ</a:t>
                      </a:r>
                      <a:br>
                        <a:rPr lang="en-GB" sz="1200" b="1" dirty="0">
                          <a:solidFill>
                            <a:schemeClr val="tx2"/>
                          </a:solidFill>
                        </a:rPr>
                      </a:br>
                      <a:r>
                        <a:rPr lang="ja-jp" sz="1200" b="1">
                          <a:solidFill>
                            <a:schemeClr val="tx2"/>
                          </a:solidFill>
                        </a:rPr>
                        <a:t>(n=9)</a:t>
                      </a:r>
                    </a:p>
                  </a:txBody>
                  <a:tcPr marL="72000" marT="36000" marB="36000" anchor="b">
                    <a:lnB w="12700" cap="flat" cmpd="sng" algn="ctr">
                      <a:noFill/>
                      <a:prstDash val="solid"/>
                      <a:round/>
                      <a:headEnd type="none" w="med" len="med"/>
                      <a:tailEnd type="none" w="med" len="med"/>
                    </a:lnB>
                    <a:solidFill>
                      <a:schemeClr val="accent1"/>
                    </a:solidFill>
                  </a:tcPr>
                </a:tc>
                <a:tc>
                  <a:txBody>
                    <a:bodyPr/>
                    <a:lstStyle/>
                    <a:p>
                      <a:pPr algn="ctr" rtl="0"/>
                      <a:r>
                        <a:rPr lang="ja-jp" sz="1200" b="1">
                          <a:solidFill>
                            <a:schemeClr val="tx2"/>
                          </a:solidFill>
                        </a:rPr>
                        <a:t>G2032R</a:t>
                      </a:r>
                      <a:br>
                        <a:rPr lang="en-GB" sz="1200" b="1" dirty="0">
                          <a:solidFill>
                            <a:schemeClr val="tx2"/>
                          </a:solidFill>
                        </a:rPr>
                      </a:br>
                      <a:r>
                        <a:rPr lang="ja-jp" sz="1200" b="1">
                          <a:solidFill>
                            <a:schemeClr val="tx2"/>
                          </a:solidFill>
                        </a:rPr>
                        <a:t>共変異</a:t>
                      </a:r>
                      <a:br>
                        <a:rPr lang="en-GB" sz="1200" b="1" dirty="0">
                          <a:solidFill>
                            <a:schemeClr val="tx2"/>
                          </a:solidFill>
                        </a:rPr>
                      </a:br>
                      <a:r>
                        <a:rPr lang="ja-jp" sz="1200" b="1">
                          <a:solidFill>
                            <a:schemeClr val="tx2"/>
                          </a:solidFill>
                        </a:rPr>
                        <a:t>(n=7)</a:t>
                      </a:r>
                    </a:p>
                  </a:txBody>
                  <a:tcPr marL="72000" marT="36000" marB="36000" anchor="b">
                    <a:lnB w="12700" cap="flat" cmpd="sng" algn="ctr">
                      <a:noFill/>
                      <a:prstDash val="solid"/>
                      <a:round/>
                      <a:headEnd type="none" w="med" len="med"/>
                      <a:tailEnd type="none" w="med" len="med"/>
                    </a:lnB>
                    <a:solidFill>
                      <a:schemeClr val="accent1"/>
                    </a:solidFill>
                  </a:tcPr>
                </a:tc>
                <a:extLst>
                  <a:ext uri="{0D108BD9-81ED-4DB2-BD59-A6C34878D82A}">
                    <a16:rowId xmlns:a16="http://schemas.microsoft.com/office/drawing/2014/main" val="1971313375"/>
                  </a:ext>
                </a:extLst>
              </a:tr>
              <a:tr h="0">
                <a:tc>
                  <a:txBody>
                    <a:bodyPr/>
                    <a:lstStyle/>
                    <a:p>
                      <a:pPr rtl="0"/>
                      <a:r>
                        <a:rPr lang="ja-jp" sz="1200" b="0" noProof="0">
                          <a:latin typeface="+mn-lt"/>
                        </a:rPr>
                        <a:t>全奏効率（ORR）、n (％)</a:t>
                      </a:r>
                    </a:p>
                  </a:txBody>
                  <a:tcPr marL="72000" marT="36000" marB="36000">
                    <a:lnT w="12700" cap="flat" cmpd="sng" algn="ctr">
                      <a:noFill/>
                      <a:prstDash val="solid"/>
                      <a:round/>
                      <a:headEnd type="none" w="med" len="med"/>
                      <a:tailEnd type="none" w="med" len="med"/>
                    </a:lnT>
                  </a:tcPr>
                </a:tc>
                <a:tc>
                  <a:txBody>
                    <a:bodyPr/>
                    <a:lstStyle/>
                    <a:p>
                      <a:pPr algn="ctr" rtl="0"/>
                      <a:r>
                        <a:rPr lang="ja-jp" sz="1200" noProof="0"/>
                        <a:t>15 (78.9)</a:t>
                      </a:r>
                    </a:p>
                  </a:txBody>
                  <a:tcPr marL="72000" marT="36000" marB="36000">
                    <a:lnT w="12700" cap="flat" cmpd="sng" algn="ctr">
                      <a:noFill/>
                      <a:prstDash val="solid"/>
                      <a:round/>
                      <a:headEnd type="none" w="med" len="med"/>
                      <a:tailEnd type="none" w="med" len="med"/>
                    </a:lnT>
                  </a:tcPr>
                </a:tc>
                <a:tc>
                  <a:txBody>
                    <a:bodyPr/>
                    <a:lstStyle/>
                    <a:p>
                      <a:pPr algn="ctr" rtl="0"/>
                      <a:r>
                        <a:rPr lang="ja-jp" sz="1200" noProof="0"/>
                        <a:t>27 (57.4)</a:t>
                      </a:r>
                    </a:p>
                  </a:txBody>
                  <a:tcPr marL="72000" marT="36000" marB="36000">
                    <a:lnT w="12700" cap="flat" cmpd="sng" algn="ctr">
                      <a:noFill/>
                      <a:prstDash val="solid"/>
                      <a:round/>
                      <a:headEnd type="none" w="med" len="med"/>
                      <a:tailEnd type="none" w="med" len="med"/>
                    </a:lnT>
                  </a:tcPr>
                </a:tc>
                <a:tc>
                  <a:txBody>
                    <a:bodyPr/>
                    <a:lstStyle/>
                    <a:p>
                      <a:pPr algn="ctr" rtl="0"/>
                      <a:r>
                        <a:rPr lang="ja-jp" sz="1200" noProof="0"/>
                        <a:t>11 (50.0)</a:t>
                      </a:r>
                    </a:p>
                  </a:txBody>
                  <a:tcPr marL="72000" marT="36000" marB="36000">
                    <a:lnT w="12700" cap="flat" cmpd="sng" algn="ctr">
                      <a:noFill/>
                      <a:prstDash val="solid"/>
                      <a:round/>
                      <a:headEnd type="none" w="med" len="med"/>
                      <a:tailEnd type="none" w="med" len="med"/>
                    </a:lnT>
                  </a:tcPr>
                </a:tc>
                <a:tc>
                  <a:txBody>
                    <a:bodyPr/>
                    <a:lstStyle/>
                    <a:p>
                      <a:pPr algn="ctr" rtl="0"/>
                      <a:r>
                        <a:rPr lang="ja-jp" sz="1200" noProof="0"/>
                        <a:t>12 (60.0)</a:t>
                      </a:r>
                    </a:p>
                  </a:txBody>
                  <a:tcPr marL="72000" marT="36000" marB="36000">
                    <a:lnT w="12700" cap="flat" cmpd="sng" algn="ctr">
                      <a:noFill/>
                      <a:prstDash val="solid"/>
                      <a:round/>
                      <a:headEnd type="none" w="med" len="med"/>
                      <a:tailEnd type="none" w="med" len="med"/>
                    </a:lnT>
                  </a:tcPr>
                </a:tc>
                <a:tc>
                  <a:txBody>
                    <a:bodyPr/>
                    <a:lstStyle/>
                    <a:p>
                      <a:pPr algn="ctr" rtl="0"/>
                      <a:r>
                        <a:rPr lang="ja-jp" sz="1200" noProof="0"/>
                        <a:t>4 (44.4)</a:t>
                      </a:r>
                    </a:p>
                  </a:txBody>
                  <a:tcPr marL="72000" marT="36000" marB="36000">
                    <a:lnT w="12700" cap="flat" cmpd="sng" algn="ctr">
                      <a:noFill/>
                      <a:prstDash val="solid"/>
                      <a:round/>
                      <a:headEnd type="none" w="med" len="med"/>
                      <a:tailEnd type="none" w="med" len="med"/>
                    </a:lnT>
                  </a:tcPr>
                </a:tc>
                <a:tc>
                  <a:txBody>
                    <a:bodyPr/>
                    <a:lstStyle/>
                    <a:p>
                      <a:pPr algn="ctr" rtl="0"/>
                      <a:r>
                        <a:rPr lang="ja-jp" sz="1200" noProof="0"/>
                        <a:t>6 (85.7)</a:t>
                      </a:r>
                    </a:p>
                  </a:txBody>
                  <a:tcPr marL="72000" marT="36000" marB="36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rtl="0"/>
                      <a:r>
                        <a:rPr lang="ja-jp" sz="1200" b="0" noProof="0">
                          <a:latin typeface="+mn-lt"/>
                        </a:rPr>
                        <a:t>疾患制御率（DCR）、n (％)</a:t>
                      </a:r>
                    </a:p>
                  </a:txBody>
                  <a:tcPr marL="72000" marT="36000" marB="36000"/>
                </a:tc>
                <a:tc>
                  <a:txBody>
                    <a:bodyPr/>
                    <a:lstStyle/>
                    <a:p>
                      <a:pPr algn="ctr" rtl="0"/>
                      <a:r>
                        <a:rPr lang="ja-jp" sz="1200" noProof="0"/>
                        <a:t>16 (84.2)</a:t>
                      </a:r>
                    </a:p>
                  </a:txBody>
                  <a:tcPr marL="72000" marT="36000" marB="36000"/>
                </a:tc>
                <a:tc>
                  <a:txBody>
                    <a:bodyPr/>
                    <a:lstStyle/>
                    <a:p>
                      <a:pPr algn="ctr" rtl="0"/>
                      <a:r>
                        <a:rPr lang="ja-jp" sz="1200" noProof="0"/>
                        <a:t>35 (74.5)</a:t>
                      </a:r>
                    </a:p>
                  </a:txBody>
                  <a:tcPr marL="72000" marT="36000" marB="36000"/>
                </a:tc>
                <a:tc>
                  <a:txBody>
                    <a:bodyPr/>
                    <a:lstStyle/>
                    <a:p>
                      <a:pPr algn="ctr" rtl="0"/>
                      <a:r>
                        <a:rPr lang="ja-jp" sz="1200" noProof="0"/>
                        <a:t>17 (77.3)</a:t>
                      </a:r>
                    </a:p>
                  </a:txBody>
                  <a:tcPr marL="72000" marT="36000" marB="36000"/>
                </a:tc>
                <a:tc>
                  <a:txBody>
                    <a:bodyPr/>
                    <a:lstStyle/>
                    <a:p>
                      <a:pPr algn="ctr" rtl="0"/>
                      <a:r>
                        <a:rPr lang="ja-jp" sz="1200" noProof="0"/>
                        <a:t>14 (70.0)</a:t>
                      </a:r>
                    </a:p>
                  </a:txBody>
                  <a:tcPr marL="72000" marT="36000" marB="36000"/>
                </a:tc>
                <a:tc>
                  <a:txBody>
                    <a:bodyPr/>
                    <a:lstStyle/>
                    <a:p>
                      <a:pPr algn="ctr" rtl="0"/>
                      <a:r>
                        <a:rPr lang="ja-jp" sz="1200" noProof="0"/>
                        <a:t>5 (55.6)</a:t>
                      </a:r>
                    </a:p>
                  </a:txBody>
                  <a:tcPr marL="72000" marT="36000" marB="36000"/>
                </a:tc>
                <a:tc>
                  <a:txBody>
                    <a:bodyPr/>
                    <a:lstStyle/>
                    <a:p>
                      <a:pPr algn="ctr" rtl="0"/>
                      <a:r>
                        <a:rPr lang="ja-jp" sz="1200" noProof="0" dirty="0"/>
                        <a:t>-</a:t>
                      </a:r>
                    </a:p>
                  </a:txBody>
                  <a:tcPr marL="72000" marT="36000" marB="36000"/>
                </a:tc>
                <a:extLst>
                  <a:ext uri="{0D108BD9-81ED-4DB2-BD59-A6C34878D82A}">
                    <a16:rowId xmlns:a16="http://schemas.microsoft.com/office/drawing/2014/main" val="3113293845"/>
                  </a:ext>
                </a:extLst>
              </a:tr>
            </a:tbl>
          </a:graphicData>
        </a:graphic>
      </p:graphicFrame>
      <p:graphicFrame>
        <p:nvGraphicFramePr>
          <p:cNvPr id="3" name="Table 3">
            <a:extLst>
              <a:ext uri="{FF2B5EF4-FFF2-40B4-BE49-F238E27FC236}">
                <a16:creationId xmlns:a16="http://schemas.microsoft.com/office/drawing/2014/main" id="{CE243146-B086-D2BF-8CF8-1857CBE8D5D6}"/>
              </a:ext>
            </a:extLst>
          </p:cNvPr>
          <p:cNvGraphicFramePr>
            <a:graphicFrameLocks noGrp="1"/>
          </p:cNvGraphicFramePr>
          <p:nvPr>
            <p:extLst>
              <p:ext uri="{D42A27DB-BD31-4B8C-83A1-F6EECF244321}">
                <p14:modId xmlns:p14="http://schemas.microsoft.com/office/powerpoint/2010/main" val="3193934227"/>
              </p:ext>
            </p:extLst>
          </p:nvPr>
        </p:nvGraphicFramePr>
        <p:xfrm>
          <a:off x="4108695" y="3762366"/>
          <a:ext cx="3974610" cy="894322"/>
        </p:xfrm>
        <a:graphic>
          <a:graphicData uri="http://schemas.openxmlformats.org/drawingml/2006/table">
            <a:tbl>
              <a:tblPr firstRow="1" bandRow="1">
                <a:tableStyleId>{69012ECD-51FC-41F1-AA8D-1B2483CD663E}</a:tableStyleId>
              </a:tblPr>
              <a:tblGrid>
                <a:gridCol w="2384353">
                  <a:extLst>
                    <a:ext uri="{9D8B030D-6E8A-4147-A177-3AD203B41FA5}">
                      <a16:colId xmlns:a16="http://schemas.microsoft.com/office/drawing/2014/main" val="1987913234"/>
                    </a:ext>
                  </a:extLst>
                </a:gridCol>
                <a:gridCol w="1590257">
                  <a:extLst>
                    <a:ext uri="{9D8B030D-6E8A-4147-A177-3AD203B41FA5}">
                      <a16:colId xmlns:a16="http://schemas.microsoft.com/office/drawing/2014/main" val="2996158103"/>
                    </a:ext>
                  </a:extLst>
                </a:gridCol>
              </a:tblGrid>
              <a:tr h="323602">
                <a:tc gridSpan="2">
                  <a:txBody>
                    <a:bodyPr/>
                    <a:lstStyle/>
                    <a:p>
                      <a:pPr rtl="0"/>
                      <a:r>
                        <a:rPr lang="ja-jp" sz="1400" b="1" noProof="0" dirty="0">
                          <a:solidFill>
                            <a:schemeClr val="tx2"/>
                          </a:solidFill>
                        </a:rPr>
                        <a:t>脳転移患者における頭蓋内反応</a:t>
                      </a:r>
                    </a:p>
                  </a:txBody>
                  <a:tcPr marL="72000" marT="36000" marB="36000" anchor="b">
                    <a:lnB w="12700" cap="flat" cmpd="sng" algn="ctr">
                      <a:noFill/>
                      <a:prstDash val="solid"/>
                      <a:round/>
                      <a:headEnd type="none" w="med" len="med"/>
                      <a:tailEnd type="none" w="med" len="med"/>
                    </a:lnB>
                  </a:tcPr>
                </a:tc>
                <a:tc hMerge="1">
                  <a:txBody>
                    <a:bodyPr/>
                    <a:lstStyle/>
                    <a:p>
                      <a:pPr algn="ctr" rtl="0"/>
                      <a:endParaRPr lang="en-US" sz="1400" b="1" noProof="0" dirty="0">
                        <a:solidFill>
                          <a:schemeClr val="tx2"/>
                        </a:solidFill>
                      </a:endParaRPr>
                    </a:p>
                  </a:txBody>
                  <a:tcPr marL="72000" marT="36000" marB="36000" anchor="b">
                    <a:lnB w="12700" cap="flat" cmpd="sng" algn="ctr">
                      <a:noFill/>
                      <a:prstDash val="solid"/>
                      <a:round/>
                      <a:headEnd type="none" w="med" len="med"/>
                      <a:tailEnd type="none" w="med" len="med"/>
                    </a:lnB>
                  </a:tcPr>
                </a:tc>
                <a:extLst>
                  <a:ext uri="{0D108BD9-81ED-4DB2-BD59-A6C34878D82A}">
                    <a16:rowId xmlns:a16="http://schemas.microsoft.com/office/drawing/2014/main" val="4111249997"/>
                  </a:ext>
                </a:extLst>
              </a:tr>
              <a:tr h="0">
                <a:tc>
                  <a:txBody>
                    <a:bodyPr/>
                    <a:lstStyle/>
                    <a:p>
                      <a:pPr rtl="0"/>
                      <a:r>
                        <a:rPr lang="ja-jp" sz="1400" b="0" noProof="0">
                          <a:latin typeface="+mn-lt"/>
                        </a:rPr>
                        <a:t>全奏効率（ORR）、n/N（%）</a:t>
                      </a:r>
                    </a:p>
                  </a:txBody>
                  <a:tcPr marL="72000" marT="36000" marB="36000">
                    <a:lnT w="12700" cap="flat" cmpd="sng" algn="ctr">
                      <a:noFill/>
                      <a:prstDash val="solid"/>
                      <a:round/>
                      <a:headEnd type="none" w="med" len="med"/>
                      <a:tailEnd type="none" w="med" len="med"/>
                    </a:lnT>
                  </a:tcPr>
                </a:tc>
                <a:tc>
                  <a:txBody>
                    <a:bodyPr/>
                    <a:lstStyle/>
                    <a:p>
                      <a:pPr algn="ctr" rtl="0"/>
                      <a:r>
                        <a:rPr lang="ja-jp" sz="1400" noProof="0"/>
                        <a:t>3/7 (42.9)</a:t>
                      </a:r>
                    </a:p>
                  </a:txBody>
                  <a:tcPr marL="72000" marT="36000" marB="36000">
                    <a:lnT w="12700" cap="flat" cmpd="sng" algn="ctr">
                      <a:noFill/>
                      <a:prstDash val="solid"/>
                      <a:round/>
                      <a:headEnd type="none" w="med" len="med"/>
                      <a:tailEnd type="none" w="med" len="med"/>
                    </a:lnT>
                  </a:tcPr>
                </a:tc>
                <a:extLst>
                  <a:ext uri="{0D108BD9-81ED-4DB2-BD59-A6C34878D82A}">
                    <a16:rowId xmlns:a16="http://schemas.microsoft.com/office/drawing/2014/main" val="3093402527"/>
                  </a:ext>
                </a:extLst>
              </a:tr>
              <a:tr h="0">
                <a:tc>
                  <a:txBody>
                    <a:bodyPr/>
                    <a:lstStyle/>
                    <a:p>
                      <a:pPr rtl="0"/>
                      <a:r>
                        <a:rPr lang="ja-jp" sz="1400" b="0" noProof="0">
                          <a:latin typeface="+mn-lt"/>
                        </a:rPr>
                        <a:t>疾患制御率（DCR）、n/N (%)</a:t>
                      </a:r>
                    </a:p>
                  </a:txBody>
                  <a:tcPr marL="72000" marT="36000" marB="36000"/>
                </a:tc>
                <a:tc>
                  <a:txBody>
                    <a:bodyPr/>
                    <a:lstStyle/>
                    <a:p>
                      <a:pPr algn="ctr" rtl="0"/>
                      <a:r>
                        <a:rPr lang="ja-jp" sz="1400" noProof="0" dirty="0"/>
                        <a:t>25/34 (73.5)</a:t>
                      </a:r>
                    </a:p>
                  </a:txBody>
                  <a:tcPr marL="72000" marT="36000" marB="36000"/>
                </a:tc>
                <a:extLst>
                  <a:ext uri="{0D108BD9-81ED-4DB2-BD59-A6C34878D82A}">
                    <a16:rowId xmlns:a16="http://schemas.microsoft.com/office/drawing/2014/main" val="3113293845"/>
                  </a:ext>
                </a:extLst>
              </a:tr>
            </a:tbl>
          </a:graphicData>
        </a:graphic>
      </p:graphicFrame>
    </p:spTree>
    <p:extLst>
      <p:ext uri="{BB962C8B-B14F-4D97-AF65-F5344CB8AC3E}">
        <p14:creationId xmlns:p14="http://schemas.microsoft.com/office/powerpoint/2010/main" val="9645514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FC167-0366-0191-04C1-A4707E8A6F32}"/>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3CBC3C3-BDAB-D504-3BD3-B866A2F9988B}"/>
              </a:ext>
            </a:extLst>
          </p:cNvPr>
          <p:cNvSpPr>
            <a:spLocks noGrp="1"/>
          </p:cNvSpPr>
          <p:nvPr>
            <p:ph type="title"/>
          </p:nvPr>
        </p:nvSpPr>
        <p:spPr>
          <a:xfrm>
            <a:off x="304800" y="107693"/>
            <a:ext cx="11731868" cy="939801"/>
          </a:xfrm>
        </p:spPr>
        <p:txBody>
          <a:bodyPr rtlCol="0"/>
          <a:lstStyle/>
          <a:p>
            <a:pPr rtl="0"/>
            <a:r>
              <a:rPr lang="ja-jp">
                <a:latin typeface="+mn-lt"/>
              </a:rPr>
              <a:t>CT052:ROS1融合型NSCLC患者向けの高選択性、脳移行性G2032R耐性克服型ROS1阻害剤JYP0322 - Zhao H, et al.</a:t>
            </a:r>
          </a:p>
        </p:txBody>
      </p:sp>
      <p:sp>
        <p:nvSpPr>
          <p:cNvPr id="29" name="Content Placeholder 7">
            <a:extLst>
              <a:ext uri="{FF2B5EF4-FFF2-40B4-BE49-F238E27FC236}">
                <a16:creationId xmlns:a16="http://schemas.microsoft.com/office/drawing/2014/main" id="{E26DC9A6-CC4E-4861-F111-3638DF9FD235}"/>
              </a:ext>
            </a:extLst>
          </p:cNvPr>
          <p:cNvSpPr>
            <a:spLocks noGrp="1"/>
          </p:cNvSpPr>
          <p:nvPr>
            <p:ph idx="1"/>
          </p:nvPr>
        </p:nvSpPr>
        <p:spPr>
          <a:xfrm>
            <a:off x="304799" y="1246909"/>
            <a:ext cx="11731869" cy="5055650"/>
          </a:xfrm>
        </p:spPr>
        <p:txBody>
          <a:bodyPr rtlCol="0"/>
          <a:lstStyle/>
          <a:p>
            <a:pPr rtl="0"/>
            <a:r>
              <a:rPr lang="ja-jp" b="1"/>
              <a:t>主な結果 (続き)</a:t>
            </a:r>
          </a:p>
          <a:p>
            <a:pPr rtl="0">
              <a:spcBef>
                <a:spcPts val="22800"/>
              </a:spcBef>
            </a:pPr>
            <a:r>
              <a:rPr lang="ja-jp" b="1"/>
              <a:t>結論</a:t>
            </a:r>
          </a:p>
          <a:p>
            <a:pPr lvl="1" rtl="0"/>
            <a:r>
              <a:rPr lang="ja-jp"/>
              <a:t>中国のROS1融合遺伝子陽性のNSCLC患者において、JYP0322はROS1チロシンキナーゼ阻害剤（TKI）未治療または前治療の患者において、許容できる安全性プロファイルで予備的な臨床活性を示した。</a:t>
            </a:r>
          </a:p>
        </p:txBody>
      </p:sp>
      <p:sp>
        <p:nvSpPr>
          <p:cNvPr id="30" name="Text Placeholder 4">
            <a:extLst>
              <a:ext uri="{FF2B5EF4-FFF2-40B4-BE49-F238E27FC236}">
                <a16:creationId xmlns:a16="http://schemas.microsoft.com/office/drawing/2014/main" id="{A8B38C80-1409-D151-EC48-CBD352FB0CC3}"/>
              </a:ext>
            </a:extLst>
          </p:cNvPr>
          <p:cNvSpPr>
            <a:spLocks noGrp="1"/>
          </p:cNvSpPr>
          <p:nvPr>
            <p:ph type="body" sz="quarter" idx="11"/>
          </p:nvPr>
        </p:nvSpPr>
        <p:spPr>
          <a:xfrm>
            <a:off x="6379633" y="6521312"/>
            <a:ext cx="5507567" cy="200025"/>
          </a:xfrm>
        </p:spPr>
        <p:txBody>
          <a:bodyPr rtlCol="0"/>
          <a:lstStyle/>
          <a:p>
            <a:pPr rtl="0"/>
            <a:r>
              <a:rPr lang="ja-jp"/>
              <a:t>Zhao H, et al.AACR; 2025.抄録番号：CT052</a:t>
            </a:r>
          </a:p>
        </p:txBody>
      </p:sp>
      <p:graphicFrame>
        <p:nvGraphicFramePr>
          <p:cNvPr id="3" name="Table 3">
            <a:extLst>
              <a:ext uri="{FF2B5EF4-FFF2-40B4-BE49-F238E27FC236}">
                <a16:creationId xmlns:a16="http://schemas.microsoft.com/office/drawing/2014/main" id="{F403222A-4FE7-ADAE-F524-9713C6033BAD}"/>
              </a:ext>
            </a:extLst>
          </p:cNvPr>
          <p:cNvGraphicFramePr>
            <a:graphicFrameLocks noGrp="1"/>
          </p:cNvGraphicFramePr>
          <p:nvPr>
            <p:extLst>
              <p:ext uri="{D42A27DB-BD31-4B8C-83A1-F6EECF244321}">
                <p14:modId xmlns:p14="http://schemas.microsoft.com/office/powerpoint/2010/main" val="1534201512"/>
              </p:ext>
            </p:extLst>
          </p:nvPr>
        </p:nvGraphicFramePr>
        <p:xfrm>
          <a:off x="1743015" y="1901185"/>
          <a:ext cx="3967540" cy="2210880"/>
        </p:xfrm>
        <a:graphic>
          <a:graphicData uri="http://schemas.openxmlformats.org/drawingml/2006/table">
            <a:tbl>
              <a:tblPr firstRow="1" bandRow="1">
                <a:tableStyleId>{69012ECD-51FC-41F1-AA8D-1B2483CD663E}</a:tableStyleId>
              </a:tblPr>
              <a:tblGrid>
                <a:gridCol w="2530977">
                  <a:extLst>
                    <a:ext uri="{9D8B030D-6E8A-4147-A177-3AD203B41FA5}">
                      <a16:colId xmlns:a16="http://schemas.microsoft.com/office/drawing/2014/main" val="1987913234"/>
                    </a:ext>
                  </a:extLst>
                </a:gridCol>
                <a:gridCol w="1436563">
                  <a:extLst>
                    <a:ext uri="{9D8B030D-6E8A-4147-A177-3AD203B41FA5}">
                      <a16:colId xmlns:a16="http://schemas.microsoft.com/office/drawing/2014/main" val="2996158103"/>
                    </a:ext>
                  </a:extLst>
                </a:gridCol>
              </a:tblGrid>
              <a:tr h="135005">
                <a:tc>
                  <a:txBody>
                    <a:bodyPr/>
                    <a:lstStyle/>
                    <a:p>
                      <a:pPr rtl="0"/>
                      <a:r>
                        <a:rPr lang="ja-jp" sz="1400" b="1" noProof="0">
                          <a:solidFill>
                            <a:schemeClr val="tx2"/>
                          </a:solidFill>
                          <a:latin typeface="+mn-lt"/>
                        </a:rPr>
                        <a:t>TRAE、n (%)</a:t>
                      </a:r>
                    </a:p>
                  </a:txBody>
                  <a:tcPr marL="72000" marT="36000" marB="36000" anchor="b"/>
                </a:tc>
                <a:tc>
                  <a:txBody>
                    <a:bodyPr/>
                    <a:lstStyle/>
                    <a:p>
                      <a:pPr algn="ctr" rtl="0"/>
                      <a:r>
                        <a:rPr lang="ja-jp" sz="1400" b="1" noProof="0">
                          <a:solidFill>
                            <a:schemeClr val="tx2"/>
                          </a:solidFill>
                          <a:latin typeface="+mn-lt"/>
                        </a:rPr>
                        <a:t>JYP0322</a:t>
                      </a:r>
                      <a:br>
                        <a:rPr lang="en-US" sz="1400" b="1" noProof="0" dirty="0">
                          <a:solidFill>
                            <a:schemeClr val="tx2"/>
                          </a:solidFill>
                          <a:latin typeface="+mn-lt"/>
                        </a:rPr>
                      </a:br>
                      <a:r>
                        <a:rPr lang="ja-jp" sz="1400" b="1" noProof="0">
                          <a:solidFill>
                            <a:schemeClr val="tx2"/>
                          </a:solidFill>
                          <a:latin typeface="+mn-lt"/>
                        </a:rPr>
                        <a:t>(n=81)</a:t>
                      </a:r>
                    </a:p>
                  </a:txBody>
                  <a:tcPr marL="72000" marT="36000" marB="36000" anchor="b"/>
                </a:tc>
                <a:extLst>
                  <a:ext uri="{0D108BD9-81ED-4DB2-BD59-A6C34878D82A}">
                    <a16:rowId xmlns:a16="http://schemas.microsoft.com/office/drawing/2014/main" val="4111249997"/>
                  </a:ext>
                </a:extLst>
              </a:tr>
              <a:tr h="0">
                <a:tc>
                  <a:txBody>
                    <a:bodyPr/>
                    <a:lstStyle/>
                    <a:p>
                      <a:pPr rtl="0"/>
                      <a:r>
                        <a:rPr lang="ja-jp" sz="1400" b="0" noProof="0">
                          <a:latin typeface="+mn-lt"/>
                        </a:rPr>
                        <a:t>任意</a:t>
                      </a:r>
                    </a:p>
                  </a:txBody>
                  <a:tcPr marL="72000" marT="36000" marB="36000"/>
                </a:tc>
                <a:tc>
                  <a:txBody>
                    <a:bodyPr/>
                    <a:lstStyle/>
                    <a:p>
                      <a:pPr algn="ctr" rtl="0"/>
                      <a:r>
                        <a:rPr lang="ja-jp" sz="1400" noProof="0">
                          <a:latin typeface="+mn-lt"/>
                        </a:rPr>
                        <a:t>73 (90.1)</a:t>
                      </a:r>
                    </a:p>
                  </a:txBody>
                  <a:tcPr marL="72000" marT="36000" marB="36000"/>
                </a:tc>
                <a:extLst>
                  <a:ext uri="{0D108BD9-81ED-4DB2-BD59-A6C34878D82A}">
                    <a16:rowId xmlns:a16="http://schemas.microsoft.com/office/drawing/2014/main" val="3093402527"/>
                  </a:ext>
                </a:extLst>
              </a:tr>
              <a:tr h="0">
                <a:tc>
                  <a:txBody>
                    <a:bodyPr/>
                    <a:lstStyle/>
                    <a:p>
                      <a:pPr rtl="0"/>
                      <a:r>
                        <a:rPr lang="ja-jp" sz="1400" b="0">
                          <a:latin typeface="+mn-lt"/>
                        </a:rPr>
                        <a:t>グレード3</a:t>
                      </a:r>
                      <a:r>
                        <a:rPr lang="ja-jp" sz="1400" b="0">
                          <a:latin typeface="+mn-lt"/>
                          <a:ea typeface="Calibri" panose="020F0502020204030204" pitchFamily="34" charset="0"/>
                          <a:cs typeface="Calibri" panose="020F0502020204030204" pitchFamily="34" charset="0"/>
                        </a:rPr>
                        <a:t>以上</a:t>
                      </a:r>
                    </a:p>
                  </a:txBody>
                  <a:tcPr marL="72000" marT="36000" marB="36000"/>
                </a:tc>
                <a:tc>
                  <a:txBody>
                    <a:bodyPr/>
                    <a:lstStyle/>
                    <a:p>
                      <a:pPr algn="ctr" rtl="0"/>
                      <a:r>
                        <a:rPr lang="ja-jp" sz="1400" noProof="0">
                          <a:latin typeface="+mn-lt"/>
                        </a:rPr>
                        <a:t>13 (16.0)</a:t>
                      </a:r>
                    </a:p>
                  </a:txBody>
                  <a:tcPr marL="72000" marT="36000" marB="36000"/>
                </a:tc>
                <a:extLst>
                  <a:ext uri="{0D108BD9-81ED-4DB2-BD59-A6C34878D82A}">
                    <a16:rowId xmlns:a16="http://schemas.microsoft.com/office/drawing/2014/main" val="938311612"/>
                  </a:ext>
                </a:extLst>
              </a:tr>
              <a:tr h="0">
                <a:tc>
                  <a:txBody>
                    <a:bodyPr/>
                    <a:lstStyle/>
                    <a:p>
                      <a:pPr rtl="0"/>
                      <a:r>
                        <a:rPr lang="ja-jp" sz="1400" b="0" noProof="0">
                          <a:latin typeface="+mn-lt"/>
                        </a:rPr>
                        <a:t>重篤</a:t>
                      </a:r>
                    </a:p>
                  </a:txBody>
                  <a:tcPr marL="72000" marT="36000" marB="36000"/>
                </a:tc>
                <a:tc>
                  <a:txBody>
                    <a:bodyPr/>
                    <a:lstStyle/>
                    <a:p>
                      <a:pPr algn="ctr" rtl="0"/>
                      <a:r>
                        <a:rPr lang="ja-jp" sz="1400" noProof="0">
                          <a:latin typeface="+mn-lt"/>
                        </a:rPr>
                        <a:t>9 (11.1)</a:t>
                      </a:r>
                    </a:p>
                  </a:txBody>
                  <a:tcPr marL="72000" marT="36000" marB="36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結果：投与中断</a:t>
                      </a:r>
                    </a:p>
                  </a:txBody>
                  <a:tcPr marL="72000" marT="36000" marB="36000"/>
                </a:tc>
                <a:tc>
                  <a:txBody>
                    <a:bodyPr/>
                    <a:lstStyle/>
                    <a:p>
                      <a:pPr algn="ctr" rtl="0"/>
                      <a:r>
                        <a:rPr lang="ja-jp" sz="1400" noProof="0">
                          <a:latin typeface="+mn-lt"/>
                        </a:rPr>
                        <a:t>13 (16.0)</a:t>
                      </a:r>
                    </a:p>
                  </a:txBody>
                  <a:tcPr marL="72000" marT="36000" marB="36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結果：用量減量</a:t>
                      </a:r>
                    </a:p>
                  </a:txBody>
                  <a:tcPr marL="72000" marT="36000" marB="36000"/>
                </a:tc>
                <a:tc>
                  <a:txBody>
                    <a:bodyPr/>
                    <a:lstStyle/>
                    <a:p>
                      <a:pPr algn="ctr" rtl="0"/>
                      <a:r>
                        <a:rPr lang="ja-jp" sz="1400" noProof="0">
                          <a:latin typeface="+mn-lt"/>
                        </a:rPr>
                        <a:t>2 (2.5)</a:t>
                      </a:r>
                    </a:p>
                  </a:txBody>
                  <a:tcPr marL="72000" marT="36000" marB="36000"/>
                </a:tc>
                <a:extLst>
                  <a:ext uri="{0D108BD9-81ED-4DB2-BD59-A6C34878D82A}">
                    <a16:rowId xmlns:a16="http://schemas.microsoft.com/office/drawing/2014/main" val="188102608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結果：中止</a:t>
                      </a:r>
                    </a:p>
                  </a:txBody>
                  <a:tcPr marL="72000" marT="36000" marB="36000"/>
                </a:tc>
                <a:tc>
                  <a:txBody>
                    <a:bodyPr/>
                    <a:lstStyle/>
                    <a:p>
                      <a:pPr algn="ctr" rtl="0"/>
                      <a:r>
                        <a:rPr lang="ja-jp" sz="1400" noProof="0">
                          <a:latin typeface="+mn-lt"/>
                        </a:rPr>
                        <a:t>4 (4.9)</a:t>
                      </a:r>
                    </a:p>
                  </a:txBody>
                  <a:tcPr marL="72000" marT="36000" marB="36000"/>
                </a:tc>
                <a:extLst>
                  <a:ext uri="{0D108BD9-81ED-4DB2-BD59-A6C34878D82A}">
                    <a16:rowId xmlns:a16="http://schemas.microsoft.com/office/drawing/2014/main" val="2184931704"/>
                  </a:ext>
                </a:extLst>
              </a:tr>
            </a:tbl>
          </a:graphicData>
        </a:graphic>
      </p:graphicFrame>
      <p:graphicFrame>
        <p:nvGraphicFramePr>
          <p:cNvPr id="4" name="Table 3">
            <a:extLst>
              <a:ext uri="{FF2B5EF4-FFF2-40B4-BE49-F238E27FC236}">
                <a16:creationId xmlns:a16="http://schemas.microsoft.com/office/drawing/2014/main" id="{D6AF3588-982B-D1FE-5738-4C2CEF8EED30}"/>
              </a:ext>
            </a:extLst>
          </p:cNvPr>
          <p:cNvGraphicFramePr>
            <a:graphicFrameLocks noGrp="1"/>
          </p:cNvGraphicFramePr>
          <p:nvPr>
            <p:extLst>
              <p:ext uri="{D42A27DB-BD31-4B8C-83A1-F6EECF244321}">
                <p14:modId xmlns:p14="http://schemas.microsoft.com/office/powerpoint/2010/main" val="3426550588"/>
              </p:ext>
            </p:extLst>
          </p:nvPr>
        </p:nvGraphicFramePr>
        <p:xfrm>
          <a:off x="6401552" y="1901185"/>
          <a:ext cx="3967540" cy="1354800"/>
        </p:xfrm>
        <a:graphic>
          <a:graphicData uri="http://schemas.openxmlformats.org/drawingml/2006/table">
            <a:tbl>
              <a:tblPr firstRow="1" bandRow="1">
                <a:tableStyleId>{69012ECD-51FC-41F1-AA8D-1B2483CD663E}</a:tableStyleId>
              </a:tblPr>
              <a:tblGrid>
                <a:gridCol w="2530977">
                  <a:extLst>
                    <a:ext uri="{9D8B030D-6E8A-4147-A177-3AD203B41FA5}">
                      <a16:colId xmlns:a16="http://schemas.microsoft.com/office/drawing/2014/main" val="1987913234"/>
                    </a:ext>
                  </a:extLst>
                </a:gridCol>
                <a:gridCol w="1436563">
                  <a:extLst>
                    <a:ext uri="{9D8B030D-6E8A-4147-A177-3AD203B41FA5}">
                      <a16:colId xmlns:a16="http://schemas.microsoft.com/office/drawing/2014/main" val="2996158103"/>
                    </a:ext>
                  </a:extLst>
                </a:gridCol>
              </a:tblGrid>
              <a:tr h="135005">
                <a:tc>
                  <a:txBody>
                    <a:bodyPr/>
                    <a:lstStyle/>
                    <a:p>
                      <a:pPr rtl="0"/>
                      <a:r>
                        <a:rPr lang="ja-jp" sz="1400" b="1" noProof="0">
                          <a:solidFill>
                            <a:schemeClr val="tx2"/>
                          </a:solidFill>
                          <a:latin typeface="+mn-lt"/>
                        </a:rPr>
                        <a:t>グレード3以上のTRAE、n（%）</a:t>
                      </a:r>
                    </a:p>
                  </a:txBody>
                  <a:tcPr marL="72000" marT="36000" marB="36000" anchor="b"/>
                </a:tc>
                <a:tc>
                  <a:txBody>
                    <a:bodyPr/>
                    <a:lstStyle/>
                    <a:p>
                      <a:pPr algn="ctr" rtl="0"/>
                      <a:r>
                        <a:rPr lang="ja-jp" sz="1400" b="1" noProof="0">
                          <a:solidFill>
                            <a:schemeClr val="tx2"/>
                          </a:solidFill>
                          <a:latin typeface="+mn-lt"/>
                        </a:rPr>
                        <a:t>JYP0322</a:t>
                      </a:r>
                      <a:br>
                        <a:rPr lang="en-US" sz="1400" b="1" noProof="0" dirty="0">
                          <a:solidFill>
                            <a:schemeClr val="tx2"/>
                          </a:solidFill>
                          <a:latin typeface="+mn-lt"/>
                        </a:rPr>
                      </a:br>
                      <a:r>
                        <a:rPr lang="ja-jp" sz="1400" b="1" noProof="0">
                          <a:solidFill>
                            <a:schemeClr val="tx2"/>
                          </a:solidFill>
                          <a:latin typeface="+mn-lt"/>
                        </a:rPr>
                        <a:t>(n=81)</a:t>
                      </a:r>
                    </a:p>
                  </a:txBody>
                  <a:tcPr marL="72000" marT="36000" marB="36000" anchor="b"/>
                </a:tc>
                <a:extLst>
                  <a:ext uri="{0D108BD9-81ED-4DB2-BD59-A6C34878D82A}">
                    <a16:rowId xmlns:a16="http://schemas.microsoft.com/office/drawing/2014/main" val="4111249997"/>
                  </a:ext>
                </a:extLst>
              </a:tr>
              <a:tr h="0">
                <a:tc>
                  <a:txBody>
                    <a:bodyPr/>
                    <a:lstStyle/>
                    <a:p>
                      <a:pPr rtl="0"/>
                      <a:r>
                        <a:rPr lang="ja-jp" sz="1400" b="0" noProof="0">
                          <a:latin typeface="+mn-lt"/>
                        </a:rPr>
                        <a:t>体重の増加</a:t>
                      </a:r>
                    </a:p>
                  </a:txBody>
                  <a:tcPr marL="72000" marT="36000" marB="36000"/>
                </a:tc>
                <a:tc>
                  <a:txBody>
                    <a:bodyPr/>
                    <a:lstStyle/>
                    <a:p>
                      <a:pPr algn="ctr" rtl="0"/>
                      <a:r>
                        <a:rPr lang="ja-jp" sz="1400" noProof="0">
                          <a:latin typeface="+mn-lt"/>
                        </a:rPr>
                        <a:t>5 (6.2)</a:t>
                      </a:r>
                    </a:p>
                  </a:txBody>
                  <a:tcPr marL="72000" marT="36000" marB="36000"/>
                </a:tc>
                <a:extLst>
                  <a:ext uri="{0D108BD9-81ED-4DB2-BD59-A6C34878D82A}">
                    <a16:rowId xmlns:a16="http://schemas.microsoft.com/office/drawing/2014/main" val="3093402527"/>
                  </a:ext>
                </a:extLst>
              </a:tr>
              <a:tr h="0">
                <a:tc>
                  <a:txBody>
                    <a:bodyPr/>
                    <a:lstStyle/>
                    <a:p>
                      <a:pPr rtl="0"/>
                      <a:r>
                        <a:rPr lang="ja-jp" sz="1400" b="0">
                          <a:latin typeface="+mn-lt"/>
                        </a:rPr>
                        <a:t>コレステロール上昇</a:t>
                      </a:r>
                    </a:p>
                  </a:txBody>
                  <a:tcPr marL="72000" marT="36000" marB="36000"/>
                </a:tc>
                <a:tc>
                  <a:txBody>
                    <a:bodyPr/>
                    <a:lstStyle/>
                    <a:p>
                      <a:pPr algn="ctr" rtl="0"/>
                      <a:r>
                        <a:rPr lang="ja-jp" sz="1400" noProof="0">
                          <a:latin typeface="+mn-lt"/>
                        </a:rPr>
                        <a:t>1 (1.2)</a:t>
                      </a:r>
                    </a:p>
                  </a:txBody>
                  <a:tcPr marL="72000" marT="36000" marB="36000"/>
                </a:tc>
                <a:extLst>
                  <a:ext uri="{0D108BD9-81ED-4DB2-BD59-A6C34878D82A}">
                    <a16:rowId xmlns:a16="http://schemas.microsoft.com/office/drawing/2014/main" val="938311612"/>
                  </a:ext>
                </a:extLst>
              </a:tr>
              <a:tr h="0">
                <a:tc>
                  <a:txBody>
                    <a:bodyPr/>
                    <a:lstStyle/>
                    <a:p>
                      <a:pPr rtl="0"/>
                      <a:r>
                        <a:rPr lang="ja-jp" sz="1400" b="0" noProof="0">
                          <a:latin typeface="+mn-lt"/>
                        </a:rPr>
                        <a:t>発疹</a:t>
                      </a:r>
                    </a:p>
                  </a:txBody>
                  <a:tcPr marL="72000" marT="36000" marB="36000"/>
                </a:tc>
                <a:tc>
                  <a:txBody>
                    <a:bodyPr/>
                    <a:lstStyle/>
                    <a:p>
                      <a:pPr algn="ctr" rtl="0"/>
                      <a:r>
                        <a:rPr lang="ja-jp" sz="1400" noProof="0">
                          <a:latin typeface="+mn-lt"/>
                        </a:rPr>
                        <a:t>1 (1.2)</a:t>
                      </a:r>
                    </a:p>
                  </a:txBody>
                  <a:tcPr marL="72000" marT="36000" marB="36000"/>
                </a:tc>
                <a:extLst>
                  <a:ext uri="{0D108BD9-81ED-4DB2-BD59-A6C34878D82A}">
                    <a16:rowId xmlns:a16="http://schemas.microsoft.com/office/drawing/2014/main" val="3113293845"/>
                  </a:ext>
                </a:extLst>
              </a:tr>
            </a:tbl>
          </a:graphicData>
        </a:graphic>
      </p:graphicFrame>
    </p:spTree>
    <p:extLst>
      <p:ext uri="{BB962C8B-B14F-4D97-AF65-F5344CB8AC3E}">
        <p14:creationId xmlns:p14="http://schemas.microsoft.com/office/powerpoint/2010/main" val="1674084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53F7F-B6F5-C61A-3CEF-4F31FD27E60F}"/>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7388D80-B856-51CC-8FC0-357A1D4FFA17}"/>
              </a:ext>
            </a:extLst>
          </p:cNvPr>
          <p:cNvSpPr>
            <a:spLocks noGrp="1"/>
          </p:cNvSpPr>
          <p:nvPr>
            <p:ph type="title"/>
          </p:nvPr>
        </p:nvSpPr>
        <p:spPr>
          <a:xfrm>
            <a:off x="304799" y="107693"/>
            <a:ext cx="11821297" cy="939801"/>
          </a:xfrm>
        </p:spPr>
        <p:txBody>
          <a:bodyPr rtlCol="0"/>
          <a:lstStyle/>
          <a:p>
            <a:pPr rtl="0"/>
            <a:r>
              <a:rPr lang="ja-jp">
                <a:latin typeface="+mn-lt"/>
              </a:rPr>
              <a:t>CT053:感作性EGFR変異を有する局所進行性または転移性NSCLCに対する化学療法併用または非併用での初回治療（AENEAS2）- Lu S, et al</a:t>
            </a:r>
          </a:p>
        </p:txBody>
      </p:sp>
      <p:sp>
        <p:nvSpPr>
          <p:cNvPr id="27" name="Text Placeholder 26">
            <a:extLst>
              <a:ext uri="{FF2B5EF4-FFF2-40B4-BE49-F238E27FC236}">
                <a16:creationId xmlns:a16="http://schemas.microsoft.com/office/drawing/2014/main" id="{5F0B42CC-6AFE-4C1A-C969-C2CF6E0802F9}"/>
              </a:ext>
            </a:extLst>
          </p:cNvPr>
          <p:cNvSpPr>
            <a:spLocks noGrp="1"/>
          </p:cNvSpPr>
          <p:nvPr>
            <p:ph type="body" sz="quarter" idx="10"/>
          </p:nvPr>
        </p:nvSpPr>
        <p:spPr>
          <a:xfrm>
            <a:off x="304800" y="6233974"/>
            <a:ext cx="5791200" cy="487363"/>
          </a:xfrm>
        </p:spPr>
        <p:txBody>
          <a:bodyPr rtlCol="0"/>
          <a:lstStyle/>
          <a:p>
            <a:pPr rtl="0"/>
            <a:r>
              <a:rPr lang="ja-jp"/>
              <a:t>*ペメトレキセド500mg/m</a:t>
            </a:r>
            <a:r>
              <a:rPr lang="ja-jp" baseline="30000"/>
              <a:t>2</a:t>
            </a:r>
            <a:r>
              <a:rPr lang="ja-jp"/>
              <a:t>＋シスプラチン75 mg/m</a:t>
            </a:r>
            <a:r>
              <a:rPr lang="ja-jp" baseline="30000"/>
              <a:t>2</a:t>
            </a:r>
            <a:r>
              <a:rPr lang="ja-jp"/>
              <a:t> またはカルボプラチンAUC5をq3wで4～6サイクル投与後、ペメトレキセド 500 mg/m</a:t>
            </a:r>
            <a:r>
              <a:rPr lang="ja-jp" baseline="30000"/>
              <a:t>2</a:t>
            </a:r>
            <a:r>
              <a:rPr lang="ja-jp"/>
              <a:t>をq3wで投与</a:t>
            </a:r>
          </a:p>
        </p:txBody>
      </p:sp>
      <p:sp>
        <p:nvSpPr>
          <p:cNvPr id="29" name="Content Placeholder 7">
            <a:extLst>
              <a:ext uri="{FF2B5EF4-FFF2-40B4-BE49-F238E27FC236}">
                <a16:creationId xmlns:a16="http://schemas.microsoft.com/office/drawing/2014/main" id="{9286B6FB-3F92-D6C0-F39A-B688E6045E5B}"/>
              </a:ext>
            </a:extLst>
          </p:cNvPr>
          <p:cNvSpPr>
            <a:spLocks noGrp="1"/>
          </p:cNvSpPr>
          <p:nvPr>
            <p:ph idx="1"/>
          </p:nvPr>
        </p:nvSpPr>
        <p:spPr>
          <a:xfrm>
            <a:off x="304799" y="1246909"/>
            <a:ext cx="11731869" cy="5055650"/>
          </a:xfrm>
        </p:spPr>
        <p:txBody>
          <a:bodyPr rtlCol="0"/>
          <a:lstStyle/>
          <a:p>
            <a:pPr rtl="0"/>
            <a:r>
              <a:rPr lang="ja-jp" b="1" dirty="0"/>
              <a:t>治験目的</a:t>
            </a:r>
          </a:p>
          <a:p>
            <a:pPr lvl="1" rtl="0"/>
            <a:r>
              <a:rPr lang="ja-jp" dirty="0"/>
              <a:t>中国人を対象とした第3相AENEAS2試験において、局所進行または転移性NSCLCでEGFR感作性変異を有する患者に対する1Lオウモレルチニブ±化学療法の有効性と安全性を評価する</a:t>
            </a:r>
          </a:p>
        </p:txBody>
      </p:sp>
      <p:sp>
        <p:nvSpPr>
          <p:cNvPr id="30" name="Text Placeholder 4">
            <a:extLst>
              <a:ext uri="{FF2B5EF4-FFF2-40B4-BE49-F238E27FC236}">
                <a16:creationId xmlns:a16="http://schemas.microsoft.com/office/drawing/2014/main" id="{6B826828-9D5E-62CF-F1FB-8215F70B9CB3}"/>
              </a:ext>
            </a:extLst>
          </p:cNvPr>
          <p:cNvSpPr>
            <a:spLocks noGrp="1"/>
          </p:cNvSpPr>
          <p:nvPr>
            <p:ph type="body" sz="quarter" idx="11"/>
          </p:nvPr>
        </p:nvSpPr>
        <p:spPr>
          <a:xfrm>
            <a:off x="6379633" y="6521312"/>
            <a:ext cx="5507567" cy="200025"/>
          </a:xfrm>
        </p:spPr>
        <p:txBody>
          <a:bodyPr rtlCol="0"/>
          <a:lstStyle/>
          <a:p>
            <a:pPr rtl="0"/>
            <a:r>
              <a:rPr lang="ja-jp"/>
              <a:t>Lu S, et al.AACR; 2025.抄録番号：CT053</a:t>
            </a:r>
          </a:p>
        </p:txBody>
      </p:sp>
      <p:sp>
        <p:nvSpPr>
          <p:cNvPr id="31" name="Rectangle 9">
            <a:extLst>
              <a:ext uri="{FF2B5EF4-FFF2-40B4-BE49-F238E27FC236}">
                <a16:creationId xmlns:a16="http://schemas.microsoft.com/office/drawing/2014/main" id="{AEF3045A-E26F-3EA2-C867-682D72C03D8F}"/>
              </a:ext>
            </a:extLst>
          </p:cNvPr>
          <p:cNvSpPr txBox="1">
            <a:spLocks noChangeArrowheads="1"/>
          </p:cNvSpPr>
          <p:nvPr/>
        </p:nvSpPr>
        <p:spPr bwMode="auto">
          <a:xfrm>
            <a:off x="2114196" y="5510080"/>
            <a:ext cx="3911699"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a:solidFill>
                  <a:srgbClr val="363636"/>
                </a:solidFill>
                <a:latin typeface="Arial" panose="020B0604020202020204"/>
                <a:cs typeface="Arial"/>
                <a:sym typeface="Calibri"/>
              </a:rPr>
              <a:t>PFS (BICR)</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32" name="Content Placeholder 26">
            <a:extLst>
              <a:ext uri="{FF2B5EF4-FFF2-40B4-BE49-F238E27FC236}">
                <a16:creationId xmlns:a16="http://schemas.microsoft.com/office/drawing/2014/main" id="{1D097F19-D3F0-9BE8-0CEC-48039123BD70}"/>
              </a:ext>
            </a:extLst>
          </p:cNvPr>
          <p:cNvSpPr txBox="1">
            <a:spLocks/>
          </p:cNvSpPr>
          <p:nvPr/>
        </p:nvSpPr>
        <p:spPr>
          <a:xfrm>
            <a:off x="6356901" y="5510080"/>
            <a:ext cx="5679767"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panose="020B0604020202020204"/>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dirty="0">
                <a:solidFill>
                  <a:srgbClr val="363636"/>
                </a:solidFill>
                <a:latin typeface="Arial" panose="020B0604020202020204"/>
                <a:cs typeface="Arial"/>
              </a:rPr>
              <a:t>PFS（治験責任医師判定）、全奏効率（ORR）、疾患制御率（DCR）、奏効持続期間（DoR）、全生存期間（OS）、安全性</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33" name="Oval 14">
            <a:extLst>
              <a:ext uri="{FF2B5EF4-FFF2-40B4-BE49-F238E27FC236}">
                <a16:creationId xmlns:a16="http://schemas.microsoft.com/office/drawing/2014/main" id="{7831842A-8428-4A5F-1491-B98CCF6C1FFC}"/>
              </a:ext>
            </a:extLst>
          </p:cNvPr>
          <p:cNvSpPr>
            <a:spLocks noChangeArrowheads="1"/>
          </p:cNvSpPr>
          <p:nvPr/>
        </p:nvSpPr>
        <p:spPr bwMode="auto">
          <a:xfrm>
            <a:off x="6025895" y="3359901"/>
            <a:ext cx="583595" cy="584200"/>
          </a:xfrm>
          <a:prstGeom prst="ellipse">
            <a:avLst/>
          </a:prstGeom>
          <a:noFill/>
          <a:ln w="38100">
            <a:solidFill>
              <a:schemeClr val="bg1"/>
            </a:solidFill>
            <a:round/>
            <a:headEnd/>
            <a:tailEnd/>
          </a:ln>
        </p:spPr>
        <p:txBody>
          <a:bodyPr wrap="none" rtlCol="0" anchor="ct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002850"/>
                </a:solidFill>
                <a:effectLst/>
                <a:uLnTx/>
                <a:uFillTx/>
                <a:latin typeface="Arial" panose="020B0604020202020204"/>
                <a:ea typeface="SimSun" pitchFamily="2" charset="-122"/>
                <a:cs typeface="+mj-cs"/>
                <a:sym typeface="Calibri"/>
              </a:rPr>
              <a:t>R</a:t>
            </a:r>
          </a:p>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a:solidFill>
                  <a:srgbClr val="002850"/>
                </a:solidFill>
                <a:latin typeface="Arial" panose="020B0604020202020204"/>
                <a:ea typeface="SimSun" pitchFamily="2" charset="-122"/>
                <a:sym typeface="Calibri"/>
              </a:rPr>
              <a:t>1:1</a:t>
            </a:r>
            <a:endParaRPr kumimoji="0" lang="en-US" altLang="zh-CN" sz="1600" b="1" i="0" u="none" strike="noStrike" kern="0" cap="none" spc="0" normalizeH="0" baseline="0" noProof="0" dirty="0">
              <a:ln>
                <a:noFill/>
              </a:ln>
              <a:solidFill>
                <a:srgbClr val="002850"/>
              </a:solidFill>
              <a:effectLst/>
              <a:uLnTx/>
              <a:uFillTx/>
              <a:latin typeface="Arial" panose="020B0604020202020204"/>
              <a:ea typeface="SimSun" pitchFamily="2" charset="-122"/>
              <a:cs typeface="+mj-cs"/>
              <a:sym typeface="Calibri"/>
            </a:endParaRPr>
          </a:p>
        </p:txBody>
      </p:sp>
      <p:cxnSp>
        <p:nvCxnSpPr>
          <p:cNvPr id="34" name="AutoShape 15">
            <a:extLst>
              <a:ext uri="{FF2B5EF4-FFF2-40B4-BE49-F238E27FC236}">
                <a16:creationId xmlns:a16="http://schemas.microsoft.com/office/drawing/2014/main" id="{768EFFC9-BFAD-E9D4-4FDD-9589DA24569B}"/>
              </a:ext>
            </a:extLst>
          </p:cNvPr>
          <p:cNvCxnSpPr>
            <a:cxnSpLocks noChangeShapeType="1"/>
            <a:stCxn id="33" idx="0"/>
            <a:endCxn id="41" idx="1"/>
          </p:cNvCxnSpPr>
          <p:nvPr/>
        </p:nvCxnSpPr>
        <p:spPr bwMode="auto">
          <a:xfrm rot="5400000" flipH="1" flipV="1">
            <a:off x="6423394" y="2894622"/>
            <a:ext cx="359579" cy="570981"/>
          </a:xfrm>
          <a:prstGeom prst="bentConnector2">
            <a:avLst/>
          </a:prstGeom>
          <a:noFill/>
          <a:ln w="38100">
            <a:solidFill>
              <a:schemeClr val="bg1"/>
            </a:solidFill>
            <a:miter lim="800000"/>
            <a:headEnd/>
            <a:tailEnd type="triangle" w="med" len="med"/>
          </a:ln>
        </p:spPr>
      </p:cxnSp>
      <p:cxnSp>
        <p:nvCxnSpPr>
          <p:cNvPr id="35" name="AutoShape 16">
            <a:extLst>
              <a:ext uri="{FF2B5EF4-FFF2-40B4-BE49-F238E27FC236}">
                <a16:creationId xmlns:a16="http://schemas.microsoft.com/office/drawing/2014/main" id="{6845C2BA-C119-4390-BC5C-09A7CA6B94A0}"/>
              </a:ext>
            </a:extLst>
          </p:cNvPr>
          <p:cNvCxnSpPr>
            <a:cxnSpLocks noChangeShapeType="1"/>
            <a:stCxn id="33" idx="4"/>
            <a:endCxn id="40" idx="1"/>
          </p:cNvCxnSpPr>
          <p:nvPr/>
        </p:nvCxnSpPr>
        <p:spPr bwMode="auto">
          <a:xfrm rot="16200000" flipH="1">
            <a:off x="6415836" y="3845957"/>
            <a:ext cx="374694" cy="570981"/>
          </a:xfrm>
          <a:prstGeom prst="bentConnector2">
            <a:avLst/>
          </a:prstGeom>
          <a:noFill/>
          <a:ln w="38100">
            <a:solidFill>
              <a:schemeClr val="bg1"/>
            </a:solidFill>
            <a:miter lim="800000"/>
            <a:headEnd/>
            <a:tailEnd type="triangle" w="med" len="med"/>
          </a:ln>
        </p:spPr>
      </p:cxnSp>
      <p:sp>
        <p:nvSpPr>
          <p:cNvPr id="37" name="Content Placeholder 26">
            <a:extLst>
              <a:ext uri="{FF2B5EF4-FFF2-40B4-BE49-F238E27FC236}">
                <a16:creationId xmlns:a16="http://schemas.microsoft.com/office/drawing/2014/main" id="{2E2BD478-60B1-7B3E-A819-D37450D6E508}"/>
              </a:ext>
            </a:extLst>
          </p:cNvPr>
          <p:cNvSpPr txBox="1">
            <a:spLocks/>
          </p:cNvSpPr>
          <p:nvPr/>
        </p:nvSpPr>
        <p:spPr bwMode="auto">
          <a:xfrm>
            <a:off x="5747718" y="4596601"/>
            <a:ext cx="2651877" cy="892175"/>
          </a:xfrm>
          <a:prstGeom prst="rect">
            <a:avLst/>
          </a:prstGeom>
          <a:noFill/>
          <a:ln w="9525">
            <a:noFill/>
            <a:miter lim="800000"/>
            <a:headEnd/>
            <a:tailEnd/>
          </a:ln>
        </p:spPr>
        <p:txBody>
          <a:bodyPr rtlCol="0"/>
          <a:lstStyle/>
          <a:p>
            <a:pPr marL="190500" marR="0" lvl="0" indent="-190500" algn="l" defTabSz="914400" rtl="0" eaLnBrk="1" fontAlgn="auto" latinLnBrk="0" hangingPunct="0">
              <a:lnSpc>
                <a:spcPct val="100000"/>
              </a:lnSpc>
              <a:spcBef>
                <a:spcPts val="0"/>
              </a:spcBef>
              <a:spcAft>
                <a:spcPts val="400"/>
              </a:spcAft>
              <a:buClrTx/>
              <a:buSzTx/>
              <a:buFontTx/>
              <a:buNone/>
              <a:tabLst/>
              <a:defRPr/>
            </a:pPr>
            <a:r>
              <a:rPr lang="ja-jp" sz="1050" b="1" i="0" u="none" strike="noStrike" kern="0" cap="none" spc="0" normalizeH="0" noProof="0">
                <a:ln>
                  <a:noFill/>
                </a:ln>
                <a:solidFill>
                  <a:srgbClr val="363636"/>
                </a:solidFill>
                <a:effectLst/>
                <a:uLnTx/>
                <a:uFillTx/>
                <a:latin typeface="Arial" panose="020B0604020202020204"/>
                <a:ea typeface="+mj-ea"/>
                <a:cs typeface="+mj-cs"/>
                <a:sym typeface="Calibri"/>
              </a:rPr>
              <a:t>層別化</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a:solidFill>
                  <a:srgbClr val="363636"/>
                </a:solidFill>
                <a:latin typeface="Arial" panose="020B0604020202020204"/>
                <a:sym typeface="Calibri"/>
              </a:rPr>
              <a:t>EGFR遺伝子変異 (Ex19del, L858R)</a:t>
            </a:r>
          </a:p>
          <a:p>
            <a:pPr marL="203200" marR="0" lvl="0" indent="-203200" algn="l" defTabSz="914400" rtl="0" eaLnBrk="1" fontAlgn="auto" latinLnBrk="0" hangingPunct="0">
              <a:lnSpc>
                <a:spcPct val="100000"/>
              </a:lnSpc>
              <a:spcBef>
                <a:spcPts val="0"/>
              </a:spcBef>
              <a:spcAft>
                <a:spcPts val="400"/>
              </a:spcAft>
              <a:buClrTx/>
              <a:buSzTx/>
              <a:buFont typeface="Arial" pitchFamily="34" charset="0"/>
              <a:buChar char="•"/>
              <a:tabLst/>
              <a:defRPr/>
            </a:pPr>
            <a:r>
              <a:rPr lang="ja-jp" sz="1050" b="0" i="0" u="none" strike="noStrike" kern="0" cap="none" spc="0" normalizeH="0" noProof="0">
                <a:ln>
                  <a:noFill/>
                </a:ln>
                <a:solidFill>
                  <a:srgbClr val="363636"/>
                </a:solidFill>
                <a:effectLst/>
                <a:uLnTx/>
                <a:uFillTx/>
                <a:latin typeface="Arial" panose="020B0604020202020204"/>
                <a:ea typeface="+mj-ea"/>
                <a:cs typeface="+mj-cs"/>
                <a:sym typeface="Calibri"/>
              </a:rPr>
              <a:t>CNS転移 (有り対無し</a:t>
            </a:r>
            <a:r>
              <a:rPr lang="ja-jp" sz="1050">
                <a:solidFill>
                  <a:srgbClr val="363636"/>
                </a:solidFill>
                <a:latin typeface="Arial" panose="020B0604020202020204"/>
                <a:sym typeface="Calibri"/>
              </a:rPr>
              <a:t>)</a:t>
            </a:r>
            <a:endParaRPr kumimoji="0" lang="en-US" sz="1050" b="0" i="0" u="none" strike="noStrike" kern="0" cap="none" spc="0" normalizeH="0" baseline="0" noProof="0" dirty="0">
              <a:ln>
                <a:noFill/>
              </a:ln>
              <a:solidFill>
                <a:srgbClr val="363636"/>
              </a:solidFill>
              <a:effectLst/>
              <a:uLnTx/>
              <a:uFillTx/>
              <a:latin typeface="Arial" panose="020B0604020202020204"/>
              <a:ea typeface="+mj-ea"/>
              <a:cs typeface="+mj-cs"/>
              <a:sym typeface="Calibri"/>
            </a:endParaRPr>
          </a:p>
        </p:txBody>
      </p:sp>
      <p:sp>
        <p:nvSpPr>
          <p:cNvPr id="40" name="AutoShape 12">
            <a:extLst>
              <a:ext uri="{FF2B5EF4-FFF2-40B4-BE49-F238E27FC236}">
                <a16:creationId xmlns:a16="http://schemas.microsoft.com/office/drawing/2014/main" id="{53CD6FF0-771B-6B6F-66FD-FD24FCA5564C}"/>
              </a:ext>
            </a:extLst>
          </p:cNvPr>
          <p:cNvSpPr>
            <a:spLocks noChangeArrowheads="1"/>
          </p:cNvSpPr>
          <p:nvPr/>
        </p:nvSpPr>
        <p:spPr bwMode="auto">
          <a:xfrm>
            <a:off x="6888674" y="3908427"/>
            <a:ext cx="3021843" cy="820736"/>
          </a:xfrm>
          <a:prstGeom prst="roundRect">
            <a:avLst>
              <a:gd name="adj" fmla="val 16667"/>
            </a:avLst>
          </a:prstGeom>
          <a:solidFill>
            <a:schemeClr val="accent2"/>
          </a:solidFill>
          <a:ln w="9525" algn="ctr">
            <a:noFill/>
            <a:round/>
            <a:headEnd/>
            <a:tailEnd/>
          </a:ln>
        </p:spPr>
        <p:txBody>
          <a:bodyPr lIns="90488" tIns="0" rIns="90488" bIns="0" rtlCol="0" anchor="ctr"/>
          <a:lstStyle/>
          <a:p>
            <a:pPr algn="ctr" defTabSz="892175" rtl="0" eaLnBrk="0">
              <a:defRPr/>
            </a:pPr>
            <a:r>
              <a:rPr lang="ja-jp" sz="1600" b="1"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オウモレルチニブ</a:t>
            </a:r>
            <a:r>
              <a:rPr lang="ja-jp" sz="160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110 mg/日</a:t>
            </a:r>
            <a:endParaRPr kumimoji="0" lang="en-US" altLang="zh-CN"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 </a:t>
            </a:r>
            <a:r>
              <a:rPr lang="ja-jp" sz="1600" b="1"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化学療法*</a:t>
            </a:r>
            <a:br>
              <a:rPr kumimoji="0" lang="en-US" altLang="zh-CN"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(n=306)</a:t>
            </a:r>
            <a:endParaRPr kumimoji="0" lang="en-US" altLang="zh-CN"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41" name="AutoShape 8">
            <a:extLst>
              <a:ext uri="{FF2B5EF4-FFF2-40B4-BE49-F238E27FC236}">
                <a16:creationId xmlns:a16="http://schemas.microsoft.com/office/drawing/2014/main" id="{E0DFD2CB-6736-8A64-830F-B3935CD8E7CE}"/>
              </a:ext>
            </a:extLst>
          </p:cNvPr>
          <p:cNvSpPr>
            <a:spLocks noChangeArrowheads="1"/>
          </p:cNvSpPr>
          <p:nvPr/>
        </p:nvSpPr>
        <p:spPr bwMode="auto">
          <a:xfrm>
            <a:off x="6888674" y="2589953"/>
            <a:ext cx="3023627"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オウモレルチニブ</a:t>
            </a:r>
            <a:r>
              <a:rPr lang="ja-jp" sz="160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110 mg/日</a:t>
            </a:r>
            <a:br>
              <a:rPr kumimoji="0" lang="en-US" altLang="zh-CN"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rPr>
            </a:br>
            <a:r>
              <a:rPr lang="ja-jp" sz="1600" i="0" u="none" strike="noStrike" kern="0" cap="none" spc="0" normalizeH="0" noProof="0">
                <a:ln>
                  <a:noFill/>
                </a:ln>
                <a:solidFill>
                  <a:srgbClr val="FFFFFF"/>
                </a:solidFill>
                <a:effectLst/>
                <a:uLnTx/>
                <a:uFillTx/>
                <a:latin typeface="Arial" panose="020B0604020202020204"/>
                <a:ea typeface="SimSun" pitchFamily="2" charset="-122"/>
                <a:cs typeface="+mj-cs"/>
                <a:sym typeface="Calibri"/>
              </a:rPr>
              <a:t>(n=314)</a:t>
            </a:r>
            <a:endParaRPr kumimoji="0" lang="en-US" altLang="zh-CN" sz="1600" b="1"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39" name="AutoShape 9">
            <a:extLst>
              <a:ext uri="{FF2B5EF4-FFF2-40B4-BE49-F238E27FC236}">
                <a16:creationId xmlns:a16="http://schemas.microsoft.com/office/drawing/2014/main" id="{0669C9B5-CE48-BE51-5BBB-91B40E09E527}"/>
              </a:ext>
            </a:extLst>
          </p:cNvPr>
          <p:cNvSpPr>
            <a:spLocks noChangeArrowheads="1"/>
          </p:cNvSpPr>
          <p:nvPr/>
        </p:nvSpPr>
        <p:spPr bwMode="auto">
          <a:xfrm>
            <a:off x="1368964" y="2630301"/>
            <a:ext cx="4282939" cy="2030065"/>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主な患者採用基準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dirty="0">
                <a:latin typeface="Arial" panose="020B0604020202020204"/>
                <a:ea typeface="SimSun" pitchFamily="2" charset="-122"/>
              </a:rPr>
              <a:t>局所進行NSCLCまたは転移性NSCLC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EGFR感作性</a:t>
            </a:r>
            <a:r>
              <a:rPr lang="ja-jp" sz="1600" dirty="0">
                <a:latin typeface="Arial" panose="020B0604020202020204"/>
                <a:ea typeface="SimSun" pitchFamily="2" charset="-122"/>
                <a:sym typeface="Calibri"/>
              </a:rPr>
              <a:t>変異（ex19del/L858R）</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進行性疾患に対する全身療法歴なし</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ECOG PS 0–1</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(n=624</a:t>
            </a:r>
            <a:r>
              <a:rPr lang="en-GB" alt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a:t>
            </a:r>
            <a:endParaRPr lang="ja-jp" sz="16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endParaRPr>
          </a:p>
        </p:txBody>
      </p:sp>
      <p:cxnSp>
        <p:nvCxnSpPr>
          <p:cNvPr id="15" name="AutoShape 19">
            <a:extLst>
              <a:ext uri="{FF2B5EF4-FFF2-40B4-BE49-F238E27FC236}">
                <a16:creationId xmlns:a16="http://schemas.microsoft.com/office/drawing/2014/main" id="{5974B1BB-0AC2-1D65-8C38-0557683169EA}"/>
              </a:ext>
            </a:extLst>
          </p:cNvPr>
          <p:cNvCxnSpPr>
            <a:cxnSpLocks noChangeShapeType="1"/>
            <a:stCxn id="39" idx="3"/>
            <a:endCxn id="33" idx="2"/>
          </p:cNvCxnSpPr>
          <p:nvPr/>
        </p:nvCxnSpPr>
        <p:spPr bwMode="auto">
          <a:xfrm>
            <a:off x="5651903" y="3645334"/>
            <a:ext cx="373992" cy="6667"/>
          </a:xfrm>
          <a:prstGeom prst="straightConnector1">
            <a:avLst/>
          </a:prstGeom>
          <a:noFill/>
          <a:ln w="38100">
            <a:solidFill>
              <a:schemeClr val="bg1"/>
            </a:solidFill>
            <a:round/>
            <a:headEnd type="none" w="med" len="med"/>
            <a:tailEnd type="none" w="med" len="med"/>
          </a:ln>
        </p:spPr>
      </p:cxnSp>
      <p:sp>
        <p:nvSpPr>
          <p:cNvPr id="7" name="AutoShape 9">
            <a:extLst>
              <a:ext uri="{FF2B5EF4-FFF2-40B4-BE49-F238E27FC236}">
                <a16:creationId xmlns:a16="http://schemas.microsoft.com/office/drawing/2014/main" id="{6860AD4C-7DAE-9574-CBEF-70DD6EC0E9EA}"/>
              </a:ext>
            </a:extLst>
          </p:cNvPr>
          <p:cNvSpPr>
            <a:spLocks noChangeArrowheads="1"/>
          </p:cNvSpPr>
          <p:nvPr/>
        </p:nvSpPr>
        <p:spPr bwMode="auto">
          <a:xfrm>
            <a:off x="10260324" y="2840334"/>
            <a:ext cx="1125423" cy="319973"/>
          </a:xfrm>
          <a:prstGeom prst="roundRect">
            <a:avLst>
              <a:gd name="adj" fmla="val 8208"/>
            </a:avLst>
          </a:prstGeom>
          <a:solidFill>
            <a:srgbClr val="000000"/>
          </a:solidFill>
          <a:ln w="9525" algn="ctr">
            <a:noFill/>
            <a:round/>
            <a:headEnd/>
            <a:tailEnd/>
          </a:ln>
        </p:spPr>
        <p:txBody>
          <a:bodyPr wrap="square" lIns="90488" tIns="44451" rIns="90488" bIns="44451" rtlCol="0">
            <a:spAutoFit/>
          </a:bodyPr>
          <a:lstStyle/>
          <a:p>
            <a:pPr algn="ctr" defTabSz="892152" rtl="0" eaLnBrk="0" fontAlgn="auto" hangingPunct="0">
              <a:spcBef>
                <a:spcPts val="0"/>
              </a:spcBef>
              <a:spcAft>
                <a:spcPct val="30000"/>
              </a:spcAft>
              <a:defRPr/>
            </a:pPr>
            <a:r>
              <a:rPr lang="ja-jp" sz="1400">
                <a:solidFill>
                  <a:srgbClr val="FFFFFF"/>
                </a:solidFill>
                <a:latin typeface="+mn-lt"/>
                <a:ea typeface="宋体" panose="02010600030101010101" pitchFamily="2" charset="-122"/>
                <a:cs typeface="Arial" panose="020B0604020202020204" pitchFamily="34" charset="0"/>
              </a:rPr>
              <a:t>PD/その他</a:t>
            </a:r>
          </a:p>
        </p:txBody>
      </p:sp>
      <p:cxnSp>
        <p:nvCxnSpPr>
          <p:cNvPr id="8" name="Straight Connector 7">
            <a:extLst>
              <a:ext uri="{FF2B5EF4-FFF2-40B4-BE49-F238E27FC236}">
                <a16:creationId xmlns:a16="http://schemas.microsoft.com/office/drawing/2014/main" id="{50C1BA2A-B788-38F7-5492-20D1BE74C314}"/>
              </a:ext>
            </a:extLst>
          </p:cNvPr>
          <p:cNvCxnSpPr>
            <a:cxnSpLocks/>
            <a:stCxn id="41" idx="3"/>
            <a:endCxn id="7" idx="1"/>
          </p:cNvCxnSpPr>
          <p:nvPr/>
        </p:nvCxnSpPr>
        <p:spPr>
          <a:xfrm flipV="1">
            <a:off x="9912301" y="3000321"/>
            <a:ext cx="348023" cy="1"/>
          </a:xfrm>
          <a:prstGeom prst="line">
            <a:avLst/>
          </a:prstGeom>
          <a:ln w="38100">
            <a:solidFill>
              <a:srgbClr val="000000"/>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sp>
        <p:nvSpPr>
          <p:cNvPr id="12" name="AutoShape 9">
            <a:extLst>
              <a:ext uri="{FF2B5EF4-FFF2-40B4-BE49-F238E27FC236}">
                <a16:creationId xmlns:a16="http://schemas.microsoft.com/office/drawing/2014/main" id="{62D8BDE2-C76C-1420-6BD0-BAC41B82AF59}"/>
              </a:ext>
            </a:extLst>
          </p:cNvPr>
          <p:cNvSpPr>
            <a:spLocks noChangeArrowheads="1"/>
          </p:cNvSpPr>
          <p:nvPr/>
        </p:nvSpPr>
        <p:spPr bwMode="auto">
          <a:xfrm>
            <a:off x="10260324" y="4158808"/>
            <a:ext cx="1125423" cy="319973"/>
          </a:xfrm>
          <a:prstGeom prst="roundRect">
            <a:avLst>
              <a:gd name="adj" fmla="val 8208"/>
            </a:avLst>
          </a:prstGeom>
          <a:solidFill>
            <a:srgbClr val="000000"/>
          </a:solidFill>
          <a:ln w="9525" algn="ctr">
            <a:noFill/>
            <a:round/>
            <a:headEnd/>
            <a:tailEnd/>
          </a:ln>
        </p:spPr>
        <p:txBody>
          <a:bodyPr wrap="square" lIns="90488" tIns="44451" rIns="90488" bIns="44451" rtlCol="0">
            <a:spAutoFit/>
          </a:bodyPr>
          <a:lstStyle/>
          <a:p>
            <a:pPr algn="ctr" defTabSz="892152" rtl="0" eaLnBrk="0" fontAlgn="auto" hangingPunct="0">
              <a:spcBef>
                <a:spcPts val="0"/>
              </a:spcBef>
              <a:spcAft>
                <a:spcPct val="30000"/>
              </a:spcAft>
              <a:defRPr/>
            </a:pPr>
            <a:r>
              <a:rPr lang="ja-jp" sz="1400">
                <a:solidFill>
                  <a:srgbClr val="FFFFFF"/>
                </a:solidFill>
                <a:latin typeface="+mn-lt"/>
                <a:ea typeface="宋体" panose="02010600030101010101" pitchFamily="2" charset="-122"/>
                <a:cs typeface="Arial" panose="020B0604020202020204" pitchFamily="34" charset="0"/>
              </a:rPr>
              <a:t>PD/その他</a:t>
            </a:r>
          </a:p>
        </p:txBody>
      </p:sp>
      <p:cxnSp>
        <p:nvCxnSpPr>
          <p:cNvPr id="13" name="Straight Connector 12">
            <a:extLst>
              <a:ext uri="{FF2B5EF4-FFF2-40B4-BE49-F238E27FC236}">
                <a16:creationId xmlns:a16="http://schemas.microsoft.com/office/drawing/2014/main" id="{570FCD3B-9B95-1497-C638-62EAAAE94813}"/>
              </a:ext>
            </a:extLst>
          </p:cNvPr>
          <p:cNvCxnSpPr>
            <a:cxnSpLocks/>
            <a:stCxn id="40" idx="3"/>
            <a:endCxn id="12" idx="1"/>
          </p:cNvCxnSpPr>
          <p:nvPr/>
        </p:nvCxnSpPr>
        <p:spPr>
          <a:xfrm>
            <a:off x="9910517" y="4318795"/>
            <a:ext cx="349807" cy="0"/>
          </a:xfrm>
          <a:prstGeom prst="line">
            <a:avLst/>
          </a:prstGeom>
          <a:ln w="38100">
            <a:solidFill>
              <a:srgbClr val="000000"/>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939084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29D66-25D0-9EB8-8429-2E8CBEE9399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A9F1DC23-750A-C00B-EEA5-7909E01E59F5}"/>
              </a:ext>
            </a:extLst>
          </p:cNvPr>
          <p:cNvSpPr>
            <a:spLocks noGrp="1"/>
          </p:cNvSpPr>
          <p:nvPr>
            <p:ph type="title"/>
          </p:nvPr>
        </p:nvSpPr>
        <p:spPr>
          <a:xfrm>
            <a:off x="304800" y="107693"/>
            <a:ext cx="11804822" cy="939801"/>
          </a:xfrm>
        </p:spPr>
        <p:txBody>
          <a:bodyPr rtlCol="0"/>
          <a:lstStyle/>
          <a:p>
            <a:pPr rtl="0"/>
            <a:r>
              <a:rPr lang="ja-jp">
                <a:latin typeface="+mn-lt"/>
              </a:rPr>
              <a:t>CT053:感作性EGFR変異を有する局所進行性または転移性NSCLCに対する化学療法併用または非併用での初回治療（AENEAS2）- Lu S, et al</a:t>
            </a:r>
          </a:p>
        </p:txBody>
      </p:sp>
      <p:sp>
        <p:nvSpPr>
          <p:cNvPr id="29" name="Content Placeholder 7">
            <a:extLst>
              <a:ext uri="{FF2B5EF4-FFF2-40B4-BE49-F238E27FC236}">
                <a16:creationId xmlns:a16="http://schemas.microsoft.com/office/drawing/2014/main" id="{71898D57-C5C1-AD99-83DA-DF8D1C6FFA3C}"/>
              </a:ext>
            </a:extLst>
          </p:cNvPr>
          <p:cNvSpPr>
            <a:spLocks noGrp="1"/>
          </p:cNvSpPr>
          <p:nvPr>
            <p:ph idx="1"/>
          </p:nvPr>
        </p:nvSpPr>
        <p:spPr>
          <a:xfrm>
            <a:off x="304799" y="1246909"/>
            <a:ext cx="11731869" cy="5055650"/>
          </a:xfrm>
        </p:spPr>
        <p:txBody>
          <a:bodyPr rtlCol="0"/>
          <a:lstStyle/>
          <a:p>
            <a:pPr rtl="0"/>
            <a:r>
              <a:rPr lang="ja-jp" b="1"/>
              <a:t>主な結果</a:t>
            </a:r>
          </a:p>
        </p:txBody>
      </p:sp>
      <p:sp>
        <p:nvSpPr>
          <p:cNvPr id="30" name="Text Placeholder 4">
            <a:extLst>
              <a:ext uri="{FF2B5EF4-FFF2-40B4-BE49-F238E27FC236}">
                <a16:creationId xmlns:a16="http://schemas.microsoft.com/office/drawing/2014/main" id="{D5509731-FE28-50CF-3F63-DEA9147A5AAF}"/>
              </a:ext>
            </a:extLst>
          </p:cNvPr>
          <p:cNvSpPr>
            <a:spLocks noGrp="1"/>
          </p:cNvSpPr>
          <p:nvPr>
            <p:ph type="body" sz="quarter" idx="11"/>
          </p:nvPr>
        </p:nvSpPr>
        <p:spPr>
          <a:xfrm>
            <a:off x="6379633" y="6521312"/>
            <a:ext cx="5507567" cy="200025"/>
          </a:xfrm>
        </p:spPr>
        <p:txBody>
          <a:bodyPr rtlCol="0"/>
          <a:lstStyle/>
          <a:p>
            <a:pPr rtl="0"/>
            <a:r>
              <a:rPr lang="ja-jp"/>
              <a:t>Lu S, et al.AACR; 2025.抄録番号：CT053</a:t>
            </a:r>
          </a:p>
        </p:txBody>
      </p:sp>
      <p:sp>
        <p:nvSpPr>
          <p:cNvPr id="10" name="文本框 4">
            <a:extLst>
              <a:ext uri="{FF2B5EF4-FFF2-40B4-BE49-F238E27FC236}">
                <a16:creationId xmlns:a16="http://schemas.microsoft.com/office/drawing/2014/main" id="{2164809F-058C-70F2-DE00-5837A28FA53A}"/>
              </a:ext>
            </a:extLst>
          </p:cNvPr>
          <p:cNvSpPr txBox="1"/>
          <p:nvPr/>
        </p:nvSpPr>
        <p:spPr>
          <a:xfrm>
            <a:off x="2214173" y="1557369"/>
            <a:ext cx="3086875"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262626"/>
                </a:solidFill>
                <a:effectLst/>
                <a:uLnTx/>
                <a:uFillTx/>
                <a:latin typeface="Arial" panose="020B0604020202020204" pitchFamily="34" charset="0"/>
                <a:ea typeface="Arial" panose="020B0604020202020204" pitchFamily="34" charset="0"/>
                <a:cs typeface="Arial" panose="020B0604020202020204" pitchFamily="34" charset="0"/>
                <a:sym typeface="Helvetica"/>
              </a:rPr>
              <a:t>無増悪生存期間</a:t>
            </a:r>
          </a:p>
        </p:txBody>
      </p:sp>
      <p:graphicFrame>
        <p:nvGraphicFramePr>
          <p:cNvPr id="11" name="表格 9">
            <a:extLst>
              <a:ext uri="{FF2B5EF4-FFF2-40B4-BE49-F238E27FC236}">
                <a16:creationId xmlns:a16="http://schemas.microsoft.com/office/drawing/2014/main" id="{CE67F0F2-E83A-54AB-37E4-0B6CC411AA14}"/>
              </a:ext>
            </a:extLst>
          </p:cNvPr>
          <p:cNvGraphicFramePr>
            <a:graphicFrameLocks noGrp="1"/>
          </p:cNvGraphicFramePr>
          <p:nvPr>
            <p:extLst>
              <p:ext uri="{D42A27DB-BD31-4B8C-83A1-F6EECF244321}">
                <p14:modId xmlns:p14="http://schemas.microsoft.com/office/powerpoint/2010/main" val="3043922191"/>
              </p:ext>
            </p:extLst>
          </p:nvPr>
        </p:nvGraphicFramePr>
        <p:xfrm>
          <a:off x="124142" y="1871949"/>
          <a:ext cx="6399585" cy="839520"/>
        </p:xfrm>
        <a:graphic>
          <a:graphicData uri="http://schemas.openxmlformats.org/drawingml/2006/table">
            <a:tbl>
              <a:tblPr firstRow="1" firstCol="1" bandRow="1">
                <a:tableStyleId>{69012ECD-51FC-41F1-AA8D-1B2483CD663E}</a:tableStyleId>
              </a:tblPr>
              <a:tblGrid>
                <a:gridCol w="2953875">
                  <a:extLst>
                    <a:ext uri="{9D8B030D-6E8A-4147-A177-3AD203B41FA5}">
                      <a16:colId xmlns:a16="http://schemas.microsoft.com/office/drawing/2014/main" val="2036801905"/>
                    </a:ext>
                  </a:extLst>
                </a:gridCol>
                <a:gridCol w="1722855">
                  <a:extLst>
                    <a:ext uri="{9D8B030D-6E8A-4147-A177-3AD203B41FA5}">
                      <a16:colId xmlns:a16="http://schemas.microsoft.com/office/drawing/2014/main" val="1703978590"/>
                    </a:ext>
                  </a:extLst>
                </a:gridCol>
                <a:gridCol w="1722855">
                  <a:extLst>
                    <a:ext uri="{9D8B030D-6E8A-4147-A177-3AD203B41FA5}">
                      <a16:colId xmlns:a16="http://schemas.microsoft.com/office/drawing/2014/main" val="3138148505"/>
                    </a:ext>
                  </a:extLst>
                </a:gridCol>
              </a:tblGrid>
              <a:tr h="252129">
                <a:tc>
                  <a:txBody>
                    <a:bodyPr/>
                    <a:lstStyle/>
                    <a:p>
                      <a:pPr rtl="0">
                        <a:lnSpc>
                          <a:spcPct val="100000"/>
                        </a:lnSpc>
                        <a:spcAft>
                          <a:spcPts val="0"/>
                        </a:spcAft>
                      </a:pPr>
                      <a:r>
                        <a:rPr lang="ja-jp" sz="1200" b="1" kern="100" dirty="0">
                          <a:solidFill>
                            <a:srgbClr val="FFFFFF"/>
                          </a:solidFill>
                          <a:effectLst/>
                          <a:latin typeface="+mn-lt"/>
                        </a:rPr>
                        <a:t> </a:t>
                      </a:r>
                      <a:endParaRPr lang="zh-CN" sz="1200" b="1" kern="100" dirty="0">
                        <a:effectLst/>
                        <a:latin typeface="+mn-lt"/>
                        <a:ea typeface="等线" panose="02010600030101010101" pitchFamily="2" charset="-122"/>
                        <a:cs typeface="Arial" panose="020B0604020202020204" pitchFamily="34" charset="0"/>
                      </a:endParaRPr>
                    </a:p>
                  </a:txBody>
                  <a:tcPr marL="72000" marR="72000" marT="18000" marB="18000" anchor="ctr"/>
                </a:tc>
                <a:tc>
                  <a:txBody>
                    <a:bodyPr/>
                    <a:lstStyle/>
                    <a:p>
                      <a:pPr algn="ctr" rtl="0">
                        <a:lnSpc>
                          <a:spcPct val="100000"/>
                        </a:lnSpc>
                        <a:spcAft>
                          <a:spcPts val="0"/>
                        </a:spcAft>
                      </a:pPr>
                      <a:r>
                        <a:rPr lang="ja-jp" sz="1200" b="1" kern="100" dirty="0">
                          <a:solidFill>
                            <a:schemeClr val="tx2"/>
                          </a:solidFill>
                          <a:effectLst/>
                          <a:latin typeface="+mn-lt"/>
                        </a:rPr>
                        <a:t>オウモレルチニブ + CTx</a:t>
                      </a:r>
                      <a:endParaRPr lang="zh-CN" sz="1200" b="1" kern="100" dirty="0">
                        <a:solidFill>
                          <a:schemeClr val="tx2"/>
                        </a:solidFill>
                        <a:effectLst/>
                        <a:latin typeface="+mn-lt"/>
                        <a:ea typeface="等线" panose="02010600030101010101" pitchFamily="2" charset="-122"/>
                        <a:cs typeface="Arial" panose="020B0604020202020204" pitchFamily="34" charset="0"/>
                      </a:endParaRPr>
                    </a:p>
                  </a:txBody>
                  <a:tcPr marL="72000" marR="72000" marT="18000" marB="18000" anchor="ctr"/>
                </a:tc>
                <a:tc>
                  <a:txBody>
                    <a:bodyPr/>
                    <a:lstStyle/>
                    <a:p>
                      <a:pPr algn="ctr" rtl="0">
                        <a:lnSpc>
                          <a:spcPct val="100000"/>
                        </a:lnSpc>
                        <a:spcAft>
                          <a:spcPts val="0"/>
                        </a:spcAft>
                      </a:pPr>
                      <a:r>
                        <a:rPr lang="ja-jp" sz="1200" b="1" kern="100">
                          <a:solidFill>
                            <a:schemeClr val="tx2"/>
                          </a:solidFill>
                          <a:effectLst/>
                          <a:latin typeface="+mn-lt"/>
                        </a:rPr>
                        <a:t>オウモレルチニブ単独</a:t>
                      </a:r>
                      <a:endParaRPr lang="zh-CN" altLang="en-US" sz="1200" b="1" kern="100" dirty="0">
                        <a:solidFill>
                          <a:schemeClr val="tx2"/>
                        </a:solidFill>
                        <a:effectLst/>
                        <a:latin typeface="+mn-lt"/>
                        <a:ea typeface="等线" panose="02010600030101010101" pitchFamily="2" charset="-122"/>
                        <a:cs typeface="Arial" panose="020B0604020202020204" pitchFamily="34" charset="0"/>
                      </a:endParaRPr>
                    </a:p>
                  </a:txBody>
                  <a:tcPr marL="72000" marR="72000" marT="18000" marB="18000" anchor="ctr"/>
                </a:tc>
                <a:extLst>
                  <a:ext uri="{0D108BD9-81ED-4DB2-BD59-A6C34878D82A}">
                    <a16:rowId xmlns:a16="http://schemas.microsoft.com/office/drawing/2014/main" val="3979373164"/>
                  </a:ext>
                </a:extLst>
              </a:tr>
              <a:tr h="160189">
                <a:tc>
                  <a:txBody>
                    <a:bodyPr/>
                    <a:lstStyle/>
                    <a:p>
                      <a:pPr rtl="0">
                        <a:lnSpc>
                          <a:spcPct val="100000"/>
                        </a:lnSpc>
                        <a:spcAft>
                          <a:spcPts val="0"/>
                        </a:spcAft>
                      </a:pPr>
                      <a:r>
                        <a:rPr lang="ja-jp" sz="1200" b="0" kern="100">
                          <a:effectLst/>
                          <a:latin typeface="+mn-lt"/>
                          <a:ea typeface="等线" panose="02010600030101010101" pitchFamily="2" charset="-122"/>
                          <a:cs typeface="Arial" panose="020B0604020202020204" pitchFamily="34" charset="0"/>
                        </a:rPr>
                        <a:t>mPFS、月数（95%信頼区間）</a:t>
                      </a:r>
                      <a:endParaRPr lang="zh-CN" sz="1200" b="0" kern="100" dirty="0">
                        <a:effectLst/>
                        <a:latin typeface="+mn-lt"/>
                        <a:ea typeface="等线" panose="02010600030101010101" pitchFamily="2" charset="-122"/>
                        <a:cs typeface="Arial" panose="020B0604020202020204" pitchFamily="34" charset="0"/>
                      </a:endParaRPr>
                    </a:p>
                  </a:txBody>
                  <a:tcPr marL="72000" marR="72000" marT="18000" marB="18000" anchor="ctr"/>
                </a:tc>
                <a:tc>
                  <a:txBody>
                    <a:bodyPr/>
                    <a:lstStyle/>
                    <a:p>
                      <a:pPr algn="ctr" rtl="0"/>
                      <a:r>
                        <a:rPr lang="ja-jp" sz="1200" b="0" dirty="0">
                          <a:latin typeface="+mn-lt"/>
                        </a:rPr>
                        <a:t>28.9 (26.3, NA)</a:t>
                      </a:r>
                    </a:p>
                  </a:txBody>
                  <a:tcPr marL="72000" marR="72000" marT="18000" marB="18000" anchor="ctr"/>
                </a:tc>
                <a:tc>
                  <a:txBody>
                    <a:bodyPr/>
                    <a:lstStyle/>
                    <a:p>
                      <a:pPr algn="ctr" rtl="0">
                        <a:lnSpc>
                          <a:spcPct val="100000"/>
                        </a:lnSpc>
                        <a:spcAft>
                          <a:spcPts val="0"/>
                        </a:spcAft>
                      </a:pPr>
                      <a:r>
                        <a:rPr lang="ja-jp" sz="1200" b="0" kern="100" dirty="0">
                          <a:effectLst/>
                          <a:latin typeface="+mn-lt"/>
                          <a:ea typeface="等线" panose="02010600030101010101" pitchFamily="2" charset="-122"/>
                          <a:cs typeface="Arial" panose="020B0604020202020204" pitchFamily="34" charset="0"/>
                        </a:rPr>
                        <a:t>18.9 (17.8, 21.1)</a:t>
                      </a:r>
                    </a:p>
                  </a:txBody>
                  <a:tcPr marL="72000" marR="72000" marT="18000" marB="18000" anchor="ctr"/>
                </a:tc>
                <a:extLst>
                  <a:ext uri="{0D108BD9-81ED-4DB2-BD59-A6C34878D82A}">
                    <a16:rowId xmlns:a16="http://schemas.microsoft.com/office/drawing/2014/main" val="62797452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kern="100">
                          <a:effectLst/>
                          <a:latin typeface="+mn-lt"/>
                        </a:rPr>
                        <a:t>ハザード比（95%信頼区間）、p値ログランク</a:t>
                      </a:r>
                      <a:endParaRPr lang="zh-CN" sz="1200" b="0" kern="100" dirty="0">
                        <a:effectLst/>
                        <a:latin typeface="+mn-lt"/>
                        <a:ea typeface="等线" panose="02010600030101010101" pitchFamily="2" charset="-122"/>
                        <a:cs typeface="Arial" panose="020B0604020202020204" pitchFamily="34" charset="0"/>
                      </a:endParaRPr>
                    </a:p>
                  </a:txBody>
                  <a:tcPr marL="72000" marR="72000" marT="18000" marB="18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kern="100" dirty="0">
                          <a:effectLst/>
                          <a:latin typeface="+mn-lt"/>
                        </a:rPr>
                        <a:t>0.47 (0.37, 0.60)</a:t>
                      </a:r>
                      <a:r>
                        <a:rPr lang="ja-jp" sz="1200" b="0" kern="100" dirty="0">
                          <a:effectLst/>
                          <a:latin typeface="+mn-lt"/>
                          <a:ea typeface="等线" panose="02010600030101010101" pitchFamily="2" charset="-122"/>
                          <a:cs typeface="Arial" panose="020B0604020202020204" pitchFamily="34" charset="0"/>
                        </a:rPr>
                        <a:t>; &lt;</a:t>
                      </a:r>
                      <a:r>
                        <a:rPr lang="ja-jp" sz="1200" b="0" kern="100" dirty="0">
                          <a:effectLst/>
                          <a:latin typeface="+mn-lt"/>
                        </a:rPr>
                        <a:t>0.0001</a:t>
                      </a:r>
                      <a:endParaRPr lang="zh-CN" altLang="en-US" sz="1200" b="0" kern="100" dirty="0">
                        <a:effectLst/>
                        <a:latin typeface="+mn-lt"/>
                        <a:ea typeface="等线" panose="02010600030101010101" pitchFamily="2" charset="-122"/>
                        <a:cs typeface="Arial" panose="020B0604020202020204" pitchFamily="34" charset="0"/>
                      </a:endParaRPr>
                    </a:p>
                  </a:txBody>
                  <a:tcPr marL="72000" marR="72000" marT="18000" marB="18000" anchor="ctr"/>
                </a:tc>
                <a:tc hMerge="1">
                  <a:txBody>
                    <a:bodyPr/>
                    <a:lstStyle/>
                    <a:p>
                      <a:pPr rtl="0"/>
                      <a:endParaRPr dirty="0"/>
                    </a:p>
                  </a:txBody>
                  <a:tcPr marL="68580" marR="68580" marT="0" marB="0" anchor="ctr"/>
                </a:tc>
                <a:extLst>
                  <a:ext uri="{0D108BD9-81ED-4DB2-BD59-A6C34878D82A}">
                    <a16:rowId xmlns:a16="http://schemas.microsoft.com/office/drawing/2014/main" val="20827012"/>
                  </a:ext>
                </a:extLst>
              </a:tr>
            </a:tbl>
          </a:graphicData>
        </a:graphic>
      </p:graphicFrame>
      <p:sp>
        <p:nvSpPr>
          <p:cNvPr id="12" name="文本框 4">
            <a:extLst>
              <a:ext uri="{FF2B5EF4-FFF2-40B4-BE49-F238E27FC236}">
                <a16:creationId xmlns:a16="http://schemas.microsoft.com/office/drawing/2014/main" id="{F5BE8F0E-3730-8C82-4F32-1310D0A6EC5F}"/>
              </a:ext>
            </a:extLst>
          </p:cNvPr>
          <p:cNvSpPr txBox="1"/>
          <p:nvPr/>
        </p:nvSpPr>
        <p:spPr>
          <a:xfrm>
            <a:off x="8206173" y="1557369"/>
            <a:ext cx="2357826" cy="338554"/>
          </a:xfrm>
          <a:prstGeom prst="rect">
            <a:avLst/>
          </a:prstGeom>
          <a:noFill/>
        </p:spPr>
        <p:txBody>
          <a:bodyPr wrap="square" rtlCol="0">
            <a:spAutoFit/>
          </a:bodyPr>
          <a:lstStyle/>
          <a:p>
            <a:pPr marL="0" marR="0" lvl="0" indent="0" algn="ctr" defTabSz="914400" rtl="0" eaLnBrk="1" fontAlgn="auto" latinLnBrk="0" hangingPunct="0">
              <a:lnSpc>
                <a:spcPct val="100000"/>
              </a:lnSpc>
              <a:spcBef>
                <a:spcPts val="0"/>
              </a:spcBef>
              <a:spcAft>
                <a:spcPts val="0"/>
              </a:spcAft>
              <a:buClrTx/>
              <a:buSzTx/>
              <a:buFontTx/>
              <a:buNone/>
              <a:tabLst/>
              <a:defRPr/>
            </a:pPr>
            <a:r>
              <a:rPr lang="ja-jp" sz="1600" b="1" i="0" u="none" strike="noStrike" kern="0" cap="none" spc="0" normalizeH="0" noProof="0">
                <a:ln>
                  <a:noFill/>
                </a:ln>
                <a:solidFill>
                  <a:srgbClr val="262626"/>
                </a:solidFill>
                <a:effectLst/>
                <a:uLnTx/>
                <a:uFillTx/>
                <a:latin typeface="Arial" panose="020B0604020202020204" pitchFamily="34" charset="0"/>
                <a:ea typeface="Arial" panose="020B0604020202020204" pitchFamily="34" charset="0"/>
                <a:cs typeface="Arial" panose="020B0604020202020204" pitchFamily="34" charset="0"/>
                <a:sym typeface="Helvetica"/>
              </a:rPr>
              <a:t>全生存率</a:t>
            </a:r>
          </a:p>
        </p:txBody>
      </p:sp>
      <p:sp>
        <p:nvSpPr>
          <p:cNvPr id="13" name="Freeform 21">
            <a:extLst>
              <a:ext uri="{FF2B5EF4-FFF2-40B4-BE49-F238E27FC236}">
                <a16:creationId xmlns:a16="http://schemas.microsoft.com/office/drawing/2014/main" id="{F974D200-1FDE-C3CA-9A4F-DE0AAE4D05F8}"/>
              </a:ext>
            </a:extLst>
          </p:cNvPr>
          <p:cNvSpPr>
            <a:spLocks/>
          </p:cNvSpPr>
          <p:nvPr/>
        </p:nvSpPr>
        <p:spPr bwMode="auto">
          <a:xfrm>
            <a:off x="1662017" y="3026925"/>
            <a:ext cx="4660578" cy="219700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14" name="Group 13">
            <a:extLst>
              <a:ext uri="{FF2B5EF4-FFF2-40B4-BE49-F238E27FC236}">
                <a16:creationId xmlns:a16="http://schemas.microsoft.com/office/drawing/2014/main" id="{98C79A2F-88E7-FBF6-8349-2142AED9709A}"/>
              </a:ext>
            </a:extLst>
          </p:cNvPr>
          <p:cNvGrpSpPr/>
          <p:nvPr/>
        </p:nvGrpSpPr>
        <p:grpSpPr>
          <a:xfrm>
            <a:off x="950809" y="2980714"/>
            <a:ext cx="702085" cy="2268658"/>
            <a:chOff x="4614234" y="1299169"/>
            <a:chExt cx="702085" cy="2905224"/>
          </a:xfrm>
        </p:grpSpPr>
        <p:sp>
          <p:nvSpPr>
            <p:cNvPr id="15" name="Line 6">
              <a:extLst>
                <a:ext uri="{FF2B5EF4-FFF2-40B4-BE49-F238E27FC236}">
                  <a16:creationId xmlns:a16="http://schemas.microsoft.com/office/drawing/2014/main" id="{30DF9F78-EE21-9499-6229-96D3E2F5381E}"/>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6" name="Line 7">
              <a:extLst>
                <a:ext uri="{FF2B5EF4-FFF2-40B4-BE49-F238E27FC236}">
                  <a16:creationId xmlns:a16="http://schemas.microsoft.com/office/drawing/2014/main" id="{ECF7243B-E5B1-37B3-576F-704700C42B7C}"/>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7" name="Line 8">
              <a:extLst>
                <a:ext uri="{FF2B5EF4-FFF2-40B4-BE49-F238E27FC236}">
                  <a16:creationId xmlns:a16="http://schemas.microsoft.com/office/drawing/2014/main" id="{2A810EBB-E532-AE2B-08EA-82747F6C0543}"/>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8" name="Line 9">
              <a:extLst>
                <a:ext uri="{FF2B5EF4-FFF2-40B4-BE49-F238E27FC236}">
                  <a16:creationId xmlns:a16="http://schemas.microsoft.com/office/drawing/2014/main" id="{586A5B43-A865-858F-620E-A7E503A182D9}"/>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19" name="Line 10">
              <a:extLst>
                <a:ext uri="{FF2B5EF4-FFF2-40B4-BE49-F238E27FC236}">
                  <a16:creationId xmlns:a16="http://schemas.microsoft.com/office/drawing/2014/main" id="{14F4A058-8166-2AE9-BC47-35BD5A756445}"/>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0" name="Line 11">
              <a:extLst>
                <a:ext uri="{FF2B5EF4-FFF2-40B4-BE49-F238E27FC236}">
                  <a16:creationId xmlns:a16="http://schemas.microsoft.com/office/drawing/2014/main" id="{28515365-E760-9C19-9BF9-509CB5D06485}"/>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1" name="TextBox 20">
              <a:extLst>
                <a:ext uri="{FF2B5EF4-FFF2-40B4-BE49-F238E27FC236}">
                  <a16:creationId xmlns:a16="http://schemas.microsoft.com/office/drawing/2014/main" id="{728692CF-4184-1940-4394-7E54FB5AA61E}"/>
                </a:ext>
              </a:extLst>
            </p:cNvPr>
            <p:cNvSpPr txBox="1"/>
            <p:nvPr/>
          </p:nvSpPr>
          <p:spPr>
            <a:xfrm rot="16200000">
              <a:off x="3968362" y="2641561"/>
              <a:ext cx="1568744"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PFS確率</a:t>
              </a:r>
            </a:p>
          </p:txBody>
        </p:sp>
        <p:sp>
          <p:nvSpPr>
            <p:cNvPr id="23" name="TextBox 22">
              <a:extLst>
                <a:ext uri="{FF2B5EF4-FFF2-40B4-BE49-F238E27FC236}">
                  <a16:creationId xmlns:a16="http://schemas.microsoft.com/office/drawing/2014/main" id="{ECFC22F5-2439-CFAD-0FAC-5C68F74F8970}"/>
                </a:ext>
              </a:extLst>
            </p:cNvPr>
            <p:cNvSpPr txBox="1"/>
            <p:nvPr/>
          </p:nvSpPr>
          <p:spPr>
            <a:xfrm>
              <a:off x="4894374" y="1299169"/>
              <a:ext cx="397866" cy="354723"/>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1.0</a:t>
              </a:r>
            </a:p>
          </p:txBody>
        </p:sp>
        <p:sp>
          <p:nvSpPr>
            <p:cNvPr id="24" name="TextBox 23">
              <a:extLst>
                <a:ext uri="{FF2B5EF4-FFF2-40B4-BE49-F238E27FC236}">
                  <a16:creationId xmlns:a16="http://schemas.microsoft.com/office/drawing/2014/main" id="{7D0B5BE1-A46F-C4C0-298F-E388612A6AAB}"/>
                </a:ext>
              </a:extLst>
            </p:cNvPr>
            <p:cNvSpPr txBox="1"/>
            <p:nvPr/>
          </p:nvSpPr>
          <p:spPr>
            <a:xfrm>
              <a:off x="4894379" y="1823307"/>
              <a:ext cx="397866" cy="354723"/>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0.8</a:t>
              </a:r>
            </a:p>
          </p:txBody>
        </p:sp>
        <p:sp>
          <p:nvSpPr>
            <p:cNvPr id="25" name="TextBox 24">
              <a:extLst>
                <a:ext uri="{FF2B5EF4-FFF2-40B4-BE49-F238E27FC236}">
                  <a16:creationId xmlns:a16="http://schemas.microsoft.com/office/drawing/2014/main" id="{02265064-B7CE-5D2F-38E3-25987851C835}"/>
                </a:ext>
              </a:extLst>
            </p:cNvPr>
            <p:cNvSpPr txBox="1"/>
            <p:nvPr/>
          </p:nvSpPr>
          <p:spPr>
            <a:xfrm>
              <a:off x="4894379" y="2321839"/>
              <a:ext cx="397866" cy="354723"/>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0.6</a:t>
              </a:r>
            </a:p>
          </p:txBody>
        </p:sp>
        <p:sp>
          <p:nvSpPr>
            <p:cNvPr id="26" name="TextBox 25">
              <a:extLst>
                <a:ext uri="{FF2B5EF4-FFF2-40B4-BE49-F238E27FC236}">
                  <a16:creationId xmlns:a16="http://schemas.microsoft.com/office/drawing/2014/main" id="{DC45295A-6957-2016-02D8-23B0398D6929}"/>
                </a:ext>
              </a:extLst>
            </p:cNvPr>
            <p:cNvSpPr txBox="1"/>
            <p:nvPr/>
          </p:nvSpPr>
          <p:spPr>
            <a:xfrm>
              <a:off x="4894379" y="2836491"/>
              <a:ext cx="397866" cy="354723"/>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0.4</a:t>
              </a:r>
            </a:p>
          </p:txBody>
        </p:sp>
        <p:sp>
          <p:nvSpPr>
            <p:cNvPr id="28" name="TextBox 27">
              <a:extLst>
                <a:ext uri="{FF2B5EF4-FFF2-40B4-BE49-F238E27FC236}">
                  <a16:creationId xmlns:a16="http://schemas.microsoft.com/office/drawing/2014/main" id="{3D3AFFEB-CFFA-3E4C-1922-49DEBFE5EE5A}"/>
                </a:ext>
              </a:extLst>
            </p:cNvPr>
            <p:cNvSpPr txBox="1"/>
            <p:nvPr/>
          </p:nvSpPr>
          <p:spPr>
            <a:xfrm>
              <a:off x="4894379" y="3340395"/>
              <a:ext cx="397866" cy="354723"/>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0.2</a:t>
              </a:r>
            </a:p>
          </p:txBody>
        </p:sp>
        <p:sp>
          <p:nvSpPr>
            <p:cNvPr id="31" name="TextBox 30">
              <a:extLst>
                <a:ext uri="{FF2B5EF4-FFF2-40B4-BE49-F238E27FC236}">
                  <a16:creationId xmlns:a16="http://schemas.microsoft.com/office/drawing/2014/main" id="{873F0FDE-4785-B797-845A-DA3FE87D6831}"/>
                </a:ext>
              </a:extLst>
            </p:cNvPr>
            <p:cNvSpPr txBox="1"/>
            <p:nvPr/>
          </p:nvSpPr>
          <p:spPr>
            <a:xfrm>
              <a:off x="5022627" y="3849670"/>
              <a:ext cx="269626" cy="354723"/>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grpSp>
      <p:grpSp>
        <p:nvGrpSpPr>
          <p:cNvPr id="443" name="Group 442">
            <a:extLst>
              <a:ext uri="{FF2B5EF4-FFF2-40B4-BE49-F238E27FC236}">
                <a16:creationId xmlns:a16="http://schemas.microsoft.com/office/drawing/2014/main" id="{408E7710-9637-AF4C-6AAD-26BC60B9CA6A}"/>
              </a:ext>
            </a:extLst>
          </p:cNvPr>
          <p:cNvGrpSpPr/>
          <p:nvPr/>
        </p:nvGrpSpPr>
        <p:grpSpPr>
          <a:xfrm>
            <a:off x="1743940" y="5217105"/>
            <a:ext cx="4391420" cy="526322"/>
            <a:chOff x="1366435" y="5217105"/>
            <a:chExt cx="4391420" cy="526322"/>
          </a:xfrm>
        </p:grpSpPr>
        <p:sp>
          <p:nvSpPr>
            <p:cNvPr id="33" name="TextBox 32">
              <a:extLst>
                <a:ext uri="{FF2B5EF4-FFF2-40B4-BE49-F238E27FC236}">
                  <a16:creationId xmlns:a16="http://schemas.microsoft.com/office/drawing/2014/main" id="{88C1DEE6-03B1-F808-3CD8-92958702BBDF}"/>
                </a:ext>
              </a:extLst>
            </p:cNvPr>
            <p:cNvSpPr txBox="1"/>
            <p:nvPr/>
          </p:nvSpPr>
          <p:spPr>
            <a:xfrm>
              <a:off x="2353878" y="5466428"/>
              <a:ext cx="2521845" cy="276999"/>
            </a:xfrm>
            <a:prstGeom prst="rect">
              <a:avLst/>
            </a:prstGeom>
            <a:noFill/>
          </p:spPr>
          <p:txBody>
            <a:bodyPr wrap="none" rtlCol="0">
              <a:spAutoFit/>
            </a:bodyPr>
            <a:lstStyle/>
            <a:p>
              <a:pPr algn="ctr" rtl="0" fontAlgn="base">
                <a:spcBef>
                  <a:spcPct val="0"/>
                </a:spcBef>
                <a:spcAft>
                  <a:spcPct val="0"/>
                </a:spcAft>
              </a:pPr>
              <a:r>
                <a:rPr lang="ja-jp" sz="1200" dirty="0">
                  <a:solidFill>
                    <a:srgbClr val="363636"/>
                  </a:solidFill>
                  <a:latin typeface="Arial" panose="020B0604020202020204" pitchFamily="34" charset="0"/>
                  <a:cs typeface="Arial" panose="020B0604020202020204" pitchFamily="34" charset="0"/>
                </a:rPr>
                <a:t>無作為化からの経過期間、月</a:t>
              </a:r>
            </a:p>
          </p:txBody>
        </p:sp>
        <p:sp>
          <p:nvSpPr>
            <p:cNvPr id="34" name="Line 21">
              <a:extLst>
                <a:ext uri="{FF2B5EF4-FFF2-40B4-BE49-F238E27FC236}">
                  <a16:creationId xmlns:a16="http://schemas.microsoft.com/office/drawing/2014/main" id="{837B1D8A-2FA8-895E-8E16-922A082F08AD}"/>
                </a:ext>
              </a:extLst>
            </p:cNvPr>
            <p:cNvSpPr>
              <a:spLocks noChangeShapeType="1"/>
            </p:cNvSpPr>
            <p:nvPr/>
          </p:nvSpPr>
          <p:spPr bwMode="auto">
            <a:xfrm>
              <a:off x="5619463"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35" name="TextBox 34">
              <a:extLst>
                <a:ext uri="{FF2B5EF4-FFF2-40B4-BE49-F238E27FC236}">
                  <a16:creationId xmlns:a16="http://schemas.microsoft.com/office/drawing/2014/main" id="{81BAD37D-3CFC-FB89-9EE4-9AE4A71320BA}"/>
                </a:ext>
              </a:extLst>
            </p:cNvPr>
            <p:cNvSpPr txBox="1"/>
            <p:nvPr/>
          </p:nvSpPr>
          <p:spPr>
            <a:xfrm>
              <a:off x="5490692" y="5289105"/>
              <a:ext cx="267163"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33</a:t>
              </a:r>
            </a:p>
          </p:txBody>
        </p:sp>
        <p:sp>
          <p:nvSpPr>
            <p:cNvPr id="36" name="Line 21">
              <a:extLst>
                <a:ext uri="{FF2B5EF4-FFF2-40B4-BE49-F238E27FC236}">
                  <a16:creationId xmlns:a16="http://schemas.microsoft.com/office/drawing/2014/main" id="{A427E222-C019-5728-26DF-70E9BE9573FC}"/>
                </a:ext>
              </a:extLst>
            </p:cNvPr>
            <p:cNvSpPr>
              <a:spLocks noChangeShapeType="1"/>
            </p:cNvSpPr>
            <p:nvPr/>
          </p:nvSpPr>
          <p:spPr bwMode="auto">
            <a:xfrm>
              <a:off x="5241027"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97B89C68-C4B9-5258-C929-BA869831AB49}"/>
                </a:ext>
              </a:extLst>
            </p:cNvPr>
            <p:cNvSpPr txBox="1"/>
            <p:nvPr/>
          </p:nvSpPr>
          <p:spPr>
            <a:xfrm>
              <a:off x="5112363" y="5289105"/>
              <a:ext cx="267163"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30</a:t>
              </a:r>
            </a:p>
          </p:txBody>
        </p:sp>
        <p:sp>
          <p:nvSpPr>
            <p:cNvPr id="38" name="Line 21">
              <a:extLst>
                <a:ext uri="{FF2B5EF4-FFF2-40B4-BE49-F238E27FC236}">
                  <a16:creationId xmlns:a16="http://schemas.microsoft.com/office/drawing/2014/main" id="{13604EAE-ED35-E3B0-60F8-4171B7D66A5A}"/>
                </a:ext>
              </a:extLst>
            </p:cNvPr>
            <p:cNvSpPr>
              <a:spLocks noChangeShapeType="1"/>
            </p:cNvSpPr>
            <p:nvPr/>
          </p:nvSpPr>
          <p:spPr bwMode="auto">
            <a:xfrm>
              <a:off x="4862591"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015872F2-BA67-0CE3-CB60-700552298AA4}"/>
                </a:ext>
              </a:extLst>
            </p:cNvPr>
            <p:cNvSpPr txBox="1"/>
            <p:nvPr/>
          </p:nvSpPr>
          <p:spPr>
            <a:xfrm>
              <a:off x="4734034" y="5289105"/>
              <a:ext cx="267163"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27</a:t>
              </a:r>
            </a:p>
          </p:txBody>
        </p:sp>
        <p:sp>
          <p:nvSpPr>
            <p:cNvPr id="40" name="Line 21">
              <a:extLst>
                <a:ext uri="{FF2B5EF4-FFF2-40B4-BE49-F238E27FC236}">
                  <a16:creationId xmlns:a16="http://schemas.microsoft.com/office/drawing/2014/main" id="{D412653F-B9D7-5F7A-B092-A7C42796A702}"/>
                </a:ext>
              </a:extLst>
            </p:cNvPr>
            <p:cNvSpPr>
              <a:spLocks noChangeShapeType="1"/>
            </p:cNvSpPr>
            <p:nvPr/>
          </p:nvSpPr>
          <p:spPr bwMode="auto">
            <a:xfrm>
              <a:off x="4484155"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a16="http://schemas.microsoft.com/office/drawing/2014/main" id="{55640A3B-37B8-F0D0-FB30-3DB613844AE1}"/>
                </a:ext>
              </a:extLst>
            </p:cNvPr>
            <p:cNvSpPr txBox="1"/>
            <p:nvPr/>
          </p:nvSpPr>
          <p:spPr>
            <a:xfrm>
              <a:off x="4355705" y="5289105"/>
              <a:ext cx="267163"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24</a:t>
              </a:r>
            </a:p>
          </p:txBody>
        </p:sp>
        <p:sp>
          <p:nvSpPr>
            <p:cNvPr id="42" name="Line 21">
              <a:extLst>
                <a:ext uri="{FF2B5EF4-FFF2-40B4-BE49-F238E27FC236}">
                  <a16:creationId xmlns:a16="http://schemas.microsoft.com/office/drawing/2014/main" id="{330A631B-DD5B-AE98-4C11-E1112FE974CF}"/>
                </a:ext>
              </a:extLst>
            </p:cNvPr>
            <p:cNvSpPr>
              <a:spLocks noChangeShapeType="1"/>
            </p:cNvSpPr>
            <p:nvPr/>
          </p:nvSpPr>
          <p:spPr bwMode="auto">
            <a:xfrm>
              <a:off x="4105719"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A60E5A61-2A09-C9A1-EBF0-6A08C63642E2}"/>
                </a:ext>
              </a:extLst>
            </p:cNvPr>
            <p:cNvSpPr txBox="1"/>
            <p:nvPr/>
          </p:nvSpPr>
          <p:spPr>
            <a:xfrm>
              <a:off x="3977376" y="5289105"/>
              <a:ext cx="267163"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21</a:t>
              </a:r>
            </a:p>
          </p:txBody>
        </p:sp>
        <p:sp>
          <p:nvSpPr>
            <p:cNvPr id="44" name="Line 21">
              <a:extLst>
                <a:ext uri="{FF2B5EF4-FFF2-40B4-BE49-F238E27FC236}">
                  <a16:creationId xmlns:a16="http://schemas.microsoft.com/office/drawing/2014/main" id="{B1D35679-9B67-880B-FF98-566CB3003367}"/>
                </a:ext>
              </a:extLst>
            </p:cNvPr>
            <p:cNvSpPr>
              <a:spLocks noChangeShapeType="1"/>
            </p:cNvSpPr>
            <p:nvPr/>
          </p:nvSpPr>
          <p:spPr bwMode="auto">
            <a:xfrm>
              <a:off x="3727283"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773AA638-373C-1B4F-6015-4D6E4A82E2D4}"/>
                </a:ext>
              </a:extLst>
            </p:cNvPr>
            <p:cNvSpPr txBox="1"/>
            <p:nvPr/>
          </p:nvSpPr>
          <p:spPr>
            <a:xfrm>
              <a:off x="3599047" y="5289105"/>
              <a:ext cx="267163"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18</a:t>
              </a:r>
            </a:p>
          </p:txBody>
        </p:sp>
        <p:sp>
          <p:nvSpPr>
            <p:cNvPr id="46" name="Line 21">
              <a:extLst>
                <a:ext uri="{FF2B5EF4-FFF2-40B4-BE49-F238E27FC236}">
                  <a16:creationId xmlns:a16="http://schemas.microsoft.com/office/drawing/2014/main" id="{BD6916D8-287A-5445-FB5D-96673FA42EDF}"/>
                </a:ext>
              </a:extLst>
            </p:cNvPr>
            <p:cNvSpPr>
              <a:spLocks noChangeShapeType="1"/>
            </p:cNvSpPr>
            <p:nvPr/>
          </p:nvSpPr>
          <p:spPr bwMode="auto">
            <a:xfrm>
              <a:off x="3348847"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42516FF4-1B8B-72D3-2045-38633950333C}"/>
                </a:ext>
              </a:extLst>
            </p:cNvPr>
            <p:cNvSpPr txBox="1"/>
            <p:nvPr/>
          </p:nvSpPr>
          <p:spPr>
            <a:xfrm>
              <a:off x="3220718" y="5289105"/>
              <a:ext cx="267163"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15</a:t>
              </a:r>
            </a:p>
          </p:txBody>
        </p:sp>
        <p:sp>
          <p:nvSpPr>
            <p:cNvPr id="48" name="Line 21">
              <a:extLst>
                <a:ext uri="{FF2B5EF4-FFF2-40B4-BE49-F238E27FC236}">
                  <a16:creationId xmlns:a16="http://schemas.microsoft.com/office/drawing/2014/main" id="{C61FD7A0-E2C7-581B-6B69-132C4D68A7C6}"/>
                </a:ext>
              </a:extLst>
            </p:cNvPr>
            <p:cNvSpPr>
              <a:spLocks noChangeShapeType="1"/>
            </p:cNvSpPr>
            <p:nvPr/>
          </p:nvSpPr>
          <p:spPr bwMode="auto">
            <a:xfrm>
              <a:off x="2970411"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49" name="TextBox 48">
              <a:extLst>
                <a:ext uri="{FF2B5EF4-FFF2-40B4-BE49-F238E27FC236}">
                  <a16:creationId xmlns:a16="http://schemas.microsoft.com/office/drawing/2014/main" id="{0FEB3136-A524-925E-94F4-4BD917E667BE}"/>
                </a:ext>
              </a:extLst>
            </p:cNvPr>
            <p:cNvSpPr txBox="1"/>
            <p:nvPr/>
          </p:nvSpPr>
          <p:spPr>
            <a:xfrm>
              <a:off x="2842389" y="5289105"/>
              <a:ext cx="267163"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12</a:t>
              </a:r>
            </a:p>
          </p:txBody>
        </p:sp>
        <p:sp>
          <p:nvSpPr>
            <p:cNvPr id="50" name="Line 21">
              <a:extLst>
                <a:ext uri="{FF2B5EF4-FFF2-40B4-BE49-F238E27FC236}">
                  <a16:creationId xmlns:a16="http://schemas.microsoft.com/office/drawing/2014/main" id="{BB7923F9-2EF8-5C00-5443-2F28A3FE7115}"/>
                </a:ext>
              </a:extLst>
            </p:cNvPr>
            <p:cNvSpPr>
              <a:spLocks noChangeShapeType="1"/>
            </p:cNvSpPr>
            <p:nvPr/>
          </p:nvSpPr>
          <p:spPr bwMode="auto">
            <a:xfrm>
              <a:off x="2591975"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1" name="TextBox 50">
              <a:extLst>
                <a:ext uri="{FF2B5EF4-FFF2-40B4-BE49-F238E27FC236}">
                  <a16:creationId xmlns:a16="http://schemas.microsoft.com/office/drawing/2014/main" id="{A86BC981-C2B0-FB23-539A-2F0A285E2F81}"/>
                </a:ext>
              </a:extLst>
            </p:cNvPr>
            <p:cNvSpPr txBox="1"/>
            <p:nvPr/>
          </p:nvSpPr>
          <p:spPr>
            <a:xfrm>
              <a:off x="2500244" y="5289105"/>
              <a:ext cx="173610"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9</a:t>
              </a:r>
            </a:p>
          </p:txBody>
        </p:sp>
        <p:sp>
          <p:nvSpPr>
            <p:cNvPr id="52" name="Line 21">
              <a:extLst>
                <a:ext uri="{FF2B5EF4-FFF2-40B4-BE49-F238E27FC236}">
                  <a16:creationId xmlns:a16="http://schemas.microsoft.com/office/drawing/2014/main" id="{D1FF20C6-79DF-0F3A-7951-636C8DB083AF}"/>
                </a:ext>
              </a:extLst>
            </p:cNvPr>
            <p:cNvSpPr>
              <a:spLocks noChangeShapeType="1"/>
            </p:cNvSpPr>
            <p:nvPr/>
          </p:nvSpPr>
          <p:spPr bwMode="auto">
            <a:xfrm>
              <a:off x="2213539"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3" name="TextBox 52">
              <a:extLst>
                <a:ext uri="{FF2B5EF4-FFF2-40B4-BE49-F238E27FC236}">
                  <a16:creationId xmlns:a16="http://schemas.microsoft.com/office/drawing/2014/main" id="{BC12A5F5-7A2E-BA58-0652-2D8D3830D124}"/>
                </a:ext>
              </a:extLst>
            </p:cNvPr>
            <p:cNvSpPr txBox="1"/>
            <p:nvPr/>
          </p:nvSpPr>
          <p:spPr>
            <a:xfrm>
              <a:off x="2122307" y="5289105"/>
              <a:ext cx="173610"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6</a:t>
              </a:r>
            </a:p>
          </p:txBody>
        </p:sp>
        <p:sp>
          <p:nvSpPr>
            <p:cNvPr id="54" name="Line 21">
              <a:extLst>
                <a:ext uri="{FF2B5EF4-FFF2-40B4-BE49-F238E27FC236}">
                  <a16:creationId xmlns:a16="http://schemas.microsoft.com/office/drawing/2014/main" id="{A7025D38-0EE5-7AD5-D4B9-FEB3636FA16B}"/>
                </a:ext>
              </a:extLst>
            </p:cNvPr>
            <p:cNvSpPr>
              <a:spLocks noChangeShapeType="1"/>
            </p:cNvSpPr>
            <p:nvPr/>
          </p:nvSpPr>
          <p:spPr bwMode="auto">
            <a:xfrm>
              <a:off x="1835103"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5" name="TextBox 54">
              <a:extLst>
                <a:ext uri="{FF2B5EF4-FFF2-40B4-BE49-F238E27FC236}">
                  <a16:creationId xmlns:a16="http://schemas.microsoft.com/office/drawing/2014/main" id="{BDF33435-4073-3D1D-CD3D-F49480640497}"/>
                </a:ext>
              </a:extLst>
            </p:cNvPr>
            <p:cNvSpPr txBox="1"/>
            <p:nvPr/>
          </p:nvSpPr>
          <p:spPr>
            <a:xfrm>
              <a:off x="1744371" y="5289105"/>
              <a:ext cx="173610"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a:t>
              </a:r>
            </a:p>
          </p:txBody>
        </p:sp>
        <p:sp>
          <p:nvSpPr>
            <p:cNvPr id="56" name="Line 21">
              <a:extLst>
                <a:ext uri="{FF2B5EF4-FFF2-40B4-BE49-F238E27FC236}">
                  <a16:creationId xmlns:a16="http://schemas.microsoft.com/office/drawing/2014/main" id="{FB177E18-338C-20AB-BF06-AD847FF18134}"/>
                </a:ext>
              </a:extLst>
            </p:cNvPr>
            <p:cNvSpPr>
              <a:spLocks noChangeShapeType="1"/>
            </p:cNvSpPr>
            <p:nvPr/>
          </p:nvSpPr>
          <p:spPr bwMode="auto">
            <a:xfrm>
              <a:off x="1456667"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57" name="TextBox 56">
              <a:extLst>
                <a:ext uri="{FF2B5EF4-FFF2-40B4-BE49-F238E27FC236}">
                  <a16:creationId xmlns:a16="http://schemas.microsoft.com/office/drawing/2014/main" id="{0082463C-9DA7-423F-4A03-D3BABA35EF65}"/>
                </a:ext>
              </a:extLst>
            </p:cNvPr>
            <p:cNvSpPr txBox="1"/>
            <p:nvPr/>
          </p:nvSpPr>
          <p:spPr>
            <a:xfrm>
              <a:off x="1366435" y="5289105"/>
              <a:ext cx="173610"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0</a:t>
              </a:r>
            </a:p>
          </p:txBody>
        </p:sp>
      </p:grpSp>
      <p:sp>
        <p:nvSpPr>
          <p:cNvPr id="58" name="TextBox 57">
            <a:extLst>
              <a:ext uri="{FF2B5EF4-FFF2-40B4-BE49-F238E27FC236}">
                <a16:creationId xmlns:a16="http://schemas.microsoft.com/office/drawing/2014/main" id="{3AA2FBDE-AAF1-E543-558C-BAE16EA4FA88}"/>
              </a:ext>
            </a:extLst>
          </p:cNvPr>
          <p:cNvSpPr txBox="1"/>
          <p:nvPr/>
        </p:nvSpPr>
        <p:spPr>
          <a:xfrm>
            <a:off x="737749" y="5558186"/>
            <a:ext cx="877163" cy="276999"/>
          </a:xfrm>
          <a:prstGeom prst="rect">
            <a:avLst/>
          </a:prstGeom>
          <a:noFill/>
        </p:spPr>
        <p:txBody>
          <a:bodyPr wrap="none" rtlCol="0">
            <a:spAutoFit/>
          </a:bodyPr>
          <a:lstStyle/>
          <a:p>
            <a:pPr algn="r" rtl="0"/>
            <a:r>
              <a:rPr lang="ja-jp" sz="1200">
                <a:solidFill>
                  <a:schemeClr val="tx1"/>
                </a:solidFill>
              </a:rPr>
              <a:t>リスク暴露患者数</a:t>
            </a:r>
            <a:endParaRPr lang="en-GB" sz="1200" dirty="0">
              <a:solidFill>
                <a:schemeClr val="tx1"/>
              </a:solidFill>
            </a:endParaRPr>
          </a:p>
        </p:txBody>
      </p:sp>
      <p:sp>
        <p:nvSpPr>
          <p:cNvPr id="59" name="Freeform 21">
            <a:extLst>
              <a:ext uri="{FF2B5EF4-FFF2-40B4-BE49-F238E27FC236}">
                <a16:creationId xmlns:a16="http://schemas.microsoft.com/office/drawing/2014/main" id="{9CDCBCA9-904B-ABE7-5493-1DA976ABC888}"/>
              </a:ext>
            </a:extLst>
          </p:cNvPr>
          <p:cNvSpPr>
            <a:spLocks/>
          </p:cNvSpPr>
          <p:nvPr/>
        </p:nvSpPr>
        <p:spPr bwMode="auto">
          <a:xfrm>
            <a:off x="7024205" y="3026925"/>
            <a:ext cx="5063157" cy="219700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60" name="Group 59">
            <a:extLst>
              <a:ext uri="{FF2B5EF4-FFF2-40B4-BE49-F238E27FC236}">
                <a16:creationId xmlns:a16="http://schemas.microsoft.com/office/drawing/2014/main" id="{CEA0B9F8-8434-5D44-347D-0778EE75A483}"/>
              </a:ext>
            </a:extLst>
          </p:cNvPr>
          <p:cNvGrpSpPr/>
          <p:nvPr/>
        </p:nvGrpSpPr>
        <p:grpSpPr>
          <a:xfrm>
            <a:off x="6406131" y="2980714"/>
            <a:ext cx="608951" cy="2268658"/>
            <a:chOff x="4707368" y="1299169"/>
            <a:chExt cx="608951" cy="2905224"/>
          </a:xfrm>
        </p:grpSpPr>
        <p:sp>
          <p:nvSpPr>
            <p:cNvPr id="61" name="Line 6">
              <a:extLst>
                <a:ext uri="{FF2B5EF4-FFF2-40B4-BE49-F238E27FC236}">
                  <a16:creationId xmlns:a16="http://schemas.microsoft.com/office/drawing/2014/main" id="{8F09D46A-193C-D1AD-016B-F3C1BC5D3553}"/>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2" name="Line 7">
              <a:extLst>
                <a:ext uri="{FF2B5EF4-FFF2-40B4-BE49-F238E27FC236}">
                  <a16:creationId xmlns:a16="http://schemas.microsoft.com/office/drawing/2014/main" id="{789816C6-22D5-19AD-3A23-A445AFDFC643}"/>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3" name="Line 8">
              <a:extLst>
                <a:ext uri="{FF2B5EF4-FFF2-40B4-BE49-F238E27FC236}">
                  <a16:creationId xmlns:a16="http://schemas.microsoft.com/office/drawing/2014/main" id="{761A7619-3810-F94A-9886-F24B05350A7E}"/>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4" name="Line 9">
              <a:extLst>
                <a:ext uri="{FF2B5EF4-FFF2-40B4-BE49-F238E27FC236}">
                  <a16:creationId xmlns:a16="http://schemas.microsoft.com/office/drawing/2014/main" id="{7A8EEB96-57D4-6E39-C92E-D0C3359636A3}"/>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5" name="Line 10">
              <a:extLst>
                <a:ext uri="{FF2B5EF4-FFF2-40B4-BE49-F238E27FC236}">
                  <a16:creationId xmlns:a16="http://schemas.microsoft.com/office/drawing/2014/main" id="{1D357DED-6951-3715-F921-52AC3CDD2E66}"/>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6" name="Line 11">
              <a:extLst>
                <a:ext uri="{FF2B5EF4-FFF2-40B4-BE49-F238E27FC236}">
                  <a16:creationId xmlns:a16="http://schemas.microsoft.com/office/drawing/2014/main" id="{C006CD9E-AAB8-64AF-344F-4B73FED0D8BC}"/>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67" name="TextBox 66">
              <a:extLst>
                <a:ext uri="{FF2B5EF4-FFF2-40B4-BE49-F238E27FC236}">
                  <a16:creationId xmlns:a16="http://schemas.microsoft.com/office/drawing/2014/main" id="{BFAC660D-C9FF-BDCD-5D33-86B2D6629E2D}"/>
                </a:ext>
              </a:extLst>
            </p:cNvPr>
            <p:cNvSpPr txBox="1"/>
            <p:nvPr/>
          </p:nvSpPr>
          <p:spPr>
            <a:xfrm rot="16200000">
              <a:off x="4110763" y="2641561"/>
              <a:ext cx="1470210"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全生存期間（OS）確率</a:t>
              </a:r>
            </a:p>
          </p:txBody>
        </p:sp>
        <p:sp>
          <p:nvSpPr>
            <p:cNvPr id="68" name="TextBox 67">
              <a:extLst>
                <a:ext uri="{FF2B5EF4-FFF2-40B4-BE49-F238E27FC236}">
                  <a16:creationId xmlns:a16="http://schemas.microsoft.com/office/drawing/2014/main" id="{804ECB25-E4DF-AD91-B78A-1D56F1B66A14}"/>
                </a:ext>
              </a:extLst>
            </p:cNvPr>
            <p:cNvSpPr txBox="1"/>
            <p:nvPr/>
          </p:nvSpPr>
          <p:spPr>
            <a:xfrm>
              <a:off x="4894374" y="1299169"/>
              <a:ext cx="397866" cy="354723"/>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1.0</a:t>
              </a:r>
            </a:p>
          </p:txBody>
        </p:sp>
        <p:sp>
          <p:nvSpPr>
            <p:cNvPr id="69" name="TextBox 68">
              <a:extLst>
                <a:ext uri="{FF2B5EF4-FFF2-40B4-BE49-F238E27FC236}">
                  <a16:creationId xmlns:a16="http://schemas.microsoft.com/office/drawing/2014/main" id="{A925B3E7-BB0B-4753-FC0D-3F43D6F0812A}"/>
                </a:ext>
              </a:extLst>
            </p:cNvPr>
            <p:cNvSpPr txBox="1"/>
            <p:nvPr/>
          </p:nvSpPr>
          <p:spPr>
            <a:xfrm>
              <a:off x="4894379" y="1823307"/>
              <a:ext cx="397866" cy="354723"/>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0.8</a:t>
              </a:r>
            </a:p>
          </p:txBody>
        </p:sp>
        <p:sp>
          <p:nvSpPr>
            <p:cNvPr id="70" name="TextBox 69">
              <a:extLst>
                <a:ext uri="{FF2B5EF4-FFF2-40B4-BE49-F238E27FC236}">
                  <a16:creationId xmlns:a16="http://schemas.microsoft.com/office/drawing/2014/main" id="{357F9F0B-C50C-0137-97DD-8386E1759203}"/>
                </a:ext>
              </a:extLst>
            </p:cNvPr>
            <p:cNvSpPr txBox="1"/>
            <p:nvPr/>
          </p:nvSpPr>
          <p:spPr>
            <a:xfrm>
              <a:off x="4894379" y="2321839"/>
              <a:ext cx="397866" cy="354723"/>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0.6</a:t>
              </a:r>
            </a:p>
          </p:txBody>
        </p:sp>
        <p:sp>
          <p:nvSpPr>
            <p:cNvPr id="71" name="TextBox 70">
              <a:extLst>
                <a:ext uri="{FF2B5EF4-FFF2-40B4-BE49-F238E27FC236}">
                  <a16:creationId xmlns:a16="http://schemas.microsoft.com/office/drawing/2014/main" id="{5D6D7C91-75C5-3B03-9328-22CC711ACFE0}"/>
                </a:ext>
              </a:extLst>
            </p:cNvPr>
            <p:cNvSpPr txBox="1"/>
            <p:nvPr/>
          </p:nvSpPr>
          <p:spPr>
            <a:xfrm>
              <a:off x="4894379" y="2836491"/>
              <a:ext cx="397866" cy="354723"/>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0.4</a:t>
              </a:r>
            </a:p>
          </p:txBody>
        </p:sp>
        <p:sp>
          <p:nvSpPr>
            <p:cNvPr id="72" name="TextBox 71">
              <a:extLst>
                <a:ext uri="{FF2B5EF4-FFF2-40B4-BE49-F238E27FC236}">
                  <a16:creationId xmlns:a16="http://schemas.microsoft.com/office/drawing/2014/main" id="{C3C9B549-B826-FE79-A73A-5976DA2C2276}"/>
                </a:ext>
              </a:extLst>
            </p:cNvPr>
            <p:cNvSpPr txBox="1"/>
            <p:nvPr/>
          </p:nvSpPr>
          <p:spPr>
            <a:xfrm>
              <a:off x="4894379" y="3340395"/>
              <a:ext cx="397866" cy="354723"/>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0.2</a:t>
              </a:r>
            </a:p>
          </p:txBody>
        </p:sp>
        <p:sp>
          <p:nvSpPr>
            <p:cNvPr id="73" name="TextBox 72">
              <a:extLst>
                <a:ext uri="{FF2B5EF4-FFF2-40B4-BE49-F238E27FC236}">
                  <a16:creationId xmlns:a16="http://schemas.microsoft.com/office/drawing/2014/main" id="{5AD2AEFC-C62C-F9A5-8CA0-AEC82A81A68E}"/>
                </a:ext>
              </a:extLst>
            </p:cNvPr>
            <p:cNvSpPr txBox="1"/>
            <p:nvPr/>
          </p:nvSpPr>
          <p:spPr>
            <a:xfrm>
              <a:off x="5022627" y="3849670"/>
              <a:ext cx="269626" cy="354723"/>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grpSp>
      <p:grpSp>
        <p:nvGrpSpPr>
          <p:cNvPr id="440" name="Group 439">
            <a:extLst>
              <a:ext uri="{FF2B5EF4-FFF2-40B4-BE49-F238E27FC236}">
                <a16:creationId xmlns:a16="http://schemas.microsoft.com/office/drawing/2014/main" id="{6176FB19-E8AA-7C4D-1720-91FDA80F26E1}"/>
              </a:ext>
            </a:extLst>
          </p:cNvPr>
          <p:cNvGrpSpPr/>
          <p:nvPr/>
        </p:nvGrpSpPr>
        <p:grpSpPr>
          <a:xfrm>
            <a:off x="1658717" y="5739360"/>
            <a:ext cx="4421893" cy="257369"/>
            <a:chOff x="1029542" y="5722582"/>
            <a:chExt cx="4421893" cy="257369"/>
          </a:xfrm>
        </p:grpSpPr>
        <p:sp>
          <p:nvSpPr>
            <p:cNvPr id="75" name="TextBox 74">
              <a:extLst>
                <a:ext uri="{FF2B5EF4-FFF2-40B4-BE49-F238E27FC236}">
                  <a16:creationId xmlns:a16="http://schemas.microsoft.com/office/drawing/2014/main" id="{F2893A9C-359F-4C35-0488-EF34D0FD92D8}"/>
                </a:ext>
              </a:extLst>
            </p:cNvPr>
            <p:cNvSpPr txBox="1"/>
            <p:nvPr/>
          </p:nvSpPr>
          <p:spPr>
            <a:xfrm>
              <a:off x="5293773" y="5722582"/>
              <a:ext cx="157662"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0</a:t>
              </a:r>
            </a:p>
          </p:txBody>
        </p:sp>
        <p:sp>
          <p:nvSpPr>
            <p:cNvPr id="76" name="TextBox 75">
              <a:extLst>
                <a:ext uri="{FF2B5EF4-FFF2-40B4-BE49-F238E27FC236}">
                  <a16:creationId xmlns:a16="http://schemas.microsoft.com/office/drawing/2014/main" id="{CC644258-C2A1-6CB4-74CE-CE89048B73F5}"/>
                </a:ext>
              </a:extLst>
            </p:cNvPr>
            <p:cNvSpPr txBox="1"/>
            <p:nvPr/>
          </p:nvSpPr>
          <p:spPr>
            <a:xfrm>
              <a:off x="4870608" y="5722582"/>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10</a:t>
              </a:r>
            </a:p>
          </p:txBody>
        </p:sp>
        <p:sp>
          <p:nvSpPr>
            <p:cNvPr id="77" name="TextBox 76">
              <a:extLst>
                <a:ext uri="{FF2B5EF4-FFF2-40B4-BE49-F238E27FC236}">
                  <a16:creationId xmlns:a16="http://schemas.microsoft.com/office/drawing/2014/main" id="{0D850884-0699-D287-0432-76A74D5C0E80}"/>
                </a:ext>
              </a:extLst>
            </p:cNvPr>
            <p:cNvSpPr txBox="1"/>
            <p:nvPr/>
          </p:nvSpPr>
          <p:spPr>
            <a:xfrm>
              <a:off x="4489927" y="5722582"/>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40</a:t>
              </a:r>
            </a:p>
          </p:txBody>
        </p:sp>
        <p:sp>
          <p:nvSpPr>
            <p:cNvPr id="78" name="TextBox 77">
              <a:extLst>
                <a:ext uri="{FF2B5EF4-FFF2-40B4-BE49-F238E27FC236}">
                  <a16:creationId xmlns:a16="http://schemas.microsoft.com/office/drawing/2014/main" id="{2E1473A0-3916-EB5D-2CD8-2CCC3A0E9A3F}"/>
                </a:ext>
              </a:extLst>
            </p:cNvPr>
            <p:cNvSpPr txBox="1"/>
            <p:nvPr/>
          </p:nvSpPr>
          <p:spPr>
            <a:xfrm>
              <a:off x="4109243" y="5722582"/>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76</a:t>
              </a:r>
            </a:p>
          </p:txBody>
        </p:sp>
        <p:sp>
          <p:nvSpPr>
            <p:cNvPr id="79" name="TextBox 78">
              <a:extLst>
                <a:ext uri="{FF2B5EF4-FFF2-40B4-BE49-F238E27FC236}">
                  <a16:creationId xmlns:a16="http://schemas.microsoft.com/office/drawing/2014/main" id="{29F2EDCA-6586-CC3B-6AC0-4CB5786C2353}"/>
                </a:ext>
              </a:extLst>
            </p:cNvPr>
            <p:cNvSpPr txBox="1"/>
            <p:nvPr/>
          </p:nvSpPr>
          <p:spPr>
            <a:xfrm>
              <a:off x="3686081" y="5722582"/>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122</a:t>
              </a:r>
            </a:p>
          </p:txBody>
        </p:sp>
        <p:sp>
          <p:nvSpPr>
            <p:cNvPr id="80" name="TextBox 79">
              <a:extLst>
                <a:ext uri="{FF2B5EF4-FFF2-40B4-BE49-F238E27FC236}">
                  <a16:creationId xmlns:a16="http://schemas.microsoft.com/office/drawing/2014/main" id="{D3F1D63B-06B3-9091-C62C-41C147ABAB29}"/>
                </a:ext>
              </a:extLst>
            </p:cNvPr>
            <p:cNvSpPr txBox="1"/>
            <p:nvPr/>
          </p:nvSpPr>
          <p:spPr>
            <a:xfrm>
              <a:off x="3305399" y="5722582"/>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192</a:t>
              </a:r>
            </a:p>
          </p:txBody>
        </p:sp>
        <p:sp>
          <p:nvSpPr>
            <p:cNvPr id="81" name="TextBox 80">
              <a:extLst>
                <a:ext uri="{FF2B5EF4-FFF2-40B4-BE49-F238E27FC236}">
                  <a16:creationId xmlns:a16="http://schemas.microsoft.com/office/drawing/2014/main" id="{9EB16EA9-2373-1A4F-D69E-A674EC7E1E60}"/>
                </a:ext>
              </a:extLst>
            </p:cNvPr>
            <p:cNvSpPr txBox="1"/>
            <p:nvPr/>
          </p:nvSpPr>
          <p:spPr>
            <a:xfrm>
              <a:off x="2924716" y="5722582"/>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238</a:t>
              </a:r>
            </a:p>
          </p:txBody>
        </p:sp>
        <p:sp>
          <p:nvSpPr>
            <p:cNvPr id="82" name="TextBox 81">
              <a:extLst>
                <a:ext uri="{FF2B5EF4-FFF2-40B4-BE49-F238E27FC236}">
                  <a16:creationId xmlns:a16="http://schemas.microsoft.com/office/drawing/2014/main" id="{79ABC9D4-F8F2-4F5A-A6A0-7151605EEA7B}"/>
                </a:ext>
              </a:extLst>
            </p:cNvPr>
            <p:cNvSpPr txBox="1"/>
            <p:nvPr/>
          </p:nvSpPr>
          <p:spPr>
            <a:xfrm>
              <a:off x="2535796" y="5722582"/>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254</a:t>
              </a:r>
            </a:p>
          </p:txBody>
        </p:sp>
        <p:sp>
          <p:nvSpPr>
            <p:cNvPr id="83" name="TextBox 82">
              <a:extLst>
                <a:ext uri="{FF2B5EF4-FFF2-40B4-BE49-F238E27FC236}">
                  <a16:creationId xmlns:a16="http://schemas.microsoft.com/office/drawing/2014/main" id="{AD60F6D8-DBFA-5517-89E0-1E80096AEEFB}"/>
                </a:ext>
              </a:extLst>
            </p:cNvPr>
            <p:cNvSpPr txBox="1"/>
            <p:nvPr/>
          </p:nvSpPr>
          <p:spPr>
            <a:xfrm>
              <a:off x="2163351" y="5722582"/>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266</a:t>
              </a:r>
            </a:p>
          </p:txBody>
        </p:sp>
        <p:sp>
          <p:nvSpPr>
            <p:cNvPr id="84" name="TextBox 83">
              <a:extLst>
                <a:ext uri="{FF2B5EF4-FFF2-40B4-BE49-F238E27FC236}">
                  <a16:creationId xmlns:a16="http://schemas.microsoft.com/office/drawing/2014/main" id="{A80678BB-8FE2-6239-B34B-9B65A660AA52}"/>
                </a:ext>
              </a:extLst>
            </p:cNvPr>
            <p:cNvSpPr txBox="1"/>
            <p:nvPr/>
          </p:nvSpPr>
          <p:spPr>
            <a:xfrm>
              <a:off x="1782669" y="5722582"/>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279</a:t>
              </a:r>
            </a:p>
          </p:txBody>
        </p:sp>
        <p:sp>
          <p:nvSpPr>
            <p:cNvPr id="85" name="TextBox 84">
              <a:extLst>
                <a:ext uri="{FF2B5EF4-FFF2-40B4-BE49-F238E27FC236}">
                  <a16:creationId xmlns:a16="http://schemas.microsoft.com/office/drawing/2014/main" id="{695CCE3E-7069-E7C2-D139-93807C9CE629}"/>
                </a:ext>
              </a:extLst>
            </p:cNvPr>
            <p:cNvSpPr txBox="1"/>
            <p:nvPr/>
          </p:nvSpPr>
          <p:spPr>
            <a:xfrm>
              <a:off x="1410224" y="5722582"/>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288</a:t>
              </a:r>
            </a:p>
          </p:txBody>
        </p:sp>
        <p:sp>
          <p:nvSpPr>
            <p:cNvPr id="86" name="TextBox 85">
              <a:extLst>
                <a:ext uri="{FF2B5EF4-FFF2-40B4-BE49-F238E27FC236}">
                  <a16:creationId xmlns:a16="http://schemas.microsoft.com/office/drawing/2014/main" id="{7D1608C3-6801-9279-44BC-6123FB65D523}"/>
                </a:ext>
              </a:extLst>
            </p:cNvPr>
            <p:cNvSpPr txBox="1"/>
            <p:nvPr/>
          </p:nvSpPr>
          <p:spPr>
            <a:xfrm>
              <a:off x="1029542" y="5722582"/>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310</a:t>
              </a:r>
            </a:p>
          </p:txBody>
        </p:sp>
      </p:grpSp>
      <p:grpSp>
        <p:nvGrpSpPr>
          <p:cNvPr id="441" name="Group 440">
            <a:extLst>
              <a:ext uri="{FF2B5EF4-FFF2-40B4-BE49-F238E27FC236}">
                <a16:creationId xmlns:a16="http://schemas.microsoft.com/office/drawing/2014/main" id="{F4E6723B-175B-20EC-A263-79CCB43CD817}"/>
              </a:ext>
            </a:extLst>
          </p:cNvPr>
          <p:cNvGrpSpPr/>
          <p:nvPr/>
        </p:nvGrpSpPr>
        <p:grpSpPr>
          <a:xfrm>
            <a:off x="1658717" y="6084537"/>
            <a:ext cx="4421893" cy="257369"/>
            <a:chOff x="1029542" y="6010448"/>
            <a:chExt cx="4421893" cy="257369"/>
          </a:xfrm>
        </p:grpSpPr>
        <p:sp>
          <p:nvSpPr>
            <p:cNvPr id="88" name="TextBox 87">
              <a:extLst>
                <a:ext uri="{FF2B5EF4-FFF2-40B4-BE49-F238E27FC236}">
                  <a16:creationId xmlns:a16="http://schemas.microsoft.com/office/drawing/2014/main" id="{402DA038-4119-B402-B6E9-09862D124FF7}"/>
                </a:ext>
              </a:extLst>
            </p:cNvPr>
            <p:cNvSpPr txBox="1"/>
            <p:nvPr/>
          </p:nvSpPr>
          <p:spPr>
            <a:xfrm>
              <a:off x="5293773" y="6010448"/>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0</a:t>
              </a:r>
            </a:p>
          </p:txBody>
        </p:sp>
        <p:sp>
          <p:nvSpPr>
            <p:cNvPr id="89" name="TextBox 88">
              <a:extLst>
                <a:ext uri="{FF2B5EF4-FFF2-40B4-BE49-F238E27FC236}">
                  <a16:creationId xmlns:a16="http://schemas.microsoft.com/office/drawing/2014/main" id="{E668A10F-2696-693C-62C0-6F0323760365}"/>
                </a:ext>
              </a:extLst>
            </p:cNvPr>
            <p:cNvSpPr txBox="1"/>
            <p:nvPr/>
          </p:nvSpPr>
          <p:spPr>
            <a:xfrm>
              <a:off x="4913088" y="6010448"/>
              <a:ext cx="157663"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3</a:t>
              </a:r>
            </a:p>
          </p:txBody>
        </p:sp>
        <p:sp>
          <p:nvSpPr>
            <p:cNvPr id="90" name="TextBox 89">
              <a:extLst>
                <a:ext uri="{FF2B5EF4-FFF2-40B4-BE49-F238E27FC236}">
                  <a16:creationId xmlns:a16="http://schemas.microsoft.com/office/drawing/2014/main" id="{6D92CB48-7DC8-7F2E-1C6C-559FB423324D}"/>
                </a:ext>
              </a:extLst>
            </p:cNvPr>
            <p:cNvSpPr txBox="1"/>
            <p:nvPr/>
          </p:nvSpPr>
          <p:spPr>
            <a:xfrm>
              <a:off x="4489927" y="6010448"/>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26</a:t>
              </a:r>
            </a:p>
          </p:txBody>
        </p:sp>
        <p:sp>
          <p:nvSpPr>
            <p:cNvPr id="91" name="TextBox 90">
              <a:extLst>
                <a:ext uri="{FF2B5EF4-FFF2-40B4-BE49-F238E27FC236}">
                  <a16:creationId xmlns:a16="http://schemas.microsoft.com/office/drawing/2014/main" id="{07E8354E-96EC-317D-1A4D-D3FE131D032A}"/>
                </a:ext>
              </a:extLst>
            </p:cNvPr>
            <p:cNvSpPr txBox="1"/>
            <p:nvPr/>
          </p:nvSpPr>
          <p:spPr>
            <a:xfrm>
              <a:off x="4109243" y="6010448"/>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46</a:t>
              </a:r>
            </a:p>
          </p:txBody>
        </p:sp>
        <p:sp>
          <p:nvSpPr>
            <p:cNvPr id="92" name="TextBox 91">
              <a:extLst>
                <a:ext uri="{FF2B5EF4-FFF2-40B4-BE49-F238E27FC236}">
                  <a16:creationId xmlns:a16="http://schemas.microsoft.com/office/drawing/2014/main" id="{025C9906-E746-6ED2-FE26-13A0EC6D0DE7}"/>
                </a:ext>
              </a:extLst>
            </p:cNvPr>
            <p:cNvSpPr txBox="1"/>
            <p:nvPr/>
          </p:nvSpPr>
          <p:spPr>
            <a:xfrm>
              <a:off x="3728562" y="6010448"/>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77</a:t>
              </a:r>
            </a:p>
          </p:txBody>
        </p:sp>
        <p:sp>
          <p:nvSpPr>
            <p:cNvPr id="93" name="TextBox 92">
              <a:extLst>
                <a:ext uri="{FF2B5EF4-FFF2-40B4-BE49-F238E27FC236}">
                  <a16:creationId xmlns:a16="http://schemas.microsoft.com/office/drawing/2014/main" id="{681EE80B-8A77-262E-B832-E6E085BDBE46}"/>
                </a:ext>
              </a:extLst>
            </p:cNvPr>
            <p:cNvSpPr txBox="1"/>
            <p:nvPr/>
          </p:nvSpPr>
          <p:spPr>
            <a:xfrm>
              <a:off x="3305399" y="6010448"/>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126</a:t>
              </a:r>
            </a:p>
          </p:txBody>
        </p:sp>
        <p:sp>
          <p:nvSpPr>
            <p:cNvPr id="94" name="TextBox 93">
              <a:extLst>
                <a:ext uri="{FF2B5EF4-FFF2-40B4-BE49-F238E27FC236}">
                  <a16:creationId xmlns:a16="http://schemas.microsoft.com/office/drawing/2014/main" id="{DE8137DE-06AC-AFFF-E8FF-BA44F80FDD81}"/>
                </a:ext>
              </a:extLst>
            </p:cNvPr>
            <p:cNvSpPr txBox="1"/>
            <p:nvPr/>
          </p:nvSpPr>
          <p:spPr>
            <a:xfrm>
              <a:off x="2924716" y="6010448"/>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183</a:t>
              </a:r>
            </a:p>
          </p:txBody>
        </p:sp>
        <p:sp>
          <p:nvSpPr>
            <p:cNvPr id="95" name="TextBox 94">
              <a:extLst>
                <a:ext uri="{FF2B5EF4-FFF2-40B4-BE49-F238E27FC236}">
                  <a16:creationId xmlns:a16="http://schemas.microsoft.com/office/drawing/2014/main" id="{5FA51529-72B0-3122-F845-54C73B603CDB}"/>
                </a:ext>
              </a:extLst>
            </p:cNvPr>
            <p:cNvSpPr txBox="1"/>
            <p:nvPr/>
          </p:nvSpPr>
          <p:spPr>
            <a:xfrm>
              <a:off x="2535796" y="6010448"/>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223</a:t>
              </a:r>
            </a:p>
          </p:txBody>
        </p:sp>
        <p:sp>
          <p:nvSpPr>
            <p:cNvPr id="96" name="TextBox 95">
              <a:extLst>
                <a:ext uri="{FF2B5EF4-FFF2-40B4-BE49-F238E27FC236}">
                  <a16:creationId xmlns:a16="http://schemas.microsoft.com/office/drawing/2014/main" id="{F8E4CCA8-6FBF-F300-4C0A-9CFD5B9D1F97}"/>
                </a:ext>
              </a:extLst>
            </p:cNvPr>
            <p:cNvSpPr txBox="1"/>
            <p:nvPr/>
          </p:nvSpPr>
          <p:spPr>
            <a:xfrm>
              <a:off x="2163351" y="6010448"/>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248</a:t>
              </a:r>
            </a:p>
          </p:txBody>
        </p:sp>
        <p:sp>
          <p:nvSpPr>
            <p:cNvPr id="97" name="TextBox 96">
              <a:extLst>
                <a:ext uri="{FF2B5EF4-FFF2-40B4-BE49-F238E27FC236}">
                  <a16:creationId xmlns:a16="http://schemas.microsoft.com/office/drawing/2014/main" id="{578EE90C-D176-65C6-27A8-FB48E1211857}"/>
                </a:ext>
              </a:extLst>
            </p:cNvPr>
            <p:cNvSpPr txBox="1"/>
            <p:nvPr/>
          </p:nvSpPr>
          <p:spPr>
            <a:xfrm>
              <a:off x="1782669" y="6010448"/>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275</a:t>
              </a:r>
            </a:p>
          </p:txBody>
        </p:sp>
        <p:sp>
          <p:nvSpPr>
            <p:cNvPr id="98" name="TextBox 97">
              <a:extLst>
                <a:ext uri="{FF2B5EF4-FFF2-40B4-BE49-F238E27FC236}">
                  <a16:creationId xmlns:a16="http://schemas.microsoft.com/office/drawing/2014/main" id="{5179EDAE-58FB-1934-B7E1-7A2A080CB660}"/>
                </a:ext>
              </a:extLst>
            </p:cNvPr>
            <p:cNvSpPr txBox="1"/>
            <p:nvPr/>
          </p:nvSpPr>
          <p:spPr>
            <a:xfrm>
              <a:off x="1410224" y="6010448"/>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293</a:t>
              </a:r>
            </a:p>
          </p:txBody>
        </p:sp>
        <p:sp>
          <p:nvSpPr>
            <p:cNvPr id="99" name="TextBox 98">
              <a:extLst>
                <a:ext uri="{FF2B5EF4-FFF2-40B4-BE49-F238E27FC236}">
                  <a16:creationId xmlns:a16="http://schemas.microsoft.com/office/drawing/2014/main" id="{831CA4BB-8693-A7AA-5F46-0CCF73948A14}"/>
                </a:ext>
              </a:extLst>
            </p:cNvPr>
            <p:cNvSpPr txBox="1"/>
            <p:nvPr/>
          </p:nvSpPr>
          <p:spPr>
            <a:xfrm>
              <a:off x="1029542" y="6010448"/>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314</a:t>
              </a:r>
            </a:p>
          </p:txBody>
        </p:sp>
      </p:grpSp>
      <p:grpSp>
        <p:nvGrpSpPr>
          <p:cNvPr id="100" name="Group 99">
            <a:extLst>
              <a:ext uri="{FF2B5EF4-FFF2-40B4-BE49-F238E27FC236}">
                <a16:creationId xmlns:a16="http://schemas.microsoft.com/office/drawing/2014/main" id="{751A19C2-3226-0B88-4D69-ED21420FA49A}"/>
              </a:ext>
            </a:extLst>
          </p:cNvPr>
          <p:cNvGrpSpPr/>
          <p:nvPr/>
        </p:nvGrpSpPr>
        <p:grpSpPr>
          <a:xfrm>
            <a:off x="12482" y="5865726"/>
            <a:ext cx="216000" cy="344381"/>
            <a:chOff x="-701036" y="5882202"/>
            <a:chExt cx="216000" cy="344381"/>
          </a:xfrm>
        </p:grpSpPr>
        <p:cxnSp>
          <p:nvCxnSpPr>
            <p:cNvPr id="103" name="Straight Connector 102">
              <a:extLst>
                <a:ext uri="{FF2B5EF4-FFF2-40B4-BE49-F238E27FC236}">
                  <a16:creationId xmlns:a16="http://schemas.microsoft.com/office/drawing/2014/main" id="{C48F796F-E61F-FE0F-A076-2CEE954A09C8}"/>
                </a:ext>
              </a:extLst>
            </p:cNvPr>
            <p:cNvCxnSpPr>
              <a:cxnSpLocks/>
            </p:cNvCxnSpPr>
            <p:nvPr/>
          </p:nvCxnSpPr>
          <p:spPr>
            <a:xfrm>
              <a:off x="-701036" y="5882202"/>
              <a:ext cx="216000" cy="1601"/>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BA4B3D45-16EA-D164-364E-F62666EF6539}"/>
                </a:ext>
              </a:extLst>
            </p:cNvPr>
            <p:cNvCxnSpPr>
              <a:cxnSpLocks/>
            </p:cNvCxnSpPr>
            <p:nvPr/>
          </p:nvCxnSpPr>
          <p:spPr>
            <a:xfrm>
              <a:off x="-701036" y="6224982"/>
              <a:ext cx="216000" cy="1601"/>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05" name="TextBox 104">
            <a:extLst>
              <a:ext uri="{FF2B5EF4-FFF2-40B4-BE49-F238E27FC236}">
                <a16:creationId xmlns:a16="http://schemas.microsoft.com/office/drawing/2014/main" id="{D81FE3D0-AFE3-1D1E-EA8E-BB348EBB8EB7}"/>
              </a:ext>
            </a:extLst>
          </p:cNvPr>
          <p:cNvSpPr txBox="1"/>
          <p:nvPr/>
        </p:nvSpPr>
        <p:spPr>
          <a:xfrm>
            <a:off x="0" y="5729491"/>
            <a:ext cx="1666341" cy="276999"/>
          </a:xfrm>
          <a:prstGeom prst="rect">
            <a:avLst/>
          </a:prstGeom>
          <a:noFill/>
        </p:spPr>
        <p:txBody>
          <a:bodyPr wrap="square" rtlCol="0">
            <a:spAutoFit/>
          </a:bodyPr>
          <a:lstStyle/>
          <a:p>
            <a:pPr algn="r" rtl="0">
              <a:lnSpc>
                <a:spcPct val="100000"/>
              </a:lnSpc>
              <a:spcAft>
                <a:spcPts val="0"/>
              </a:spcAft>
            </a:pPr>
            <a:r>
              <a:rPr lang="ja-jp" sz="1200" kern="100">
                <a:solidFill>
                  <a:schemeClr val="accent2"/>
                </a:solidFill>
                <a:effectLst/>
                <a:latin typeface="Arial" panose="020B0604020202020204" pitchFamily="34" charset="0"/>
                <a:ea typeface="等线" panose="02010600030101010101" pitchFamily="2" charset="-122"/>
                <a:cs typeface="Arial" panose="020B0604020202020204" pitchFamily="34" charset="0"/>
              </a:rPr>
              <a:t>オウモレルチニブ +</a:t>
            </a:r>
            <a:r>
              <a:rPr lang="ja-jp" sz="1200" kern="100">
                <a:solidFill>
                  <a:schemeClr val="accent2"/>
                </a:solidFill>
                <a:latin typeface="Arial" panose="020B0604020202020204" pitchFamily="34" charset="0"/>
                <a:ea typeface="等线" panose="02010600030101010101" pitchFamily="2" charset="-122"/>
                <a:cs typeface="Arial" panose="020B0604020202020204" pitchFamily="34" charset="0"/>
              </a:rPr>
              <a:t> CTx</a:t>
            </a:r>
            <a:endParaRPr lang="zh-CN" sz="1200" kern="100" dirty="0">
              <a:solidFill>
                <a:schemeClr val="accent2"/>
              </a:solidFill>
              <a:effectLst/>
              <a:latin typeface="Arial" panose="020B0604020202020204" pitchFamily="34" charset="0"/>
              <a:ea typeface="等线" panose="02010600030101010101" pitchFamily="2" charset="-122"/>
              <a:cs typeface="Arial" panose="020B0604020202020204" pitchFamily="34" charset="0"/>
            </a:endParaRPr>
          </a:p>
        </p:txBody>
      </p:sp>
      <p:sp>
        <p:nvSpPr>
          <p:cNvPr id="106" name="TextBox 105">
            <a:extLst>
              <a:ext uri="{FF2B5EF4-FFF2-40B4-BE49-F238E27FC236}">
                <a16:creationId xmlns:a16="http://schemas.microsoft.com/office/drawing/2014/main" id="{348516BA-4208-5989-61D9-CDB65E4DFE6B}"/>
              </a:ext>
            </a:extLst>
          </p:cNvPr>
          <p:cNvSpPr txBox="1"/>
          <p:nvPr/>
        </p:nvSpPr>
        <p:spPr>
          <a:xfrm>
            <a:off x="155333" y="6084537"/>
            <a:ext cx="1511010" cy="276999"/>
          </a:xfrm>
          <a:prstGeom prst="rect">
            <a:avLst/>
          </a:prstGeom>
          <a:noFill/>
        </p:spPr>
        <p:txBody>
          <a:bodyPr wrap="square" rtlCol="0">
            <a:spAutoFit/>
          </a:bodyPr>
          <a:lstStyle/>
          <a:p>
            <a:pPr algn="r" rtl="0">
              <a:lnSpc>
                <a:spcPct val="100000"/>
              </a:lnSpc>
              <a:spcAft>
                <a:spcPts val="0"/>
              </a:spcAft>
            </a:pPr>
            <a:r>
              <a:rPr lang="ja-jp" sz="1200" kern="100" dirty="0">
                <a:solidFill>
                  <a:schemeClr val="accent1"/>
                </a:solidFill>
                <a:effectLst/>
                <a:latin typeface="Arial" panose="020B0604020202020204" pitchFamily="34" charset="0"/>
                <a:ea typeface="等线" panose="02010600030101010101" pitchFamily="2" charset="-122"/>
                <a:cs typeface="Arial" panose="020B0604020202020204" pitchFamily="34" charset="0"/>
              </a:rPr>
              <a:t>オウモレルチニブ</a:t>
            </a:r>
            <a:endParaRPr lang="zh-CN" sz="1200" kern="100" dirty="0">
              <a:solidFill>
                <a:schemeClr val="accent1"/>
              </a:solidFill>
              <a:effectLst/>
              <a:latin typeface="Arial" panose="020B0604020202020204" pitchFamily="34" charset="0"/>
              <a:ea typeface="等线" panose="02010600030101010101" pitchFamily="2" charset="-122"/>
              <a:cs typeface="Arial" panose="020B0604020202020204" pitchFamily="34" charset="0"/>
            </a:endParaRPr>
          </a:p>
        </p:txBody>
      </p:sp>
      <p:grpSp>
        <p:nvGrpSpPr>
          <p:cNvPr id="436" name="Group 435">
            <a:extLst>
              <a:ext uri="{FF2B5EF4-FFF2-40B4-BE49-F238E27FC236}">
                <a16:creationId xmlns:a16="http://schemas.microsoft.com/office/drawing/2014/main" id="{93AD6CDC-1077-B817-44DC-05A1ED1504C2}"/>
              </a:ext>
            </a:extLst>
          </p:cNvPr>
          <p:cNvGrpSpPr/>
          <p:nvPr/>
        </p:nvGrpSpPr>
        <p:grpSpPr>
          <a:xfrm>
            <a:off x="6946763" y="5739360"/>
            <a:ext cx="4979732" cy="257369"/>
            <a:chOff x="6695093" y="5412189"/>
            <a:chExt cx="4979732" cy="257369"/>
          </a:xfrm>
        </p:grpSpPr>
        <p:sp>
          <p:nvSpPr>
            <p:cNvPr id="151" name="TextBox 150">
              <a:extLst>
                <a:ext uri="{FF2B5EF4-FFF2-40B4-BE49-F238E27FC236}">
                  <a16:creationId xmlns:a16="http://schemas.microsoft.com/office/drawing/2014/main" id="{8A47E694-BCBA-93FE-5403-6146CB682A46}"/>
                </a:ext>
              </a:extLst>
            </p:cNvPr>
            <p:cNvSpPr txBox="1"/>
            <p:nvPr/>
          </p:nvSpPr>
          <p:spPr>
            <a:xfrm>
              <a:off x="11517162" y="5412189"/>
              <a:ext cx="157663"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0</a:t>
              </a:r>
            </a:p>
          </p:txBody>
        </p:sp>
        <p:sp>
          <p:nvSpPr>
            <p:cNvPr id="152" name="TextBox 151">
              <a:extLst>
                <a:ext uri="{FF2B5EF4-FFF2-40B4-BE49-F238E27FC236}">
                  <a16:creationId xmlns:a16="http://schemas.microsoft.com/office/drawing/2014/main" id="{CE930420-100D-7DF3-AAE5-8EA5DAE50536}"/>
                </a:ext>
              </a:extLst>
            </p:cNvPr>
            <p:cNvSpPr txBox="1"/>
            <p:nvPr/>
          </p:nvSpPr>
          <p:spPr>
            <a:xfrm>
              <a:off x="11128694" y="5412189"/>
              <a:ext cx="157663"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a:t>
              </a:r>
            </a:p>
          </p:txBody>
        </p:sp>
        <p:sp>
          <p:nvSpPr>
            <p:cNvPr id="153" name="TextBox 152">
              <a:extLst>
                <a:ext uri="{FF2B5EF4-FFF2-40B4-BE49-F238E27FC236}">
                  <a16:creationId xmlns:a16="http://schemas.microsoft.com/office/drawing/2014/main" id="{A8EDF849-130F-DCB8-6692-6D56DF60CCB1}"/>
                </a:ext>
              </a:extLst>
            </p:cNvPr>
            <p:cNvSpPr txBox="1"/>
            <p:nvPr/>
          </p:nvSpPr>
          <p:spPr>
            <a:xfrm>
              <a:off x="10689359" y="5412189"/>
              <a:ext cx="24262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37</a:t>
              </a:r>
            </a:p>
          </p:txBody>
        </p:sp>
        <p:sp>
          <p:nvSpPr>
            <p:cNvPr id="154" name="TextBox 153">
              <a:extLst>
                <a:ext uri="{FF2B5EF4-FFF2-40B4-BE49-F238E27FC236}">
                  <a16:creationId xmlns:a16="http://schemas.microsoft.com/office/drawing/2014/main" id="{E4BC344F-4243-388D-DAC8-A92314D8B361}"/>
                </a:ext>
              </a:extLst>
            </p:cNvPr>
            <p:cNvSpPr txBox="1"/>
            <p:nvPr/>
          </p:nvSpPr>
          <p:spPr>
            <a:xfrm>
              <a:off x="10250023" y="541218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101</a:t>
              </a:r>
            </a:p>
          </p:txBody>
        </p:sp>
        <p:sp>
          <p:nvSpPr>
            <p:cNvPr id="155" name="TextBox 154">
              <a:extLst>
                <a:ext uri="{FF2B5EF4-FFF2-40B4-BE49-F238E27FC236}">
                  <a16:creationId xmlns:a16="http://schemas.microsoft.com/office/drawing/2014/main" id="{7C73E00A-3490-A3AA-25EE-B0BE21C5D24E}"/>
                </a:ext>
              </a:extLst>
            </p:cNvPr>
            <p:cNvSpPr txBox="1"/>
            <p:nvPr/>
          </p:nvSpPr>
          <p:spPr>
            <a:xfrm>
              <a:off x="9853166" y="541218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141</a:t>
              </a:r>
            </a:p>
          </p:txBody>
        </p:sp>
        <p:sp>
          <p:nvSpPr>
            <p:cNvPr id="156" name="TextBox 155">
              <a:extLst>
                <a:ext uri="{FF2B5EF4-FFF2-40B4-BE49-F238E27FC236}">
                  <a16:creationId xmlns:a16="http://schemas.microsoft.com/office/drawing/2014/main" id="{D8C622FB-D652-603A-8AE9-737294B43620}"/>
                </a:ext>
              </a:extLst>
            </p:cNvPr>
            <p:cNvSpPr txBox="1"/>
            <p:nvPr/>
          </p:nvSpPr>
          <p:spPr>
            <a:xfrm>
              <a:off x="9464700" y="541218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211</a:t>
              </a:r>
            </a:p>
          </p:txBody>
        </p:sp>
        <p:sp>
          <p:nvSpPr>
            <p:cNvPr id="157" name="TextBox 156">
              <a:extLst>
                <a:ext uri="{FF2B5EF4-FFF2-40B4-BE49-F238E27FC236}">
                  <a16:creationId xmlns:a16="http://schemas.microsoft.com/office/drawing/2014/main" id="{5627B47A-9B8D-AA8D-7881-3CF81703058A}"/>
                </a:ext>
              </a:extLst>
            </p:cNvPr>
            <p:cNvSpPr txBox="1"/>
            <p:nvPr/>
          </p:nvSpPr>
          <p:spPr>
            <a:xfrm>
              <a:off x="9067842" y="541218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268</a:t>
              </a:r>
            </a:p>
          </p:txBody>
        </p:sp>
        <p:sp>
          <p:nvSpPr>
            <p:cNvPr id="158" name="TextBox 157">
              <a:extLst>
                <a:ext uri="{FF2B5EF4-FFF2-40B4-BE49-F238E27FC236}">
                  <a16:creationId xmlns:a16="http://schemas.microsoft.com/office/drawing/2014/main" id="{1C02F742-FD47-CF38-68B3-05AD2386FA19}"/>
                </a:ext>
              </a:extLst>
            </p:cNvPr>
            <p:cNvSpPr txBox="1"/>
            <p:nvPr/>
          </p:nvSpPr>
          <p:spPr>
            <a:xfrm>
              <a:off x="8670986" y="541218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283</a:t>
              </a:r>
            </a:p>
          </p:txBody>
        </p:sp>
        <p:sp>
          <p:nvSpPr>
            <p:cNvPr id="159" name="TextBox 158">
              <a:extLst>
                <a:ext uri="{FF2B5EF4-FFF2-40B4-BE49-F238E27FC236}">
                  <a16:creationId xmlns:a16="http://schemas.microsoft.com/office/drawing/2014/main" id="{F25B2002-D1FE-00E7-37F2-6A4D012C887D}"/>
                </a:ext>
              </a:extLst>
            </p:cNvPr>
            <p:cNvSpPr txBox="1"/>
            <p:nvPr/>
          </p:nvSpPr>
          <p:spPr>
            <a:xfrm>
              <a:off x="8282519" y="541218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288</a:t>
              </a:r>
            </a:p>
          </p:txBody>
        </p:sp>
        <p:sp>
          <p:nvSpPr>
            <p:cNvPr id="160" name="TextBox 159">
              <a:extLst>
                <a:ext uri="{FF2B5EF4-FFF2-40B4-BE49-F238E27FC236}">
                  <a16:creationId xmlns:a16="http://schemas.microsoft.com/office/drawing/2014/main" id="{A895DCE5-BDF5-E79C-D195-F6759770D4C2}"/>
                </a:ext>
              </a:extLst>
            </p:cNvPr>
            <p:cNvSpPr txBox="1"/>
            <p:nvPr/>
          </p:nvSpPr>
          <p:spPr>
            <a:xfrm>
              <a:off x="7885662" y="541218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292</a:t>
              </a:r>
            </a:p>
          </p:txBody>
        </p:sp>
        <p:sp>
          <p:nvSpPr>
            <p:cNvPr id="161" name="TextBox 160">
              <a:extLst>
                <a:ext uri="{FF2B5EF4-FFF2-40B4-BE49-F238E27FC236}">
                  <a16:creationId xmlns:a16="http://schemas.microsoft.com/office/drawing/2014/main" id="{087F89E7-0E0E-657E-E467-F7206DB77050}"/>
                </a:ext>
              </a:extLst>
            </p:cNvPr>
            <p:cNvSpPr txBox="1"/>
            <p:nvPr/>
          </p:nvSpPr>
          <p:spPr>
            <a:xfrm>
              <a:off x="7480417" y="541218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299</a:t>
              </a:r>
            </a:p>
          </p:txBody>
        </p:sp>
        <p:sp>
          <p:nvSpPr>
            <p:cNvPr id="162" name="TextBox 161">
              <a:extLst>
                <a:ext uri="{FF2B5EF4-FFF2-40B4-BE49-F238E27FC236}">
                  <a16:creationId xmlns:a16="http://schemas.microsoft.com/office/drawing/2014/main" id="{2FB716B5-2680-BFC4-92DF-A3E0863F3017}"/>
                </a:ext>
              </a:extLst>
            </p:cNvPr>
            <p:cNvSpPr txBox="1"/>
            <p:nvPr/>
          </p:nvSpPr>
          <p:spPr>
            <a:xfrm>
              <a:off x="7091949" y="541218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301</a:t>
              </a:r>
            </a:p>
          </p:txBody>
        </p:sp>
        <p:sp>
          <p:nvSpPr>
            <p:cNvPr id="163" name="TextBox 162">
              <a:extLst>
                <a:ext uri="{FF2B5EF4-FFF2-40B4-BE49-F238E27FC236}">
                  <a16:creationId xmlns:a16="http://schemas.microsoft.com/office/drawing/2014/main" id="{F8923F16-A2FB-934F-F22F-56ABA8086E56}"/>
                </a:ext>
              </a:extLst>
            </p:cNvPr>
            <p:cNvSpPr txBox="1"/>
            <p:nvPr/>
          </p:nvSpPr>
          <p:spPr>
            <a:xfrm>
              <a:off x="6695093" y="5412189"/>
              <a:ext cx="327581" cy="257369"/>
            </a:xfrm>
            <a:prstGeom prst="rect">
              <a:avLst/>
            </a:prstGeom>
            <a:noFill/>
          </p:spPr>
          <p:txBody>
            <a:bodyPr wrap="none" lIns="36000" tIns="36000" rIns="36000" bIns="36000" rtlCol="0" anchor="t" anchorCtr="0">
              <a:spAutoFit/>
            </a:bodyPr>
            <a:lstStyle/>
            <a:p>
              <a:pPr algn="ctr" rtl="0"/>
              <a:r>
                <a:rPr lang="ja-jp" sz="1200">
                  <a:solidFill>
                    <a:schemeClr val="accent2"/>
                  </a:solidFill>
                  <a:latin typeface="Arial" panose="020B0604020202020204" pitchFamily="34" charset="0"/>
                  <a:cs typeface="Arial" panose="020B0604020202020204" pitchFamily="34" charset="0"/>
                </a:rPr>
                <a:t>310</a:t>
              </a:r>
            </a:p>
          </p:txBody>
        </p:sp>
      </p:grpSp>
      <p:grpSp>
        <p:nvGrpSpPr>
          <p:cNvPr id="442" name="Group 441">
            <a:extLst>
              <a:ext uri="{FF2B5EF4-FFF2-40B4-BE49-F238E27FC236}">
                <a16:creationId xmlns:a16="http://schemas.microsoft.com/office/drawing/2014/main" id="{8F694300-C046-18F1-A3F4-3F1ECEED2C7F}"/>
              </a:ext>
            </a:extLst>
          </p:cNvPr>
          <p:cNvGrpSpPr/>
          <p:nvPr/>
        </p:nvGrpSpPr>
        <p:grpSpPr>
          <a:xfrm>
            <a:off x="6409803" y="5217105"/>
            <a:ext cx="5579831" cy="1124801"/>
            <a:chOff x="6409803" y="5217105"/>
            <a:chExt cx="5579831" cy="1124801"/>
          </a:xfrm>
        </p:grpSpPr>
        <p:sp>
          <p:nvSpPr>
            <p:cNvPr id="108" name="TextBox 107">
              <a:extLst>
                <a:ext uri="{FF2B5EF4-FFF2-40B4-BE49-F238E27FC236}">
                  <a16:creationId xmlns:a16="http://schemas.microsoft.com/office/drawing/2014/main" id="{10240307-8398-CA32-2E4E-7E75FBE3E6FD}"/>
                </a:ext>
              </a:extLst>
            </p:cNvPr>
            <p:cNvSpPr txBox="1"/>
            <p:nvPr/>
          </p:nvSpPr>
          <p:spPr>
            <a:xfrm>
              <a:off x="8215504" y="5466428"/>
              <a:ext cx="2521845"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latin typeface="Arial" panose="020B0604020202020204" pitchFamily="34" charset="0"/>
                  <a:cs typeface="Arial" panose="020B0604020202020204" pitchFamily="34" charset="0"/>
                </a:rPr>
                <a:t>無作為化からの経過期間、月</a:t>
              </a:r>
            </a:p>
          </p:txBody>
        </p:sp>
        <p:sp>
          <p:nvSpPr>
            <p:cNvPr id="109" name="Line 21">
              <a:extLst>
                <a:ext uri="{FF2B5EF4-FFF2-40B4-BE49-F238E27FC236}">
                  <a16:creationId xmlns:a16="http://schemas.microsoft.com/office/drawing/2014/main" id="{B32622E8-9369-DC2E-2CC1-19B6269DD060}"/>
                </a:ext>
              </a:extLst>
            </p:cNvPr>
            <p:cNvSpPr>
              <a:spLocks noChangeShapeType="1"/>
            </p:cNvSpPr>
            <p:nvPr/>
          </p:nvSpPr>
          <p:spPr bwMode="auto">
            <a:xfrm>
              <a:off x="11842701"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110" name="TextBox 109">
              <a:extLst>
                <a:ext uri="{FF2B5EF4-FFF2-40B4-BE49-F238E27FC236}">
                  <a16:creationId xmlns:a16="http://schemas.microsoft.com/office/drawing/2014/main" id="{CDAC2C15-44D2-A308-A00B-AACC5CEC8F9D}"/>
                </a:ext>
              </a:extLst>
            </p:cNvPr>
            <p:cNvSpPr txBox="1"/>
            <p:nvPr/>
          </p:nvSpPr>
          <p:spPr>
            <a:xfrm>
              <a:off x="11722471" y="5289105"/>
              <a:ext cx="267163"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36</a:t>
              </a:r>
            </a:p>
          </p:txBody>
        </p:sp>
        <p:sp>
          <p:nvSpPr>
            <p:cNvPr id="111" name="Line 21">
              <a:extLst>
                <a:ext uri="{FF2B5EF4-FFF2-40B4-BE49-F238E27FC236}">
                  <a16:creationId xmlns:a16="http://schemas.microsoft.com/office/drawing/2014/main" id="{8E73065B-1D04-7069-6D3F-AC97E7D1EE1F}"/>
                </a:ext>
              </a:extLst>
            </p:cNvPr>
            <p:cNvSpPr>
              <a:spLocks noChangeShapeType="1"/>
            </p:cNvSpPr>
            <p:nvPr/>
          </p:nvSpPr>
          <p:spPr bwMode="auto">
            <a:xfrm>
              <a:off x="11448640"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113" name="Line 21">
              <a:extLst>
                <a:ext uri="{FF2B5EF4-FFF2-40B4-BE49-F238E27FC236}">
                  <a16:creationId xmlns:a16="http://schemas.microsoft.com/office/drawing/2014/main" id="{A8BC2331-43C5-27F8-FA7C-03AF4AA6E3FF}"/>
                </a:ext>
              </a:extLst>
            </p:cNvPr>
            <p:cNvSpPr>
              <a:spLocks noChangeShapeType="1"/>
            </p:cNvSpPr>
            <p:nvPr/>
          </p:nvSpPr>
          <p:spPr bwMode="auto">
            <a:xfrm>
              <a:off x="11054580"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114" name="TextBox 113">
              <a:extLst>
                <a:ext uri="{FF2B5EF4-FFF2-40B4-BE49-F238E27FC236}">
                  <a16:creationId xmlns:a16="http://schemas.microsoft.com/office/drawing/2014/main" id="{F85D589D-5A77-3625-C2BC-329E80DB1F64}"/>
                </a:ext>
              </a:extLst>
            </p:cNvPr>
            <p:cNvSpPr txBox="1"/>
            <p:nvPr/>
          </p:nvSpPr>
          <p:spPr>
            <a:xfrm>
              <a:off x="10931510" y="5289105"/>
              <a:ext cx="267163"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30</a:t>
              </a:r>
            </a:p>
          </p:txBody>
        </p:sp>
        <p:sp>
          <p:nvSpPr>
            <p:cNvPr id="115" name="Line 21">
              <a:extLst>
                <a:ext uri="{FF2B5EF4-FFF2-40B4-BE49-F238E27FC236}">
                  <a16:creationId xmlns:a16="http://schemas.microsoft.com/office/drawing/2014/main" id="{B27266BB-C649-C720-86D6-457572D2E8B2}"/>
                </a:ext>
              </a:extLst>
            </p:cNvPr>
            <p:cNvSpPr>
              <a:spLocks noChangeShapeType="1"/>
            </p:cNvSpPr>
            <p:nvPr/>
          </p:nvSpPr>
          <p:spPr bwMode="auto">
            <a:xfrm>
              <a:off x="10660520"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117" name="Line 21">
              <a:extLst>
                <a:ext uri="{FF2B5EF4-FFF2-40B4-BE49-F238E27FC236}">
                  <a16:creationId xmlns:a16="http://schemas.microsoft.com/office/drawing/2014/main" id="{0302FA37-0B39-75F7-D99A-52216034966C}"/>
                </a:ext>
              </a:extLst>
            </p:cNvPr>
            <p:cNvSpPr>
              <a:spLocks noChangeShapeType="1"/>
            </p:cNvSpPr>
            <p:nvPr/>
          </p:nvSpPr>
          <p:spPr bwMode="auto">
            <a:xfrm>
              <a:off x="10266460"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118" name="TextBox 117">
              <a:extLst>
                <a:ext uri="{FF2B5EF4-FFF2-40B4-BE49-F238E27FC236}">
                  <a16:creationId xmlns:a16="http://schemas.microsoft.com/office/drawing/2014/main" id="{95FF593F-CD50-990F-69DF-910DC24CD3F3}"/>
                </a:ext>
              </a:extLst>
            </p:cNvPr>
            <p:cNvSpPr txBox="1"/>
            <p:nvPr/>
          </p:nvSpPr>
          <p:spPr>
            <a:xfrm>
              <a:off x="10140550" y="5289105"/>
              <a:ext cx="267163"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24</a:t>
              </a:r>
            </a:p>
          </p:txBody>
        </p:sp>
        <p:sp>
          <p:nvSpPr>
            <p:cNvPr id="119" name="Line 21">
              <a:extLst>
                <a:ext uri="{FF2B5EF4-FFF2-40B4-BE49-F238E27FC236}">
                  <a16:creationId xmlns:a16="http://schemas.microsoft.com/office/drawing/2014/main" id="{D79CAA61-B382-55F4-21D8-C96ACD2BC11F}"/>
                </a:ext>
              </a:extLst>
            </p:cNvPr>
            <p:cNvSpPr>
              <a:spLocks noChangeShapeType="1"/>
            </p:cNvSpPr>
            <p:nvPr/>
          </p:nvSpPr>
          <p:spPr bwMode="auto">
            <a:xfrm>
              <a:off x="9872400"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121" name="Line 21">
              <a:extLst>
                <a:ext uri="{FF2B5EF4-FFF2-40B4-BE49-F238E27FC236}">
                  <a16:creationId xmlns:a16="http://schemas.microsoft.com/office/drawing/2014/main" id="{86EE3622-7A93-4EC6-31DC-7DD6D0F4DB25}"/>
                </a:ext>
              </a:extLst>
            </p:cNvPr>
            <p:cNvSpPr>
              <a:spLocks noChangeShapeType="1"/>
            </p:cNvSpPr>
            <p:nvPr/>
          </p:nvSpPr>
          <p:spPr bwMode="auto">
            <a:xfrm>
              <a:off x="9478340"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122" name="TextBox 121">
              <a:extLst>
                <a:ext uri="{FF2B5EF4-FFF2-40B4-BE49-F238E27FC236}">
                  <a16:creationId xmlns:a16="http://schemas.microsoft.com/office/drawing/2014/main" id="{CAA1550D-411C-12FD-A5DB-1BBEAD71779B}"/>
                </a:ext>
              </a:extLst>
            </p:cNvPr>
            <p:cNvSpPr txBox="1"/>
            <p:nvPr/>
          </p:nvSpPr>
          <p:spPr>
            <a:xfrm>
              <a:off x="9349590" y="5289105"/>
              <a:ext cx="267163"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18</a:t>
              </a:r>
            </a:p>
          </p:txBody>
        </p:sp>
        <p:sp>
          <p:nvSpPr>
            <p:cNvPr id="123" name="Line 21">
              <a:extLst>
                <a:ext uri="{FF2B5EF4-FFF2-40B4-BE49-F238E27FC236}">
                  <a16:creationId xmlns:a16="http://schemas.microsoft.com/office/drawing/2014/main" id="{69841464-BD48-385A-45E9-652759A71D44}"/>
                </a:ext>
              </a:extLst>
            </p:cNvPr>
            <p:cNvSpPr>
              <a:spLocks noChangeShapeType="1"/>
            </p:cNvSpPr>
            <p:nvPr/>
          </p:nvSpPr>
          <p:spPr bwMode="auto">
            <a:xfrm>
              <a:off x="9084280"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125" name="Line 21">
              <a:extLst>
                <a:ext uri="{FF2B5EF4-FFF2-40B4-BE49-F238E27FC236}">
                  <a16:creationId xmlns:a16="http://schemas.microsoft.com/office/drawing/2014/main" id="{1DBD0BB0-ECE6-4068-DA6D-C44A5A6CF352}"/>
                </a:ext>
              </a:extLst>
            </p:cNvPr>
            <p:cNvSpPr>
              <a:spLocks noChangeShapeType="1"/>
            </p:cNvSpPr>
            <p:nvPr/>
          </p:nvSpPr>
          <p:spPr bwMode="auto">
            <a:xfrm>
              <a:off x="8690220"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126" name="TextBox 125">
              <a:extLst>
                <a:ext uri="{FF2B5EF4-FFF2-40B4-BE49-F238E27FC236}">
                  <a16:creationId xmlns:a16="http://schemas.microsoft.com/office/drawing/2014/main" id="{7298232E-E79A-4AA7-E6EF-25E43D341B3B}"/>
                </a:ext>
              </a:extLst>
            </p:cNvPr>
            <p:cNvSpPr txBox="1"/>
            <p:nvPr/>
          </p:nvSpPr>
          <p:spPr>
            <a:xfrm>
              <a:off x="8558630" y="5289105"/>
              <a:ext cx="267163"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12</a:t>
              </a:r>
            </a:p>
          </p:txBody>
        </p:sp>
        <p:sp>
          <p:nvSpPr>
            <p:cNvPr id="127" name="Line 21">
              <a:extLst>
                <a:ext uri="{FF2B5EF4-FFF2-40B4-BE49-F238E27FC236}">
                  <a16:creationId xmlns:a16="http://schemas.microsoft.com/office/drawing/2014/main" id="{FD0DD639-FDAB-0993-1DDC-27E2FCBA7857}"/>
                </a:ext>
              </a:extLst>
            </p:cNvPr>
            <p:cNvSpPr>
              <a:spLocks noChangeShapeType="1"/>
            </p:cNvSpPr>
            <p:nvPr/>
          </p:nvSpPr>
          <p:spPr bwMode="auto">
            <a:xfrm>
              <a:off x="8296160"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129" name="Line 21">
              <a:extLst>
                <a:ext uri="{FF2B5EF4-FFF2-40B4-BE49-F238E27FC236}">
                  <a16:creationId xmlns:a16="http://schemas.microsoft.com/office/drawing/2014/main" id="{3D18C148-B723-725C-775F-D5FC9AF337BF}"/>
                </a:ext>
              </a:extLst>
            </p:cNvPr>
            <p:cNvSpPr>
              <a:spLocks noChangeShapeType="1"/>
            </p:cNvSpPr>
            <p:nvPr/>
          </p:nvSpPr>
          <p:spPr bwMode="auto">
            <a:xfrm>
              <a:off x="7902100"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130" name="TextBox 129">
              <a:extLst>
                <a:ext uri="{FF2B5EF4-FFF2-40B4-BE49-F238E27FC236}">
                  <a16:creationId xmlns:a16="http://schemas.microsoft.com/office/drawing/2014/main" id="{DDB29C19-FAE6-B426-BDAD-8EC2EA98F532}"/>
                </a:ext>
              </a:extLst>
            </p:cNvPr>
            <p:cNvSpPr txBox="1"/>
            <p:nvPr/>
          </p:nvSpPr>
          <p:spPr>
            <a:xfrm>
              <a:off x="7810764" y="5289105"/>
              <a:ext cx="173610"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6</a:t>
              </a:r>
            </a:p>
          </p:txBody>
        </p:sp>
        <p:sp>
          <p:nvSpPr>
            <p:cNvPr id="131" name="Line 21">
              <a:extLst>
                <a:ext uri="{FF2B5EF4-FFF2-40B4-BE49-F238E27FC236}">
                  <a16:creationId xmlns:a16="http://schemas.microsoft.com/office/drawing/2014/main" id="{BE043C26-E1B7-B272-050F-1B8A35338D37}"/>
                </a:ext>
              </a:extLst>
            </p:cNvPr>
            <p:cNvSpPr>
              <a:spLocks noChangeShapeType="1"/>
            </p:cNvSpPr>
            <p:nvPr/>
          </p:nvSpPr>
          <p:spPr bwMode="auto">
            <a:xfrm>
              <a:off x="7508040"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133" name="Line 21">
              <a:extLst>
                <a:ext uri="{FF2B5EF4-FFF2-40B4-BE49-F238E27FC236}">
                  <a16:creationId xmlns:a16="http://schemas.microsoft.com/office/drawing/2014/main" id="{C134A9EB-AC2B-0CA6-31E3-3914794A3075}"/>
                </a:ext>
              </a:extLst>
            </p:cNvPr>
            <p:cNvSpPr>
              <a:spLocks noChangeShapeType="1"/>
            </p:cNvSpPr>
            <p:nvPr/>
          </p:nvSpPr>
          <p:spPr bwMode="auto">
            <a:xfrm>
              <a:off x="7113980"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latin typeface="Arial" panose="020B0604020202020204" pitchFamily="34" charset="0"/>
                <a:cs typeface="Arial" panose="020B0604020202020204" pitchFamily="34" charset="0"/>
              </a:endParaRPr>
            </a:p>
          </p:txBody>
        </p:sp>
        <p:sp>
          <p:nvSpPr>
            <p:cNvPr id="134" name="TextBox 133">
              <a:extLst>
                <a:ext uri="{FF2B5EF4-FFF2-40B4-BE49-F238E27FC236}">
                  <a16:creationId xmlns:a16="http://schemas.microsoft.com/office/drawing/2014/main" id="{A47E3B02-2191-44F3-0AEF-5BFD77E11E94}"/>
                </a:ext>
              </a:extLst>
            </p:cNvPr>
            <p:cNvSpPr txBox="1"/>
            <p:nvPr/>
          </p:nvSpPr>
          <p:spPr>
            <a:xfrm>
              <a:off x="7023748" y="5289105"/>
              <a:ext cx="173610" cy="257369"/>
            </a:xfrm>
            <a:prstGeom prst="rect">
              <a:avLst/>
            </a:prstGeom>
            <a:noFill/>
          </p:spPr>
          <p:txBody>
            <a:bodyPr wrap="none" lIns="36000" tIns="36000" rIns="36000" bIns="36000" rtlCol="0" anchor="t" anchorCtr="0">
              <a:spAutoFit/>
            </a:bodyPr>
            <a:lstStyle/>
            <a:p>
              <a:pPr algn="ctr" rtl="0"/>
              <a:r>
                <a:rPr lang="ja-jp" sz="1200">
                  <a:solidFill>
                    <a:srgbClr val="363636"/>
                  </a:solidFill>
                  <a:latin typeface="Arial" panose="020B0604020202020204" pitchFamily="34" charset="0"/>
                  <a:cs typeface="Arial" panose="020B0604020202020204" pitchFamily="34" charset="0"/>
                </a:rPr>
                <a:t>0</a:t>
              </a:r>
            </a:p>
          </p:txBody>
        </p:sp>
        <p:sp>
          <p:nvSpPr>
            <p:cNvPr id="135" name="TextBox 134">
              <a:extLst>
                <a:ext uri="{FF2B5EF4-FFF2-40B4-BE49-F238E27FC236}">
                  <a16:creationId xmlns:a16="http://schemas.microsoft.com/office/drawing/2014/main" id="{6890552E-1AED-5461-C737-2341A66FB810}"/>
                </a:ext>
              </a:extLst>
            </p:cNvPr>
            <p:cNvSpPr txBox="1"/>
            <p:nvPr/>
          </p:nvSpPr>
          <p:spPr>
            <a:xfrm>
              <a:off x="6409803" y="5558186"/>
              <a:ext cx="877163" cy="276999"/>
            </a:xfrm>
            <a:prstGeom prst="rect">
              <a:avLst/>
            </a:prstGeom>
            <a:noFill/>
          </p:spPr>
          <p:txBody>
            <a:bodyPr wrap="none" rtlCol="0">
              <a:spAutoFit/>
            </a:bodyPr>
            <a:lstStyle/>
            <a:p>
              <a:pPr algn="r" rtl="0"/>
              <a:r>
                <a:rPr lang="ja-jp" sz="1200">
                  <a:solidFill>
                    <a:schemeClr val="tx1"/>
                  </a:solidFill>
                </a:rPr>
                <a:t>リスク暴露患者数</a:t>
              </a:r>
              <a:endParaRPr lang="en-GB" sz="1200" dirty="0">
                <a:solidFill>
                  <a:schemeClr val="tx1"/>
                </a:solidFill>
              </a:endParaRPr>
            </a:p>
          </p:txBody>
        </p:sp>
        <p:grpSp>
          <p:nvGrpSpPr>
            <p:cNvPr id="137" name="Group 136">
              <a:extLst>
                <a:ext uri="{FF2B5EF4-FFF2-40B4-BE49-F238E27FC236}">
                  <a16:creationId xmlns:a16="http://schemas.microsoft.com/office/drawing/2014/main" id="{173CBC78-997C-38E4-74B5-3CBFE639092D}"/>
                </a:ext>
              </a:extLst>
            </p:cNvPr>
            <p:cNvGrpSpPr/>
            <p:nvPr/>
          </p:nvGrpSpPr>
          <p:grpSpPr>
            <a:xfrm>
              <a:off x="6938789" y="6084537"/>
              <a:ext cx="4988120" cy="257369"/>
              <a:chOff x="6297160" y="2516389"/>
              <a:chExt cx="4988120" cy="257369"/>
            </a:xfrm>
          </p:grpSpPr>
          <p:sp>
            <p:nvSpPr>
              <p:cNvPr id="138" name="TextBox 137">
                <a:extLst>
                  <a:ext uri="{FF2B5EF4-FFF2-40B4-BE49-F238E27FC236}">
                    <a16:creationId xmlns:a16="http://schemas.microsoft.com/office/drawing/2014/main" id="{9D6C38F3-8F06-A55A-A5D2-62A8CDBE2569}"/>
                  </a:ext>
                </a:extLst>
              </p:cNvPr>
              <p:cNvSpPr txBox="1"/>
              <p:nvPr/>
            </p:nvSpPr>
            <p:spPr>
              <a:xfrm>
                <a:off x="11127618" y="2516389"/>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0</a:t>
                </a:r>
              </a:p>
            </p:txBody>
          </p:sp>
          <p:sp>
            <p:nvSpPr>
              <p:cNvPr id="139" name="TextBox 138">
                <a:extLst>
                  <a:ext uri="{FF2B5EF4-FFF2-40B4-BE49-F238E27FC236}">
                    <a16:creationId xmlns:a16="http://schemas.microsoft.com/office/drawing/2014/main" id="{422B5516-3E37-4D74-7B64-22A6F230C40A}"/>
                  </a:ext>
                </a:extLst>
              </p:cNvPr>
              <p:cNvSpPr txBox="1"/>
              <p:nvPr/>
            </p:nvSpPr>
            <p:spPr>
              <a:xfrm>
                <a:off x="10739150" y="2516389"/>
                <a:ext cx="157662"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a:t>
                </a:r>
              </a:p>
            </p:txBody>
          </p:sp>
          <p:sp>
            <p:nvSpPr>
              <p:cNvPr id="140" name="TextBox 139">
                <a:extLst>
                  <a:ext uri="{FF2B5EF4-FFF2-40B4-BE49-F238E27FC236}">
                    <a16:creationId xmlns:a16="http://schemas.microsoft.com/office/drawing/2014/main" id="{93F7E35F-DDD9-18F4-43F6-287D0234233F}"/>
                  </a:ext>
                </a:extLst>
              </p:cNvPr>
              <p:cNvSpPr txBox="1"/>
              <p:nvPr/>
            </p:nvSpPr>
            <p:spPr>
              <a:xfrm>
                <a:off x="10299815" y="2516389"/>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27</a:t>
                </a:r>
              </a:p>
            </p:txBody>
          </p:sp>
          <p:sp>
            <p:nvSpPr>
              <p:cNvPr id="141" name="TextBox 140">
                <a:extLst>
                  <a:ext uri="{FF2B5EF4-FFF2-40B4-BE49-F238E27FC236}">
                    <a16:creationId xmlns:a16="http://schemas.microsoft.com/office/drawing/2014/main" id="{F9ED5296-6233-163D-6061-C7400CE20782}"/>
                  </a:ext>
                </a:extLst>
              </p:cNvPr>
              <p:cNvSpPr txBox="1"/>
              <p:nvPr/>
            </p:nvSpPr>
            <p:spPr>
              <a:xfrm>
                <a:off x="9911349" y="2516389"/>
                <a:ext cx="24262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80</a:t>
                </a:r>
              </a:p>
            </p:txBody>
          </p:sp>
          <p:sp>
            <p:nvSpPr>
              <p:cNvPr id="142" name="TextBox 141">
                <a:extLst>
                  <a:ext uri="{FF2B5EF4-FFF2-40B4-BE49-F238E27FC236}">
                    <a16:creationId xmlns:a16="http://schemas.microsoft.com/office/drawing/2014/main" id="{7C0142AE-E5AA-F7C3-507F-62ED5BB9AC09}"/>
                  </a:ext>
                </a:extLst>
              </p:cNvPr>
              <p:cNvSpPr txBox="1"/>
              <p:nvPr/>
            </p:nvSpPr>
            <p:spPr>
              <a:xfrm>
                <a:off x="9472011" y="25163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120</a:t>
                </a:r>
              </a:p>
            </p:txBody>
          </p:sp>
          <p:sp>
            <p:nvSpPr>
              <p:cNvPr id="143" name="TextBox 142">
                <a:extLst>
                  <a:ext uri="{FF2B5EF4-FFF2-40B4-BE49-F238E27FC236}">
                    <a16:creationId xmlns:a16="http://schemas.microsoft.com/office/drawing/2014/main" id="{1916C80E-2C53-0AF1-B094-343B231695E4}"/>
                  </a:ext>
                </a:extLst>
              </p:cNvPr>
              <p:cNvSpPr txBox="1"/>
              <p:nvPr/>
            </p:nvSpPr>
            <p:spPr>
              <a:xfrm>
                <a:off x="9058377" y="25163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183</a:t>
                </a:r>
              </a:p>
            </p:txBody>
          </p:sp>
          <p:sp>
            <p:nvSpPr>
              <p:cNvPr id="144" name="TextBox 143">
                <a:extLst>
                  <a:ext uri="{FF2B5EF4-FFF2-40B4-BE49-F238E27FC236}">
                    <a16:creationId xmlns:a16="http://schemas.microsoft.com/office/drawing/2014/main" id="{E8857EED-2C56-0450-3A85-E5DC9900ACEA}"/>
                  </a:ext>
                </a:extLst>
              </p:cNvPr>
              <p:cNvSpPr txBox="1"/>
              <p:nvPr/>
            </p:nvSpPr>
            <p:spPr>
              <a:xfrm>
                <a:off x="8686687" y="25163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251</a:t>
                </a:r>
              </a:p>
            </p:txBody>
          </p:sp>
          <p:sp>
            <p:nvSpPr>
              <p:cNvPr id="145" name="TextBox 144">
                <a:extLst>
                  <a:ext uri="{FF2B5EF4-FFF2-40B4-BE49-F238E27FC236}">
                    <a16:creationId xmlns:a16="http://schemas.microsoft.com/office/drawing/2014/main" id="{3C95BCC1-1ECF-F0B9-783F-087372346DDB}"/>
                  </a:ext>
                </a:extLst>
              </p:cNvPr>
              <p:cNvSpPr txBox="1"/>
              <p:nvPr/>
            </p:nvSpPr>
            <p:spPr>
              <a:xfrm>
                <a:off x="8281442" y="25163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277</a:t>
                </a:r>
              </a:p>
            </p:txBody>
          </p:sp>
          <p:sp>
            <p:nvSpPr>
              <p:cNvPr id="146" name="TextBox 145">
                <a:extLst>
                  <a:ext uri="{FF2B5EF4-FFF2-40B4-BE49-F238E27FC236}">
                    <a16:creationId xmlns:a16="http://schemas.microsoft.com/office/drawing/2014/main" id="{382699F6-D98C-F0CD-0903-6F6AB30BC39E}"/>
                  </a:ext>
                </a:extLst>
              </p:cNvPr>
              <p:cNvSpPr txBox="1"/>
              <p:nvPr/>
            </p:nvSpPr>
            <p:spPr>
              <a:xfrm>
                <a:off x="7901364" y="25163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284</a:t>
                </a:r>
              </a:p>
            </p:txBody>
          </p:sp>
          <p:sp>
            <p:nvSpPr>
              <p:cNvPr id="147" name="TextBox 146">
                <a:extLst>
                  <a:ext uri="{FF2B5EF4-FFF2-40B4-BE49-F238E27FC236}">
                    <a16:creationId xmlns:a16="http://schemas.microsoft.com/office/drawing/2014/main" id="{3FC1268F-2A4A-7135-9E08-DC2871A17094}"/>
                  </a:ext>
                </a:extLst>
              </p:cNvPr>
              <p:cNvSpPr txBox="1"/>
              <p:nvPr/>
            </p:nvSpPr>
            <p:spPr>
              <a:xfrm>
                <a:off x="7496118" y="25163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294</a:t>
                </a:r>
              </a:p>
            </p:txBody>
          </p:sp>
          <p:sp>
            <p:nvSpPr>
              <p:cNvPr id="148" name="TextBox 147">
                <a:extLst>
                  <a:ext uri="{FF2B5EF4-FFF2-40B4-BE49-F238E27FC236}">
                    <a16:creationId xmlns:a16="http://schemas.microsoft.com/office/drawing/2014/main" id="{24D44CF6-B502-6F0D-5420-51262AC90699}"/>
                  </a:ext>
                </a:extLst>
              </p:cNvPr>
              <p:cNvSpPr txBox="1"/>
              <p:nvPr/>
            </p:nvSpPr>
            <p:spPr>
              <a:xfrm>
                <a:off x="7099262" y="25163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302</a:t>
                </a:r>
              </a:p>
            </p:txBody>
          </p:sp>
          <p:sp>
            <p:nvSpPr>
              <p:cNvPr id="149" name="TextBox 148">
                <a:extLst>
                  <a:ext uri="{FF2B5EF4-FFF2-40B4-BE49-F238E27FC236}">
                    <a16:creationId xmlns:a16="http://schemas.microsoft.com/office/drawing/2014/main" id="{0367FCD5-1F88-1C77-C3FF-D44E2F188A53}"/>
                  </a:ext>
                </a:extLst>
              </p:cNvPr>
              <p:cNvSpPr txBox="1"/>
              <p:nvPr/>
            </p:nvSpPr>
            <p:spPr>
              <a:xfrm>
                <a:off x="6702405" y="25163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309</a:t>
                </a:r>
              </a:p>
            </p:txBody>
          </p:sp>
          <p:sp>
            <p:nvSpPr>
              <p:cNvPr id="150" name="TextBox 149">
                <a:extLst>
                  <a:ext uri="{FF2B5EF4-FFF2-40B4-BE49-F238E27FC236}">
                    <a16:creationId xmlns:a16="http://schemas.microsoft.com/office/drawing/2014/main" id="{338FF5F3-F881-0E2B-C373-493A7972799D}"/>
                  </a:ext>
                </a:extLst>
              </p:cNvPr>
              <p:cNvSpPr txBox="1"/>
              <p:nvPr/>
            </p:nvSpPr>
            <p:spPr>
              <a:xfrm>
                <a:off x="6297160" y="2516389"/>
                <a:ext cx="327581" cy="257369"/>
              </a:xfrm>
              <a:prstGeom prst="rect">
                <a:avLst/>
              </a:prstGeom>
              <a:noFill/>
            </p:spPr>
            <p:txBody>
              <a:bodyPr wrap="none" lIns="36000" tIns="36000" rIns="36000" bIns="36000" rtlCol="0" anchor="t" anchorCtr="0">
                <a:spAutoFit/>
              </a:bodyPr>
              <a:lstStyle/>
              <a:p>
                <a:pPr algn="ctr" rtl="0"/>
                <a:r>
                  <a:rPr lang="ja-jp" sz="1200">
                    <a:solidFill>
                      <a:schemeClr val="accent1"/>
                    </a:solidFill>
                    <a:latin typeface="Arial" panose="020B0604020202020204" pitchFamily="34" charset="0"/>
                    <a:cs typeface="Arial" panose="020B0604020202020204" pitchFamily="34" charset="0"/>
                  </a:rPr>
                  <a:t>314</a:t>
                </a:r>
              </a:p>
            </p:txBody>
          </p:sp>
        </p:grpSp>
      </p:grpSp>
      <p:grpSp>
        <p:nvGrpSpPr>
          <p:cNvPr id="164" name="Group 163">
            <a:extLst>
              <a:ext uri="{FF2B5EF4-FFF2-40B4-BE49-F238E27FC236}">
                <a16:creationId xmlns:a16="http://schemas.microsoft.com/office/drawing/2014/main" id="{A48A554B-68F8-A4F9-1D79-CEDDAA6FCB60}"/>
              </a:ext>
            </a:extLst>
          </p:cNvPr>
          <p:cNvGrpSpPr/>
          <p:nvPr/>
        </p:nvGrpSpPr>
        <p:grpSpPr>
          <a:xfrm>
            <a:off x="1823662" y="3085757"/>
            <a:ext cx="4118244" cy="2030262"/>
            <a:chOff x="11509289" y="3429000"/>
            <a:chExt cx="4493066" cy="2030262"/>
          </a:xfrm>
        </p:grpSpPr>
        <p:sp>
          <p:nvSpPr>
            <p:cNvPr id="165" name="Free-form: Shape 194">
              <a:extLst>
                <a:ext uri="{FF2B5EF4-FFF2-40B4-BE49-F238E27FC236}">
                  <a16:creationId xmlns:a16="http://schemas.microsoft.com/office/drawing/2014/main" id="{72764442-23F6-D236-643A-DF013868CDF9}"/>
                </a:ext>
              </a:extLst>
            </p:cNvPr>
            <p:cNvSpPr/>
            <p:nvPr/>
          </p:nvSpPr>
          <p:spPr>
            <a:xfrm>
              <a:off x="11509289" y="3455596"/>
              <a:ext cx="4493066" cy="2003666"/>
            </a:xfrm>
            <a:custGeom>
              <a:avLst/>
              <a:gdLst>
                <a:gd name="connsiteX0" fmla="*/ 4493067 w 4493066"/>
                <a:gd name="connsiteY0" fmla="*/ 2003667 h 2003666"/>
                <a:gd name="connsiteX1" fmla="*/ 4493067 w 4493066"/>
                <a:gd name="connsiteY1" fmla="*/ 1369930 h 2003666"/>
                <a:gd name="connsiteX2" fmla="*/ 4360250 w 4493066"/>
                <a:gd name="connsiteY2" fmla="*/ 1369930 h 2003666"/>
                <a:gd name="connsiteX3" fmla="*/ 4360250 w 4493066"/>
                <a:gd name="connsiteY3" fmla="*/ 1051167 h 2003666"/>
                <a:gd name="connsiteX4" fmla="*/ 3992156 w 4493066"/>
                <a:gd name="connsiteY4" fmla="*/ 1051167 h 2003666"/>
                <a:gd name="connsiteX5" fmla="*/ 3992156 w 4493066"/>
                <a:gd name="connsiteY5" fmla="*/ 998036 h 2003666"/>
                <a:gd name="connsiteX6" fmla="*/ 3969382 w 4493066"/>
                <a:gd name="connsiteY6" fmla="*/ 998036 h 2003666"/>
                <a:gd name="connsiteX7" fmla="*/ 3969382 w 4493066"/>
                <a:gd name="connsiteY7" fmla="*/ 922141 h 2003666"/>
                <a:gd name="connsiteX8" fmla="*/ 3627844 w 4493066"/>
                <a:gd name="connsiteY8" fmla="*/ 922141 h 2003666"/>
                <a:gd name="connsiteX9" fmla="*/ 3627844 w 4493066"/>
                <a:gd name="connsiteY9" fmla="*/ 876604 h 2003666"/>
                <a:gd name="connsiteX10" fmla="*/ 3601288 w 4493066"/>
                <a:gd name="connsiteY10" fmla="*/ 876604 h 2003666"/>
                <a:gd name="connsiteX11" fmla="*/ 3601288 w 4493066"/>
                <a:gd name="connsiteY11" fmla="*/ 812092 h 2003666"/>
                <a:gd name="connsiteX12" fmla="*/ 3479854 w 4493066"/>
                <a:gd name="connsiteY12" fmla="*/ 812092 h 2003666"/>
                <a:gd name="connsiteX13" fmla="*/ 3479854 w 4493066"/>
                <a:gd name="connsiteY13" fmla="*/ 785528 h 2003666"/>
                <a:gd name="connsiteX14" fmla="*/ 3312881 w 4493066"/>
                <a:gd name="connsiteY14" fmla="*/ 785528 h 2003666"/>
                <a:gd name="connsiteX15" fmla="*/ 3312881 w 4493066"/>
                <a:gd name="connsiteY15" fmla="*/ 777938 h 2003666"/>
                <a:gd name="connsiteX16" fmla="*/ 3244567 w 4493066"/>
                <a:gd name="connsiteY16" fmla="*/ 777938 h 2003666"/>
                <a:gd name="connsiteX17" fmla="*/ 3244567 w 4493066"/>
                <a:gd name="connsiteY17" fmla="*/ 751375 h 2003666"/>
                <a:gd name="connsiteX18" fmla="*/ 3218012 w 4493066"/>
                <a:gd name="connsiteY18" fmla="*/ 751375 h 2003666"/>
                <a:gd name="connsiteX19" fmla="*/ 3218012 w 4493066"/>
                <a:gd name="connsiteY19" fmla="*/ 656504 h 2003666"/>
                <a:gd name="connsiteX20" fmla="*/ 2880265 w 4493066"/>
                <a:gd name="connsiteY20" fmla="*/ 656504 h 2003666"/>
                <a:gd name="connsiteX21" fmla="*/ 2880265 w 4493066"/>
                <a:gd name="connsiteY21" fmla="*/ 618556 h 2003666"/>
                <a:gd name="connsiteX22" fmla="*/ 2857500 w 4493066"/>
                <a:gd name="connsiteY22" fmla="*/ 618556 h 2003666"/>
                <a:gd name="connsiteX23" fmla="*/ 2857500 w 4493066"/>
                <a:gd name="connsiteY23" fmla="*/ 595787 h 2003666"/>
                <a:gd name="connsiteX24" fmla="*/ 2830935 w 4493066"/>
                <a:gd name="connsiteY24" fmla="*/ 595787 h 2003666"/>
                <a:gd name="connsiteX25" fmla="*/ 2830935 w 4493066"/>
                <a:gd name="connsiteY25" fmla="*/ 546454 h 2003666"/>
                <a:gd name="connsiteX26" fmla="*/ 2717092 w 4493066"/>
                <a:gd name="connsiteY26" fmla="*/ 546454 h 2003666"/>
                <a:gd name="connsiteX27" fmla="*/ 2717092 w 4493066"/>
                <a:gd name="connsiteY27" fmla="*/ 535070 h 2003666"/>
                <a:gd name="connsiteX28" fmla="*/ 2614632 w 4493066"/>
                <a:gd name="connsiteY28" fmla="*/ 535070 h 2003666"/>
                <a:gd name="connsiteX29" fmla="*/ 2614632 w 4493066"/>
                <a:gd name="connsiteY29" fmla="*/ 523686 h 2003666"/>
                <a:gd name="connsiteX30" fmla="*/ 2550119 w 4493066"/>
                <a:gd name="connsiteY30" fmla="*/ 523686 h 2003666"/>
                <a:gd name="connsiteX31" fmla="*/ 2550119 w 4493066"/>
                <a:gd name="connsiteY31" fmla="*/ 504711 h 2003666"/>
                <a:gd name="connsiteX32" fmla="*/ 2489407 w 4493066"/>
                <a:gd name="connsiteY32" fmla="*/ 504711 h 2003666"/>
                <a:gd name="connsiteX33" fmla="*/ 2489407 w 4493066"/>
                <a:gd name="connsiteY33" fmla="*/ 478147 h 2003666"/>
                <a:gd name="connsiteX34" fmla="*/ 2451459 w 4493066"/>
                <a:gd name="connsiteY34" fmla="*/ 478147 h 2003666"/>
                <a:gd name="connsiteX35" fmla="*/ 2451459 w 4493066"/>
                <a:gd name="connsiteY35" fmla="*/ 428815 h 2003666"/>
                <a:gd name="connsiteX36" fmla="*/ 2311041 w 4493066"/>
                <a:gd name="connsiteY36" fmla="*/ 428815 h 2003666"/>
                <a:gd name="connsiteX37" fmla="*/ 2311041 w 4493066"/>
                <a:gd name="connsiteY37" fmla="*/ 409841 h 2003666"/>
                <a:gd name="connsiteX38" fmla="*/ 2155460 w 4493066"/>
                <a:gd name="connsiteY38" fmla="*/ 409841 h 2003666"/>
                <a:gd name="connsiteX39" fmla="*/ 2155460 w 4493066"/>
                <a:gd name="connsiteY39" fmla="*/ 387071 h 2003666"/>
                <a:gd name="connsiteX40" fmla="*/ 2094738 w 4493066"/>
                <a:gd name="connsiteY40" fmla="*/ 387071 h 2003666"/>
                <a:gd name="connsiteX41" fmla="*/ 2094738 w 4493066"/>
                <a:gd name="connsiteY41" fmla="*/ 345329 h 2003666"/>
                <a:gd name="connsiteX42" fmla="*/ 2060591 w 4493066"/>
                <a:gd name="connsiteY42" fmla="*/ 345329 h 2003666"/>
                <a:gd name="connsiteX43" fmla="*/ 2060591 w 4493066"/>
                <a:gd name="connsiteY43" fmla="*/ 314970 h 2003666"/>
                <a:gd name="connsiteX44" fmla="*/ 2034026 w 4493066"/>
                <a:gd name="connsiteY44" fmla="*/ 314970 h 2003666"/>
                <a:gd name="connsiteX45" fmla="*/ 2034026 w 4493066"/>
                <a:gd name="connsiteY45" fmla="*/ 299791 h 2003666"/>
                <a:gd name="connsiteX46" fmla="*/ 1817723 w 4493066"/>
                <a:gd name="connsiteY46" fmla="*/ 299791 h 2003666"/>
                <a:gd name="connsiteX47" fmla="*/ 1817723 w 4493066"/>
                <a:gd name="connsiteY47" fmla="*/ 284612 h 2003666"/>
                <a:gd name="connsiteX48" fmla="*/ 1734236 w 4493066"/>
                <a:gd name="connsiteY48" fmla="*/ 284612 h 2003666"/>
                <a:gd name="connsiteX49" fmla="*/ 1734236 w 4493066"/>
                <a:gd name="connsiteY49" fmla="*/ 277022 h 2003666"/>
                <a:gd name="connsiteX50" fmla="*/ 1719053 w 4493066"/>
                <a:gd name="connsiteY50" fmla="*/ 277022 h 2003666"/>
                <a:gd name="connsiteX51" fmla="*/ 1719053 w 4493066"/>
                <a:gd name="connsiteY51" fmla="*/ 250458 h 2003666"/>
                <a:gd name="connsiteX52" fmla="*/ 1677314 w 4493066"/>
                <a:gd name="connsiteY52" fmla="*/ 250458 h 2003666"/>
                <a:gd name="connsiteX53" fmla="*/ 1677314 w 4493066"/>
                <a:gd name="connsiteY53" fmla="*/ 227690 h 2003666"/>
                <a:gd name="connsiteX54" fmla="*/ 1601410 w 4493066"/>
                <a:gd name="connsiteY54" fmla="*/ 227690 h 2003666"/>
                <a:gd name="connsiteX55" fmla="*/ 1601410 w 4493066"/>
                <a:gd name="connsiteY55" fmla="*/ 212510 h 2003666"/>
                <a:gd name="connsiteX56" fmla="*/ 1487567 w 4493066"/>
                <a:gd name="connsiteY56" fmla="*/ 212510 h 2003666"/>
                <a:gd name="connsiteX57" fmla="*/ 1487567 w 4493066"/>
                <a:gd name="connsiteY57" fmla="*/ 197330 h 2003666"/>
                <a:gd name="connsiteX58" fmla="*/ 1400289 w 4493066"/>
                <a:gd name="connsiteY58" fmla="*/ 197330 h 2003666"/>
                <a:gd name="connsiteX59" fmla="*/ 1400289 w 4493066"/>
                <a:gd name="connsiteY59" fmla="*/ 193536 h 2003666"/>
                <a:gd name="connsiteX60" fmla="*/ 1343368 w 4493066"/>
                <a:gd name="connsiteY60" fmla="*/ 193536 h 2003666"/>
                <a:gd name="connsiteX61" fmla="*/ 1343368 w 4493066"/>
                <a:gd name="connsiteY61" fmla="*/ 170767 h 2003666"/>
                <a:gd name="connsiteX62" fmla="*/ 1282646 w 4493066"/>
                <a:gd name="connsiteY62" fmla="*/ 170767 h 2003666"/>
                <a:gd name="connsiteX63" fmla="*/ 1282646 w 4493066"/>
                <a:gd name="connsiteY63" fmla="*/ 159383 h 2003666"/>
                <a:gd name="connsiteX64" fmla="*/ 1115673 w 4493066"/>
                <a:gd name="connsiteY64" fmla="*/ 159383 h 2003666"/>
                <a:gd name="connsiteX65" fmla="*/ 1115673 w 4493066"/>
                <a:gd name="connsiteY65" fmla="*/ 144203 h 2003666"/>
                <a:gd name="connsiteX66" fmla="*/ 1066343 w 4493066"/>
                <a:gd name="connsiteY66" fmla="*/ 144203 h 2003666"/>
                <a:gd name="connsiteX67" fmla="*/ 1066343 w 4493066"/>
                <a:gd name="connsiteY67" fmla="*/ 136613 h 2003666"/>
                <a:gd name="connsiteX68" fmla="*/ 952500 w 4493066"/>
                <a:gd name="connsiteY68" fmla="*/ 136613 h 2003666"/>
                <a:gd name="connsiteX69" fmla="*/ 952500 w 4493066"/>
                <a:gd name="connsiteY69" fmla="*/ 113845 h 2003666"/>
                <a:gd name="connsiteX70" fmla="*/ 922142 w 4493066"/>
                <a:gd name="connsiteY70" fmla="*/ 113845 h 2003666"/>
                <a:gd name="connsiteX71" fmla="*/ 922142 w 4493066"/>
                <a:gd name="connsiteY71" fmla="*/ 98666 h 2003666"/>
                <a:gd name="connsiteX72" fmla="*/ 869014 w 4493066"/>
                <a:gd name="connsiteY72" fmla="*/ 98666 h 2003666"/>
                <a:gd name="connsiteX73" fmla="*/ 869014 w 4493066"/>
                <a:gd name="connsiteY73" fmla="*/ 83486 h 2003666"/>
                <a:gd name="connsiteX74" fmla="*/ 599582 w 4493066"/>
                <a:gd name="connsiteY74" fmla="*/ 83486 h 2003666"/>
                <a:gd name="connsiteX75" fmla="*/ 599582 w 4493066"/>
                <a:gd name="connsiteY75" fmla="*/ 45538 h 2003666"/>
                <a:gd name="connsiteX76" fmla="*/ 379482 w 4493066"/>
                <a:gd name="connsiteY76" fmla="*/ 45538 h 2003666"/>
                <a:gd name="connsiteX77" fmla="*/ 379482 w 4493066"/>
                <a:gd name="connsiteY77" fmla="*/ 30359 h 2003666"/>
                <a:gd name="connsiteX78" fmla="*/ 360508 w 4493066"/>
                <a:gd name="connsiteY78" fmla="*/ 30359 h 2003666"/>
                <a:gd name="connsiteX79" fmla="*/ 360508 w 4493066"/>
                <a:gd name="connsiteY79" fmla="*/ 11384 h 2003666"/>
                <a:gd name="connsiteX80" fmla="*/ 303586 w 4493066"/>
                <a:gd name="connsiteY80" fmla="*/ 11384 h 2003666"/>
                <a:gd name="connsiteX81" fmla="*/ 303586 w 4493066"/>
                <a:gd name="connsiteY81" fmla="*/ 0 h 2003666"/>
                <a:gd name="connsiteX82" fmla="*/ 0 w 4493066"/>
                <a:gd name="connsiteY82" fmla="*/ 0 h 2003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4493066" h="2003666">
                  <a:moveTo>
                    <a:pt x="4493067" y="2003667"/>
                  </a:moveTo>
                  <a:lnTo>
                    <a:pt x="4493067" y="1369930"/>
                  </a:lnTo>
                  <a:lnTo>
                    <a:pt x="4360250" y="1369930"/>
                  </a:lnTo>
                  <a:lnTo>
                    <a:pt x="4360250" y="1051167"/>
                  </a:lnTo>
                  <a:lnTo>
                    <a:pt x="3992156" y="1051167"/>
                  </a:lnTo>
                  <a:lnTo>
                    <a:pt x="3992156" y="998036"/>
                  </a:lnTo>
                  <a:lnTo>
                    <a:pt x="3969382" y="998036"/>
                  </a:lnTo>
                  <a:lnTo>
                    <a:pt x="3969382" y="922141"/>
                  </a:lnTo>
                  <a:lnTo>
                    <a:pt x="3627844" y="922141"/>
                  </a:lnTo>
                  <a:lnTo>
                    <a:pt x="3627844" y="876604"/>
                  </a:lnTo>
                  <a:lnTo>
                    <a:pt x="3601288" y="876604"/>
                  </a:lnTo>
                  <a:lnTo>
                    <a:pt x="3601288" y="812092"/>
                  </a:lnTo>
                  <a:lnTo>
                    <a:pt x="3479854" y="812092"/>
                  </a:lnTo>
                  <a:lnTo>
                    <a:pt x="3479854" y="785528"/>
                  </a:lnTo>
                  <a:lnTo>
                    <a:pt x="3312881" y="785528"/>
                  </a:lnTo>
                  <a:lnTo>
                    <a:pt x="3312881" y="777938"/>
                  </a:lnTo>
                  <a:lnTo>
                    <a:pt x="3244567" y="777938"/>
                  </a:lnTo>
                  <a:lnTo>
                    <a:pt x="3244567" y="751375"/>
                  </a:lnTo>
                  <a:lnTo>
                    <a:pt x="3218012" y="751375"/>
                  </a:lnTo>
                  <a:lnTo>
                    <a:pt x="3218012" y="656504"/>
                  </a:lnTo>
                  <a:lnTo>
                    <a:pt x="2880265" y="656504"/>
                  </a:lnTo>
                  <a:lnTo>
                    <a:pt x="2880265" y="618556"/>
                  </a:lnTo>
                  <a:lnTo>
                    <a:pt x="2857500" y="618556"/>
                  </a:lnTo>
                  <a:lnTo>
                    <a:pt x="2857500" y="595787"/>
                  </a:lnTo>
                  <a:lnTo>
                    <a:pt x="2830935" y="595787"/>
                  </a:lnTo>
                  <a:lnTo>
                    <a:pt x="2830935" y="546454"/>
                  </a:lnTo>
                  <a:lnTo>
                    <a:pt x="2717092" y="546454"/>
                  </a:lnTo>
                  <a:lnTo>
                    <a:pt x="2717092" y="535070"/>
                  </a:lnTo>
                  <a:lnTo>
                    <a:pt x="2614632" y="535070"/>
                  </a:lnTo>
                  <a:lnTo>
                    <a:pt x="2614632" y="523686"/>
                  </a:lnTo>
                  <a:lnTo>
                    <a:pt x="2550119" y="523686"/>
                  </a:lnTo>
                  <a:lnTo>
                    <a:pt x="2550119" y="504711"/>
                  </a:lnTo>
                  <a:lnTo>
                    <a:pt x="2489407" y="504711"/>
                  </a:lnTo>
                  <a:lnTo>
                    <a:pt x="2489407" y="478147"/>
                  </a:lnTo>
                  <a:lnTo>
                    <a:pt x="2451459" y="478147"/>
                  </a:lnTo>
                  <a:lnTo>
                    <a:pt x="2451459" y="428815"/>
                  </a:lnTo>
                  <a:lnTo>
                    <a:pt x="2311041" y="428815"/>
                  </a:lnTo>
                  <a:lnTo>
                    <a:pt x="2311041" y="409841"/>
                  </a:lnTo>
                  <a:lnTo>
                    <a:pt x="2155460" y="409841"/>
                  </a:lnTo>
                  <a:lnTo>
                    <a:pt x="2155460" y="387071"/>
                  </a:lnTo>
                  <a:lnTo>
                    <a:pt x="2094738" y="387071"/>
                  </a:lnTo>
                  <a:lnTo>
                    <a:pt x="2094738" y="345329"/>
                  </a:lnTo>
                  <a:lnTo>
                    <a:pt x="2060591" y="345329"/>
                  </a:lnTo>
                  <a:lnTo>
                    <a:pt x="2060591" y="314970"/>
                  </a:lnTo>
                  <a:lnTo>
                    <a:pt x="2034026" y="314970"/>
                  </a:lnTo>
                  <a:lnTo>
                    <a:pt x="2034026" y="299791"/>
                  </a:lnTo>
                  <a:lnTo>
                    <a:pt x="1817723" y="299791"/>
                  </a:lnTo>
                  <a:lnTo>
                    <a:pt x="1817723" y="284612"/>
                  </a:lnTo>
                  <a:lnTo>
                    <a:pt x="1734236" y="284612"/>
                  </a:lnTo>
                  <a:lnTo>
                    <a:pt x="1734236" y="277022"/>
                  </a:lnTo>
                  <a:lnTo>
                    <a:pt x="1719053" y="277022"/>
                  </a:lnTo>
                  <a:lnTo>
                    <a:pt x="1719053" y="250458"/>
                  </a:lnTo>
                  <a:lnTo>
                    <a:pt x="1677314" y="250458"/>
                  </a:lnTo>
                  <a:lnTo>
                    <a:pt x="1677314" y="227690"/>
                  </a:lnTo>
                  <a:lnTo>
                    <a:pt x="1601410" y="227690"/>
                  </a:lnTo>
                  <a:lnTo>
                    <a:pt x="1601410" y="212510"/>
                  </a:lnTo>
                  <a:lnTo>
                    <a:pt x="1487567" y="212510"/>
                  </a:lnTo>
                  <a:lnTo>
                    <a:pt x="1487567" y="197330"/>
                  </a:lnTo>
                  <a:lnTo>
                    <a:pt x="1400289" y="197330"/>
                  </a:lnTo>
                  <a:lnTo>
                    <a:pt x="1400289" y="193536"/>
                  </a:lnTo>
                  <a:lnTo>
                    <a:pt x="1343368" y="193536"/>
                  </a:lnTo>
                  <a:lnTo>
                    <a:pt x="1343368" y="170767"/>
                  </a:lnTo>
                  <a:lnTo>
                    <a:pt x="1282646" y="170767"/>
                  </a:lnTo>
                  <a:lnTo>
                    <a:pt x="1282646" y="159383"/>
                  </a:lnTo>
                  <a:lnTo>
                    <a:pt x="1115673" y="159383"/>
                  </a:lnTo>
                  <a:lnTo>
                    <a:pt x="1115673" y="144203"/>
                  </a:lnTo>
                  <a:lnTo>
                    <a:pt x="1066343" y="144203"/>
                  </a:lnTo>
                  <a:lnTo>
                    <a:pt x="1066343" y="136613"/>
                  </a:lnTo>
                  <a:lnTo>
                    <a:pt x="952500" y="136613"/>
                  </a:lnTo>
                  <a:lnTo>
                    <a:pt x="952500" y="113845"/>
                  </a:lnTo>
                  <a:lnTo>
                    <a:pt x="922142" y="113845"/>
                  </a:lnTo>
                  <a:lnTo>
                    <a:pt x="922142" y="98666"/>
                  </a:lnTo>
                  <a:lnTo>
                    <a:pt x="869014" y="98666"/>
                  </a:lnTo>
                  <a:lnTo>
                    <a:pt x="869014" y="83486"/>
                  </a:lnTo>
                  <a:lnTo>
                    <a:pt x="599582" y="83486"/>
                  </a:lnTo>
                  <a:lnTo>
                    <a:pt x="599582" y="45538"/>
                  </a:lnTo>
                  <a:lnTo>
                    <a:pt x="379482" y="45538"/>
                  </a:lnTo>
                  <a:lnTo>
                    <a:pt x="379482" y="30359"/>
                  </a:lnTo>
                  <a:lnTo>
                    <a:pt x="360508" y="30359"/>
                  </a:lnTo>
                  <a:lnTo>
                    <a:pt x="360508" y="11384"/>
                  </a:lnTo>
                  <a:lnTo>
                    <a:pt x="303586" y="11384"/>
                  </a:lnTo>
                  <a:lnTo>
                    <a:pt x="303586" y="0"/>
                  </a:lnTo>
                  <a:lnTo>
                    <a:pt x="0" y="0"/>
                  </a:lnTo>
                </a:path>
              </a:pathLst>
            </a:custGeom>
            <a:noFill/>
            <a:ln w="19050" cap="flat">
              <a:solidFill>
                <a:schemeClr val="accent2">
                  <a:alpha val="99000"/>
                </a:schemeClr>
              </a:solidFill>
              <a:prstDash val="solid"/>
              <a:miter/>
            </a:ln>
          </p:spPr>
          <p:txBody>
            <a:bodyPr rtlCol="0" anchor="ctr"/>
            <a:lstStyle/>
            <a:p>
              <a:pPr rtl="0"/>
              <a:endParaRPr lang="en-GB"/>
            </a:p>
          </p:txBody>
        </p:sp>
        <p:sp>
          <p:nvSpPr>
            <p:cNvPr id="166" name="Free-form: Shape 195">
              <a:extLst>
                <a:ext uri="{FF2B5EF4-FFF2-40B4-BE49-F238E27FC236}">
                  <a16:creationId xmlns:a16="http://schemas.microsoft.com/office/drawing/2014/main" id="{116F8053-BB75-0DC5-5B87-FE1D4C87C770}"/>
                </a:ext>
              </a:extLst>
            </p:cNvPr>
            <p:cNvSpPr/>
            <p:nvPr/>
          </p:nvSpPr>
          <p:spPr>
            <a:xfrm>
              <a:off x="11710414" y="3429000"/>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67" name="Free-form: Shape 196">
              <a:extLst>
                <a:ext uri="{FF2B5EF4-FFF2-40B4-BE49-F238E27FC236}">
                  <a16:creationId xmlns:a16="http://schemas.microsoft.com/office/drawing/2014/main" id="{9F451584-D76E-F1DD-AF54-47A0AEA03A25}"/>
                </a:ext>
              </a:extLst>
            </p:cNvPr>
            <p:cNvSpPr/>
            <p:nvPr/>
          </p:nvSpPr>
          <p:spPr>
            <a:xfrm>
              <a:off x="12091414" y="3467100"/>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68" name="Free-form: Shape 197">
              <a:extLst>
                <a:ext uri="{FF2B5EF4-FFF2-40B4-BE49-F238E27FC236}">
                  <a16:creationId xmlns:a16="http://schemas.microsoft.com/office/drawing/2014/main" id="{101A3193-34A4-EFD3-57EA-191B6817102E}"/>
                </a:ext>
              </a:extLst>
            </p:cNvPr>
            <p:cNvSpPr/>
            <p:nvPr/>
          </p:nvSpPr>
          <p:spPr>
            <a:xfrm>
              <a:off x="12186664" y="3505200"/>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69" name="Free-form: Shape 198">
              <a:extLst>
                <a:ext uri="{FF2B5EF4-FFF2-40B4-BE49-F238E27FC236}">
                  <a16:creationId xmlns:a16="http://schemas.microsoft.com/office/drawing/2014/main" id="{82A1170C-3926-3EB5-464A-969041243F97}"/>
                </a:ext>
              </a:extLst>
            </p:cNvPr>
            <p:cNvSpPr/>
            <p:nvPr/>
          </p:nvSpPr>
          <p:spPr>
            <a:xfrm>
              <a:off x="12491468" y="3562350"/>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70" name="Free-form: Shape 199">
              <a:extLst>
                <a:ext uri="{FF2B5EF4-FFF2-40B4-BE49-F238E27FC236}">
                  <a16:creationId xmlns:a16="http://schemas.microsoft.com/office/drawing/2014/main" id="{67C7FC84-062A-1E7F-69A2-E43F343E767B}"/>
                </a:ext>
              </a:extLst>
            </p:cNvPr>
            <p:cNvSpPr/>
            <p:nvPr/>
          </p:nvSpPr>
          <p:spPr>
            <a:xfrm>
              <a:off x="12662918" y="3581400"/>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71" name="Free-form: Shape 200">
              <a:extLst>
                <a:ext uri="{FF2B5EF4-FFF2-40B4-BE49-F238E27FC236}">
                  <a16:creationId xmlns:a16="http://schemas.microsoft.com/office/drawing/2014/main" id="{B33411AD-CC2F-C18E-7883-92BD198C95B7}"/>
                </a:ext>
              </a:extLst>
            </p:cNvPr>
            <p:cNvSpPr/>
            <p:nvPr/>
          </p:nvSpPr>
          <p:spPr>
            <a:xfrm>
              <a:off x="12739118" y="3581400"/>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72" name="Free-form: Shape 201">
              <a:extLst>
                <a:ext uri="{FF2B5EF4-FFF2-40B4-BE49-F238E27FC236}">
                  <a16:creationId xmlns:a16="http://schemas.microsoft.com/office/drawing/2014/main" id="{331E98FD-73AF-267B-61B8-0E98F5947FD0}"/>
                </a:ext>
              </a:extLst>
            </p:cNvPr>
            <p:cNvSpPr/>
            <p:nvPr/>
          </p:nvSpPr>
          <p:spPr>
            <a:xfrm>
              <a:off x="12815318" y="3600450"/>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73" name="Free-form: Shape 202">
              <a:extLst>
                <a:ext uri="{FF2B5EF4-FFF2-40B4-BE49-F238E27FC236}">
                  <a16:creationId xmlns:a16="http://schemas.microsoft.com/office/drawing/2014/main" id="{955F304A-DABE-E178-2BAD-0F38A597CB86}"/>
                </a:ext>
              </a:extLst>
            </p:cNvPr>
            <p:cNvSpPr/>
            <p:nvPr/>
          </p:nvSpPr>
          <p:spPr>
            <a:xfrm>
              <a:off x="13024868" y="3638550"/>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74" name="Free-form: Shape 203">
              <a:extLst>
                <a:ext uri="{FF2B5EF4-FFF2-40B4-BE49-F238E27FC236}">
                  <a16:creationId xmlns:a16="http://schemas.microsoft.com/office/drawing/2014/main" id="{3A98302F-2828-D2A2-FAF4-4FE11BF7D6DD}"/>
                </a:ext>
              </a:extLst>
            </p:cNvPr>
            <p:cNvSpPr/>
            <p:nvPr/>
          </p:nvSpPr>
          <p:spPr>
            <a:xfrm>
              <a:off x="13215368" y="3714750"/>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75" name="Free-form: Shape 204">
              <a:extLst>
                <a:ext uri="{FF2B5EF4-FFF2-40B4-BE49-F238E27FC236}">
                  <a16:creationId xmlns:a16="http://schemas.microsoft.com/office/drawing/2014/main" id="{0089551C-D91C-C725-0E6F-307628B27C30}"/>
                </a:ext>
              </a:extLst>
            </p:cNvPr>
            <p:cNvSpPr/>
            <p:nvPr/>
          </p:nvSpPr>
          <p:spPr>
            <a:xfrm>
              <a:off x="13424918" y="3733800"/>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76" name="Free-form: Shape 205">
              <a:extLst>
                <a:ext uri="{FF2B5EF4-FFF2-40B4-BE49-F238E27FC236}">
                  <a16:creationId xmlns:a16="http://schemas.microsoft.com/office/drawing/2014/main" id="{5C91D10F-A946-2B14-71E0-E964229950E2}"/>
                </a:ext>
              </a:extLst>
            </p:cNvPr>
            <p:cNvSpPr/>
            <p:nvPr/>
          </p:nvSpPr>
          <p:spPr>
            <a:xfrm>
              <a:off x="13615418" y="3810000"/>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77" name="Free-form: Shape 206">
              <a:extLst>
                <a:ext uri="{FF2B5EF4-FFF2-40B4-BE49-F238E27FC236}">
                  <a16:creationId xmlns:a16="http://schemas.microsoft.com/office/drawing/2014/main" id="{87DC90D6-4963-3BA6-1B83-F1F1C03E2400}"/>
                </a:ext>
              </a:extLst>
            </p:cNvPr>
            <p:cNvSpPr/>
            <p:nvPr/>
          </p:nvSpPr>
          <p:spPr>
            <a:xfrm>
              <a:off x="13737376" y="3836639"/>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78" name="Free-form: Shape 207">
              <a:extLst>
                <a:ext uri="{FF2B5EF4-FFF2-40B4-BE49-F238E27FC236}">
                  <a16:creationId xmlns:a16="http://schemas.microsoft.com/office/drawing/2014/main" id="{C7BFF0BF-1866-86B9-216C-D61124794EAD}"/>
                </a:ext>
              </a:extLst>
            </p:cNvPr>
            <p:cNvSpPr/>
            <p:nvPr/>
          </p:nvSpPr>
          <p:spPr>
            <a:xfrm>
              <a:off x="13794526" y="3836639"/>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79" name="Free-form: Shape 208">
              <a:extLst>
                <a:ext uri="{FF2B5EF4-FFF2-40B4-BE49-F238E27FC236}">
                  <a16:creationId xmlns:a16="http://schemas.microsoft.com/office/drawing/2014/main" id="{D417AD0E-338D-9AA9-1127-CA51676A3C1C}"/>
                </a:ext>
              </a:extLst>
            </p:cNvPr>
            <p:cNvSpPr/>
            <p:nvPr/>
          </p:nvSpPr>
          <p:spPr>
            <a:xfrm>
              <a:off x="13889776" y="3855689"/>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80" name="Free-form: Shape 209">
              <a:extLst>
                <a:ext uri="{FF2B5EF4-FFF2-40B4-BE49-F238E27FC236}">
                  <a16:creationId xmlns:a16="http://schemas.microsoft.com/office/drawing/2014/main" id="{3BDACB9F-5ED0-CBBE-F9E1-EC1B4E7B9FB4}"/>
                </a:ext>
              </a:extLst>
            </p:cNvPr>
            <p:cNvSpPr/>
            <p:nvPr/>
          </p:nvSpPr>
          <p:spPr>
            <a:xfrm>
              <a:off x="13965977" y="3855689"/>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81" name="Free-form: Shape 210">
              <a:extLst>
                <a:ext uri="{FF2B5EF4-FFF2-40B4-BE49-F238E27FC236}">
                  <a16:creationId xmlns:a16="http://schemas.microsoft.com/office/drawing/2014/main" id="{B78B518B-9FDB-7569-E4B2-48D402F18FC6}"/>
                </a:ext>
              </a:extLst>
            </p:cNvPr>
            <p:cNvSpPr/>
            <p:nvPr/>
          </p:nvSpPr>
          <p:spPr>
            <a:xfrm>
              <a:off x="13935601" y="3905114"/>
              <a:ext cx="60750" cy="9525"/>
            </a:xfrm>
            <a:custGeom>
              <a:avLst/>
              <a:gdLst>
                <a:gd name="connsiteX0" fmla="*/ 0 w 60750"/>
                <a:gd name="connsiteY0" fmla="*/ 0 h 9525"/>
                <a:gd name="connsiteX1" fmla="*/ 60751 w 60750"/>
                <a:gd name="connsiteY1" fmla="*/ 0 h 9525"/>
              </a:gdLst>
              <a:ahLst/>
              <a:cxnLst>
                <a:cxn ang="0">
                  <a:pos x="connsiteX0" y="connsiteY0"/>
                </a:cxn>
                <a:cxn ang="0">
                  <a:pos x="connsiteX1" y="connsiteY1"/>
                </a:cxn>
              </a:cxnLst>
              <a:rect l="l" t="t" r="r" b="b"/>
              <a:pathLst>
                <a:path w="60750" h="9525">
                  <a:moveTo>
                    <a:pt x="0" y="0"/>
                  </a:moveTo>
                  <a:lnTo>
                    <a:pt x="60751"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82" name="Free-form: Shape 211">
              <a:extLst>
                <a:ext uri="{FF2B5EF4-FFF2-40B4-BE49-F238E27FC236}">
                  <a16:creationId xmlns:a16="http://schemas.microsoft.com/office/drawing/2014/main" id="{61F29BBB-BB4C-C440-F72B-94BD38BB3A99}"/>
                </a:ext>
              </a:extLst>
            </p:cNvPr>
            <p:cNvSpPr/>
            <p:nvPr/>
          </p:nvSpPr>
          <p:spPr>
            <a:xfrm>
              <a:off x="13973701" y="3962264"/>
              <a:ext cx="60750" cy="9525"/>
            </a:xfrm>
            <a:custGeom>
              <a:avLst/>
              <a:gdLst>
                <a:gd name="connsiteX0" fmla="*/ 0 w 60750"/>
                <a:gd name="connsiteY0" fmla="*/ 0 h 9525"/>
                <a:gd name="connsiteX1" fmla="*/ 60751 w 60750"/>
                <a:gd name="connsiteY1" fmla="*/ 0 h 9525"/>
              </a:gdLst>
              <a:ahLst/>
              <a:cxnLst>
                <a:cxn ang="0">
                  <a:pos x="connsiteX0" y="connsiteY0"/>
                </a:cxn>
                <a:cxn ang="0">
                  <a:pos x="connsiteX1" y="connsiteY1"/>
                </a:cxn>
              </a:cxnLst>
              <a:rect l="l" t="t" r="r" b="b"/>
              <a:pathLst>
                <a:path w="60750" h="9525">
                  <a:moveTo>
                    <a:pt x="0" y="0"/>
                  </a:moveTo>
                  <a:lnTo>
                    <a:pt x="60751"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83" name="Free-form: Shape 212">
              <a:extLst>
                <a:ext uri="{FF2B5EF4-FFF2-40B4-BE49-F238E27FC236}">
                  <a16:creationId xmlns:a16="http://schemas.microsoft.com/office/drawing/2014/main" id="{69F20EA2-492F-0C6C-EAC8-EBE42868F04F}"/>
                </a:ext>
              </a:extLst>
            </p:cNvPr>
            <p:cNvSpPr/>
            <p:nvPr/>
          </p:nvSpPr>
          <p:spPr>
            <a:xfrm>
              <a:off x="14175527" y="3969989"/>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84" name="Free-form: Shape 213">
              <a:extLst>
                <a:ext uri="{FF2B5EF4-FFF2-40B4-BE49-F238E27FC236}">
                  <a16:creationId xmlns:a16="http://schemas.microsoft.com/office/drawing/2014/main" id="{B80CB63D-0488-D677-FFB1-6B64A75F99CD}"/>
                </a:ext>
              </a:extLst>
            </p:cNvPr>
            <p:cNvSpPr/>
            <p:nvPr/>
          </p:nvSpPr>
          <p:spPr>
            <a:xfrm>
              <a:off x="14327927" y="3969989"/>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85" name="Free-form: Shape 214">
              <a:extLst>
                <a:ext uri="{FF2B5EF4-FFF2-40B4-BE49-F238E27FC236}">
                  <a16:creationId xmlns:a16="http://schemas.microsoft.com/office/drawing/2014/main" id="{D2DB94A0-15BA-45A6-3D9C-3BB61DE8F73C}"/>
                </a:ext>
              </a:extLst>
            </p:cNvPr>
            <p:cNvSpPr/>
            <p:nvPr/>
          </p:nvSpPr>
          <p:spPr>
            <a:xfrm>
              <a:off x="14297551" y="4038464"/>
              <a:ext cx="60750" cy="9525"/>
            </a:xfrm>
            <a:custGeom>
              <a:avLst/>
              <a:gdLst>
                <a:gd name="connsiteX0" fmla="*/ 0 w 60750"/>
                <a:gd name="connsiteY0" fmla="*/ 0 h 9525"/>
                <a:gd name="connsiteX1" fmla="*/ 60751 w 60750"/>
                <a:gd name="connsiteY1" fmla="*/ 0 h 9525"/>
              </a:gdLst>
              <a:ahLst/>
              <a:cxnLst>
                <a:cxn ang="0">
                  <a:pos x="connsiteX0" y="connsiteY0"/>
                </a:cxn>
                <a:cxn ang="0">
                  <a:pos x="connsiteX1" y="connsiteY1"/>
                </a:cxn>
              </a:cxnLst>
              <a:rect l="l" t="t" r="r" b="b"/>
              <a:pathLst>
                <a:path w="60750" h="9525">
                  <a:moveTo>
                    <a:pt x="0" y="0"/>
                  </a:moveTo>
                  <a:lnTo>
                    <a:pt x="60751"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86" name="Free-form: Shape 215">
              <a:extLst>
                <a:ext uri="{FF2B5EF4-FFF2-40B4-BE49-F238E27FC236}">
                  <a16:creationId xmlns:a16="http://schemas.microsoft.com/office/drawing/2014/main" id="{25D8D74A-B288-47CD-D1C9-5F297A0F1910}"/>
                </a:ext>
              </a:extLst>
            </p:cNvPr>
            <p:cNvSpPr/>
            <p:nvPr/>
          </p:nvSpPr>
          <p:spPr>
            <a:xfrm>
              <a:off x="14316601" y="4057514"/>
              <a:ext cx="60750" cy="9525"/>
            </a:xfrm>
            <a:custGeom>
              <a:avLst/>
              <a:gdLst>
                <a:gd name="connsiteX0" fmla="*/ 0 w 60750"/>
                <a:gd name="connsiteY0" fmla="*/ 0 h 9525"/>
                <a:gd name="connsiteX1" fmla="*/ 60751 w 60750"/>
                <a:gd name="connsiteY1" fmla="*/ 0 h 9525"/>
              </a:gdLst>
              <a:ahLst/>
              <a:cxnLst>
                <a:cxn ang="0">
                  <a:pos x="connsiteX0" y="connsiteY0"/>
                </a:cxn>
                <a:cxn ang="0">
                  <a:pos x="connsiteX1" y="connsiteY1"/>
                </a:cxn>
              </a:cxnLst>
              <a:rect l="l" t="t" r="r" b="b"/>
              <a:pathLst>
                <a:path w="60750" h="9525">
                  <a:moveTo>
                    <a:pt x="0" y="0"/>
                  </a:moveTo>
                  <a:lnTo>
                    <a:pt x="60751"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87" name="Free-form: Shape 216">
              <a:extLst>
                <a:ext uri="{FF2B5EF4-FFF2-40B4-BE49-F238E27FC236}">
                  <a16:creationId xmlns:a16="http://schemas.microsoft.com/office/drawing/2014/main" id="{FEBF524E-C858-E08B-7DF1-F7883049E05D}"/>
                </a:ext>
              </a:extLst>
            </p:cNvPr>
            <p:cNvSpPr/>
            <p:nvPr/>
          </p:nvSpPr>
          <p:spPr>
            <a:xfrm>
              <a:off x="14316601" y="4076564"/>
              <a:ext cx="60750" cy="9525"/>
            </a:xfrm>
            <a:custGeom>
              <a:avLst/>
              <a:gdLst>
                <a:gd name="connsiteX0" fmla="*/ 0 w 60750"/>
                <a:gd name="connsiteY0" fmla="*/ 0 h 9525"/>
                <a:gd name="connsiteX1" fmla="*/ 60751 w 60750"/>
                <a:gd name="connsiteY1" fmla="*/ 0 h 9525"/>
              </a:gdLst>
              <a:ahLst/>
              <a:cxnLst>
                <a:cxn ang="0">
                  <a:pos x="connsiteX0" y="connsiteY0"/>
                </a:cxn>
                <a:cxn ang="0">
                  <a:pos x="connsiteX1" y="connsiteY1"/>
                </a:cxn>
              </a:cxnLst>
              <a:rect l="l" t="t" r="r" b="b"/>
              <a:pathLst>
                <a:path w="60750" h="9525">
                  <a:moveTo>
                    <a:pt x="0" y="0"/>
                  </a:moveTo>
                  <a:lnTo>
                    <a:pt x="60751"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88" name="Free-form: Shape 217">
              <a:extLst>
                <a:ext uri="{FF2B5EF4-FFF2-40B4-BE49-F238E27FC236}">
                  <a16:creationId xmlns:a16="http://schemas.microsoft.com/office/drawing/2014/main" id="{67C4CBA9-B1A9-CE54-F19A-904756857890}"/>
                </a:ext>
              </a:extLst>
            </p:cNvPr>
            <p:cNvSpPr/>
            <p:nvPr/>
          </p:nvSpPr>
          <p:spPr>
            <a:xfrm>
              <a:off x="14354701" y="4095614"/>
              <a:ext cx="60750" cy="9525"/>
            </a:xfrm>
            <a:custGeom>
              <a:avLst/>
              <a:gdLst>
                <a:gd name="connsiteX0" fmla="*/ 0 w 60750"/>
                <a:gd name="connsiteY0" fmla="*/ 0 h 9525"/>
                <a:gd name="connsiteX1" fmla="*/ 60751 w 60750"/>
                <a:gd name="connsiteY1" fmla="*/ 0 h 9525"/>
              </a:gdLst>
              <a:ahLst/>
              <a:cxnLst>
                <a:cxn ang="0">
                  <a:pos x="connsiteX0" y="connsiteY0"/>
                </a:cxn>
                <a:cxn ang="0">
                  <a:pos x="connsiteX1" y="connsiteY1"/>
                </a:cxn>
              </a:cxnLst>
              <a:rect l="l" t="t" r="r" b="b"/>
              <a:pathLst>
                <a:path w="60750" h="9525">
                  <a:moveTo>
                    <a:pt x="0" y="0"/>
                  </a:moveTo>
                  <a:lnTo>
                    <a:pt x="60751"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89" name="Free-form: Shape 218">
              <a:extLst>
                <a:ext uri="{FF2B5EF4-FFF2-40B4-BE49-F238E27FC236}">
                  <a16:creationId xmlns:a16="http://schemas.microsoft.com/office/drawing/2014/main" id="{3BA4A5AF-4051-0AD5-4EA5-FE22C4853E83}"/>
                </a:ext>
              </a:extLst>
            </p:cNvPr>
            <p:cNvSpPr/>
            <p:nvPr/>
          </p:nvSpPr>
          <p:spPr>
            <a:xfrm>
              <a:off x="14385077" y="4084289"/>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90" name="Free-form: Shape 219">
              <a:extLst>
                <a:ext uri="{FF2B5EF4-FFF2-40B4-BE49-F238E27FC236}">
                  <a16:creationId xmlns:a16="http://schemas.microsoft.com/office/drawing/2014/main" id="{503D591A-C4F1-ABB7-170C-6930497B2283}"/>
                </a:ext>
              </a:extLst>
            </p:cNvPr>
            <p:cNvSpPr/>
            <p:nvPr/>
          </p:nvSpPr>
          <p:spPr>
            <a:xfrm>
              <a:off x="14651777" y="4084289"/>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91" name="Free-form: Shape 220">
              <a:extLst>
                <a:ext uri="{FF2B5EF4-FFF2-40B4-BE49-F238E27FC236}">
                  <a16:creationId xmlns:a16="http://schemas.microsoft.com/office/drawing/2014/main" id="{02799706-DAFE-11F8-0A3D-B024500EBCEB}"/>
                </a:ext>
              </a:extLst>
            </p:cNvPr>
            <p:cNvSpPr/>
            <p:nvPr/>
          </p:nvSpPr>
          <p:spPr>
            <a:xfrm>
              <a:off x="14689877" y="4084289"/>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92" name="Free-form: Shape 221">
              <a:extLst>
                <a:ext uri="{FF2B5EF4-FFF2-40B4-BE49-F238E27FC236}">
                  <a16:creationId xmlns:a16="http://schemas.microsoft.com/office/drawing/2014/main" id="{3EDDDBFA-280A-67B6-E25E-C741A3452B3D}"/>
                </a:ext>
              </a:extLst>
            </p:cNvPr>
            <p:cNvSpPr/>
            <p:nvPr/>
          </p:nvSpPr>
          <p:spPr>
            <a:xfrm>
              <a:off x="14727977" y="4084289"/>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93" name="Free-form: Shape 222">
              <a:extLst>
                <a:ext uri="{FF2B5EF4-FFF2-40B4-BE49-F238E27FC236}">
                  <a16:creationId xmlns:a16="http://schemas.microsoft.com/office/drawing/2014/main" id="{5A9989B5-D67B-D784-FDAE-7D0CDD91D15C}"/>
                </a:ext>
              </a:extLst>
            </p:cNvPr>
            <p:cNvSpPr/>
            <p:nvPr/>
          </p:nvSpPr>
          <p:spPr>
            <a:xfrm>
              <a:off x="14785127" y="4198589"/>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94" name="Free-form: Shape 223">
              <a:extLst>
                <a:ext uri="{FF2B5EF4-FFF2-40B4-BE49-F238E27FC236}">
                  <a16:creationId xmlns:a16="http://schemas.microsoft.com/office/drawing/2014/main" id="{4F2C3685-BF70-B9FA-5E31-EFD086E61AE1}"/>
                </a:ext>
              </a:extLst>
            </p:cNvPr>
            <p:cNvSpPr/>
            <p:nvPr/>
          </p:nvSpPr>
          <p:spPr>
            <a:xfrm>
              <a:off x="15108977" y="4236689"/>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95" name="Free-form: Shape 224">
              <a:extLst>
                <a:ext uri="{FF2B5EF4-FFF2-40B4-BE49-F238E27FC236}">
                  <a16:creationId xmlns:a16="http://schemas.microsoft.com/office/drawing/2014/main" id="{D4C2A412-600F-37CF-34DD-7D76FBD2D8D6}"/>
                </a:ext>
              </a:extLst>
            </p:cNvPr>
            <p:cNvSpPr/>
            <p:nvPr/>
          </p:nvSpPr>
          <p:spPr>
            <a:xfrm>
              <a:off x="15097651" y="4305164"/>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96" name="Free-form: Shape 225">
              <a:extLst>
                <a:ext uri="{FF2B5EF4-FFF2-40B4-BE49-F238E27FC236}">
                  <a16:creationId xmlns:a16="http://schemas.microsoft.com/office/drawing/2014/main" id="{6E1FFFCF-217D-AEF6-BF9D-C06C91966528}"/>
                </a:ext>
              </a:extLst>
            </p:cNvPr>
            <p:cNvSpPr/>
            <p:nvPr/>
          </p:nvSpPr>
          <p:spPr>
            <a:xfrm>
              <a:off x="15097651" y="4324214"/>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97" name="Free-form: Shape 226">
              <a:extLst>
                <a:ext uri="{FF2B5EF4-FFF2-40B4-BE49-F238E27FC236}">
                  <a16:creationId xmlns:a16="http://schemas.microsoft.com/office/drawing/2014/main" id="{2786EB3B-72A7-697B-4D7D-D5B876583985}"/>
                </a:ext>
              </a:extLst>
            </p:cNvPr>
            <p:cNvSpPr/>
            <p:nvPr/>
          </p:nvSpPr>
          <p:spPr>
            <a:xfrm>
              <a:off x="15097651" y="4343264"/>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98" name="Free-form: Shape 227">
              <a:extLst>
                <a:ext uri="{FF2B5EF4-FFF2-40B4-BE49-F238E27FC236}">
                  <a16:creationId xmlns:a16="http://schemas.microsoft.com/office/drawing/2014/main" id="{5C44A980-3FEE-4C3F-5D4E-A42AA283529F}"/>
                </a:ext>
              </a:extLst>
            </p:cNvPr>
            <p:cNvSpPr/>
            <p:nvPr/>
          </p:nvSpPr>
          <p:spPr>
            <a:xfrm>
              <a:off x="15128027" y="4350989"/>
              <a:ext cx="9525" cy="60752"/>
            </a:xfrm>
            <a:custGeom>
              <a:avLst/>
              <a:gdLst>
                <a:gd name="connsiteX0" fmla="*/ 0 w 9525"/>
                <a:gd name="connsiteY0" fmla="*/ 60752 h 60752"/>
                <a:gd name="connsiteX1" fmla="*/ 0 w 9525"/>
                <a:gd name="connsiteY1" fmla="*/ 0 h 60752"/>
              </a:gdLst>
              <a:ahLst/>
              <a:cxnLst>
                <a:cxn ang="0">
                  <a:pos x="connsiteX0" y="connsiteY0"/>
                </a:cxn>
                <a:cxn ang="0">
                  <a:pos x="connsiteX1" y="connsiteY1"/>
                </a:cxn>
              </a:cxnLst>
              <a:rect l="l" t="t" r="r" b="b"/>
              <a:pathLst>
                <a:path w="9525" h="60752">
                  <a:moveTo>
                    <a:pt x="0" y="60752"/>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199" name="Free-form: Shape 228">
              <a:extLst>
                <a:ext uri="{FF2B5EF4-FFF2-40B4-BE49-F238E27FC236}">
                  <a16:creationId xmlns:a16="http://schemas.microsoft.com/office/drawing/2014/main" id="{E99A6A50-B80A-F345-5672-3748CFA598AB}"/>
                </a:ext>
              </a:extLst>
            </p:cNvPr>
            <p:cNvSpPr/>
            <p:nvPr/>
          </p:nvSpPr>
          <p:spPr>
            <a:xfrm>
              <a:off x="15448143" y="4411799"/>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00" name="Free-form: Shape 229">
              <a:extLst>
                <a:ext uri="{FF2B5EF4-FFF2-40B4-BE49-F238E27FC236}">
                  <a16:creationId xmlns:a16="http://schemas.microsoft.com/office/drawing/2014/main" id="{F7CA35A4-A929-572F-81E6-0A398D144C2E}"/>
                </a:ext>
              </a:extLst>
            </p:cNvPr>
            <p:cNvSpPr/>
            <p:nvPr/>
          </p:nvSpPr>
          <p:spPr>
            <a:xfrm>
              <a:off x="15448143" y="4430849"/>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01" name="Free-form: Shape 230">
              <a:extLst>
                <a:ext uri="{FF2B5EF4-FFF2-40B4-BE49-F238E27FC236}">
                  <a16:creationId xmlns:a16="http://schemas.microsoft.com/office/drawing/2014/main" id="{989BDF2F-9821-0B58-AA71-185EAF173386}"/>
                </a:ext>
              </a:extLst>
            </p:cNvPr>
            <p:cNvSpPr/>
            <p:nvPr/>
          </p:nvSpPr>
          <p:spPr>
            <a:xfrm>
              <a:off x="15501292" y="447652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02" name="Free-form: Shape 231">
              <a:extLst>
                <a:ext uri="{FF2B5EF4-FFF2-40B4-BE49-F238E27FC236}">
                  <a16:creationId xmlns:a16="http://schemas.microsoft.com/office/drawing/2014/main" id="{C2648F64-C2A0-F81A-AD44-1623EC0378BE}"/>
                </a:ext>
              </a:extLst>
            </p:cNvPr>
            <p:cNvSpPr/>
            <p:nvPr/>
          </p:nvSpPr>
          <p:spPr>
            <a:xfrm>
              <a:off x="15672742" y="447652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03" name="Free-form: Shape 232">
              <a:extLst>
                <a:ext uri="{FF2B5EF4-FFF2-40B4-BE49-F238E27FC236}">
                  <a16:creationId xmlns:a16="http://schemas.microsoft.com/office/drawing/2014/main" id="{FD7F9610-5250-896C-2E4B-C4CF498EB3B6}"/>
                </a:ext>
              </a:extLst>
            </p:cNvPr>
            <p:cNvSpPr/>
            <p:nvPr/>
          </p:nvSpPr>
          <p:spPr>
            <a:xfrm>
              <a:off x="15863242" y="4476521"/>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04" name="Free-form: Shape 233">
              <a:extLst>
                <a:ext uri="{FF2B5EF4-FFF2-40B4-BE49-F238E27FC236}">
                  <a16:creationId xmlns:a16="http://schemas.microsoft.com/office/drawing/2014/main" id="{9E0098A2-C8A5-E236-D1F1-9990533A6D28}"/>
                </a:ext>
              </a:extLst>
            </p:cNvPr>
            <p:cNvSpPr/>
            <p:nvPr/>
          </p:nvSpPr>
          <p:spPr>
            <a:xfrm>
              <a:off x="15863242" y="4800371"/>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2">
                  <a:alpha val="99000"/>
                </a:schemeClr>
              </a:solidFill>
              <a:prstDash val="solid"/>
              <a:miter/>
            </a:ln>
          </p:spPr>
          <p:txBody>
            <a:bodyPr rtlCol="0" anchor="ctr"/>
            <a:lstStyle/>
            <a:p>
              <a:pPr rtl="0"/>
              <a:endParaRPr lang="en-GB"/>
            </a:p>
          </p:txBody>
        </p:sp>
      </p:grpSp>
      <p:grpSp>
        <p:nvGrpSpPr>
          <p:cNvPr id="439" name="Group 438">
            <a:extLst>
              <a:ext uri="{FF2B5EF4-FFF2-40B4-BE49-F238E27FC236}">
                <a16:creationId xmlns:a16="http://schemas.microsoft.com/office/drawing/2014/main" id="{B71A9E74-6B20-01DC-E262-A832D97E440D}"/>
              </a:ext>
            </a:extLst>
          </p:cNvPr>
          <p:cNvGrpSpPr/>
          <p:nvPr/>
        </p:nvGrpSpPr>
        <p:grpSpPr>
          <a:xfrm>
            <a:off x="1822599" y="3098800"/>
            <a:ext cx="4039931" cy="2026709"/>
            <a:chOff x="1193424" y="3098800"/>
            <a:chExt cx="4039931" cy="2026709"/>
          </a:xfrm>
        </p:grpSpPr>
        <p:sp>
          <p:nvSpPr>
            <p:cNvPr id="206" name="Free-form: Shape 238">
              <a:extLst>
                <a:ext uri="{FF2B5EF4-FFF2-40B4-BE49-F238E27FC236}">
                  <a16:creationId xmlns:a16="http://schemas.microsoft.com/office/drawing/2014/main" id="{5E3A5732-E5E1-CF8D-A9DC-5E396D82553A}"/>
                </a:ext>
              </a:extLst>
            </p:cNvPr>
            <p:cNvSpPr/>
            <p:nvPr/>
          </p:nvSpPr>
          <p:spPr>
            <a:xfrm>
              <a:off x="1210956" y="3129069"/>
              <a:ext cx="4022399" cy="1996440"/>
            </a:xfrm>
            <a:custGeom>
              <a:avLst/>
              <a:gdLst>
                <a:gd name="connsiteX0" fmla="*/ 4411980 w 4411980"/>
                <a:gd name="connsiteY0" fmla="*/ 1996441 h 1996440"/>
                <a:gd name="connsiteX1" fmla="*/ 4411980 w 4411980"/>
                <a:gd name="connsiteY1" fmla="*/ 1600201 h 1996440"/>
                <a:gd name="connsiteX2" fmla="*/ 4015740 w 4411980"/>
                <a:gd name="connsiteY2" fmla="*/ 1600201 h 1996440"/>
                <a:gd name="connsiteX3" fmla="*/ 4015740 w 4411980"/>
                <a:gd name="connsiteY3" fmla="*/ 1398271 h 1996440"/>
                <a:gd name="connsiteX4" fmla="*/ 3897630 w 4411980"/>
                <a:gd name="connsiteY4" fmla="*/ 1398271 h 1996440"/>
                <a:gd name="connsiteX5" fmla="*/ 3897630 w 4411980"/>
                <a:gd name="connsiteY5" fmla="*/ 1360171 h 1996440"/>
                <a:gd name="connsiteX6" fmla="*/ 3749040 w 4411980"/>
                <a:gd name="connsiteY6" fmla="*/ 1360171 h 1996440"/>
                <a:gd name="connsiteX7" fmla="*/ 3749040 w 4411980"/>
                <a:gd name="connsiteY7" fmla="*/ 1337311 h 1996440"/>
                <a:gd name="connsiteX8" fmla="*/ 3642360 w 4411980"/>
                <a:gd name="connsiteY8" fmla="*/ 1337311 h 1996440"/>
                <a:gd name="connsiteX9" fmla="*/ 3642360 w 4411980"/>
                <a:gd name="connsiteY9" fmla="*/ 1306831 h 1996440"/>
                <a:gd name="connsiteX10" fmla="*/ 3448050 w 4411980"/>
                <a:gd name="connsiteY10" fmla="*/ 1306831 h 1996440"/>
                <a:gd name="connsiteX11" fmla="*/ 3448050 w 4411980"/>
                <a:gd name="connsiteY11" fmla="*/ 1280161 h 1996440"/>
                <a:gd name="connsiteX12" fmla="*/ 3249930 w 4411980"/>
                <a:gd name="connsiteY12" fmla="*/ 1280161 h 1996440"/>
                <a:gd name="connsiteX13" fmla="*/ 3249930 w 4411980"/>
                <a:gd name="connsiteY13" fmla="*/ 1219201 h 1996440"/>
                <a:gd name="connsiteX14" fmla="*/ 3230880 w 4411980"/>
                <a:gd name="connsiteY14" fmla="*/ 1219201 h 1996440"/>
                <a:gd name="connsiteX15" fmla="*/ 3230880 w 4411980"/>
                <a:gd name="connsiteY15" fmla="*/ 1177291 h 1996440"/>
                <a:gd name="connsiteX16" fmla="*/ 3215640 w 4411980"/>
                <a:gd name="connsiteY16" fmla="*/ 1177291 h 1996440"/>
                <a:gd name="connsiteX17" fmla="*/ 3215640 w 4411980"/>
                <a:gd name="connsiteY17" fmla="*/ 1139191 h 1996440"/>
                <a:gd name="connsiteX18" fmla="*/ 3116580 w 4411980"/>
                <a:gd name="connsiteY18" fmla="*/ 1139191 h 1996440"/>
                <a:gd name="connsiteX19" fmla="*/ 3116580 w 4411980"/>
                <a:gd name="connsiteY19" fmla="*/ 1131571 h 1996440"/>
                <a:gd name="connsiteX20" fmla="*/ 3059430 w 4411980"/>
                <a:gd name="connsiteY20" fmla="*/ 1131571 h 1996440"/>
                <a:gd name="connsiteX21" fmla="*/ 3059430 w 4411980"/>
                <a:gd name="connsiteY21" fmla="*/ 1116331 h 1996440"/>
                <a:gd name="connsiteX22" fmla="*/ 2884170 w 4411980"/>
                <a:gd name="connsiteY22" fmla="*/ 1116331 h 1996440"/>
                <a:gd name="connsiteX23" fmla="*/ 2884170 w 4411980"/>
                <a:gd name="connsiteY23" fmla="*/ 1074421 h 1996440"/>
                <a:gd name="connsiteX24" fmla="*/ 2846070 w 4411980"/>
                <a:gd name="connsiteY24" fmla="*/ 1074421 h 1996440"/>
                <a:gd name="connsiteX25" fmla="*/ 2846070 w 4411980"/>
                <a:gd name="connsiteY25" fmla="*/ 1043941 h 1996440"/>
                <a:gd name="connsiteX26" fmla="*/ 2827020 w 4411980"/>
                <a:gd name="connsiteY26" fmla="*/ 1043941 h 1996440"/>
                <a:gd name="connsiteX27" fmla="*/ 2827020 w 4411980"/>
                <a:gd name="connsiteY27" fmla="*/ 1002031 h 1996440"/>
                <a:gd name="connsiteX28" fmla="*/ 2606040 w 4411980"/>
                <a:gd name="connsiteY28" fmla="*/ 1002031 h 1996440"/>
                <a:gd name="connsiteX29" fmla="*/ 2606040 w 4411980"/>
                <a:gd name="connsiteY29" fmla="*/ 986791 h 1996440"/>
                <a:gd name="connsiteX30" fmla="*/ 2491740 w 4411980"/>
                <a:gd name="connsiteY30" fmla="*/ 986791 h 1996440"/>
                <a:gd name="connsiteX31" fmla="*/ 2491740 w 4411980"/>
                <a:gd name="connsiteY31" fmla="*/ 933451 h 1996440"/>
                <a:gd name="connsiteX32" fmla="*/ 2461260 w 4411980"/>
                <a:gd name="connsiteY32" fmla="*/ 933451 h 1996440"/>
                <a:gd name="connsiteX33" fmla="*/ 2461260 w 4411980"/>
                <a:gd name="connsiteY33" fmla="*/ 895350 h 1996440"/>
                <a:gd name="connsiteX34" fmla="*/ 2430780 w 4411980"/>
                <a:gd name="connsiteY34" fmla="*/ 895350 h 1996440"/>
                <a:gd name="connsiteX35" fmla="*/ 2430780 w 4411980"/>
                <a:gd name="connsiteY35" fmla="*/ 864870 h 1996440"/>
                <a:gd name="connsiteX36" fmla="*/ 2308860 w 4411980"/>
                <a:gd name="connsiteY36" fmla="*/ 864870 h 1996440"/>
                <a:gd name="connsiteX37" fmla="*/ 2308860 w 4411980"/>
                <a:gd name="connsiteY37" fmla="*/ 853440 h 1996440"/>
                <a:gd name="connsiteX38" fmla="*/ 2225040 w 4411980"/>
                <a:gd name="connsiteY38" fmla="*/ 853440 h 1996440"/>
                <a:gd name="connsiteX39" fmla="*/ 2225040 w 4411980"/>
                <a:gd name="connsiteY39" fmla="*/ 834390 h 1996440"/>
                <a:gd name="connsiteX40" fmla="*/ 2114550 w 4411980"/>
                <a:gd name="connsiteY40" fmla="*/ 834390 h 1996440"/>
                <a:gd name="connsiteX41" fmla="*/ 2114550 w 4411980"/>
                <a:gd name="connsiteY41" fmla="*/ 788670 h 1996440"/>
                <a:gd name="connsiteX42" fmla="*/ 2095500 w 4411980"/>
                <a:gd name="connsiteY42" fmla="*/ 788670 h 1996440"/>
                <a:gd name="connsiteX43" fmla="*/ 2095500 w 4411980"/>
                <a:gd name="connsiteY43" fmla="*/ 720090 h 1996440"/>
                <a:gd name="connsiteX44" fmla="*/ 2023110 w 4411980"/>
                <a:gd name="connsiteY44" fmla="*/ 720090 h 1996440"/>
                <a:gd name="connsiteX45" fmla="*/ 2023110 w 4411980"/>
                <a:gd name="connsiteY45" fmla="*/ 701040 h 1996440"/>
                <a:gd name="connsiteX46" fmla="*/ 1912620 w 4411980"/>
                <a:gd name="connsiteY46" fmla="*/ 701040 h 1996440"/>
                <a:gd name="connsiteX47" fmla="*/ 1912620 w 4411980"/>
                <a:gd name="connsiteY47" fmla="*/ 685800 h 1996440"/>
                <a:gd name="connsiteX48" fmla="*/ 1817370 w 4411980"/>
                <a:gd name="connsiteY48" fmla="*/ 685800 h 1996440"/>
                <a:gd name="connsiteX49" fmla="*/ 1817370 w 4411980"/>
                <a:gd name="connsiteY49" fmla="*/ 666750 h 1996440"/>
                <a:gd name="connsiteX50" fmla="*/ 1741170 w 4411980"/>
                <a:gd name="connsiteY50" fmla="*/ 666750 h 1996440"/>
                <a:gd name="connsiteX51" fmla="*/ 1741170 w 4411980"/>
                <a:gd name="connsiteY51" fmla="*/ 605790 h 1996440"/>
                <a:gd name="connsiteX52" fmla="*/ 1718310 w 4411980"/>
                <a:gd name="connsiteY52" fmla="*/ 605790 h 1996440"/>
                <a:gd name="connsiteX53" fmla="*/ 1718310 w 4411980"/>
                <a:gd name="connsiteY53" fmla="*/ 510540 h 1996440"/>
                <a:gd name="connsiteX54" fmla="*/ 1699260 w 4411980"/>
                <a:gd name="connsiteY54" fmla="*/ 510540 h 1996440"/>
                <a:gd name="connsiteX55" fmla="*/ 1699260 w 4411980"/>
                <a:gd name="connsiteY55" fmla="*/ 461010 h 1996440"/>
                <a:gd name="connsiteX56" fmla="*/ 1558290 w 4411980"/>
                <a:gd name="connsiteY56" fmla="*/ 461010 h 1996440"/>
                <a:gd name="connsiteX57" fmla="*/ 1558290 w 4411980"/>
                <a:gd name="connsiteY57" fmla="*/ 441960 h 1996440"/>
                <a:gd name="connsiteX58" fmla="*/ 1485900 w 4411980"/>
                <a:gd name="connsiteY58" fmla="*/ 441960 h 1996440"/>
                <a:gd name="connsiteX59" fmla="*/ 1485900 w 4411980"/>
                <a:gd name="connsiteY59" fmla="*/ 419100 h 1996440"/>
                <a:gd name="connsiteX60" fmla="*/ 1344930 w 4411980"/>
                <a:gd name="connsiteY60" fmla="*/ 419100 h 1996440"/>
                <a:gd name="connsiteX61" fmla="*/ 1344930 w 4411980"/>
                <a:gd name="connsiteY61" fmla="*/ 365760 h 1996440"/>
                <a:gd name="connsiteX62" fmla="*/ 1322070 w 4411980"/>
                <a:gd name="connsiteY62" fmla="*/ 365760 h 1996440"/>
                <a:gd name="connsiteX63" fmla="*/ 1322070 w 4411980"/>
                <a:gd name="connsiteY63" fmla="*/ 327660 h 1996440"/>
                <a:gd name="connsiteX64" fmla="*/ 1280160 w 4411980"/>
                <a:gd name="connsiteY64" fmla="*/ 327660 h 1996440"/>
                <a:gd name="connsiteX65" fmla="*/ 1280160 w 4411980"/>
                <a:gd name="connsiteY65" fmla="*/ 308610 h 1996440"/>
                <a:gd name="connsiteX66" fmla="*/ 1085850 w 4411980"/>
                <a:gd name="connsiteY66" fmla="*/ 308610 h 1996440"/>
                <a:gd name="connsiteX67" fmla="*/ 1085850 w 4411980"/>
                <a:gd name="connsiteY67" fmla="*/ 289560 h 1996440"/>
                <a:gd name="connsiteX68" fmla="*/ 979170 w 4411980"/>
                <a:gd name="connsiteY68" fmla="*/ 289560 h 1996440"/>
                <a:gd name="connsiteX69" fmla="*/ 979170 w 4411980"/>
                <a:gd name="connsiteY69" fmla="*/ 205740 h 1996440"/>
                <a:gd name="connsiteX70" fmla="*/ 944880 w 4411980"/>
                <a:gd name="connsiteY70" fmla="*/ 205740 h 1996440"/>
                <a:gd name="connsiteX71" fmla="*/ 944880 w 4411980"/>
                <a:gd name="connsiteY71" fmla="*/ 163830 h 1996440"/>
                <a:gd name="connsiteX72" fmla="*/ 849630 w 4411980"/>
                <a:gd name="connsiteY72" fmla="*/ 163830 h 1996440"/>
                <a:gd name="connsiteX73" fmla="*/ 849630 w 4411980"/>
                <a:gd name="connsiteY73" fmla="*/ 152400 h 1996440"/>
                <a:gd name="connsiteX74" fmla="*/ 788670 w 4411980"/>
                <a:gd name="connsiteY74" fmla="*/ 152400 h 1996440"/>
                <a:gd name="connsiteX75" fmla="*/ 788670 w 4411980"/>
                <a:gd name="connsiteY75" fmla="*/ 140970 h 1996440"/>
                <a:gd name="connsiteX76" fmla="*/ 579120 w 4411980"/>
                <a:gd name="connsiteY76" fmla="*/ 140970 h 1996440"/>
                <a:gd name="connsiteX77" fmla="*/ 579120 w 4411980"/>
                <a:gd name="connsiteY77" fmla="*/ 118110 h 1996440"/>
                <a:gd name="connsiteX78" fmla="*/ 548640 w 4411980"/>
                <a:gd name="connsiteY78" fmla="*/ 118110 h 1996440"/>
                <a:gd name="connsiteX79" fmla="*/ 548640 w 4411980"/>
                <a:gd name="connsiteY79" fmla="*/ 87630 h 1996440"/>
                <a:gd name="connsiteX80" fmla="*/ 369570 w 4411980"/>
                <a:gd name="connsiteY80" fmla="*/ 87630 h 1996440"/>
                <a:gd name="connsiteX81" fmla="*/ 369570 w 4411980"/>
                <a:gd name="connsiteY81" fmla="*/ 60960 h 1996440"/>
                <a:gd name="connsiteX82" fmla="*/ 228600 w 4411980"/>
                <a:gd name="connsiteY82" fmla="*/ 60960 h 1996440"/>
                <a:gd name="connsiteX83" fmla="*/ 228600 w 4411980"/>
                <a:gd name="connsiteY83" fmla="*/ 38100 h 1996440"/>
                <a:gd name="connsiteX84" fmla="*/ 175260 w 4411980"/>
                <a:gd name="connsiteY84" fmla="*/ 38100 h 1996440"/>
                <a:gd name="connsiteX85" fmla="*/ 175260 w 4411980"/>
                <a:gd name="connsiteY85" fmla="*/ 0 h 1996440"/>
                <a:gd name="connsiteX86" fmla="*/ 0 w 4411980"/>
                <a:gd name="connsiteY86" fmla="*/ 0 h 1996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Lst>
              <a:rect l="l" t="t" r="r" b="b"/>
              <a:pathLst>
                <a:path w="4411980" h="1996440">
                  <a:moveTo>
                    <a:pt x="4411980" y="1996441"/>
                  </a:moveTo>
                  <a:lnTo>
                    <a:pt x="4411980" y="1600201"/>
                  </a:lnTo>
                  <a:lnTo>
                    <a:pt x="4015740" y="1600201"/>
                  </a:lnTo>
                  <a:lnTo>
                    <a:pt x="4015740" y="1398271"/>
                  </a:lnTo>
                  <a:lnTo>
                    <a:pt x="3897630" y="1398271"/>
                  </a:lnTo>
                  <a:lnTo>
                    <a:pt x="3897630" y="1360171"/>
                  </a:lnTo>
                  <a:lnTo>
                    <a:pt x="3749040" y="1360171"/>
                  </a:lnTo>
                  <a:lnTo>
                    <a:pt x="3749040" y="1337311"/>
                  </a:lnTo>
                  <a:lnTo>
                    <a:pt x="3642360" y="1337311"/>
                  </a:lnTo>
                  <a:lnTo>
                    <a:pt x="3642360" y="1306831"/>
                  </a:lnTo>
                  <a:lnTo>
                    <a:pt x="3448050" y="1306831"/>
                  </a:lnTo>
                  <a:lnTo>
                    <a:pt x="3448050" y="1280161"/>
                  </a:lnTo>
                  <a:lnTo>
                    <a:pt x="3249930" y="1280161"/>
                  </a:lnTo>
                  <a:lnTo>
                    <a:pt x="3249930" y="1219201"/>
                  </a:lnTo>
                  <a:lnTo>
                    <a:pt x="3230880" y="1219201"/>
                  </a:lnTo>
                  <a:lnTo>
                    <a:pt x="3230880" y="1177291"/>
                  </a:lnTo>
                  <a:lnTo>
                    <a:pt x="3215640" y="1177291"/>
                  </a:lnTo>
                  <a:lnTo>
                    <a:pt x="3215640" y="1139191"/>
                  </a:lnTo>
                  <a:lnTo>
                    <a:pt x="3116580" y="1139191"/>
                  </a:lnTo>
                  <a:lnTo>
                    <a:pt x="3116580" y="1131571"/>
                  </a:lnTo>
                  <a:lnTo>
                    <a:pt x="3059430" y="1131571"/>
                  </a:lnTo>
                  <a:lnTo>
                    <a:pt x="3059430" y="1116331"/>
                  </a:lnTo>
                  <a:lnTo>
                    <a:pt x="2884170" y="1116331"/>
                  </a:lnTo>
                  <a:lnTo>
                    <a:pt x="2884170" y="1074421"/>
                  </a:lnTo>
                  <a:lnTo>
                    <a:pt x="2846070" y="1074421"/>
                  </a:lnTo>
                  <a:lnTo>
                    <a:pt x="2846070" y="1043941"/>
                  </a:lnTo>
                  <a:lnTo>
                    <a:pt x="2827020" y="1043941"/>
                  </a:lnTo>
                  <a:lnTo>
                    <a:pt x="2827020" y="1002031"/>
                  </a:lnTo>
                  <a:lnTo>
                    <a:pt x="2606040" y="1002031"/>
                  </a:lnTo>
                  <a:lnTo>
                    <a:pt x="2606040" y="986791"/>
                  </a:lnTo>
                  <a:lnTo>
                    <a:pt x="2491740" y="986791"/>
                  </a:lnTo>
                  <a:lnTo>
                    <a:pt x="2491740" y="933451"/>
                  </a:lnTo>
                  <a:lnTo>
                    <a:pt x="2461260" y="933451"/>
                  </a:lnTo>
                  <a:lnTo>
                    <a:pt x="2461260" y="895350"/>
                  </a:lnTo>
                  <a:lnTo>
                    <a:pt x="2430780" y="895350"/>
                  </a:lnTo>
                  <a:lnTo>
                    <a:pt x="2430780" y="864870"/>
                  </a:lnTo>
                  <a:lnTo>
                    <a:pt x="2308860" y="864870"/>
                  </a:lnTo>
                  <a:lnTo>
                    <a:pt x="2308860" y="853440"/>
                  </a:lnTo>
                  <a:lnTo>
                    <a:pt x="2225040" y="853440"/>
                  </a:lnTo>
                  <a:lnTo>
                    <a:pt x="2225040" y="834390"/>
                  </a:lnTo>
                  <a:lnTo>
                    <a:pt x="2114550" y="834390"/>
                  </a:lnTo>
                  <a:lnTo>
                    <a:pt x="2114550" y="788670"/>
                  </a:lnTo>
                  <a:lnTo>
                    <a:pt x="2095500" y="788670"/>
                  </a:lnTo>
                  <a:lnTo>
                    <a:pt x="2095500" y="720090"/>
                  </a:lnTo>
                  <a:lnTo>
                    <a:pt x="2023110" y="720090"/>
                  </a:lnTo>
                  <a:lnTo>
                    <a:pt x="2023110" y="701040"/>
                  </a:lnTo>
                  <a:lnTo>
                    <a:pt x="1912620" y="701040"/>
                  </a:lnTo>
                  <a:lnTo>
                    <a:pt x="1912620" y="685800"/>
                  </a:lnTo>
                  <a:lnTo>
                    <a:pt x="1817370" y="685800"/>
                  </a:lnTo>
                  <a:lnTo>
                    <a:pt x="1817370" y="666750"/>
                  </a:lnTo>
                  <a:lnTo>
                    <a:pt x="1741170" y="666750"/>
                  </a:lnTo>
                  <a:lnTo>
                    <a:pt x="1741170" y="605790"/>
                  </a:lnTo>
                  <a:lnTo>
                    <a:pt x="1718310" y="605790"/>
                  </a:lnTo>
                  <a:lnTo>
                    <a:pt x="1718310" y="510540"/>
                  </a:lnTo>
                  <a:lnTo>
                    <a:pt x="1699260" y="510540"/>
                  </a:lnTo>
                  <a:lnTo>
                    <a:pt x="1699260" y="461010"/>
                  </a:lnTo>
                  <a:lnTo>
                    <a:pt x="1558290" y="461010"/>
                  </a:lnTo>
                  <a:lnTo>
                    <a:pt x="1558290" y="441960"/>
                  </a:lnTo>
                  <a:lnTo>
                    <a:pt x="1485900" y="441960"/>
                  </a:lnTo>
                  <a:lnTo>
                    <a:pt x="1485900" y="419100"/>
                  </a:lnTo>
                  <a:lnTo>
                    <a:pt x="1344930" y="419100"/>
                  </a:lnTo>
                  <a:lnTo>
                    <a:pt x="1344930" y="365760"/>
                  </a:lnTo>
                  <a:lnTo>
                    <a:pt x="1322070" y="365760"/>
                  </a:lnTo>
                  <a:lnTo>
                    <a:pt x="1322070" y="327660"/>
                  </a:lnTo>
                  <a:lnTo>
                    <a:pt x="1280160" y="327660"/>
                  </a:lnTo>
                  <a:lnTo>
                    <a:pt x="1280160" y="308610"/>
                  </a:lnTo>
                  <a:lnTo>
                    <a:pt x="1085850" y="308610"/>
                  </a:lnTo>
                  <a:lnTo>
                    <a:pt x="1085850" y="289560"/>
                  </a:lnTo>
                  <a:lnTo>
                    <a:pt x="979170" y="289560"/>
                  </a:lnTo>
                  <a:lnTo>
                    <a:pt x="979170" y="205740"/>
                  </a:lnTo>
                  <a:lnTo>
                    <a:pt x="944880" y="205740"/>
                  </a:lnTo>
                  <a:lnTo>
                    <a:pt x="944880" y="163830"/>
                  </a:lnTo>
                  <a:lnTo>
                    <a:pt x="849630" y="163830"/>
                  </a:lnTo>
                  <a:lnTo>
                    <a:pt x="849630" y="152400"/>
                  </a:lnTo>
                  <a:lnTo>
                    <a:pt x="788670" y="152400"/>
                  </a:lnTo>
                  <a:lnTo>
                    <a:pt x="788670" y="140970"/>
                  </a:lnTo>
                  <a:lnTo>
                    <a:pt x="579120" y="140970"/>
                  </a:lnTo>
                  <a:lnTo>
                    <a:pt x="579120" y="118110"/>
                  </a:lnTo>
                  <a:lnTo>
                    <a:pt x="548640" y="118110"/>
                  </a:lnTo>
                  <a:lnTo>
                    <a:pt x="548640" y="87630"/>
                  </a:lnTo>
                  <a:lnTo>
                    <a:pt x="369570" y="87630"/>
                  </a:lnTo>
                  <a:lnTo>
                    <a:pt x="369570" y="60960"/>
                  </a:lnTo>
                  <a:lnTo>
                    <a:pt x="228600" y="60960"/>
                  </a:lnTo>
                  <a:lnTo>
                    <a:pt x="228600" y="38100"/>
                  </a:lnTo>
                  <a:lnTo>
                    <a:pt x="175260" y="38100"/>
                  </a:lnTo>
                  <a:lnTo>
                    <a:pt x="175260" y="0"/>
                  </a:lnTo>
                  <a:lnTo>
                    <a:pt x="0" y="0"/>
                  </a:lnTo>
                </a:path>
              </a:pathLst>
            </a:custGeom>
            <a:noFill/>
            <a:ln w="19050" cap="flat">
              <a:solidFill>
                <a:schemeClr val="accent1">
                  <a:alpha val="99000"/>
                </a:schemeClr>
              </a:solidFill>
              <a:prstDash val="solid"/>
              <a:miter/>
            </a:ln>
          </p:spPr>
          <p:txBody>
            <a:bodyPr rtlCol="0" anchor="ctr"/>
            <a:lstStyle/>
            <a:p>
              <a:pPr rtl="0"/>
              <a:endParaRPr lang="en-GB"/>
            </a:p>
          </p:txBody>
        </p:sp>
        <p:grpSp>
          <p:nvGrpSpPr>
            <p:cNvPr id="207" name="Group 206">
              <a:extLst>
                <a:ext uri="{FF2B5EF4-FFF2-40B4-BE49-F238E27FC236}">
                  <a16:creationId xmlns:a16="http://schemas.microsoft.com/office/drawing/2014/main" id="{6EB9749A-F986-A4A9-EBA5-89AA203708C9}"/>
                </a:ext>
              </a:extLst>
            </p:cNvPr>
            <p:cNvGrpSpPr/>
            <p:nvPr/>
          </p:nvGrpSpPr>
          <p:grpSpPr>
            <a:xfrm>
              <a:off x="1193424" y="3098800"/>
              <a:ext cx="4022398" cy="1653329"/>
              <a:chOff x="11655819" y="3429000"/>
              <a:chExt cx="4341495" cy="1653329"/>
            </a:xfrm>
          </p:grpSpPr>
          <p:sp>
            <p:nvSpPr>
              <p:cNvPr id="208" name="Free-form: Shape 239">
                <a:extLst>
                  <a:ext uri="{FF2B5EF4-FFF2-40B4-BE49-F238E27FC236}">
                    <a16:creationId xmlns:a16="http://schemas.microsoft.com/office/drawing/2014/main" id="{921D8530-8017-55E4-B706-D911C5FB9CCE}"/>
                  </a:ext>
                </a:extLst>
              </p:cNvPr>
              <p:cNvSpPr/>
              <p:nvPr/>
            </p:nvSpPr>
            <p:spPr>
              <a:xfrm>
                <a:off x="11655819" y="3429000"/>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09" name="Free-form: Shape 240">
                <a:extLst>
                  <a:ext uri="{FF2B5EF4-FFF2-40B4-BE49-F238E27FC236}">
                    <a16:creationId xmlns:a16="http://schemas.microsoft.com/office/drawing/2014/main" id="{C8E9FDE5-84D0-87F9-8498-2AE09D879202}"/>
                  </a:ext>
                </a:extLst>
              </p:cNvPr>
              <p:cNvSpPr/>
              <p:nvPr/>
            </p:nvSpPr>
            <p:spPr>
              <a:xfrm>
                <a:off x="11827270" y="3467100"/>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10" name="Free-form: Shape 241">
                <a:extLst>
                  <a:ext uri="{FF2B5EF4-FFF2-40B4-BE49-F238E27FC236}">
                    <a16:creationId xmlns:a16="http://schemas.microsoft.com/office/drawing/2014/main" id="{727C8A67-A60C-FEDC-4315-97E305D4B54D}"/>
                  </a:ext>
                </a:extLst>
              </p:cNvPr>
              <p:cNvSpPr/>
              <p:nvPr/>
            </p:nvSpPr>
            <p:spPr>
              <a:xfrm>
                <a:off x="11922520" y="3486150"/>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11" name="Free-form: Shape 242">
                <a:extLst>
                  <a:ext uri="{FF2B5EF4-FFF2-40B4-BE49-F238E27FC236}">
                    <a16:creationId xmlns:a16="http://schemas.microsoft.com/office/drawing/2014/main" id="{81F3CBEC-C0C6-CADC-F2C7-02A04793E9FD}"/>
                  </a:ext>
                </a:extLst>
              </p:cNvPr>
              <p:cNvSpPr/>
              <p:nvPr/>
            </p:nvSpPr>
            <p:spPr>
              <a:xfrm>
                <a:off x="12017769" y="3505200"/>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12" name="Free-form: Shape 243">
                <a:extLst>
                  <a:ext uri="{FF2B5EF4-FFF2-40B4-BE49-F238E27FC236}">
                    <a16:creationId xmlns:a16="http://schemas.microsoft.com/office/drawing/2014/main" id="{C2616DB9-D788-C582-112C-498E26144102}"/>
                  </a:ext>
                </a:extLst>
              </p:cNvPr>
              <p:cNvSpPr/>
              <p:nvPr/>
            </p:nvSpPr>
            <p:spPr>
              <a:xfrm>
                <a:off x="12234940" y="3573779"/>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13" name="Free-form: Shape 244">
                <a:extLst>
                  <a:ext uri="{FF2B5EF4-FFF2-40B4-BE49-F238E27FC236}">
                    <a16:creationId xmlns:a16="http://schemas.microsoft.com/office/drawing/2014/main" id="{CF6665BF-A928-E756-93D8-9F7457E923CB}"/>
                  </a:ext>
                </a:extLst>
              </p:cNvPr>
              <p:cNvSpPr/>
              <p:nvPr/>
            </p:nvSpPr>
            <p:spPr>
              <a:xfrm>
                <a:off x="12558790" y="3592830"/>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14" name="Free-form: Shape 245">
                <a:extLst>
                  <a:ext uri="{FF2B5EF4-FFF2-40B4-BE49-F238E27FC236}">
                    <a16:creationId xmlns:a16="http://schemas.microsoft.com/office/drawing/2014/main" id="{8CEB795C-EE2E-ECA9-A711-6BFDCFCD57C4}"/>
                  </a:ext>
                </a:extLst>
              </p:cNvPr>
              <p:cNvSpPr/>
              <p:nvPr/>
            </p:nvSpPr>
            <p:spPr>
              <a:xfrm>
                <a:off x="12566514" y="3718455"/>
                <a:ext cx="60750" cy="9525"/>
              </a:xfrm>
              <a:custGeom>
                <a:avLst/>
                <a:gdLst>
                  <a:gd name="connsiteX0" fmla="*/ 0 w 60750"/>
                  <a:gd name="connsiteY0" fmla="*/ 0 h 9525"/>
                  <a:gd name="connsiteX1" fmla="*/ 60750 w 60750"/>
                  <a:gd name="connsiteY1" fmla="*/ 0 h 9525"/>
                </a:gdLst>
                <a:ahLst/>
                <a:cxnLst>
                  <a:cxn ang="0">
                    <a:pos x="connsiteX0" y="connsiteY0"/>
                  </a:cxn>
                  <a:cxn ang="0">
                    <a:pos x="connsiteX1" y="connsiteY1"/>
                  </a:cxn>
                </a:cxnLst>
                <a:rect l="l" t="t" r="r" b="b"/>
                <a:pathLst>
                  <a:path w="60750" h="9525">
                    <a:moveTo>
                      <a:pt x="0" y="0"/>
                    </a:moveTo>
                    <a:lnTo>
                      <a:pt x="6075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15" name="Free-form: Shape 246">
                <a:extLst>
                  <a:ext uri="{FF2B5EF4-FFF2-40B4-BE49-F238E27FC236}">
                    <a16:creationId xmlns:a16="http://schemas.microsoft.com/office/drawing/2014/main" id="{1B4F00B5-5A72-79CA-6BD3-E784D85462A6}"/>
                  </a:ext>
                </a:extLst>
              </p:cNvPr>
              <p:cNvSpPr/>
              <p:nvPr/>
            </p:nvSpPr>
            <p:spPr>
              <a:xfrm>
                <a:off x="12928464" y="3851805"/>
                <a:ext cx="60750" cy="9525"/>
              </a:xfrm>
              <a:custGeom>
                <a:avLst/>
                <a:gdLst>
                  <a:gd name="connsiteX0" fmla="*/ 0 w 60750"/>
                  <a:gd name="connsiteY0" fmla="*/ 0 h 9525"/>
                  <a:gd name="connsiteX1" fmla="*/ 60751 w 60750"/>
                  <a:gd name="connsiteY1" fmla="*/ 0 h 9525"/>
                </a:gdLst>
                <a:ahLst/>
                <a:cxnLst>
                  <a:cxn ang="0">
                    <a:pos x="connsiteX0" y="connsiteY0"/>
                  </a:cxn>
                  <a:cxn ang="0">
                    <a:pos x="connsiteX1" y="connsiteY1"/>
                  </a:cxn>
                </a:cxnLst>
                <a:rect l="l" t="t" r="r" b="b"/>
                <a:pathLst>
                  <a:path w="60750" h="9525">
                    <a:moveTo>
                      <a:pt x="0" y="0"/>
                    </a:moveTo>
                    <a:lnTo>
                      <a:pt x="60751"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16" name="Free-form: Shape 247">
                <a:extLst>
                  <a:ext uri="{FF2B5EF4-FFF2-40B4-BE49-F238E27FC236}">
                    <a16:creationId xmlns:a16="http://schemas.microsoft.com/office/drawing/2014/main" id="{444724B2-8830-5AE0-5A0E-23C0898EE328}"/>
                  </a:ext>
                </a:extLst>
              </p:cNvPr>
              <p:cNvSpPr/>
              <p:nvPr/>
            </p:nvSpPr>
            <p:spPr>
              <a:xfrm>
                <a:off x="13149339" y="3878580"/>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17" name="Free-form: Shape 248">
                <a:extLst>
                  <a:ext uri="{FF2B5EF4-FFF2-40B4-BE49-F238E27FC236}">
                    <a16:creationId xmlns:a16="http://schemas.microsoft.com/office/drawing/2014/main" id="{8AABA822-066E-C353-55F2-A1E1C8C72110}"/>
                  </a:ext>
                </a:extLst>
              </p:cNvPr>
              <p:cNvSpPr/>
              <p:nvPr/>
            </p:nvSpPr>
            <p:spPr>
              <a:xfrm>
                <a:off x="13290414" y="3947055"/>
                <a:ext cx="60750" cy="9525"/>
              </a:xfrm>
              <a:custGeom>
                <a:avLst/>
                <a:gdLst>
                  <a:gd name="connsiteX0" fmla="*/ 60751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1" y="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18" name="Free-form: Shape 249">
                <a:extLst>
                  <a:ext uri="{FF2B5EF4-FFF2-40B4-BE49-F238E27FC236}">
                    <a16:creationId xmlns:a16="http://schemas.microsoft.com/office/drawing/2014/main" id="{B2C57A6F-0BE0-CBDB-678C-96EF452E39E1}"/>
                  </a:ext>
                </a:extLst>
              </p:cNvPr>
              <p:cNvSpPr/>
              <p:nvPr/>
            </p:nvSpPr>
            <p:spPr>
              <a:xfrm>
                <a:off x="13686654" y="4206135"/>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19" name="Free-form: Shape 250">
                <a:extLst>
                  <a:ext uri="{FF2B5EF4-FFF2-40B4-BE49-F238E27FC236}">
                    <a16:creationId xmlns:a16="http://schemas.microsoft.com/office/drawing/2014/main" id="{1CE11A70-8AD0-72EF-B82D-24573D1DCBBB}"/>
                  </a:ext>
                </a:extLst>
              </p:cNvPr>
              <p:cNvSpPr/>
              <p:nvPr/>
            </p:nvSpPr>
            <p:spPr>
              <a:xfrm>
                <a:off x="13850380" y="4282439"/>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20" name="Free-form: Shape 251">
                <a:extLst>
                  <a:ext uri="{FF2B5EF4-FFF2-40B4-BE49-F238E27FC236}">
                    <a16:creationId xmlns:a16="http://schemas.microsoft.com/office/drawing/2014/main" id="{942A5595-B3B8-7556-C077-BA0F4CEC70B2}"/>
                  </a:ext>
                </a:extLst>
              </p:cNvPr>
              <p:cNvSpPr/>
              <p:nvPr/>
            </p:nvSpPr>
            <p:spPr>
              <a:xfrm>
                <a:off x="14059930" y="4320539"/>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21" name="Free-form: Shape 252">
                <a:extLst>
                  <a:ext uri="{FF2B5EF4-FFF2-40B4-BE49-F238E27FC236}">
                    <a16:creationId xmlns:a16="http://schemas.microsoft.com/office/drawing/2014/main" id="{16FC97AB-5E2C-357A-3656-EAD54518731D}"/>
                  </a:ext>
                </a:extLst>
              </p:cNvPr>
              <p:cNvSpPr/>
              <p:nvPr/>
            </p:nvSpPr>
            <p:spPr>
              <a:xfrm>
                <a:off x="14078980" y="435863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22" name="Free-form: Shape 253">
                <a:extLst>
                  <a:ext uri="{FF2B5EF4-FFF2-40B4-BE49-F238E27FC236}">
                    <a16:creationId xmlns:a16="http://schemas.microsoft.com/office/drawing/2014/main" id="{252ABA32-57E5-A8B0-247E-B673F13B9A6C}"/>
                  </a:ext>
                </a:extLst>
              </p:cNvPr>
              <p:cNvSpPr/>
              <p:nvPr/>
            </p:nvSpPr>
            <p:spPr>
              <a:xfrm>
                <a:off x="14136130" y="441578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23" name="Free-form: Shape 254">
                <a:extLst>
                  <a:ext uri="{FF2B5EF4-FFF2-40B4-BE49-F238E27FC236}">
                    <a16:creationId xmlns:a16="http://schemas.microsoft.com/office/drawing/2014/main" id="{CF618DD4-386C-15F5-E622-3313F41E124F}"/>
                  </a:ext>
                </a:extLst>
              </p:cNvPr>
              <p:cNvSpPr/>
              <p:nvPr/>
            </p:nvSpPr>
            <p:spPr>
              <a:xfrm>
                <a:off x="14364730" y="443483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24" name="Free-form: Shape 255">
                <a:extLst>
                  <a:ext uri="{FF2B5EF4-FFF2-40B4-BE49-F238E27FC236}">
                    <a16:creationId xmlns:a16="http://schemas.microsoft.com/office/drawing/2014/main" id="{5144A773-B2A3-830F-3932-C38F838B54BC}"/>
                  </a:ext>
                </a:extLst>
              </p:cNvPr>
              <p:cNvSpPr/>
              <p:nvPr/>
            </p:nvSpPr>
            <p:spPr>
              <a:xfrm>
                <a:off x="14479030" y="449198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25" name="Free-form: Shape 256">
                <a:extLst>
                  <a:ext uri="{FF2B5EF4-FFF2-40B4-BE49-F238E27FC236}">
                    <a16:creationId xmlns:a16="http://schemas.microsoft.com/office/drawing/2014/main" id="{BB0CD579-FDF6-5AD7-4E13-14260E193477}"/>
                  </a:ext>
                </a:extLst>
              </p:cNvPr>
              <p:cNvSpPr/>
              <p:nvPr/>
            </p:nvSpPr>
            <p:spPr>
              <a:xfrm>
                <a:off x="14669530" y="454913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26" name="Free-form: Shape 257">
                <a:extLst>
                  <a:ext uri="{FF2B5EF4-FFF2-40B4-BE49-F238E27FC236}">
                    <a16:creationId xmlns:a16="http://schemas.microsoft.com/office/drawing/2014/main" id="{BB2EA217-F7FE-097A-08E9-48FB782680CA}"/>
                  </a:ext>
                </a:extLst>
              </p:cNvPr>
              <p:cNvSpPr/>
              <p:nvPr/>
            </p:nvSpPr>
            <p:spPr>
              <a:xfrm>
                <a:off x="14840980" y="460628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27" name="Free-form: Shape 258">
                <a:extLst>
                  <a:ext uri="{FF2B5EF4-FFF2-40B4-BE49-F238E27FC236}">
                    <a16:creationId xmlns:a16="http://schemas.microsoft.com/office/drawing/2014/main" id="{469B7573-5741-192B-3C5D-4DC0AEA69E60}"/>
                  </a:ext>
                </a:extLst>
              </p:cNvPr>
              <p:cNvSpPr/>
              <p:nvPr/>
            </p:nvSpPr>
            <p:spPr>
              <a:xfrm>
                <a:off x="14829654" y="4655715"/>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28" name="Free-form: Shape 259">
                <a:extLst>
                  <a:ext uri="{FF2B5EF4-FFF2-40B4-BE49-F238E27FC236}">
                    <a16:creationId xmlns:a16="http://schemas.microsoft.com/office/drawing/2014/main" id="{CCA315E0-BEC1-7C13-82EB-DF369F19C71E}"/>
                  </a:ext>
                </a:extLst>
              </p:cNvPr>
              <p:cNvSpPr/>
              <p:nvPr/>
            </p:nvSpPr>
            <p:spPr>
              <a:xfrm>
                <a:off x="14829654" y="4693815"/>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29" name="Free-form: Shape 260">
                <a:extLst>
                  <a:ext uri="{FF2B5EF4-FFF2-40B4-BE49-F238E27FC236}">
                    <a16:creationId xmlns:a16="http://schemas.microsoft.com/office/drawing/2014/main" id="{12EB2A90-8655-FDA7-DEA0-E1B3A3F44021}"/>
                  </a:ext>
                </a:extLst>
              </p:cNvPr>
              <p:cNvSpPr/>
              <p:nvPr/>
            </p:nvSpPr>
            <p:spPr>
              <a:xfrm>
                <a:off x="14848704" y="4712865"/>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30" name="Free-form: Shape 261">
                <a:extLst>
                  <a:ext uri="{FF2B5EF4-FFF2-40B4-BE49-F238E27FC236}">
                    <a16:creationId xmlns:a16="http://schemas.microsoft.com/office/drawing/2014/main" id="{8E84CF46-A47B-482B-9623-60962F8B547A}"/>
                  </a:ext>
                </a:extLst>
              </p:cNvPr>
              <p:cNvSpPr/>
              <p:nvPr/>
            </p:nvSpPr>
            <p:spPr>
              <a:xfrm>
                <a:off x="14848704" y="4712865"/>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31" name="Free-form: Shape 262">
                <a:extLst>
                  <a:ext uri="{FF2B5EF4-FFF2-40B4-BE49-F238E27FC236}">
                    <a16:creationId xmlns:a16="http://schemas.microsoft.com/office/drawing/2014/main" id="{00875FB4-F949-D6BA-6257-1789916E45FB}"/>
                  </a:ext>
                </a:extLst>
              </p:cNvPr>
              <p:cNvSpPr/>
              <p:nvPr/>
            </p:nvSpPr>
            <p:spPr>
              <a:xfrm>
                <a:off x="14863839" y="4709159"/>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32" name="Free-form: Shape 263">
                <a:extLst>
                  <a:ext uri="{FF2B5EF4-FFF2-40B4-BE49-F238E27FC236}">
                    <a16:creationId xmlns:a16="http://schemas.microsoft.com/office/drawing/2014/main" id="{38089B03-14AB-DA5D-B4CC-2E9E525CA1E3}"/>
                  </a:ext>
                </a:extLst>
              </p:cNvPr>
              <p:cNvSpPr/>
              <p:nvPr/>
            </p:nvSpPr>
            <p:spPr>
              <a:xfrm>
                <a:off x="15035289" y="4709159"/>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33" name="Free-form: Shape 264">
                <a:extLst>
                  <a:ext uri="{FF2B5EF4-FFF2-40B4-BE49-F238E27FC236}">
                    <a16:creationId xmlns:a16="http://schemas.microsoft.com/office/drawing/2014/main" id="{057D4315-7A18-C88C-B565-D071773B6A33}"/>
                  </a:ext>
                </a:extLst>
              </p:cNvPr>
              <p:cNvSpPr/>
              <p:nvPr/>
            </p:nvSpPr>
            <p:spPr>
              <a:xfrm>
                <a:off x="15206739" y="4735829"/>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34" name="Free-form: Shape 265">
                <a:extLst>
                  <a:ext uri="{FF2B5EF4-FFF2-40B4-BE49-F238E27FC236}">
                    <a16:creationId xmlns:a16="http://schemas.microsoft.com/office/drawing/2014/main" id="{3ADB437D-0780-26A2-11E6-E07A3DD318FD}"/>
                  </a:ext>
                </a:extLst>
              </p:cNvPr>
              <p:cNvSpPr/>
              <p:nvPr/>
            </p:nvSpPr>
            <p:spPr>
              <a:xfrm>
                <a:off x="15244839" y="4735829"/>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35" name="Free-form: Shape 266">
                <a:extLst>
                  <a:ext uri="{FF2B5EF4-FFF2-40B4-BE49-F238E27FC236}">
                    <a16:creationId xmlns:a16="http://schemas.microsoft.com/office/drawing/2014/main" id="{DA6D7B6F-E770-72C8-EDF6-949AACCFB1CA}"/>
                  </a:ext>
                </a:extLst>
              </p:cNvPr>
              <p:cNvSpPr/>
              <p:nvPr/>
            </p:nvSpPr>
            <p:spPr>
              <a:xfrm>
                <a:off x="15473439" y="4792979"/>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36" name="Free-form: Shape 267">
                <a:extLst>
                  <a:ext uri="{FF2B5EF4-FFF2-40B4-BE49-F238E27FC236}">
                    <a16:creationId xmlns:a16="http://schemas.microsoft.com/office/drawing/2014/main" id="{73C231E8-BB17-7669-1503-5387434FFD91}"/>
                  </a:ext>
                </a:extLst>
              </p:cNvPr>
              <p:cNvSpPr/>
              <p:nvPr/>
            </p:nvSpPr>
            <p:spPr>
              <a:xfrm>
                <a:off x="15587739" y="4831079"/>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37" name="Free-form: Shape 268">
                <a:extLst>
                  <a:ext uri="{FF2B5EF4-FFF2-40B4-BE49-F238E27FC236}">
                    <a16:creationId xmlns:a16="http://schemas.microsoft.com/office/drawing/2014/main" id="{60F9282A-11D8-25EA-65A3-682A8FCF9E43}"/>
                  </a:ext>
                </a:extLst>
              </p:cNvPr>
              <p:cNvSpPr/>
              <p:nvPr/>
            </p:nvSpPr>
            <p:spPr>
              <a:xfrm>
                <a:off x="15644889" y="5021579"/>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238" name="Free-form: Shape 269">
                <a:extLst>
                  <a:ext uri="{FF2B5EF4-FFF2-40B4-BE49-F238E27FC236}">
                    <a16:creationId xmlns:a16="http://schemas.microsoft.com/office/drawing/2014/main" id="{AF19CD43-7E39-E39A-F306-5833E0EA86D3}"/>
                  </a:ext>
                </a:extLst>
              </p:cNvPr>
              <p:cNvSpPr/>
              <p:nvPr/>
            </p:nvSpPr>
            <p:spPr>
              <a:xfrm>
                <a:off x="15987789" y="5021579"/>
                <a:ext cx="9525" cy="60750"/>
              </a:xfrm>
              <a:custGeom>
                <a:avLst/>
                <a:gdLst>
                  <a:gd name="connsiteX0" fmla="*/ 0 w 9525"/>
                  <a:gd name="connsiteY0" fmla="*/ 60751 h 60750"/>
                  <a:gd name="connsiteX1" fmla="*/ 0 w 9525"/>
                  <a:gd name="connsiteY1" fmla="*/ 0 h 60750"/>
                </a:gdLst>
                <a:ahLst/>
                <a:cxnLst>
                  <a:cxn ang="0">
                    <a:pos x="connsiteX0" y="connsiteY0"/>
                  </a:cxn>
                  <a:cxn ang="0">
                    <a:pos x="connsiteX1" y="connsiteY1"/>
                  </a:cxn>
                </a:cxnLst>
                <a:rect l="l" t="t" r="r" b="b"/>
                <a:pathLst>
                  <a:path w="9525" h="60750">
                    <a:moveTo>
                      <a:pt x="0" y="60751"/>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grpSp>
      </p:grpSp>
      <p:cxnSp>
        <p:nvCxnSpPr>
          <p:cNvPr id="239" name="Straight Connector 238">
            <a:extLst>
              <a:ext uri="{FF2B5EF4-FFF2-40B4-BE49-F238E27FC236}">
                <a16:creationId xmlns:a16="http://schemas.microsoft.com/office/drawing/2014/main" id="{C160C0E0-1E5F-40A7-D853-85223D26782F}"/>
              </a:ext>
            </a:extLst>
          </p:cNvPr>
          <p:cNvCxnSpPr>
            <a:cxnSpLocks/>
          </p:cNvCxnSpPr>
          <p:nvPr/>
        </p:nvCxnSpPr>
        <p:spPr>
          <a:xfrm>
            <a:off x="1642429" y="4131276"/>
            <a:ext cx="4633784" cy="0"/>
          </a:xfrm>
          <a:prstGeom prst="line">
            <a:avLst/>
          </a:prstGeom>
          <a:ln w="19050">
            <a:solidFill>
              <a:srgbClr val="363636"/>
            </a:solidFill>
            <a:prstDash val="sysDash"/>
          </a:ln>
        </p:spPr>
        <p:style>
          <a:lnRef idx="1">
            <a:schemeClr val="accent1"/>
          </a:lnRef>
          <a:fillRef idx="0">
            <a:schemeClr val="accent1"/>
          </a:fillRef>
          <a:effectRef idx="0">
            <a:schemeClr val="accent1"/>
          </a:effectRef>
          <a:fontRef idx="minor">
            <a:schemeClr val="tx1"/>
          </a:fontRef>
        </p:style>
      </p:cxnSp>
      <p:cxnSp>
        <p:nvCxnSpPr>
          <p:cNvPr id="245" name="Straight Connector 244">
            <a:extLst>
              <a:ext uri="{FF2B5EF4-FFF2-40B4-BE49-F238E27FC236}">
                <a16:creationId xmlns:a16="http://schemas.microsoft.com/office/drawing/2014/main" id="{B040FF79-5EE0-75CB-741A-8F45B7A19F9F}"/>
              </a:ext>
            </a:extLst>
          </p:cNvPr>
          <p:cNvCxnSpPr>
            <a:cxnSpLocks/>
          </p:cNvCxnSpPr>
          <p:nvPr/>
        </p:nvCxnSpPr>
        <p:spPr>
          <a:xfrm>
            <a:off x="7039649" y="4106109"/>
            <a:ext cx="4949985" cy="0"/>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grpSp>
        <p:nvGrpSpPr>
          <p:cNvPr id="246" name="Group 245">
            <a:extLst>
              <a:ext uri="{FF2B5EF4-FFF2-40B4-BE49-F238E27FC236}">
                <a16:creationId xmlns:a16="http://schemas.microsoft.com/office/drawing/2014/main" id="{4363354B-7BFC-815B-C5B2-02B73B8C6CC3}"/>
              </a:ext>
            </a:extLst>
          </p:cNvPr>
          <p:cNvGrpSpPr/>
          <p:nvPr/>
        </p:nvGrpSpPr>
        <p:grpSpPr>
          <a:xfrm>
            <a:off x="7088945" y="3091873"/>
            <a:ext cx="4487863" cy="411269"/>
            <a:chOff x="8110021" y="2210958"/>
            <a:chExt cx="4697731" cy="411269"/>
          </a:xfrm>
        </p:grpSpPr>
        <p:sp>
          <p:nvSpPr>
            <p:cNvPr id="247" name="Free-form: Shape 284">
              <a:extLst>
                <a:ext uri="{FF2B5EF4-FFF2-40B4-BE49-F238E27FC236}">
                  <a16:creationId xmlns:a16="http://schemas.microsoft.com/office/drawing/2014/main" id="{0DFF8524-F4F0-ABDE-2739-D6482C2EF645}"/>
                </a:ext>
              </a:extLst>
            </p:cNvPr>
            <p:cNvSpPr/>
            <p:nvPr/>
          </p:nvSpPr>
          <p:spPr>
            <a:xfrm>
              <a:off x="8110021" y="2245037"/>
              <a:ext cx="4693919" cy="350519"/>
            </a:xfrm>
            <a:custGeom>
              <a:avLst/>
              <a:gdLst>
                <a:gd name="connsiteX0" fmla="*/ 4693920 w 4693919"/>
                <a:gd name="connsiteY0" fmla="*/ 350520 h 350519"/>
                <a:gd name="connsiteX1" fmla="*/ 3909060 w 4693919"/>
                <a:gd name="connsiteY1" fmla="*/ 350520 h 350519"/>
                <a:gd name="connsiteX2" fmla="*/ 3909060 w 4693919"/>
                <a:gd name="connsiteY2" fmla="*/ 327660 h 350519"/>
                <a:gd name="connsiteX3" fmla="*/ 3528060 w 4693919"/>
                <a:gd name="connsiteY3" fmla="*/ 327660 h 350519"/>
                <a:gd name="connsiteX4" fmla="*/ 3528060 w 4693919"/>
                <a:gd name="connsiteY4" fmla="*/ 304800 h 350519"/>
                <a:gd name="connsiteX5" fmla="*/ 3482340 w 4693919"/>
                <a:gd name="connsiteY5" fmla="*/ 304800 h 350519"/>
                <a:gd name="connsiteX6" fmla="*/ 3482340 w 4693919"/>
                <a:gd name="connsiteY6" fmla="*/ 285750 h 350519"/>
                <a:gd name="connsiteX7" fmla="*/ 3208020 w 4693919"/>
                <a:gd name="connsiteY7" fmla="*/ 285750 h 350519"/>
                <a:gd name="connsiteX8" fmla="*/ 3208020 w 4693919"/>
                <a:gd name="connsiteY8" fmla="*/ 259080 h 350519"/>
                <a:gd name="connsiteX9" fmla="*/ 2990850 w 4693919"/>
                <a:gd name="connsiteY9" fmla="*/ 259080 h 350519"/>
                <a:gd name="connsiteX10" fmla="*/ 2990850 w 4693919"/>
                <a:gd name="connsiteY10" fmla="*/ 228600 h 350519"/>
                <a:gd name="connsiteX11" fmla="*/ 2735580 w 4693919"/>
                <a:gd name="connsiteY11" fmla="*/ 228600 h 350519"/>
                <a:gd name="connsiteX12" fmla="*/ 2735580 w 4693919"/>
                <a:gd name="connsiteY12" fmla="*/ 217170 h 350519"/>
                <a:gd name="connsiteX13" fmla="*/ 2564130 w 4693919"/>
                <a:gd name="connsiteY13" fmla="*/ 217170 h 350519"/>
                <a:gd name="connsiteX14" fmla="*/ 2564130 w 4693919"/>
                <a:gd name="connsiteY14" fmla="*/ 186690 h 350519"/>
                <a:gd name="connsiteX15" fmla="*/ 2461260 w 4693919"/>
                <a:gd name="connsiteY15" fmla="*/ 186690 h 350519"/>
                <a:gd name="connsiteX16" fmla="*/ 2461260 w 4693919"/>
                <a:gd name="connsiteY16" fmla="*/ 156210 h 350519"/>
                <a:gd name="connsiteX17" fmla="*/ 2392680 w 4693919"/>
                <a:gd name="connsiteY17" fmla="*/ 156210 h 350519"/>
                <a:gd name="connsiteX18" fmla="*/ 2392680 w 4693919"/>
                <a:gd name="connsiteY18" fmla="*/ 137160 h 350519"/>
                <a:gd name="connsiteX19" fmla="*/ 2308860 w 4693919"/>
                <a:gd name="connsiteY19" fmla="*/ 137160 h 350519"/>
                <a:gd name="connsiteX20" fmla="*/ 2308860 w 4693919"/>
                <a:gd name="connsiteY20" fmla="*/ 125730 h 350519"/>
                <a:gd name="connsiteX21" fmla="*/ 2167890 w 4693919"/>
                <a:gd name="connsiteY21" fmla="*/ 125730 h 350519"/>
                <a:gd name="connsiteX22" fmla="*/ 2167890 w 4693919"/>
                <a:gd name="connsiteY22" fmla="*/ 110490 h 350519"/>
                <a:gd name="connsiteX23" fmla="*/ 2099310 w 4693919"/>
                <a:gd name="connsiteY23" fmla="*/ 110490 h 350519"/>
                <a:gd name="connsiteX24" fmla="*/ 2099310 w 4693919"/>
                <a:gd name="connsiteY24" fmla="*/ 91440 h 350519"/>
                <a:gd name="connsiteX25" fmla="*/ 1840230 w 4693919"/>
                <a:gd name="connsiteY25" fmla="*/ 91440 h 350519"/>
                <a:gd name="connsiteX26" fmla="*/ 1840230 w 4693919"/>
                <a:gd name="connsiteY26" fmla="*/ 68580 h 350519"/>
                <a:gd name="connsiteX27" fmla="*/ 1535430 w 4693919"/>
                <a:gd name="connsiteY27" fmla="*/ 68580 h 350519"/>
                <a:gd name="connsiteX28" fmla="*/ 1535430 w 4693919"/>
                <a:gd name="connsiteY28" fmla="*/ 57150 h 350519"/>
                <a:gd name="connsiteX29" fmla="*/ 1314450 w 4693919"/>
                <a:gd name="connsiteY29" fmla="*/ 57150 h 350519"/>
                <a:gd name="connsiteX30" fmla="*/ 1314450 w 4693919"/>
                <a:gd name="connsiteY30" fmla="*/ 41910 h 350519"/>
                <a:gd name="connsiteX31" fmla="*/ 1078230 w 4693919"/>
                <a:gd name="connsiteY31" fmla="*/ 41910 h 350519"/>
                <a:gd name="connsiteX32" fmla="*/ 1078230 w 4693919"/>
                <a:gd name="connsiteY32" fmla="*/ 30480 h 350519"/>
                <a:gd name="connsiteX33" fmla="*/ 906780 w 4693919"/>
                <a:gd name="connsiteY33" fmla="*/ 30480 h 350519"/>
                <a:gd name="connsiteX34" fmla="*/ 906780 w 4693919"/>
                <a:gd name="connsiteY34" fmla="*/ 19050 h 350519"/>
                <a:gd name="connsiteX35" fmla="*/ 640080 w 4693919"/>
                <a:gd name="connsiteY35" fmla="*/ 19050 h 350519"/>
                <a:gd name="connsiteX36" fmla="*/ 640080 w 4693919"/>
                <a:gd name="connsiteY36" fmla="*/ 0 h 350519"/>
                <a:gd name="connsiteX37" fmla="*/ 327660 w 4693919"/>
                <a:gd name="connsiteY37" fmla="*/ 0 h 350519"/>
                <a:gd name="connsiteX38" fmla="*/ 327660 w 4693919"/>
                <a:gd name="connsiteY38" fmla="*/ 0 h 350519"/>
                <a:gd name="connsiteX39" fmla="*/ 0 w 4693919"/>
                <a:gd name="connsiteY39" fmla="*/ 0 h 350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4693919" h="350519">
                  <a:moveTo>
                    <a:pt x="4693920" y="350520"/>
                  </a:moveTo>
                  <a:lnTo>
                    <a:pt x="3909060" y="350520"/>
                  </a:lnTo>
                  <a:lnTo>
                    <a:pt x="3909060" y="327660"/>
                  </a:lnTo>
                  <a:lnTo>
                    <a:pt x="3528060" y="327660"/>
                  </a:lnTo>
                  <a:lnTo>
                    <a:pt x="3528060" y="304800"/>
                  </a:lnTo>
                  <a:lnTo>
                    <a:pt x="3482340" y="304800"/>
                  </a:lnTo>
                  <a:lnTo>
                    <a:pt x="3482340" y="285750"/>
                  </a:lnTo>
                  <a:lnTo>
                    <a:pt x="3208020" y="285750"/>
                  </a:lnTo>
                  <a:lnTo>
                    <a:pt x="3208020" y="259080"/>
                  </a:lnTo>
                  <a:lnTo>
                    <a:pt x="2990850" y="259080"/>
                  </a:lnTo>
                  <a:lnTo>
                    <a:pt x="2990850" y="228600"/>
                  </a:lnTo>
                  <a:lnTo>
                    <a:pt x="2735580" y="228600"/>
                  </a:lnTo>
                  <a:lnTo>
                    <a:pt x="2735580" y="217170"/>
                  </a:lnTo>
                  <a:lnTo>
                    <a:pt x="2564130" y="217170"/>
                  </a:lnTo>
                  <a:lnTo>
                    <a:pt x="2564130" y="186690"/>
                  </a:lnTo>
                  <a:lnTo>
                    <a:pt x="2461260" y="186690"/>
                  </a:lnTo>
                  <a:lnTo>
                    <a:pt x="2461260" y="156210"/>
                  </a:lnTo>
                  <a:lnTo>
                    <a:pt x="2392680" y="156210"/>
                  </a:lnTo>
                  <a:lnTo>
                    <a:pt x="2392680" y="137160"/>
                  </a:lnTo>
                  <a:lnTo>
                    <a:pt x="2308860" y="137160"/>
                  </a:lnTo>
                  <a:lnTo>
                    <a:pt x="2308860" y="125730"/>
                  </a:lnTo>
                  <a:lnTo>
                    <a:pt x="2167890" y="125730"/>
                  </a:lnTo>
                  <a:lnTo>
                    <a:pt x="2167890" y="110490"/>
                  </a:lnTo>
                  <a:lnTo>
                    <a:pt x="2099310" y="110490"/>
                  </a:lnTo>
                  <a:lnTo>
                    <a:pt x="2099310" y="91440"/>
                  </a:lnTo>
                  <a:lnTo>
                    <a:pt x="1840230" y="91440"/>
                  </a:lnTo>
                  <a:lnTo>
                    <a:pt x="1840230" y="68580"/>
                  </a:lnTo>
                  <a:lnTo>
                    <a:pt x="1535430" y="68580"/>
                  </a:lnTo>
                  <a:lnTo>
                    <a:pt x="1535430" y="57150"/>
                  </a:lnTo>
                  <a:lnTo>
                    <a:pt x="1314450" y="57150"/>
                  </a:lnTo>
                  <a:lnTo>
                    <a:pt x="1314450" y="41910"/>
                  </a:lnTo>
                  <a:lnTo>
                    <a:pt x="1078230" y="41910"/>
                  </a:lnTo>
                  <a:lnTo>
                    <a:pt x="1078230" y="30480"/>
                  </a:lnTo>
                  <a:lnTo>
                    <a:pt x="906780" y="30480"/>
                  </a:lnTo>
                  <a:lnTo>
                    <a:pt x="906780" y="19050"/>
                  </a:lnTo>
                  <a:lnTo>
                    <a:pt x="640080" y="19050"/>
                  </a:lnTo>
                  <a:lnTo>
                    <a:pt x="640080" y="0"/>
                  </a:lnTo>
                  <a:lnTo>
                    <a:pt x="327660" y="0"/>
                  </a:lnTo>
                  <a:lnTo>
                    <a:pt x="327660" y="0"/>
                  </a:lnTo>
                  <a:lnTo>
                    <a:pt x="0" y="0"/>
                  </a:lnTo>
                </a:path>
              </a:pathLst>
            </a:custGeom>
            <a:noFill/>
            <a:ln w="19050" cap="flat">
              <a:solidFill>
                <a:schemeClr val="accent2">
                  <a:alpha val="99000"/>
                </a:schemeClr>
              </a:solidFill>
              <a:prstDash val="solid"/>
              <a:miter/>
            </a:ln>
          </p:spPr>
          <p:txBody>
            <a:bodyPr rtlCol="0" anchor="ctr"/>
            <a:lstStyle/>
            <a:p>
              <a:pPr rtl="0"/>
              <a:endParaRPr lang="en-GB"/>
            </a:p>
          </p:txBody>
        </p:sp>
        <p:grpSp>
          <p:nvGrpSpPr>
            <p:cNvPr id="248" name="Group 247">
              <a:extLst>
                <a:ext uri="{FF2B5EF4-FFF2-40B4-BE49-F238E27FC236}">
                  <a16:creationId xmlns:a16="http://schemas.microsoft.com/office/drawing/2014/main" id="{BEDF8634-F976-9913-2DD4-F87F70A6AB0A}"/>
                </a:ext>
              </a:extLst>
            </p:cNvPr>
            <p:cNvGrpSpPr/>
            <p:nvPr/>
          </p:nvGrpSpPr>
          <p:grpSpPr>
            <a:xfrm>
              <a:off x="8148121" y="2210958"/>
              <a:ext cx="4659631" cy="411269"/>
              <a:chOff x="8148121" y="2210958"/>
              <a:chExt cx="4659631" cy="411269"/>
            </a:xfrm>
          </p:grpSpPr>
          <p:sp>
            <p:nvSpPr>
              <p:cNvPr id="249" name="Free-form: Shape 285">
                <a:extLst>
                  <a:ext uri="{FF2B5EF4-FFF2-40B4-BE49-F238E27FC236}">
                    <a16:creationId xmlns:a16="http://schemas.microsoft.com/office/drawing/2014/main" id="{3D2D560D-DB14-B792-F0C7-FBF98B26C3D7}"/>
                  </a:ext>
                </a:extLst>
              </p:cNvPr>
              <p:cNvSpPr/>
              <p:nvPr/>
            </p:nvSpPr>
            <p:spPr>
              <a:xfrm>
                <a:off x="8148121" y="2210958"/>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50" name="Free-form: Shape 286">
                <a:extLst>
                  <a:ext uri="{FF2B5EF4-FFF2-40B4-BE49-F238E27FC236}">
                    <a16:creationId xmlns:a16="http://schemas.microsoft.com/office/drawing/2014/main" id="{7E395808-9AC7-410E-4557-6026D59C4AD0}"/>
                  </a:ext>
                </a:extLst>
              </p:cNvPr>
              <p:cNvSpPr/>
              <p:nvPr/>
            </p:nvSpPr>
            <p:spPr>
              <a:xfrm>
                <a:off x="8243372" y="2210958"/>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51" name="Free-form: Shape 287">
                <a:extLst>
                  <a:ext uri="{FF2B5EF4-FFF2-40B4-BE49-F238E27FC236}">
                    <a16:creationId xmlns:a16="http://schemas.microsoft.com/office/drawing/2014/main" id="{979E82A0-4DE7-0C14-8DE7-9C99786B898B}"/>
                  </a:ext>
                </a:extLst>
              </p:cNvPr>
              <p:cNvSpPr/>
              <p:nvPr/>
            </p:nvSpPr>
            <p:spPr>
              <a:xfrm>
                <a:off x="8281472" y="2210958"/>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52" name="Free-form: Shape 288">
                <a:extLst>
                  <a:ext uri="{FF2B5EF4-FFF2-40B4-BE49-F238E27FC236}">
                    <a16:creationId xmlns:a16="http://schemas.microsoft.com/office/drawing/2014/main" id="{B59E02C7-62D4-3BE2-F29F-F70B9A0493F6}"/>
                  </a:ext>
                </a:extLst>
              </p:cNvPr>
              <p:cNvSpPr/>
              <p:nvPr/>
            </p:nvSpPr>
            <p:spPr>
              <a:xfrm>
                <a:off x="8357672" y="2210958"/>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53" name="Free-form: Shape 289">
                <a:extLst>
                  <a:ext uri="{FF2B5EF4-FFF2-40B4-BE49-F238E27FC236}">
                    <a16:creationId xmlns:a16="http://schemas.microsoft.com/office/drawing/2014/main" id="{7DCD2620-FF36-99BC-2E9D-0589F7D7F3FA}"/>
                  </a:ext>
                </a:extLst>
              </p:cNvPr>
              <p:cNvSpPr/>
              <p:nvPr/>
            </p:nvSpPr>
            <p:spPr>
              <a:xfrm>
                <a:off x="8967272" y="2230008"/>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54" name="Free-form: Shape 290">
                <a:extLst>
                  <a:ext uri="{FF2B5EF4-FFF2-40B4-BE49-F238E27FC236}">
                    <a16:creationId xmlns:a16="http://schemas.microsoft.com/office/drawing/2014/main" id="{66C708AB-F773-B2F9-BA87-34C8251217FF}"/>
                  </a:ext>
                </a:extLst>
              </p:cNvPr>
              <p:cNvSpPr/>
              <p:nvPr/>
            </p:nvSpPr>
            <p:spPr>
              <a:xfrm>
                <a:off x="9005372" y="2230008"/>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55" name="Free-form: Shape 291">
                <a:extLst>
                  <a:ext uri="{FF2B5EF4-FFF2-40B4-BE49-F238E27FC236}">
                    <a16:creationId xmlns:a16="http://schemas.microsoft.com/office/drawing/2014/main" id="{3BBEA851-BC6E-2AEB-708D-88FAF4A0599E}"/>
                  </a:ext>
                </a:extLst>
              </p:cNvPr>
              <p:cNvSpPr/>
              <p:nvPr/>
            </p:nvSpPr>
            <p:spPr>
              <a:xfrm>
                <a:off x="9062522" y="2249058"/>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56" name="Free-form: Shape 292">
                <a:extLst>
                  <a:ext uri="{FF2B5EF4-FFF2-40B4-BE49-F238E27FC236}">
                    <a16:creationId xmlns:a16="http://schemas.microsoft.com/office/drawing/2014/main" id="{D28EC143-997C-C14D-66A9-72AF99E71C0A}"/>
                  </a:ext>
                </a:extLst>
              </p:cNvPr>
              <p:cNvSpPr/>
              <p:nvPr/>
            </p:nvSpPr>
            <p:spPr>
              <a:xfrm>
                <a:off x="9359701" y="225667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57" name="Free-form: Shape 293">
                <a:extLst>
                  <a:ext uri="{FF2B5EF4-FFF2-40B4-BE49-F238E27FC236}">
                    <a16:creationId xmlns:a16="http://schemas.microsoft.com/office/drawing/2014/main" id="{098E968B-886E-1C76-1BA6-E30FC4603E85}"/>
                  </a:ext>
                </a:extLst>
              </p:cNvPr>
              <p:cNvSpPr/>
              <p:nvPr/>
            </p:nvSpPr>
            <p:spPr>
              <a:xfrm>
                <a:off x="9683551" y="227572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58" name="Free-form: Shape 294">
                <a:extLst>
                  <a:ext uri="{FF2B5EF4-FFF2-40B4-BE49-F238E27FC236}">
                    <a16:creationId xmlns:a16="http://schemas.microsoft.com/office/drawing/2014/main" id="{3F99501D-7C86-FE47-052C-269C65670DEF}"/>
                  </a:ext>
                </a:extLst>
              </p:cNvPr>
              <p:cNvSpPr/>
              <p:nvPr/>
            </p:nvSpPr>
            <p:spPr>
              <a:xfrm>
                <a:off x="10140751" y="231382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59" name="Free-form: Shape 295">
                <a:extLst>
                  <a:ext uri="{FF2B5EF4-FFF2-40B4-BE49-F238E27FC236}">
                    <a16:creationId xmlns:a16="http://schemas.microsoft.com/office/drawing/2014/main" id="{FABB5B86-4701-E7DD-E6B2-0692B95B055D}"/>
                  </a:ext>
                </a:extLst>
              </p:cNvPr>
              <p:cNvSpPr/>
              <p:nvPr/>
            </p:nvSpPr>
            <p:spPr>
              <a:xfrm>
                <a:off x="10502701" y="23709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60" name="Free-form: Shape 296">
                <a:extLst>
                  <a:ext uri="{FF2B5EF4-FFF2-40B4-BE49-F238E27FC236}">
                    <a16:creationId xmlns:a16="http://schemas.microsoft.com/office/drawing/2014/main" id="{698DAAC1-E16E-4D16-0A33-3FC3411EEE12}"/>
                  </a:ext>
                </a:extLst>
              </p:cNvPr>
              <p:cNvSpPr/>
              <p:nvPr/>
            </p:nvSpPr>
            <p:spPr>
              <a:xfrm>
                <a:off x="10540801" y="23709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61" name="Free-form: Shape 297">
                <a:extLst>
                  <a:ext uri="{FF2B5EF4-FFF2-40B4-BE49-F238E27FC236}">
                    <a16:creationId xmlns:a16="http://schemas.microsoft.com/office/drawing/2014/main" id="{82DA9D25-52F9-25DF-F037-2E87F266EDDF}"/>
                  </a:ext>
                </a:extLst>
              </p:cNvPr>
              <p:cNvSpPr/>
              <p:nvPr/>
            </p:nvSpPr>
            <p:spPr>
              <a:xfrm>
                <a:off x="10559852" y="23900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62" name="Free-form: Shape 298">
                <a:extLst>
                  <a:ext uri="{FF2B5EF4-FFF2-40B4-BE49-F238E27FC236}">
                    <a16:creationId xmlns:a16="http://schemas.microsoft.com/office/drawing/2014/main" id="{F719A52C-5F50-2D69-93A7-F5714671D1CA}"/>
                  </a:ext>
                </a:extLst>
              </p:cNvPr>
              <p:cNvSpPr/>
              <p:nvPr/>
            </p:nvSpPr>
            <p:spPr>
              <a:xfrm>
                <a:off x="10597952" y="23900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63" name="Free-form: Shape 299">
                <a:extLst>
                  <a:ext uri="{FF2B5EF4-FFF2-40B4-BE49-F238E27FC236}">
                    <a16:creationId xmlns:a16="http://schemas.microsoft.com/office/drawing/2014/main" id="{16264D62-8C90-F628-E740-B90444588CF1}"/>
                  </a:ext>
                </a:extLst>
              </p:cNvPr>
              <p:cNvSpPr/>
              <p:nvPr/>
            </p:nvSpPr>
            <p:spPr>
              <a:xfrm>
                <a:off x="10636052" y="23900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64" name="Free-form: Shape 300">
                <a:extLst>
                  <a:ext uri="{FF2B5EF4-FFF2-40B4-BE49-F238E27FC236}">
                    <a16:creationId xmlns:a16="http://schemas.microsoft.com/office/drawing/2014/main" id="{5B032306-C0D5-40BA-4978-3F6060847845}"/>
                  </a:ext>
                </a:extLst>
              </p:cNvPr>
              <p:cNvSpPr/>
              <p:nvPr/>
            </p:nvSpPr>
            <p:spPr>
              <a:xfrm>
                <a:off x="10655102" y="23900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65" name="Free-form: Shape 301">
                <a:extLst>
                  <a:ext uri="{FF2B5EF4-FFF2-40B4-BE49-F238E27FC236}">
                    <a16:creationId xmlns:a16="http://schemas.microsoft.com/office/drawing/2014/main" id="{9BEC21E3-235B-3583-D3D6-2805E6C0BE96}"/>
                  </a:ext>
                </a:extLst>
              </p:cNvPr>
              <p:cNvSpPr/>
              <p:nvPr/>
            </p:nvSpPr>
            <p:spPr>
              <a:xfrm>
                <a:off x="10674152" y="24281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66" name="Free-form: Shape 302">
                <a:extLst>
                  <a:ext uri="{FF2B5EF4-FFF2-40B4-BE49-F238E27FC236}">
                    <a16:creationId xmlns:a16="http://schemas.microsoft.com/office/drawing/2014/main" id="{E96AA62F-F163-F5FA-CF1E-155E3D312CDD}"/>
                  </a:ext>
                </a:extLst>
              </p:cNvPr>
              <p:cNvSpPr/>
              <p:nvPr/>
            </p:nvSpPr>
            <p:spPr>
              <a:xfrm>
                <a:off x="10712252" y="24281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67" name="Free-form: Shape 303">
                <a:extLst>
                  <a:ext uri="{FF2B5EF4-FFF2-40B4-BE49-F238E27FC236}">
                    <a16:creationId xmlns:a16="http://schemas.microsoft.com/office/drawing/2014/main" id="{274BF453-2058-D019-EA4C-07E10F689D7C}"/>
                  </a:ext>
                </a:extLst>
              </p:cNvPr>
              <p:cNvSpPr/>
              <p:nvPr/>
            </p:nvSpPr>
            <p:spPr>
              <a:xfrm>
                <a:off x="10750352" y="24281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68" name="Free-form: Shape 304">
                <a:extLst>
                  <a:ext uri="{FF2B5EF4-FFF2-40B4-BE49-F238E27FC236}">
                    <a16:creationId xmlns:a16="http://schemas.microsoft.com/office/drawing/2014/main" id="{8ACA1CC9-0465-79EF-96CC-7AD0514FF2AF}"/>
                  </a:ext>
                </a:extLst>
              </p:cNvPr>
              <p:cNvSpPr/>
              <p:nvPr/>
            </p:nvSpPr>
            <p:spPr>
              <a:xfrm>
                <a:off x="10788452" y="24281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69" name="Free-form: Shape 305">
                <a:extLst>
                  <a:ext uri="{FF2B5EF4-FFF2-40B4-BE49-F238E27FC236}">
                    <a16:creationId xmlns:a16="http://schemas.microsoft.com/office/drawing/2014/main" id="{8DD6E451-13A2-B246-FF5B-0F0E642B15D4}"/>
                  </a:ext>
                </a:extLst>
              </p:cNvPr>
              <p:cNvSpPr/>
              <p:nvPr/>
            </p:nvSpPr>
            <p:spPr>
              <a:xfrm>
                <a:off x="10826552" y="24281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70" name="Free-form: Shape 306">
                <a:extLst>
                  <a:ext uri="{FF2B5EF4-FFF2-40B4-BE49-F238E27FC236}">
                    <a16:creationId xmlns:a16="http://schemas.microsoft.com/office/drawing/2014/main" id="{57E18D5B-D62D-F41E-E3C0-83AD65C7F1A0}"/>
                  </a:ext>
                </a:extLst>
              </p:cNvPr>
              <p:cNvSpPr/>
              <p:nvPr/>
            </p:nvSpPr>
            <p:spPr>
              <a:xfrm>
                <a:off x="10853222" y="244336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71" name="Free-form: Shape 307">
                <a:extLst>
                  <a:ext uri="{FF2B5EF4-FFF2-40B4-BE49-F238E27FC236}">
                    <a16:creationId xmlns:a16="http://schemas.microsoft.com/office/drawing/2014/main" id="{7EDEAF63-5558-DE24-3AE9-CDEB2EDBFA59}"/>
                  </a:ext>
                </a:extLst>
              </p:cNvPr>
              <p:cNvSpPr/>
              <p:nvPr/>
            </p:nvSpPr>
            <p:spPr>
              <a:xfrm>
                <a:off x="10891322" y="244336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72" name="Free-form: Shape 308">
                <a:extLst>
                  <a:ext uri="{FF2B5EF4-FFF2-40B4-BE49-F238E27FC236}">
                    <a16:creationId xmlns:a16="http://schemas.microsoft.com/office/drawing/2014/main" id="{D0F43B47-2D26-EDDA-0EB4-73FF9AE1C2EC}"/>
                  </a:ext>
                </a:extLst>
              </p:cNvPr>
              <p:cNvSpPr/>
              <p:nvPr/>
            </p:nvSpPr>
            <p:spPr>
              <a:xfrm>
                <a:off x="10910372" y="244336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73" name="Free-form: Shape 309">
                <a:extLst>
                  <a:ext uri="{FF2B5EF4-FFF2-40B4-BE49-F238E27FC236}">
                    <a16:creationId xmlns:a16="http://schemas.microsoft.com/office/drawing/2014/main" id="{F3D38E36-7A33-7EDD-E6F0-8F920D777FE9}"/>
                  </a:ext>
                </a:extLst>
              </p:cNvPr>
              <p:cNvSpPr/>
              <p:nvPr/>
            </p:nvSpPr>
            <p:spPr>
              <a:xfrm>
                <a:off x="10929422" y="244336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74" name="Free-form: Shape 310">
                <a:extLst>
                  <a:ext uri="{FF2B5EF4-FFF2-40B4-BE49-F238E27FC236}">
                    <a16:creationId xmlns:a16="http://schemas.microsoft.com/office/drawing/2014/main" id="{A17DE181-18EC-D802-31F2-2E41F846A253}"/>
                  </a:ext>
                </a:extLst>
              </p:cNvPr>
              <p:cNvSpPr/>
              <p:nvPr/>
            </p:nvSpPr>
            <p:spPr>
              <a:xfrm>
                <a:off x="10948472" y="244336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75" name="Free-form: Shape 311">
                <a:extLst>
                  <a:ext uri="{FF2B5EF4-FFF2-40B4-BE49-F238E27FC236}">
                    <a16:creationId xmlns:a16="http://schemas.microsoft.com/office/drawing/2014/main" id="{12CD329D-6E7B-5D59-04E6-2F256D2FA72E}"/>
                  </a:ext>
                </a:extLst>
              </p:cNvPr>
              <p:cNvSpPr/>
              <p:nvPr/>
            </p:nvSpPr>
            <p:spPr>
              <a:xfrm>
                <a:off x="10986572" y="244336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76" name="Free-form: Shape 312">
                <a:extLst>
                  <a:ext uri="{FF2B5EF4-FFF2-40B4-BE49-F238E27FC236}">
                    <a16:creationId xmlns:a16="http://schemas.microsoft.com/office/drawing/2014/main" id="{E3AF8F84-3C48-8A4B-C5AC-0B26469E12DC}"/>
                  </a:ext>
                </a:extLst>
              </p:cNvPr>
              <p:cNvSpPr/>
              <p:nvPr/>
            </p:nvSpPr>
            <p:spPr>
              <a:xfrm>
                <a:off x="11005622" y="244336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77" name="Free-form: Shape 313">
                <a:extLst>
                  <a:ext uri="{FF2B5EF4-FFF2-40B4-BE49-F238E27FC236}">
                    <a16:creationId xmlns:a16="http://schemas.microsoft.com/office/drawing/2014/main" id="{A65C3830-379E-4E2C-BC7E-557EA76E024E}"/>
                  </a:ext>
                </a:extLst>
              </p:cNvPr>
              <p:cNvSpPr/>
              <p:nvPr/>
            </p:nvSpPr>
            <p:spPr>
              <a:xfrm>
                <a:off x="11062772" y="244336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78" name="Free-form: Shape 314">
                <a:extLst>
                  <a:ext uri="{FF2B5EF4-FFF2-40B4-BE49-F238E27FC236}">
                    <a16:creationId xmlns:a16="http://schemas.microsoft.com/office/drawing/2014/main" id="{E3D5239A-AA9A-BF0D-DC9B-45F3B2140F6F}"/>
                  </a:ext>
                </a:extLst>
              </p:cNvPr>
              <p:cNvSpPr/>
              <p:nvPr/>
            </p:nvSpPr>
            <p:spPr>
              <a:xfrm>
                <a:off x="11043722" y="2443367"/>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79" name="Free-form: Shape 315">
                <a:extLst>
                  <a:ext uri="{FF2B5EF4-FFF2-40B4-BE49-F238E27FC236}">
                    <a16:creationId xmlns:a16="http://schemas.microsoft.com/office/drawing/2014/main" id="{3DA51A7D-EA20-1322-29BD-5AED5FAF7153}"/>
                  </a:ext>
                </a:extLst>
              </p:cNvPr>
              <p:cNvSpPr/>
              <p:nvPr/>
            </p:nvSpPr>
            <p:spPr>
              <a:xfrm>
                <a:off x="11093252" y="2473848"/>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80" name="Free-form: Shape 316">
                <a:extLst>
                  <a:ext uri="{FF2B5EF4-FFF2-40B4-BE49-F238E27FC236}">
                    <a16:creationId xmlns:a16="http://schemas.microsoft.com/office/drawing/2014/main" id="{1B7D35E2-2243-7851-5E43-B985989F3CD8}"/>
                  </a:ext>
                </a:extLst>
              </p:cNvPr>
              <p:cNvSpPr/>
              <p:nvPr/>
            </p:nvSpPr>
            <p:spPr>
              <a:xfrm>
                <a:off x="11150402" y="2473848"/>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81" name="Free-form: Shape 317">
                <a:extLst>
                  <a:ext uri="{FF2B5EF4-FFF2-40B4-BE49-F238E27FC236}">
                    <a16:creationId xmlns:a16="http://schemas.microsoft.com/office/drawing/2014/main" id="{6974C040-90B1-3774-1B1F-7DAC748B014E}"/>
                  </a:ext>
                </a:extLst>
              </p:cNvPr>
              <p:cNvSpPr/>
              <p:nvPr/>
            </p:nvSpPr>
            <p:spPr>
              <a:xfrm>
                <a:off x="11188502" y="2473848"/>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82" name="Free-form: Shape 318">
                <a:extLst>
                  <a:ext uri="{FF2B5EF4-FFF2-40B4-BE49-F238E27FC236}">
                    <a16:creationId xmlns:a16="http://schemas.microsoft.com/office/drawing/2014/main" id="{A9D44FC7-E19F-D836-1371-3B89FA4E5F53}"/>
                  </a:ext>
                </a:extLst>
              </p:cNvPr>
              <p:cNvSpPr/>
              <p:nvPr/>
            </p:nvSpPr>
            <p:spPr>
              <a:xfrm>
                <a:off x="11226602" y="2473848"/>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83" name="Free-form: Shape 319">
                <a:extLst>
                  <a:ext uri="{FF2B5EF4-FFF2-40B4-BE49-F238E27FC236}">
                    <a16:creationId xmlns:a16="http://schemas.microsoft.com/office/drawing/2014/main" id="{53FEED47-E2DE-5AAB-AC49-F2335D72FD90}"/>
                  </a:ext>
                </a:extLst>
              </p:cNvPr>
              <p:cNvSpPr/>
              <p:nvPr/>
            </p:nvSpPr>
            <p:spPr>
              <a:xfrm>
                <a:off x="11245652" y="2473848"/>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84" name="Free-form: Shape 320">
                <a:extLst>
                  <a:ext uri="{FF2B5EF4-FFF2-40B4-BE49-F238E27FC236}">
                    <a16:creationId xmlns:a16="http://schemas.microsoft.com/office/drawing/2014/main" id="{0F72C60F-E713-733A-A34A-D52B7D35C1F0}"/>
                  </a:ext>
                </a:extLst>
              </p:cNvPr>
              <p:cNvSpPr/>
              <p:nvPr/>
            </p:nvSpPr>
            <p:spPr>
              <a:xfrm>
                <a:off x="11283752" y="2473848"/>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85" name="Free-form: Shape 321">
                <a:extLst>
                  <a:ext uri="{FF2B5EF4-FFF2-40B4-BE49-F238E27FC236}">
                    <a16:creationId xmlns:a16="http://schemas.microsoft.com/office/drawing/2014/main" id="{2F283186-D59D-7F47-B7B5-2DF4056F308C}"/>
                  </a:ext>
                </a:extLst>
              </p:cNvPr>
              <p:cNvSpPr/>
              <p:nvPr/>
            </p:nvSpPr>
            <p:spPr>
              <a:xfrm>
                <a:off x="11327566" y="249670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86" name="Free-form: Shape 322">
                <a:extLst>
                  <a:ext uri="{FF2B5EF4-FFF2-40B4-BE49-F238E27FC236}">
                    <a16:creationId xmlns:a16="http://schemas.microsoft.com/office/drawing/2014/main" id="{B5F22830-FA1D-8863-674C-38772A3EFD84}"/>
                  </a:ext>
                </a:extLst>
              </p:cNvPr>
              <p:cNvSpPr/>
              <p:nvPr/>
            </p:nvSpPr>
            <p:spPr>
              <a:xfrm>
                <a:off x="11346616" y="249670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87" name="Free-form: Shape 323">
                <a:extLst>
                  <a:ext uri="{FF2B5EF4-FFF2-40B4-BE49-F238E27FC236}">
                    <a16:creationId xmlns:a16="http://schemas.microsoft.com/office/drawing/2014/main" id="{BC64CD84-11F4-218A-6E20-165322B87061}"/>
                  </a:ext>
                </a:extLst>
              </p:cNvPr>
              <p:cNvSpPr/>
              <p:nvPr/>
            </p:nvSpPr>
            <p:spPr>
              <a:xfrm>
                <a:off x="11365666" y="249670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88" name="Free-form: Shape 324">
                <a:extLst>
                  <a:ext uri="{FF2B5EF4-FFF2-40B4-BE49-F238E27FC236}">
                    <a16:creationId xmlns:a16="http://schemas.microsoft.com/office/drawing/2014/main" id="{45B1B7C6-82EF-9E70-6FEA-FBAE0E7EFC92}"/>
                  </a:ext>
                </a:extLst>
              </p:cNvPr>
              <p:cNvSpPr/>
              <p:nvPr/>
            </p:nvSpPr>
            <p:spPr>
              <a:xfrm>
                <a:off x="11384716" y="249670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89" name="Free-form: Shape 325">
                <a:extLst>
                  <a:ext uri="{FF2B5EF4-FFF2-40B4-BE49-F238E27FC236}">
                    <a16:creationId xmlns:a16="http://schemas.microsoft.com/office/drawing/2014/main" id="{D22A91D1-3E91-ABCC-8E05-D016CC6E898D}"/>
                  </a:ext>
                </a:extLst>
              </p:cNvPr>
              <p:cNvSpPr/>
              <p:nvPr/>
            </p:nvSpPr>
            <p:spPr>
              <a:xfrm>
                <a:off x="11403766" y="249670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90" name="Free-form: Shape 326">
                <a:extLst>
                  <a:ext uri="{FF2B5EF4-FFF2-40B4-BE49-F238E27FC236}">
                    <a16:creationId xmlns:a16="http://schemas.microsoft.com/office/drawing/2014/main" id="{F7933816-7536-331E-7E79-9663FB2E8B65}"/>
                  </a:ext>
                </a:extLst>
              </p:cNvPr>
              <p:cNvSpPr/>
              <p:nvPr/>
            </p:nvSpPr>
            <p:spPr>
              <a:xfrm>
                <a:off x="11422816" y="249670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91" name="Free-form: Shape 327">
                <a:extLst>
                  <a:ext uri="{FF2B5EF4-FFF2-40B4-BE49-F238E27FC236}">
                    <a16:creationId xmlns:a16="http://schemas.microsoft.com/office/drawing/2014/main" id="{5813F249-EA86-7C1C-F8BC-9839287058D2}"/>
                  </a:ext>
                </a:extLst>
              </p:cNvPr>
              <p:cNvSpPr/>
              <p:nvPr/>
            </p:nvSpPr>
            <p:spPr>
              <a:xfrm>
                <a:off x="11460916" y="249670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92" name="Free-form: Shape 328">
                <a:extLst>
                  <a:ext uri="{FF2B5EF4-FFF2-40B4-BE49-F238E27FC236}">
                    <a16:creationId xmlns:a16="http://schemas.microsoft.com/office/drawing/2014/main" id="{CF503730-88DF-3B9B-C933-E754E8E146A9}"/>
                  </a:ext>
                </a:extLst>
              </p:cNvPr>
              <p:cNvSpPr/>
              <p:nvPr/>
            </p:nvSpPr>
            <p:spPr>
              <a:xfrm>
                <a:off x="11518066" y="249670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93" name="Free-form: Shape 329">
                <a:extLst>
                  <a:ext uri="{FF2B5EF4-FFF2-40B4-BE49-F238E27FC236}">
                    <a16:creationId xmlns:a16="http://schemas.microsoft.com/office/drawing/2014/main" id="{2D04508A-6D3E-4FF2-4748-62487B88E1B0}"/>
                  </a:ext>
                </a:extLst>
              </p:cNvPr>
              <p:cNvSpPr/>
              <p:nvPr/>
            </p:nvSpPr>
            <p:spPr>
              <a:xfrm>
                <a:off x="11537116" y="249670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94" name="Free-form: Shape 330">
                <a:extLst>
                  <a:ext uri="{FF2B5EF4-FFF2-40B4-BE49-F238E27FC236}">
                    <a16:creationId xmlns:a16="http://schemas.microsoft.com/office/drawing/2014/main" id="{0AC2BF8A-E701-40DE-5C05-80295E1FD3D8}"/>
                  </a:ext>
                </a:extLst>
              </p:cNvPr>
              <p:cNvSpPr/>
              <p:nvPr/>
            </p:nvSpPr>
            <p:spPr>
              <a:xfrm>
                <a:off x="11556166" y="249670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95" name="Free-form: Shape 331">
                <a:extLst>
                  <a:ext uri="{FF2B5EF4-FFF2-40B4-BE49-F238E27FC236}">
                    <a16:creationId xmlns:a16="http://schemas.microsoft.com/office/drawing/2014/main" id="{DB1CBCCC-9DF2-5BEA-876D-BC73EB4B9D81}"/>
                  </a:ext>
                </a:extLst>
              </p:cNvPr>
              <p:cNvSpPr/>
              <p:nvPr/>
            </p:nvSpPr>
            <p:spPr>
              <a:xfrm>
                <a:off x="11594266" y="249670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96" name="Free-form: Shape 332">
                <a:extLst>
                  <a:ext uri="{FF2B5EF4-FFF2-40B4-BE49-F238E27FC236}">
                    <a16:creationId xmlns:a16="http://schemas.microsoft.com/office/drawing/2014/main" id="{5708A534-5572-8081-4304-71A0F8FF8E25}"/>
                  </a:ext>
                </a:extLst>
              </p:cNvPr>
              <p:cNvSpPr/>
              <p:nvPr/>
            </p:nvSpPr>
            <p:spPr>
              <a:xfrm>
                <a:off x="11613316" y="2515758"/>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97" name="Free-form: Shape 333">
                <a:extLst>
                  <a:ext uri="{FF2B5EF4-FFF2-40B4-BE49-F238E27FC236}">
                    <a16:creationId xmlns:a16="http://schemas.microsoft.com/office/drawing/2014/main" id="{11CB7DAF-0957-73E7-73E7-7DE0C837C874}"/>
                  </a:ext>
                </a:extLst>
              </p:cNvPr>
              <p:cNvSpPr/>
              <p:nvPr/>
            </p:nvSpPr>
            <p:spPr>
              <a:xfrm>
                <a:off x="1165522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98" name="Free-form: Shape 334">
                <a:extLst>
                  <a:ext uri="{FF2B5EF4-FFF2-40B4-BE49-F238E27FC236}">
                    <a16:creationId xmlns:a16="http://schemas.microsoft.com/office/drawing/2014/main" id="{3B9D4378-6045-DEBE-DD8C-99F114DECF97}"/>
                  </a:ext>
                </a:extLst>
              </p:cNvPr>
              <p:cNvSpPr/>
              <p:nvPr/>
            </p:nvSpPr>
            <p:spPr>
              <a:xfrm>
                <a:off x="1169332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299" name="Free-form: Shape 335">
                <a:extLst>
                  <a:ext uri="{FF2B5EF4-FFF2-40B4-BE49-F238E27FC236}">
                    <a16:creationId xmlns:a16="http://schemas.microsoft.com/office/drawing/2014/main" id="{99DE75B9-F0D7-932D-4912-11720A4A5E22}"/>
                  </a:ext>
                </a:extLst>
              </p:cNvPr>
              <p:cNvSpPr/>
              <p:nvPr/>
            </p:nvSpPr>
            <p:spPr>
              <a:xfrm>
                <a:off x="1171237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00" name="Free-form: Shape 336">
                <a:extLst>
                  <a:ext uri="{FF2B5EF4-FFF2-40B4-BE49-F238E27FC236}">
                    <a16:creationId xmlns:a16="http://schemas.microsoft.com/office/drawing/2014/main" id="{6A4E067E-0443-0856-7476-9864F78C07B8}"/>
                  </a:ext>
                </a:extLst>
              </p:cNvPr>
              <p:cNvSpPr/>
              <p:nvPr/>
            </p:nvSpPr>
            <p:spPr>
              <a:xfrm>
                <a:off x="1173142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01" name="Free-form: Shape 337">
                <a:extLst>
                  <a:ext uri="{FF2B5EF4-FFF2-40B4-BE49-F238E27FC236}">
                    <a16:creationId xmlns:a16="http://schemas.microsoft.com/office/drawing/2014/main" id="{33C38174-A959-5865-EC48-AE99C3811897}"/>
                  </a:ext>
                </a:extLst>
              </p:cNvPr>
              <p:cNvSpPr/>
              <p:nvPr/>
            </p:nvSpPr>
            <p:spPr>
              <a:xfrm>
                <a:off x="1175047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02" name="Free-form: Shape 338">
                <a:extLst>
                  <a:ext uri="{FF2B5EF4-FFF2-40B4-BE49-F238E27FC236}">
                    <a16:creationId xmlns:a16="http://schemas.microsoft.com/office/drawing/2014/main" id="{ED146847-2F51-08C4-0B31-349373850660}"/>
                  </a:ext>
                </a:extLst>
              </p:cNvPr>
              <p:cNvSpPr/>
              <p:nvPr/>
            </p:nvSpPr>
            <p:spPr>
              <a:xfrm>
                <a:off x="1176952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03" name="Free-form: Shape 339">
                <a:extLst>
                  <a:ext uri="{FF2B5EF4-FFF2-40B4-BE49-F238E27FC236}">
                    <a16:creationId xmlns:a16="http://schemas.microsoft.com/office/drawing/2014/main" id="{8EB2BA6B-726B-8284-1D6A-4316787898BD}"/>
                  </a:ext>
                </a:extLst>
              </p:cNvPr>
              <p:cNvSpPr/>
              <p:nvPr/>
            </p:nvSpPr>
            <p:spPr>
              <a:xfrm>
                <a:off x="1178857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04" name="Free-form: Shape 340">
                <a:extLst>
                  <a:ext uri="{FF2B5EF4-FFF2-40B4-BE49-F238E27FC236}">
                    <a16:creationId xmlns:a16="http://schemas.microsoft.com/office/drawing/2014/main" id="{E72C0AA7-A095-8B46-04EA-9694893F281E}"/>
                  </a:ext>
                </a:extLst>
              </p:cNvPr>
              <p:cNvSpPr/>
              <p:nvPr/>
            </p:nvSpPr>
            <p:spPr>
              <a:xfrm>
                <a:off x="1180762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05" name="Free-form: Shape 341">
                <a:extLst>
                  <a:ext uri="{FF2B5EF4-FFF2-40B4-BE49-F238E27FC236}">
                    <a16:creationId xmlns:a16="http://schemas.microsoft.com/office/drawing/2014/main" id="{F00F9DF7-5F20-35E8-01E1-0EB57401C0A5}"/>
                  </a:ext>
                </a:extLst>
              </p:cNvPr>
              <p:cNvSpPr/>
              <p:nvPr/>
            </p:nvSpPr>
            <p:spPr>
              <a:xfrm>
                <a:off x="1186477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06" name="Free-form: Shape 342">
                <a:extLst>
                  <a:ext uri="{FF2B5EF4-FFF2-40B4-BE49-F238E27FC236}">
                    <a16:creationId xmlns:a16="http://schemas.microsoft.com/office/drawing/2014/main" id="{4ED863F5-62DB-0CB8-1D75-EA3C4929A2FF}"/>
                  </a:ext>
                </a:extLst>
              </p:cNvPr>
              <p:cNvSpPr/>
              <p:nvPr/>
            </p:nvSpPr>
            <p:spPr>
              <a:xfrm>
                <a:off x="1188382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07" name="Free-form: Shape 343">
                <a:extLst>
                  <a:ext uri="{FF2B5EF4-FFF2-40B4-BE49-F238E27FC236}">
                    <a16:creationId xmlns:a16="http://schemas.microsoft.com/office/drawing/2014/main" id="{6843C1C8-7963-8F03-0FAC-6F95678C61D5}"/>
                  </a:ext>
                </a:extLst>
              </p:cNvPr>
              <p:cNvSpPr/>
              <p:nvPr/>
            </p:nvSpPr>
            <p:spPr>
              <a:xfrm>
                <a:off x="1190287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08" name="Free-form: Shape 344">
                <a:extLst>
                  <a:ext uri="{FF2B5EF4-FFF2-40B4-BE49-F238E27FC236}">
                    <a16:creationId xmlns:a16="http://schemas.microsoft.com/office/drawing/2014/main" id="{73151675-3B27-8D30-85DD-75A0FBD329F7}"/>
                  </a:ext>
                </a:extLst>
              </p:cNvPr>
              <p:cNvSpPr/>
              <p:nvPr/>
            </p:nvSpPr>
            <p:spPr>
              <a:xfrm>
                <a:off x="1192192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09" name="Free-form: Shape 345">
                <a:extLst>
                  <a:ext uri="{FF2B5EF4-FFF2-40B4-BE49-F238E27FC236}">
                    <a16:creationId xmlns:a16="http://schemas.microsoft.com/office/drawing/2014/main" id="{4FA8F725-7399-D07C-5B21-13625BD7637B}"/>
                  </a:ext>
                </a:extLst>
              </p:cNvPr>
              <p:cNvSpPr/>
              <p:nvPr/>
            </p:nvSpPr>
            <p:spPr>
              <a:xfrm>
                <a:off x="1194097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10" name="Free-form: Shape 346">
                <a:extLst>
                  <a:ext uri="{FF2B5EF4-FFF2-40B4-BE49-F238E27FC236}">
                    <a16:creationId xmlns:a16="http://schemas.microsoft.com/office/drawing/2014/main" id="{F7C32A23-A6A2-3640-D170-1564E312BC4A}"/>
                  </a:ext>
                </a:extLst>
              </p:cNvPr>
              <p:cNvSpPr/>
              <p:nvPr/>
            </p:nvSpPr>
            <p:spPr>
              <a:xfrm>
                <a:off x="1196002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11" name="Free-form: Shape 347">
                <a:extLst>
                  <a:ext uri="{FF2B5EF4-FFF2-40B4-BE49-F238E27FC236}">
                    <a16:creationId xmlns:a16="http://schemas.microsoft.com/office/drawing/2014/main" id="{EA44E271-4E40-B59F-347F-CD760E4D1238}"/>
                  </a:ext>
                </a:extLst>
              </p:cNvPr>
              <p:cNvSpPr/>
              <p:nvPr/>
            </p:nvSpPr>
            <p:spPr>
              <a:xfrm>
                <a:off x="1197907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12" name="Free-form: Shape 348">
                <a:extLst>
                  <a:ext uri="{FF2B5EF4-FFF2-40B4-BE49-F238E27FC236}">
                    <a16:creationId xmlns:a16="http://schemas.microsoft.com/office/drawing/2014/main" id="{1651237D-33A1-2CB9-0CAB-14D24B276569}"/>
                  </a:ext>
                </a:extLst>
              </p:cNvPr>
              <p:cNvSpPr/>
              <p:nvPr/>
            </p:nvSpPr>
            <p:spPr>
              <a:xfrm>
                <a:off x="11998127" y="254242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13" name="Free-form: Shape 349">
                <a:extLst>
                  <a:ext uri="{FF2B5EF4-FFF2-40B4-BE49-F238E27FC236}">
                    <a16:creationId xmlns:a16="http://schemas.microsoft.com/office/drawing/2014/main" id="{97ECCB2E-775A-6874-0223-E4DE3C0DDC73}"/>
                  </a:ext>
                </a:extLst>
              </p:cNvPr>
              <p:cNvSpPr/>
              <p:nvPr/>
            </p:nvSpPr>
            <p:spPr>
              <a:xfrm>
                <a:off x="120362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14" name="Free-form: Shape 350">
                <a:extLst>
                  <a:ext uri="{FF2B5EF4-FFF2-40B4-BE49-F238E27FC236}">
                    <a16:creationId xmlns:a16="http://schemas.microsoft.com/office/drawing/2014/main" id="{DDC9FF57-D26D-3220-77EE-B485E30B7B60}"/>
                  </a:ext>
                </a:extLst>
              </p:cNvPr>
              <p:cNvSpPr/>
              <p:nvPr/>
            </p:nvSpPr>
            <p:spPr>
              <a:xfrm>
                <a:off x="120552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15" name="Free-form: Shape 351">
                <a:extLst>
                  <a:ext uri="{FF2B5EF4-FFF2-40B4-BE49-F238E27FC236}">
                    <a16:creationId xmlns:a16="http://schemas.microsoft.com/office/drawing/2014/main" id="{57B764E9-D85A-1941-6F87-D728512D5B30}"/>
                  </a:ext>
                </a:extLst>
              </p:cNvPr>
              <p:cNvSpPr/>
              <p:nvPr/>
            </p:nvSpPr>
            <p:spPr>
              <a:xfrm>
                <a:off x="120743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16" name="Free-form: Shape 352">
                <a:extLst>
                  <a:ext uri="{FF2B5EF4-FFF2-40B4-BE49-F238E27FC236}">
                    <a16:creationId xmlns:a16="http://schemas.microsoft.com/office/drawing/2014/main" id="{88C20CAE-AE1D-EFF3-1BE6-1FF9ABBAF246}"/>
                  </a:ext>
                </a:extLst>
              </p:cNvPr>
              <p:cNvSpPr/>
              <p:nvPr/>
            </p:nvSpPr>
            <p:spPr>
              <a:xfrm>
                <a:off x="120933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17" name="Free-form: Shape 353">
                <a:extLst>
                  <a:ext uri="{FF2B5EF4-FFF2-40B4-BE49-F238E27FC236}">
                    <a16:creationId xmlns:a16="http://schemas.microsoft.com/office/drawing/2014/main" id="{FFA968DE-1193-315D-D567-CC7C7E548CF9}"/>
                  </a:ext>
                </a:extLst>
              </p:cNvPr>
              <p:cNvSpPr/>
              <p:nvPr/>
            </p:nvSpPr>
            <p:spPr>
              <a:xfrm>
                <a:off x="121124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18" name="Free-form: Shape 354">
                <a:extLst>
                  <a:ext uri="{FF2B5EF4-FFF2-40B4-BE49-F238E27FC236}">
                    <a16:creationId xmlns:a16="http://schemas.microsoft.com/office/drawing/2014/main" id="{4393B7E7-61D2-A4AE-2FDF-8D1048DB1B2F}"/>
                  </a:ext>
                </a:extLst>
              </p:cNvPr>
              <p:cNvSpPr/>
              <p:nvPr/>
            </p:nvSpPr>
            <p:spPr>
              <a:xfrm>
                <a:off x="121314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19" name="Free-form: Shape 355">
                <a:extLst>
                  <a:ext uri="{FF2B5EF4-FFF2-40B4-BE49-F238E27FC236}">
                    <a16:creationId xmlns:a16="http://schemas.microsoft.com/office/drawing/2014/main" id="{956CB865-1E6A-E511-8A93-7F35C2D3C959}"/>
                  </a:ext>
                </a:extLst>
              </p:cNvPr>
              <p:cNvSpPr/>
              <p:nvPr/>
            </p:nvSpPr>
            <p:spPr>
              <a:xfrm>
                <a:off x="121505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20" name="Free-form: Shape 356">
                <a:extLst>
                  <a:ext uri="{FF2B5EF4-FFF2-40B4-BE49-F238E27FC236}">
                    <a16:creationId xmlns:a16="http://schemas.microsoft.com/office/drawing/2014/main" id="{FB0A2E8F-3BEC-0FE8-B724-31786511AD3B}"/>
                  </a:ext>
                </a:extLst>
              </p:cNvPr>
              <p:cNvSpPr/>
              <p:nvPr/>
            </p:nvSpPr>
            <p:spPr>
              <a:xfrm>
                <a:off x="121695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21" name="Free-form: Shape 357">
                <a:extLst>
                  <a:ext uri="{FF2B5EF4-FFF2-40B4-BE49-F238E27FC236}">
                    <a16:creationId xmlns:a16="http://schemas.microsoft.com/office/drawing/2014/main" id="{73EE4CEF-2C5F-AC65-FDD6-91A8EBCC3A1A}"/>
                  </a:ext>
                </a:extLst>
              </p:cNvPr>
              <p:cNvSpPr/>
              <p:nvPr/>
            </p:nvSpPr>
            <p:spPr>
              <a:xfrm>
                <a:off x="121886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22" name="Free-form: Shape 358">
                <a:extLst>
                  <a:ext uri="{FF2B5EF4-FFF2-40B4-BE49-F238E27FC236}">
                    <a16:creationId xmlns:a16="http://schemas.microsoft.com/office/drawing/2014/main" id="{2B095178-5099-17EA-6E49-FA9693EED838}"/>
                  </a:ext>
                </a:extLst>
              </p:cNvPr>
              <p:cNvSpPr/>
              <p:nvPr/>
            </p:nvSpPr>
            <p:spPr>
              <a:xfrm>
                <a:off x="122076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23" name="Free-form: Shape 359">
                <a:extLst>
                  <a:ext uri="{FF2B5EF4-FFF2-40B4-BE49-F238E27FC236}">
                    <a16:creationId xmlns:a16="http://schemas.microsoft.com/office/drawing/2014/main" id="{6B9F0153-DC10-92DD-D01C-0C12088ADC68}"/>
                  </a:ext>
                </a:extLst>
              </p:cNvPr>
              <p:cNvSpPr/>
              <p:nvPr/>
            </p:nvSpPr>
            <p:spPr>
              <a:xfrm>
                <a:off x="122267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24" name="Free-form: Shape 360">
                <a:extLst>
                  <a:ext uri="{FF2B5EF4-FFF2-40B4-BE49-F238E27FC236}">
                    <a16:creationId xmlns:a16="http://schemas.microsoft.com/office/drawing/2014/main" id="{1E3EB477-8799-18EF-447E-6E4C511B49BC}"/>
                  </a:ext>
                </a:extLst>
              </p:cNvPr>
              <p:cNvSpPr/>
              <p:nvPr/>
            </p:nvSpPr>
            <p:spPr>
              <a:xfrm>
                <a:off x="122457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25" name="Free-form: Shape 361">
                <a:extLst>
                  <a:ext uri="{FF2B5EF4-FFF2-40B4-BE49-F238E27FC236}">
                    <a16:creationId xmlns:a16="http://schemas.microsoft.com/office/drawing/2014/main" id="{FE0E0D5C-D206-AD1F-24DD-2B76D7896A56}"/>
                  </a:ext>
                </a:extLst>
              </p:cNvPr>
              <p:cNvSpPr/>
              <p:nvPr/>
            </p:nvSpPr>
            <p:spPr>
              <a:xfrm>
                <a:off x="122648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26" name="Free-form: Shape 362">
                <a:extLst>
                  <a:ext uri="{FF2B5EF4-FFF2-40B4-BE49-F238E27FC236}">
                    <a16:creationId xmlns:a16="http://schemas.microsoft.com/office/drawing/2014/main" id="{4F57A166-25F7-0F6C-E1F6-DB9043414168}"/>
                  </a:ext>
                </a:extLst>
              </p:cNvPr>
              <p:cNvSpPr/>
              <p:nvPr/>
            </p:nvSpPr>
            <p:spPr>
              <a:xfrm>
                <a:off x="122838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27" name="Free-form: Shape 363">
                <a:extLst>
                  <a:ext uri="{FF2B5EF4-FFF2-40B4-BE49-F238E27FC236}">
                    <a16:creationId xmlns:a16="http://schemas.microsoft.com/office/drawing/2014/main" id="{EF6E76BC-579E-F5D7-802E-F1405BDB3609}"/>
                  </a:ext>
                </a:extLst>
              </p:cNvPr>
              <p:cNvSpPr/>
              <p:nvPr/>
            </p:nvSpPr>
            <p:spPr>
              <a:xfrm>
                <a:off x="123029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28" name="Free-form: Shape 364">
                <a:extLst>
                  <a:ext uri="{FF2B5EF4-FFF2-40B4-BE49-F238E27FC236}">
                    <a16:creationId xmlns:a16="http://schemas.microsoft.com/office/drawing/2014/main" id="{C9D30B9F-746C-6EFB-B797-BF95BDBAC53A}"/>
                  </a:ext>
                </a:extLst>
              </p:cNvPr>
              <p:cNvSpPr/>
              <p:nvPr/>
            </p:nvSpPr>
            <p:spPr>
              <a:xfrm>
                <a:off x="123219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29" name="Free-form: Shape 365">
                <a:extLst>
                  <a:ext uri="{FF2B5EF4-FFF2-40B4-BE49-F238E27FC236}">
                    <a16:creationId xmlns:a16="http://schemas.microsoft.com/office/drawing/2014/main" id="{9029975A-FF1E-2A75-DC36-BEAC8969A47B}"/>
                  </a:ext>
                </a:extLst>
              </p:cNvPr>
              <p:cNvSpPr/>
              <p:nvPr/>
            </p:nvSpPr>
            <p:spPr>
              <a:xfrm>
                <a:off x="121886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30" name="Free-form: Shape 366">
                <a:extLst>
                  <a:ext uri="{FF2B5EF4-FFF2-40B4-BE49-F238E27FC236}">
                    <a16:creationId xmlns:a16="http://schemas.microsoft.com/office/drawing/2014/main" id="{D77F2E85-0D23-25F0-1870-D885BD4D74C9}"/>
                  </a:ext>
                </a:extLst>
              </p:cNvPr>
              <p:cNvSpPr/>
              <p:nvPr/>
            </p:nvSpPr>
            <p:spPr>
              <a:xfrm>
                <a:off x="122076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31" name="Free-form: Shape 367">
                <a:extLst>
                  <a:ext uri="{FF2B5EF4-FFF2-40B4-BE49-F238E27FC236}">
                    <a16:creationId xmlns:a16="http://schemas.microsoft.com/office/drawing/2014/main" id="{B9614BB9-9C25-F131-4AE9-46EB1E4ADEE6}"/>
                  </a:ext>
                </a:extLst>
              </p:cNvPr>
              <p:cNvSpPr/>
              <p:nvPr/>
            </p:nvSpPr>
            <p:spPr>
              <a:xfrm>
                <a:off x="122267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32" name="Free-form: Shape 368">
                <a:extLst>
                  <a:ext uri="{FF2B5EF4-FFF2-40B4-BE49-F238E27FC236}">
                    <a16:creationId xmlns:a16="http://schemas.microsoft.com/office/drawing/2014/main" id="{C102D8AD-C123-D6B2-6EC3-47734C5794BF}"/>
                  </a:ext>
                </a:extLst>
              </p:cNvPr>
              <p:cNvSpPr/>
              <p:nvPr/>
            </p:nvSpPr>
            <p:spPr>
              <a:xfrm>
                <a:off x="122457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33" name="Free-form: Shape 369">
                <a:extLst>
                  <a:ext uri="{FF2B5EF4-FFF2-40B4-BE49-F238E27FC236}">
                    <a16:creationId xmlns:a16="http://schemas.microsoft.com/office/drawing/2014/main" id="{D70C7DC0-4A27-D3A7-2AD1-91FAE3C9A43A}"/>
                  </a:ext>
                </a:extLst>
              </p:cNvPr>
              <p:cNvSpPr/>
              <p:nvPr/>
            </p:nvSpPr>
            <p:spPr>
              <a:xfrm>
                <a:off x="122648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34" name="Free-form: Shape 370">
                <a:extLst>
                  <a:ext uri="{FF2B5EF4-FFF2-40B4-BE49-F238E27FC236}">
                    <a16:creationId xmlns:a16="http://schemas.microsoft.com/office/drawing/2014/main" id="{74A7B00A-DBAB-4AC2-65C4-9172A7DED254}"/>
                  </a:ext>
                </a:extLst>
              </p:cNvPr>
              <p:cNvSpPr/>
              <p:nvPr/>
            </p:nvSpPr>
            <p:spPr>
              <a:xfrm>
                <a:off x="122838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35" name="Free-form: Shape 371">
                <a:extLst>
                  <a:ext uri="{FF2B5EF4-FFF2-40B4-BE49-F238E27FC236}">
                    <a16:creationId xmlns:a16="http://schemas.microsoft.com/office/drawing/2014/main" id="{CD6B24CB-0557-CB66-CB4F-B323B881C177}"/>
                  </a:ext>
                </a:extLst>
              </p:cNvPr>
              <p:cNvSpPr/>
              <p:nvPr/>
            </p:nvSpPr>
            <p:spPr>
              <a:xfrm>
                <a:off x="123029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36" name="Free-form: Shape 372">
                <a:extLst>
                  <a:ext uri="{FF2B5EF4-FFF2-40B4-BE49-F238E27FC236}">
                    <a16:creationId xmlns:a16="http://schemas.microsoft.com/office/drawing/2014/main" id="{4A463F89-7D0E-DC4B-D560-67E0513B44DC}"/>
                  </a:ext>
                </a:extLst>
              </p:cNvPr>
              <p:cNvSpPr/>
              <p:nvPr/>
            </p:nvSpPr>
            <p:spPr>
              <a:xfrm>
                <a:off x="123219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37" name="Free-form: Shape 373">
                <a:extLst>
                  <a:ext uri="{FF2B5EF4-FFF2-40B4-BE49-F238E27FC236}">
                    <a16:creationId xmlns:a16="http://schemas.microsoft.com/office/drawing/2014/main" id="{95F6EDA3-0EF7-2ACF-5822-7D7641915207}"/>
                  </a:ext>
                </a:extLst>
              </p:cNvPr>
              <p:cNvSpPr/>
              <p:nvPr/>
            </p:nvSpPr>
            <p:spPr>
              <a:xfrm>
                <a:off x="123981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38" name="Free-form: Shape 374">
                <a:extLst>
                  <a:ext uri="{FF2B5EF4-FFF2-40B4-BE49-F238E27FC236}">
                    <a16:creationId xmlns:a16="http://schemas.microsoft.com/office/drawing/2014/main" id="{9E3381AD-38BA-27CB-85EE-94CED440A56C}"/>
                  </a:ext>
                </a:extLst>
              </p:cNvPr>
              <p:cNvSpPr/>
              <p:nvPr/>
            </p:nvSpPr>
            <p:spPr>
              <a:xfrm>
                <a:off x="124362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39" name="Free-form: Shape 375">
                <a:extLst>
                  <a:ext uri="{FF2B5EF4-FFF2-40B4-BE49-F238E27FC236}">
                    <a16:creationId xmlns:a16="http://schemas.microsoft.com/office/drawing/2014/main" id="{60E3B8F9-B093-7261-B769-885541E068B9}"/>
                  </a:ext>
                </a:extLst>
              </p:cNvPr>
              <p:cNvSpPr/>
              <p:nvPr/>
            </p:nvSpPr>
            <p:spPr>
              <a:xfrm>
                <a:off x="124743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40" name="Free-form: Shape 376">
                <a:extLst>
                  <a:ext uri="{FF2B5EF4-FFF2-40B4-BE49-F238E27FC236}">
                    <a16:creationId xmlns:a16="http://schemas.microsoft.com/office/drawing/2014/main" id="{88301088-A791-BD9F-FCEA-3F9392627F71}"/>
                  </a:ext>
                </a:extLst>
              </p:cNvPr>
              <p:cNvSpPr/>
              <p:nvPr/>
            </p:nvSpPr>
            <p:spPr>
              <a:xfrm>
                <a:off x="124934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41" name="Free-form: Shape 377">
                <a:extLst>
                  <a:ext uri="{FF2B5EF4-FFF2-40B4-BE49-F238E27FC236}">
                    <a16:creationId xmlns:a16="http://schemas.microsoft.com/office/drawing/2014/main" id="{D832CE19-3BBB-D0D0-E99A-41F15AF82576}"/>
                  </a:ext>
                </a:extLst>
              </p:cNvPr>
              <p:cNvSpPr/>
              <p:nvPr/>
            </p:nvSpPr>
            <p:spPr>
              <a:xfrm>
                <a:off x="125315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42" name="Free-form: Shape 378">
                <a:extLst>
                  <a:ext uri="{FF2B5EF4-FFF2-40B4-BE49-F238E27FC236}">
                    <a16:creationId xmlns:a16="http://schemas.microsoft.com/office/drawing/2014/main" id="{32E037E4-E282-0EB2-2C53-1B802147AFEF}"/>
                  </a:ext>
                </a:extLst>
              </p:cNvPr>
              <p:cNvSpPr/>
              <p:nvPr/>
            </p:nvSpPr>
            <p:spPr>
              <a:xfrm>
                <a:off x="125505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43" name="Free-form: Shape 379">
                <a:extLst>
                  <a:ext uri="{FF2B5EF4-FFF2-40B4-BE49-F238E27FC236}">
                    <a16:creationId xmlns:a16="http://schemas.microsoft.com/office/drawing/2014/main" id="{C4B33415-8887-665B-6099-792886A4D7C1}"/>
                  </a:ext>
                </a:extLst>
              </p:cNvPr>
              <p:cNvSpPr/>
              <p:nvPr/>
            </p:nvSpPr>
            <p:spPr>
              <a:xfrm>
                <a:off x="125696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44" name="Free-form: Shape 380">
                <a:extLst>
                  <a:ext uri="{FF2B5EF4-FFF2-40B4-BE49-F238E27FC236}">
                    <a16:creationId xmlns:a16="http://schemas.microsoft.com/office/drawing/2014/main" id="{970FB5EC-6871-9E7F-8789-00BBC99A56C7}"/>
                  </a:ext>
                </a:extLst>
              </p:cNvPr>
              <p:cNvSpPr/>
              <p:nvPr/>
            </p:nvSpPr>
            <p:spPr>
              <a:xfrm>
                <a:off x="126077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45" name="Free-form: Shape 381">
                <a:extLst>
                  <a:ext uri="{FF2B5EF4-FFF2-40B4-BE49-F238E27FC236}">
                    <a16:creationId xmlns:a16="http://schemas.microsoft.com/office/drawing/2014/main" id="{3538F6AF-DD99-F375-217B-43E47A7CE81B}"/>
                  </a:ext>
                </a:extLst>
              </p:cNvPr>
              <p:cNvSpPr/>
              <p:nvPr/>
            </p:nvSpPr>
            <p:spPr>
              <a:xfrm>
                <a:off x="1262677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46" name="Free-form: Shape 382">
                <a:extLst>
                  <a:ext uri="{FF2B5EF4-FFF2-40B4-BE49-F238E27FC236}">
                    <a16:creationId xmlns:a16="http://schemas.microsoft.com/office/drawing/2014/main" id="{48F8AA67-EC81-3C74-9A49-794347662644}"/>
                  </a:ext>
                </a:extLst>
              </p:cNvPr>
              <p:cNvSpPr/>
              <p:nvPr/>
            </p:nvSpPr>
            <p:spPr>
              <a:xfrm>
                <a:off x="127220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sp>
            <p:nvSpPr>
              <p:cNvPr id="347" name="Free-form: Shape 383">
                <a:extLst>
                  <a:ext uri="{FF2B5EF4-FFF2-40B4-BE49-F238E27FC236}">
                    <a16:creationId xmlns:a16="http://schemas.microsoft.com/office/drawing/2014/main" id="{0BCD2B37-9D5E-7289-CC39-72C3D9FA9065}"/>
                  </a:ext>
                </a:extLst>
              </p:cNvPr>
              <p:cNvSpPr/>
              <p:nvPr/>
            </p:nvSpPr>
            <p:spPr>
              <a:xfrm>
                <a:off x="12798227" y="2561477"/>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2">
                    <a:alpha val="99000"/>
                  </a:schemeClr>
                </a:solidFill>
                <a:prstDash val="solid"/>
                <a:miter/>
              </a:ln>
            </p:spPr>
            <p:txBody>
              <a:bodyPr rtlCol="0" anchor="ctr"/>
              <a:lstStyle/>
              <a:p>
                <a:pPr rtl="0"/>
                <a:endParaRPr lang="en-GB"/>
              </a:p>
            </p:txBody>
          </p:sp>
        </p:grpSp>
      </p:grpSp>
      <p:grpSp>
        <p:nvGrpSpPr>
          <p:cNvPr id="348" name="Group 347">
            <a:extLst>
              <a:ext uri="{FF2B5EF4-FFF2-40B4-BE49-F238E27FC236}">
                <a16:creationId xmlns:a16="http://schemas.microsoft.com/office/drawing/2014/main" id="{3CDAD4DF-8E03-E885-06B2-2E9540FC9640}"/>
              </a:ext>
            </a:extLst>
          </p:cNvPr>
          <p:cNvGrpSpPr/>
          <p:nvPr/>
        </p:nvGrpSpPr>
        <p:grpSpPr>
          <a:xfrm>
            <a:off x="7084185" y="3101031"/>
            <a:ext cx="4509401" cy="953823"/>
            <a:chOff x="8426536" y="2161918"/>
            <a:chExt cx="4709188" cy="953823"/>
          </a:xfrm>
        </p:grpSpPr>
        <p:sp>
          <p:nvSpPr>
            <p:cNvPr id="349" name="Free-form: Shape 389">
              <a:extLst>
                <a:ext uri="{FF2B5EF4-FFF2-40B4-BE49-F238E27FC236}">
                  <a16:creationId xmlns:a16="http://schemas.microsoft.com/office/drawing/2014/main" id="{402E87F1-9862-E953-133F-E67265A6E60D}"/>
                </a:ext>
              </a:extLst>
            </p:cNvPr>
            <p:cNvSpPr/>
            <p:nvPr/>
          </p:nvSpPr>
          <p:spPr>
            <a:xfrm>
              <a:off x="8426536" y="2169356"/>
              <a:ext cx="4709188" cy="916958"/>
            </a:xfrm>
            <a:custGeom>
              <a:avLst/>
              <a:gdLst>
                <a:gd name="connsiteX0" fmla="*/ 4709189 w 4709188"/>
                <a:gd name="connsiteY0" fmla="*/ 916959 h 916958"/>
                <a:gd name="connsiteX1" fmla="*/ 4311130 w 4709188"/>
                <a:gd name="connsiteY1" fmla="*/ 916959 h 916958"/>
                <a:gd name="connsiteX2" fmla="*/ 4311130 w 4709188"/>
                <a:gd name="connsiteY2" fmla="*/ 810336 h 916958"/>
                <a:gd name="connsiteX3" fmla="*/ 4101436 w 4709188"/>
                <a:gd name="connsiteY3" fmla="*/ 810336 h 916958"/>
                <a:gd name="connsiteX4" fmla="*/ 4101436 w 4709188"/>
                <a:gd name="connsiteY4" fmla="*/ 767687 h 916958"/>
                <a:gd name="connsiteX5" fmla="*/ 4048125 w 4709188"/>
                <a:gd name="connsiteY5" fmla="*/ 767687 h 916958"/>
                <a:gd name="connsiteX6" fmla="*/ 4048125 w 4709188"/>
                <a:gd name="connsiteY6" fmla="*/ 739254 h 916958"/>
                <a:gd name="connsiteX7" fmla="*/ 4030352 w 4709188"/>
                <a:gd name="connsiteY7" fmla="*/ 739254 h 916958"/>
                <a:gd name="connsiteX8" fmla="*/ 4030352 w 4709188"/>
                <a:gd name="connsiteY8" fmla="*/ 710821 h 916958"/>
                <a:gd name="connsiteX9" fmla="*/ 3866864 w 4709188"/>
                <a:gd name="connsiteY9" fmla="*/ 710821 h 916958"/>
                <a:gd name="connsiteX10" fmla="*/ 3866864 w 4709188"/>
                <a:gd name="connsiteY10" fmla="*/ 685943 h 916958"/>
                <a:gd name="connsiteX11" fmla="*/ 3735362 w 4709188"/>
                <a:gd name="connsiteY11" fmla="*/ 685943 h 916958"/>
                <a:gd name="connsiteX12" fmla="*/ 3735362 w 4709188"/>
                <a:gd name="connsiteY12" fmla="*/ 653956 h 916958"/>
                <a:gd name="connsiteX13" fmla="*/ 3682051 w 4709188"/>
                <a:gd name="connsiteY13" fmla="*/ 653956 h 916958"/>
                <a:gd name="connsiteX14" fmla="*/ 3682051 w 4709188"/>
                <a:gd name="connsiteY14" fmla="*/ 621969 h 916958"/>
                <a:gd name="connsiteX15" fmla="*/ 3614528 w 4709188"/>
                <a:gd name="connsiteY15" fmla="*/ 621969 h 916958"/>
                <a:gd name="connsiteX16" fmla="*/ 3614528 w 4709188"/>
                <a:gd name="connsiteY16" fmla="*/ 597090 h 916958"/>
                <a:gd name="connsiteX17" fmla="*/ 3593202 w 4709188"/>
                <a:gd name="connsiteY17" fmla="*/ 597090 h 916958"/>
                <a:gd name="connsiteX18" fmla="*/ 3593202 w 4709188"/>
                <a:gd name="connsiteY18" fmla="*/ 554440 h 916958"/>
                <a:gd name="connsiteX19" fmla="*/ 3546996 w 4709188"/>
                <a:gd name="connsiteY19" fmla="*/ 554440 h 916958"/>
                <a:gd name="connsiteX20" fmla="*/ 3546996 w 4709188"/>
                <a:gd name="connsiteY20" fmla="*/ 543778 h 916958"/>
                <a:gd name="connsiteX21" fmla="*/ 3408388 w 4709188"/>
                <a:gd name="connsiteY21" fmla="*/ 543778 h 916958"/>
                <a:gd name="connsiteX22" fmla="*/ 3408388 w 4709188"/>
                <a:gd name="connsiteY22" fmla="*/ 518899 h 916958"/>
                <a:gd name="connsiteX23" fmla="*/ 3365735 w 4709188"/>
                <a:gd name="connsiteY23" fmla="*/ 518899 h 916958"/>
                <a:gd name="connsiteX24" fmla="*/ 3365735 w 4709188"/>
                <a:gd name="connsiteY24" fmla="*/ 494020 h 916958"/>
                <a:gd name="connsiteX25" fmla="*/ 3177369 w 4709188"/>
                <a:gd name="connsiteY25" fmla="*/ 494020 h 916958"/>
                <a:gd name="connsiteX26" fmla="*/ 3177369 w 4709188"/>
                <a:gd name="connsiteY26" fmla="*/ 476250 h 916958"/>
                <a:gd name="connsiteX27" fmla="*/ 3095625 w 4709188"/>
                <a:gd name="connsiteY27" fmla="*/ 476250 h 916958"/>
                <a:gd name="connsiteX28" fmla="*/ 3095625 w 4709188"/>
                <a:gd name="connsiteY28" fmla="*/ 454925 h 916958"/>
                <a:gd name="connsiteX29" fmla="*/ 2885932 w 4709188"/>
                <a:gd name="connsiteY29" fmla="*/ 454925 h 916958"/>
                <a:gd name="connsiteX30" fmla="*/ 2885932 w 4709188"/>
                <a:gd name="connsiteY30" fmla="*/ 426493 h 916958"/>
                <a:gd name="connsiteX31" fmla="*/ 2814847 w 4709188"/>
                <a:gd name="connsiteY31" fmla="*/ 426493 h 916958"/>
                <a:gd name="connsiteX32" fmla="*/ 2814847 w 4709188"/>
                <a:gd name="connsiteY32" fmla="*/ 401614 h 916958"/>
                <a:gd name="connsiteX33" fmla="*/ 2740219 w 4709188"/>
                <a:gd name="connsiteY33" fmla="*/ 401614 h 916958"/>
                <a:gd name="connsiteX34" fmla="*/ 2740219 w 4709188"/>
                <a:gd name="connsiteY34" fmla="*/ 373181 h 916958"/>
                <a:gd name="connsiteX35" fmla="*/ 2679792 w 4709188"/>
                <a:gd name="connsiteY35" fmla="*/ 373181 h 916958"/>
                <a:gd name="connsiteX36" fmla="*/ 2679792 w 4709188"/>
                <a:gd name="connsiteY36" fmla="*/ 355411 h 916958"/>
                <a:gd name="connsiteX37" fmla="*/ 2498531 w 4709188"/>
                <a:gd name="connsiteY37" fmla="*/ 355411 h 916958"/>
                <a:gd name="connsiteX38" fmla="*/ 2498531 w 4709188"/>
                <a:gd name="connsiteY38" fmla="*/ 326978 h 916958"/>
                <a:gd name="connsiteX39" fmla="*/ 2416788 w 4709188"/>
                <a:gd name="connsiteY39" fmla="*/ 326978 h 916958"/>
                <a:gd name="connsiteX40" fmla="*/ 2416788 w 4709188"/>
                <a:gd name="connsiteY40" fmla="*/ 298545 h 916958"/>
                <a:gd name="connsiteX41" fmla="*/ 2367029 w 4709188"/>
                <a:gd name="connsiteY41" fmla="*/ 298545 h 916958"/>
                <a:gd name="connsiteX42" fmla="*/ 2367029 w 4709188"/>
                <a:gd name="connsiteY42" fmla="*/ 277220 h 916958"/>
                <a:gd name="connsiteX43" fmla="*/ 2288848 w 4709188"/>
                <a:gd name="connsiteY43" fmla="*/ 277220 h 916958"/>
                <a:gd name="connsiteX44" fmla="*/ 2288848 w 4709188"/>
                <a:gd name="connsiteY44" fmla="*/ 252342 h 916958"/>
                <a:gd name="connsiteX45" fmla="*/ 2210657 w 4709188"/>
                <a:gd name="connsiteY45" fmla="*/ 252342 h 916958"/>
                <a:gd name="connsiteX46" fmla="*/ 2210657 w 4709188"/>
                <a:gd name="connsiteY46" fmla="*/ 220355 h 916958"/>
                <a:gd name="connsiteX47" fmla="*/ 2146678 w 4709188"/>
                <a:gd name="connsiteY47" fmla="*/ 220355 h 916958"/>
                <a:gd name="connsiteX48" fmla="*/ 2146678 w 4709188"/>
                <a:gd name="connsiteY48" fmla="*/ 195475 h 916958"/>
                <a:gd name="connsiteX49" fmla="*/ 1922774 w 4709188"/>
                <a:gd name="connsiteY49" fmla="*/ 195475 h 916958"/>
                <a:gd name="connsiteX50" fmla="*/ 1922774 w 4709188"/>
                <a:gd name="connsiteY50" fmla="*/ 177706 h 916958"/>
                <a:gd name="connsiteX51" fmla="*/ 1670428 w 4709188"/>
                <a:gd name="connsiteY51" fmla="*/ 177706 h 916958"/>
                <a:gd name="connsiteX52" fmla="*/ 1670428 w 4709188"/>
                <a:gd name="connsiteY52" fmla="*/ 159935 h 916958"/>
                <a:gd name="connsiteX53" fmla="*/ 1613564 w 4709188"/>
                <a:gd name="connsiteY53" fmla="*/ 159935 h 916958"/>
                <a:gd name="connsiteX54" fmla="*/ 1613564 w 4709188"/>
                <a:gd name="connsiteY54" fmla="*/ 142164 h 916958"/>
                <a:gd name="connsiteX55" fmla="*/ 1524714 w 4709188"/>
                <a:gd name="connsiteY55" fmla="*/ 142164 h 916958"/>
                <a:gd name="connsiteX56" fmla="*/ 1524714 w 4709188"/>
                <a:gd name="connsiteY56" fmla="*/ 135056 h 916958"/>
                <a:gd name="connsiteX57" fmla="*/ 1421644 w 4709188"/>
                <a:gd name="connsiteY57" fmla="*/ 135056 h 916958"/>
                <a:gd name="connsiteX58" fmla="*/ 1421644 w 4709188"/>
                <a:gd name="connsiteY58" fmla="*/ 120839 h 916958"/>
                <a:gd name="connsiteX59" fmla="*/ 1300801 w 4709188"/>
                <a:gd name="connsiteY59" fmla="*/ 120839 h 916958"/>
                <a:gd name="connsiteX60" fmla="*/ 1300801 w 4709188"/>
                <a:gd name="connsiteY60" fmla="*/ 113731 h 916958"/>
                <a:gd name="connsiteX61" fmla="*/ 1243936 w 4709188"/>
                <a:gd name="connsiteY61" fmla="*/ 113731 h 916958"/>
                <a:gd name="connsiteX62" fmla="*/ 1243936 w 4709188"/>
                <a:gd name="connsiteY62" fmla="*/ 95961 h 916958"/>
                <a:gd name="connsiteX63" fmla="*/ 931175 w 4709188"/>
                <a:gd name="connsiteY63" fmla="*/ 95961 h 916958"/>
                <a:gd name="connsiteX64" fmla="*/ 931175 w 4709188"/>
                <a:gd name="connsiteY64" fmla="*/ 74636 h 916958"/>
                <a:gd name="connsiteX65" fmla="*/ 892080 w 4709188"/>
                <a:gd name="connsiteY65" fmla="*/ 74636 h 916958"/>
                <a:gd name="connsiteX66" fmla="*/ 892080 w 4709188"/>
                <a:gd name="connsiteY66" fmla="*/ 63974 h 916958"/>
                <a:gd name="connsiteX67" fmla="*/ 785457 w 4709188"/>
                <a:gd name="connsiteY67" fmla="*/ 63974 h 916958"/>
                <a:gd name="connsiteX68" fmla="*/ 785457 w 4709188"/>
                <a:gd name="connsiteY68" fmla="*/ 46203 h 916958"/>
                <a:gd name="connsiteX69" fmla="*/ 554441 w 4709188"/>
                <a:gd name="connsiteY69" fmla="*/ 46203 h 916958"/>
                <a:gd name="connsiteX70" fmla="*/ 554441 w 4709188"/>
                <a:gd name="connsiteY70" fmla="*/ 31987 h 916958"/>
                <a:gd name="connsiteX71" fmla="*/ 522453 w 4709188"/>
                <a:gd name="connsiteY71" fmla="*/ 31987 h 916958"/>
                <a:gd name="connsiteX72" fmla="*/ 522453 w 4709188"/>
                <a:gd name="connsiteY72" fmla="*/ 21325 h 916958"/>
                <a:gd name="connsiteX73" fmla="*/ 319870 w 4709188"/>
                <a:gd name="connsiteY73" fmla="*/ 21325 h 916958"/>
                <a:gd name="connsiteX74" fmla="*/ 319870 w 4709188"/>
                <a:gd name="connsiteY74" fmla="*/ 0 h 916958"/>
                <a:gd name="connsiteX75" fmla="*/ 0 w 4709188"/>
                <a:gd name="connsiteY75" fmla="*/ 0 h 916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4709188" h="916958">
                  <a:moveTo>
                    <a:pt x="4709189" y="916959"/>
                  </a:moveTo>
                  <a:lnTo>
                    <a:pt x="4311130" y="916959"/>
                  </a:lnTo>
                  <a:lnTo>
                    <a:pt x="4311130" y="810336"/>
                  </a:lnTo>
                  <a:lnTo>
                    <a:pt x="4101436" y="810336"/>
                  </a:lnTo>
                  <a:lnTo>
                    <a:pt x="4101436" y="767687"/>
                  </a:lnTo>
                  <a:lnTo>
                    <a:pt x="4048125" y="767687"/>
                  </a:lnTo>
                  <a:lnTo>
                    <a:pt x="4048125" y="739254"/>
                  </a:lnTo>
                  <a:lnTo>
                    <a:pt x="4030352" y="739254"/>
                  </a:lnTo>
                  <a:lnTo>
                    <a:pt x="4030352" y="710821"/>
                  </a:lnTo>
                  <a:lnTo>
                    <a:pt x="3866864" y="710821"/>
                  </a:lnTo>
                  <a:lnTo>
                    <a:pt x="3866864" y="685943"/>
                  </a:lnTo>
                  <a:lnTo>
                    <a:pt x="3735362" y="685943"/>
                  </a:lnTo>
                  <a:lnTo>
                    <a:pt x="3735362" y="653956"/>
                  </a:lnTo>
                  <a:lnTo>
                    <a:pt x="3682051" y="653956"/>
                  </a:lnTo>
                  <a:lnTo>
                    <a:pt x="3682051" y="621969"/>
                  </a:lnTo>
                  <a:lnTo>
                    <a:pt x="3614528" y="621969"/>
                  </a:lnTo>
                  <a:lnTo>
                    <a:pt x="3614528" y="597090"/>
                  </a:lnTo>
                  <a:lnTo>
                    <a:pt x="3593202" y="597090"/>
                  </a:lnTo>
                  <a:lnTo>
                    <a:pt x="3593202" y="554440"/>
                  </a:lnTo>
                  <a:lnTo>
                    <a:pt x="3546996" y="554440"/>
                  </a:lnTo>
                  <a:lnTo>
                    <a:pt x="3546996" y="543778"/>
                  </a:lnTo>
                  <a:lnTo>
                    <a:pt x="3408388" y="543778"/>
                  </a:lnTo>
                  <a:lnTo>
                    <a:pt x="3408388" y="518899"/>
                  </a:lnTo>
                  <a:lnTo>
                    <a:pt x="3365735" y="518899"/>
                  </a:lnTo>
                  <a:lnTo>
                    <a:pt x="3365735" y="494020"/>
                  </a:lnTo>
                  <a:lnTo>
                    <a:pt x="3177369" y="494020"/>
                  </a:lnTo>
                  <a:lnTo>
                    <a:pt x="3177369" y="476250"/>
                  </a:lnTo>
                  <a:lnTo>
                    <a:pt x="3095625" y="476250"/>
                  </a:lnTo>
                  <a:lnTo>
                    <a:pt x="3095625" y="454925"/>
                  </a:lnTo>
                  <a:lnTo>
                    <a:pt x="2885932" y="454925"/>
                  </a:lnTo>
                  <a:lnTo>
                    <a:pt x="2885932" y="426493"/>
                  </a:lnTo>
                  <a:lnTo>
                    <a:pt x="2814847" y="426493"/>
                  </a:lnTo>
                  <a:lnTo>
                    <a:pt x="2814847" y="401614"/>
                  </a:lnTo>
                  <a:lnTo>
                    <a:pt x="2740219" y="401614"/>
                  </a:lnTo>
                  <a:lnTo>
                    <a:pt x="2740219" y="373181"/>
                  </a:lnTo>
                  <a:lnTo>
                    <a:pt x="2679792" y="373181"/>
                  </a:lnTo>
                  <a:lnTo>
                    <a:pt x="2679792" y="355411"/>
                  </a:lnTo>
                  <a:lnTo>
                    <a:pt x="2498531" y="355411"/>
                  </a:lnTo>
                  <a:lnTo>
                    <a:pt x="2498531" y="326978"/>
                  </a:lnTo>
                  <a:lnTo>
                    <a:pt x="2416788" y="326978"/>
                  </a:lnTo>
                  <a:lnTo>
                    <a:pt x="2416788" y="298545"/>
                  </a:lnTo>
                  <a:lnTo>
                    <a:pt x="2367029" y="298545"/>
                  </a:lnTo>
                  <a:lnTo>
                    <a:pt x="2367029" y="277220"/>
                  </a:lnTo>
                  <a:lnTo>
                    <a:pt x="2288848" y="277220"/>
                  </a:lnTo>
                  <a:lnTo>
                    <a:pt x="2288848" y="252342"/>
                  </a:lnTo>
                  <a:lnTo>
                    <a:pt x="2210657" y="252342"/>
                  </a:lnTo>
                  <a:lnTo>
                    <a:pt x="2210657" y="220355"/>
                  </a:lnTo>
                  <a:lnTo>
                    <a:pt x="2146678" y="220355"/>
                  </a:lnTo>
                  <a:lnTo>
                    <a:pt x="2146678" y="195475"/>
                  </a:lnTo>
                  <a:lnTo>
                    <a:pt x="1922774" y="195475"/>
                  </a:lnTo>
                  <a:lnTo>
                    <a:pt x="1922774" y="177706"/>
                  </a:lnTo>
                  <a:lnTo>
                    <a:pt x="1670428" y="177706"/>
                  </a:lnTo>
                  <a:lnTo>
                    <a:pt x="1670428" y="159935"/>
                  </a:lnTo>
                  <a:lnTo>
                    <a:pt x="1613564" y="159935"/>
                  </a:lnTo>
                  <a:lnTo>
                    <a:pt x="1613564" y="142164"/>
                  </a:lnTo>
                  <a:lnTo>
                    <a:pt x="1524714" y="142164"/>
                  </a:lnTo>
                  <a:lnTo>
                    <a:pt x="1524714" y="135056"/>
                  </a:lnTo>
                  <a:lnTo>
                    <a:pt x="1421644" y="135056"/>
                  </a:lnTo>
                  <a:lnTo>
                    <a:pt x="1421644" y="120839"/>
                  </a:lnTo>
                  <a:lnTo>
                    <a:pt x="1300801" y="120839"/>
                  </a:lnTo>
                  <a:lnTo>
                    <a:pt x="1300801" y="113731"/>
                  </a:lnTo>
                  <a:lnTo>
                    <a:pt x="1243936" y="113731"/>
                  </a:lnTo>
                  <a:lnTo>
                    <a:pt x="1243936" y="95961"/>
                  </a:lnTo>
                  <a:lnTo>
                    <a:pt x="931175" y="95961"/>
                  </a:lnTo>
                  <a:lnTo>
                    <a:pt x="931175" y="74636"/>
                  </a:lnTo>
                  <a:lnTo>
                    <a:pt x="892080" y="74636"/>
                  </a:lnTo>
                  <a:lnTo>
                    <a:pt x="892080" y="63974"/>
                  </a:lnTo>
                  <a:lnTo>
                    <a:pt x="785457" y="63974"/>
                  </a:lnTo>
                  <a:lnTo>
                    <a:pt x="785457" y="46203"/>
                  </a:lnTo>
                  <a:lnTo>
                    <a:pt x="554441" y="46203"/>
                  </a:lnTo>
                  <a:lnTo>
                    <a:pt x="554441" y="31987"/>
                  </a:lnTo>
                  <a:lnTo>
                    <a:pt x="522453" y="31987"/>
                  </a:lnTo>
                  <a:lnTo>
                    <a:pt x="522453" y="21325"/>
                  </a:lnTo>
                  <a:lnTo>
                    <a:pt x="319870" y="21325"/>
                  </a:lnTo>
                  <a:lnTo>
                    <a:pt x="319870" y="0"/>
                  </a:lnTo>
                  <a:lnTo>
                    <a:pt x="0" y="0"/>
                  </a:lnTo>
                </a:path>
              </a:pathLst>
            </a:custGeom>
            <a:noFill/>
            <a:ln w="19050" cap="flat">
              <a:solidFill>
                <a:schemeClr val="accent1">
                  <a:alpha val="99000"/>
                </a:schemeClr>
              </a:solidFill>
              <a:prstDash val="solid"/>
              <a:miter/>
            </a:ln>
          </p:spPr>
          <p:txBody>
            <a:bodyPr rtlCol="0" anchor="ctr"/>
            <a:lstStyle/>
            <a:p>
              <a:pPr rtl="0"/>
              <a:endParaRPr lang="en-GB"/>
            </a:p>
          </p:txBody>
        </p:sp>
        <p:grpSp>
          <p:nvGrpSpPr>
            <p:cNvPr id="350" name="Group 349">
              <a:extLst>
                <a:ext uri="{FF2B5EF4-FFF2-40B4-BE49-F238E27FC236}">
                  <a16:creationId xmlns:a16="http://schemas.microsoft.com/office/drawing/2014/main" id="{3911C481-3BD9-7693-1A6C-6643A041003A}"/>
                </a:ext>
              </a:extLst>
            </p:cNvPr>
            <p:cNvGrpSpPr/>
            <p:nvPr/>
          </p:nvGrpSpPr>
          <p:grpSpPr>
            <a:xfrm>
              <a:off x="8810379" y="2161918"/>
              <a:ext cx="4299047" cy="953823"/>
              <a:chOff x="8810379" y="2161918"/>
              <a:chExt cx="4299047" cy="953823"/>
            </a:xfrm>
          </p:grpSpPr>
          <p:sp>
            <p:nvSpPr>
              <p:cNvPr id="351" name="Free-form: Shape 390">
                <a:extLst>
                  <a:ext uri="{FF2B5EF4-FFF2-40B4-BE49-F238E27FC236}">
                    <a16:creationId xmlns:a16="http://schemas.microsoft.com/office/drawing/2014/main" id="{A84B0555-AA9F-2AF7-E828-F0542EEDCFDD}"/>
                  </a:ext>
                </a:extLst>
              </p:cNvPr>
              <p:cNvSpPr/>
              <p:nvPr/>
            </p:nvSpPr>
            <p:spPr>
              <a:xfrm>
                <a:off x="8810379" y="2161918"/>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52" name="Free-form: Shape 391">
                <a:extLst>
                  <a:ext uri="{FF2B5EF4-FFF2-40B4-BE49-F238E27FC236}">
                    <a16:creationId xmlns:a16="http://schemas.microsoft.com/office/drawing/2014/main" id="{33E53E80-3E53-073F-8C85-07DBBF214A78}"/>
                  </a:ext>
                </a:extLst>
              </p:cNvPr>
              <p:cNvSpPr/>
              <p:nvPr/>
            </p:nvSpPr>
            <p:spPr>
              <a:xfrm>
                <a:off x="9381884" y="2238118"/>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53" name="Free-form: Shape 392">
                <a:extLst>
                  <a:ext uri="{FF2B5EF4-FFF2-40B4-BE49-F238E27FC236}">
                    <a16:creationId xmlns:a16="http://schemas.microsoft.com/office/drawing/2014/main" id="{034C66BA-B16D-A5A9-C052-377811E5407D}"/>
                  </a:ext>
                </a:extLst>
              </p:cNvPr>
              <p:cNvSpPr/>
              <p:nvPr/>
            </p:nvSpPr>
            <p:spPr>
              <a:xfrm>
                <a:off x="9458084" y="2238118"/>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54" name="Free-form: Shape 393">
                <a:extLst>
                  <a:ext uri="{FF2B5EF4-FFF2-40B4-BE49-F238E27FC236}">
                    <a16:creationId xmlns:a16="http://schemas.microsoft.com/office/drawing/2014/main" id="{44681E58-9973-9915-B12B-6FBAB634A0EA}"/>
                  </a:ext>
                </a:extLst>
              </p:cNvPr>
              <p:cNvSpPr/>
              <p:nvPr/>
            </p:nvSpPr>
            <p:spPr>
              <a:xfrm>
                <a:off x="10143883" y="2314318"/>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55" name="Free-form: Shape 394">
                <a:extLst>
                  <a:ext uri="{FF2B5EF4-FFF2-40B4-BE49-F238E27FC236}">
                    <a16:creationId xmlns:a16="http://schemas.microsoft.com/office/drawing/2014/main" id="{D09AA5CC-F9A0-7926-F929-5B4B244D3CA7}"/>
                  </a:ext>
                </a:extLst>
              </p:cNvPr>
              <p:cNvSpPr/>
              <p:nvPr/>
            </p:nvSpPr>
            <p:spPr>
              <a:xfrm>
                <a:off x="10277233" y="2314318"/>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56" name="Free-form: Shape 395">
                <a:extLst>
                  <a:ext uri="{FF2B5EF4-FFF2-40B4-BE49-F238E27FC236}">
                    <a16:creationId xmlns:a16="http://schemas.microsoft.com/office/drawing/2014/main" id="{84DC04DA-9215-7A6E-CB3E-849C6EADFC7C}"/>
                  </a:ext>
                </a:extLst>
              </p:cNvPr>
              <p:cNvSpPr/>
              <p:nvPr/>
            </p:nvSpPr>
            <p:spPr>
              <a:xfrm>
                <a:off x="10562983" y="2333368"/>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57" name="Free-form: Shape 396">
                <a:extLst>
                  <a:ext uri="{FF2B5EF4-FFF2-40B4-BE49-F238E27FC236}">
                    <a16:creationId xmlns:a16="http://schemas.microsoft.com/office/drawing/2014/main" id="{76FFDF6F-CCFC-C02D-E0FB-1D512B40F241}"/>
                  </a:ext>
                </a:extLst>
              </p:cNvPr>
              <p:cNvSpPr/>
              <p:nvPr/>
            </p:nvSpPr>
            <p:spPr>
              <a:xfrm>
                <a:off x="10658233" y="2390518"/>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58" name="Free-form: Shape 397">
                <a:extLst>
                  <a:ext uri="{FF2B5EF4-FFF2-40B4-BE49-F238E27FC236}">
                    <a16:creationId xmlns:a16="http://schemas.microsoft.com/office/drawing/2014/main" id="{8428B989-AB2A-E806-08BB-FEB94459B5F9}"/>
                  </a:ext>
                </a:extLst>
              </p:cNvPr>
              <p:cNvSpPr/>
              <p:nvPr/>
            </p:nvSpPr>
            <p:spPr>
              <a:xfrm>
                <a:off x="10924934" y="248576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59" name="Free-form: Shape 398">
                <a:extLst>
                  <a:ext uri="{FF2B5EF4-FFF2-40B4-BE49-F238E27FC236}">
                    <a16:creationId xmlns:a16="http://schemas.microsoft.com/office/drawing/2014/main" id="{775FCFED-9D52-AC65-6501-92F23AEC2E82}"/>
                  </a:ext>
                </a:extLst>
              </p:cNvPr>
              <p:cNvSpPr/>
              <p:nvPr/>
            </p:nvSpPr>
            <p:spPr>
              <a:xfrm>
                <a:off x="10963034" y="248576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60" name="Free-form: Shape 399">
                <a:extLst>
                  <a:ext uri="{FF2B5EF4-FFF2-40B4-BE49-F238E27FC236}">
                    <a16:creationId xmlns:a16="http://schemas.microsoft.com/office/drawing/2014/main" id="{9E3831D6-37B3-6120-AEF9-9D6677AF6677}"/>
                  </a:ext>
                </a:extLst>
              </p:cNvPr>
              <p:cNvSpPr/>
              <p:nvPr/>
            </p:nvSpPr>
            <p:spPr>
              <a:xfrm>
                <a:off x="10982084" y="248576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61" name="Free-form: Shape 400">
                <a:extLst>
                  <a:ext uri="{FF2B5EF4-FFF2-40B4-BE49-F238E27FC236}">
                    <a16:creationId xmlns:a16="http://schemas.microsoft.com/office/drawing/2014/main" id="{1C905CA9-6E0F-9853-F94B-0C3CAEA3249D}"/>
                  </a:ext>
                </a:extLst>
              </p:cNvPr>
              <p:cNvSpPr/>
              <p:nvPr/>
            </p:nvSpPr>
            <p:spPr>
              <a:xfrm>
                <a:off x="11001134" y="248576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62" name="Free-form: Shape 401">
                <a:extLst>
                  <a:ext uri="{FF2B5EF4-FFF2-40B4-BE49-F238E27FC236}">
                    <a16:creationId xmlns:a16="http://schemas.microsoft.com/office/drawing/2014/main" id="{059C255C-58B7-5905-CD6B-AB21F5A7E794}"/>
                  </a:ext>
                </a:extLst>
              </p:cNvPr>
              <p:cNvSpPr/>
              <p:nvPr/>
            </p:nvSpPr>
            <p:spPr>
              <a:xfrm>
                <a:off x="11020184" y="248576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63" name="Free-form: Shape 402">
                <a:extLst>
                  <a:ext uri="{FF2B5EF4-FFF2-40B4-BE49-F238E27FC236}">
                    <a16:creationId xmlns:a16="http://schemas.microsoft.com/office/drawing/2014/main" id="{51AF44D8-A626-6C00-F1AA-A8EF8A4E8B9E}"/>
                  </a:ext>
                </a:extLst>
              </p:cNvPr>
              <p:cNvSpPr/>
              <p:nvPr/>
            </p:nvSpPr>
            <p:spPr>
              <a:xfrm>
                <a:off x="11058284" y="248576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64" name="Free-form: Shape 403">
                <a:extLst>
                  <a:ext uri="{FF2B5EF4-FFF2-40B4-BE49-F238E27FC236}">
                    <a16:creationId xmlns:a16="http://schemas.microsoft.com/office/drawing/2014/main" id="{B3CD48DC-160D-4F17-99E0-31DABCCA3363}"/>
                  </a:ext>
                </a:extLst>
              </p:cNvPr>
              <p:cNvSpPr/>
              <p:nvPr/>
            </p:nvSpPr>
            <p:spPr>
              <a:xfrm>
                <a:off x="11077334" y="250481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65" name="Free-form: Shape 404">
                <a:extLst>
                  <a:ext uri="{FF2B5EF4-FFF2-40B4-BE49-F238E27FC236}">
                    <a16:creationId xmlns:a16="http://schemas.microsoft.com/office/drawing/2014/main" id="{EBFC188D-D243-0AC7-C7DE-28ECDD4BA527}"/>
                  </a:ext>
                </a:extLst>
              </p:cNvPr>
              <p:cNvSpPr/>
              <p:nvPr/>
            </p:nvSpPr>
            <p:spPr>
              <a:xfrm>
                <a:off x="11096384" y="250481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66" name="Free-form: Shape 405">
                <a:extLst>
                  <a:ext uri="{FF2B5EF4-FFF2-40B4-BE49-F238E27FC236}">
                    <a16:creationId xmlns:a16="http://schemas.microsoft.com/office/drawing/2014/main" id="{A535553B-B06D-58BA-AB20-E10DBF466680}"/>
                  </a:ext>
                </a:extLst>
              </p:cNvPr>
              <p:cNvSpPr/>
              <p:nvPr/>
            </p:nvSpPr>
            <p:spPr>
              <a:xfrm>
                <a:off x="11115434" y="250481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67" name="Free-form: Shape 406">
                <a:extLst>
                  <a:ext uri="{FF2B5EF4-FFF2-40B4-BE49-F238E27FC236}">
                    <a16:creationId xmlns:a16="http://schemas.microsoft.com/office/drawing/2014/main" id="{A8EB5369-D656-3FB1-6DC6-584D83522E62}"/>
                  </a:ext>
                </a:extLst>
              </p:cNvPr>
              <p:cNvSpPr/>
              <p:nvPr/>
            </p:nvSpPr>
            <p:spPr>
              <a:xfrm>
                <a:off x="11134484" y="252386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68" name="Free-form: Shape 407">
                <a:extLst>
                  <a:ext uri="{FF2B5EF4-FFF2-40B4-BE49-F238E27FC236}">
                    <a16:creationId xmlns:a16="http://schemas.microsoft.com/office/drawing/2014/main" id="{A25A70C1-92D2-4F62-0BDD-534A5616289C}"/>
                  </a:ext>
                </a:extLst>
              </p:cNvPr>
              <p:cNvSpPr/>
              <p:nvPr/>
            </p:nvSpPr>
            <p:spPr>
              <a:xfrm>
                <a:off x="11153534" y="252386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69" name="Free-form: Shape 408">
                <a:extLst>
                  <a:ext uri="{FF2B5EF4-FFF2-40B4-BE49-F238E27FC236}">
                    <a16:creationId xmlns:a16="http://schemas.microsoft.com/office/drawing/2014/main" id="{88193E9E-823B-C934-2783-0D0EEF05937E}"/>
                  </a:ext>
                </a:extLst>
              </p:cNvPr>
              <p:cNvSpPr/>
              <p:nvPr/>
            </p:nvSpPr>
            <p:spPr>
              <a:xfrm>
                <a:off x="11172584" y="252386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70" name="Free-form: Shape 409">
                <a:extLst>
                  <a:ext uri="{FF2B5EF4-FFF2-40B4-BE49-F238E27FC236}">
                    <a16:creationId xmlns:a16="http://schemas.microsoft.com/office/drawing/2014/main" id="{F66F262E-BCA9-6ECC-85B4-5AFA4608F14C}"/>
                  </a:ext>
                </a:extLst>
              </p:cNvPr>
              <p:cNvSpPr/>
              <p:nvPr/>
            </p:nvSpPr>
            <p:spPr>
              <a:xfrm>
                <a:off x="11191634" y="254291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71" name="Free-form: Shape 410">
                <a:extLst>
                  <a:ext uri="{FF2B5EF4-FFF2-40B4-BE49-F238E27FC236}">
                    <a16:creationId xmlns:a16="http://schemas.microsoft.com/office/drawing/2014/main" id="{12EFB8B4-2D77-1FEE-7B6B-E02652F33163}"/>
                  </a:ext>
                </a:extLst>
              </p:cNvPr>
              <p:cNvSpPr/>
              <p:nvPr/>
            </p:nvSpPr>
            <p:spPr>
              <a:xfrm>
                <a:off x="11210684" y="254291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72" name="Free-form: Shape 411">
                <a:extLst>
                  <a:ext uri="{FF2B5EF4-FFF2-40B4-BE49-F238E27FC236}">
                    <a16:creationId xmlns:a16="http://schemas.microsoft.com/office/drawing/2014/main" id="{2A2A6AE7-E588-7976-3094-DE5E227E5918}"/>
                  </a:ext>
                </a:extLst>
              </p:cNvPr>
              <p:cNvSpPr/>
              <p:nvPr/>
            </p:nvSpPr>
            <p:spPr>
              <a:xfrm>
                <a:off x="11229734" y="254291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73" name="Free-form: Shape 412">
                <a:extLst>
                  <a:ext uri="{FF2B5EF4-FFF2-40B4-BE49-F238E27FC236}">
                    <a16:creationId xmlns:a16="http://schemas.microsoft.com/office/drawing/2014/main" id="{C441E1CD-293C-F841-CAEF-FAF74379BCC8}"/>
                  </a:ext>
                </a:extLst>
              </p:cNvPr>
              <p:cNvSpPr/>
              <p:nvPr/>
            </p:nvSpPr>
            <p:spPr>
              <a:xfrm>
                <a:off x="11248784" y="256196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74" name="Free-form: Shape 413">
                <a:extLst>
                  <a:ext uri="{FF2B5EF4-FFF2-40B4-BE49-F238E27FC236}">
                    <a16:creationId xmlns:a16="http://schemas.microsoft.com/office/drawing/2014/main" id="{7EF9727C-9DB9-F535-ECCF-E0CDA1DC2685}"/>
                  </a:ext>
                </a:extLst>
              </p:cNvPr>
              <p:cNvSpPr/>
              <p:nvPr/>
            </p:nvSpPr>
            <p:spPr>
              <a:xfrm>
                <a:off x="11267834" y="256196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75" name="Free-form: Shape 414">
                <a:extLst>
                  <a:ext uri="{FF2B5EF4-FFF2-40B4-BE49-F238E27FC236}">
                    <a16:creationId xmlns:a16="http://schemas.microsoft.com/office/drawing/2014/main" id="{C3F699B6-AE78-51F1-F92B-F925568B5AB0}"/>
                  </a:ext>
                </a:extLst>
              </p:cNvPr>
              <p:cNvSpPr/>
              <p:nvPr/>
            </p:nvSpPr>
            <p:spPr>
              <a:xfrm>
                <a:off x="11286884" y="256196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76" name="Free-form: Shape 415">
                <a:extLst>
                  <a:ext uri="{FF2B5EF4-FFF2-40B4-BE49-F238E27FC236}">
                    <a16:creationId xmlns:a16="http://schemas.microsoft.com/office/drawing/2014/main" id="{3E4CB37D-0C57-F017-6983-7A2180F2F144}"/>
                  </a:ext>
                </a:extLst>
              </p:cNvPr>
              <p:cNvSpPr/>
              <p:nvPr/>
            </p:nvSpPr>
            <p:spPr>
              <a:xfrm>
                <a:off x="11305934" y="2561968"/>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77" name="Free-form: Shape 416">
                <a:extLst>
                  <a:ext uri="{FF2B5EF4-FFF2-40B4-BE49-F238E27FC236}">
                    <a16:creationId xmlns:a16="http://schemas.microsoft.com/office/drawing/2014/main" id="{BCCB84AD-AE09-0AD3-60BA-905FADAD1DC3}"/>
                  </a:ext>
                </a:extLst>
              </p:cNvPr>
              <p:cNvSpPr/>
              <p:nvPr/>
            </p:nvSpPr>
            <p:spPr>
              <a:xfrm>
                <a:off x="11332089" y="25929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78" name="Free-form: Shape 417">
                <a:extLst>
                  <a:ext uri="{FF2B5EF4-FFF2-40B4-BE49-F238E27FC236}">
                    <a16:creationId xmlns:a16="http://schemas.microsoft.com/office/drawing/2014/main" id="{20876365-5EF9-4AC7-8AA0-4EB8AEACC421}"/>
                  </a:ext>
                </a:extLst>
              </p:cNvPr>
              <p:cNvSpPr/>
              <p:nvPr/>
            </p:nvSpPr>
            <p:spPr>
              <a:xfrm>
                <a:off x="11370189" y="25929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79" name="Free-form: Shape 418">
                <a:extLst>
                  <a:ext uri="{FF2B5EF4-FFF2-40B4-BE49-F238E27FC236}">
                    <a16:creationId xmlns:a16="http://schemas.microsoft.com/office/drawing/2014/main" id="{50B215B0-B6DD-F8F8-E371-6602ACF01A45}"/>
                  </a:ext>
                </a:extLst>
              </p:cNvPr>
              <p:cNvSpPr/>
              <p:nvPr/>
            </p:nvSpPr>
            <p:spPr>
              <a:xfrm>
                <a:off x="11389239" y="25929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80" name="Free-form: Shape 419">
                <a:extLst>
                  <a:ext uri="{FF2B5EF4-FFF2-40B4-BE49-F238E27FC236}">
                    <a16:creationId xmlns:a16="http://schemas.microsoft.com/office/drawing/2014/main" id="{CB8747FF-CD1E-9FF4-B9F8-96EE665D8784}"/>
                  </a:ext>
                </a:extLst>
              </p:cNvPr>
              <p:cNvSpPr/>
              <p:nvPr/>
            </p:nvSpPr>
            <p:spPr>
              <a:xfrm>
                <a:off x="11408289" y="25929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81" name="Free-form: Shape 420">
                <a:extLst>
                  <a:ext uri="{FF2B5EF4-FFF2-40B4-BE49-F238E27FC236}">
                    <a16:creationId xmlns:a16="http://schemas.microsoft.com/office/drawing/2014/main" id="{9F1C7EEF-E1DD-0556-167D-3185AD938C4A}"/>
                  </a:ext>
                </a:extLst>
              </p:cNvPr>
              <p:cNvSpPr/>
              <p:nvPr/>
            </p:nvSpPr>
            <p:spPr>
              <a:xfrm>
                <a:off x="11427339" y="25929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82" name="Free-form: Shape 421">
                <a:extLst>
                  <a:ext uri="{FF2B5EF4-FFF2-40B4-BE49-F238E27FC236}">
                    <a16:creationId xmlns:a16="http://schemas.microsoft.com/office/drawing/2014/main" id="{4D42283B-C593-4A2F-7316-9C6EE51E54AD}"/>
                  </a:ext>
                </a:extLst>
              </p:cNvPr>
              <p:cNvSpPr/>
              <p:nvPr/>
            </p:nvSpPr>
            <p:spPr>
              <a:xfrm>
                <a:off x="11465439" y="25929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83" name="Free-form: Shape 422">
                <a:extLst>
                  <a:ext uri="{FF2B5EF4-FFF2-40B4-BE49-F238E27FC236}">
                    <a16:creationId xmlns:a16="http://schemas.microsoft.com/office/drawing/2014/main" id="{2DB04DC4-FF3C-2148-A92A-140CE5B3FE72}"/>
                  </a:ext>
                </a:extLst>
              </p:cNvPr>
              <p:cNvSpPr/>
              <p:nvPr/>
            </p:nvSpPr>
            <p:spPr>
              <a:xfrm>
                <a:off x="11484489" y="25929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84" name="Free-form: Shape 423">
                <a:extLst>
                  <a:ext uri="{FF2B5EF4-FFF2-40B4-BE49-F238E27FC236}">
                    <a16:creationId xmlns:a16="http://schemas.microsoft.com/office/drawing/2014/main" id="{7BAB29C9-949F-6A52-81A5-995C3CE908B5}"/>
                  </a:ext>
                </a:extLst>
              </p:cNvPr>
              <p:cNvSpPr/>
              <p:nvPr/>
            </p:nvSpPr>
            <p:spPr>
              <a:xfrm>
                <a:off x="11503539" y="25929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85" name="Free-form: Shape 424">
                <a:extLst>
                  <a:ext uri="{FF2B5EF4-FFF2-40B4-BE49-F238E27FC236}">
                    <a16:creationId xmlns:a16="http://schemas.microsoft.com/office/drawing/2014/main" id="{05147BC4-134E-131F-8700-F0E051B77DFB}"/>
                  </a:ext>
                </a:extLst>
              </p:cNvPr>
              <p:cNvSpPr/>
              <p:nvPr/>
            </p:nvSpPr>
            <p:spPr>
              <a:xfrm>
                <a:off x="11541639" y="26120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86" name="Free-form: Shape 425">
                <a:extLst>
                  <a:ext uri="{FF2B5EF4-FFF2-40B4-BE49-F238E27FC236}">
                    <a16:creationId xmlns:a16="http://schemas.microsoft.com/office/drawing/2014/main" id="{7B7908F0-C9ED-0A98-C4D8-B3DEDC6049CE}"/>
                  </a:ext>
                </a:extLst>
              </p:cNvPr>
              <p:cNvSpPr/>
              <p:nvPr/>
            </p:nvSpPr>
            <p:spPr>
              <a:xfrm>
                <a:off x="11560689" y="26120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87" name="Free-form: Shape 426">
                <a:extLst>
                  <a:ext uri="{FF2B5EF4-FFF2-40B4-BE49-F238E27FC236}">
                    <a16:creationId xmlns:a16="http://schemas.microsoft.com/office/drawing/2014/main" id="{8E4CCFC1-390C-C59B-D015-777EF0761775}"/>
                  </a:ext>
                </a:extLst>
              </p:cNvPr>
              <p:cNvSpPr/>
              <p:nvPr/>
            </p:nvSpPr>
            <p:spPr>
              <a:xfrm>
                <a:off x="11579739" y="26120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88" name="Free-form: Shape 427">
                <a:extLst>
                  <a:ext uri="{FF2B5EF4-FFF2-40B4-BE49-F238E27FC236}">
                    <a16:creationId xmlns:a16="http://schemas.microsoft.com/office/drawing/2014/main" id="{D42FA9EA-C9A7-7EB7-F630-77A4AD46526F}"/>
                  </a:ext>
                </a:extLst>
              </p:cNvPr>
              <p:cNvSpPr/>
              <p:nvPr/>
            </p:nvSpPr>
            <p:spPr>
              <a:xfrm>
                <a:off x="11598789" y="26120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89" name="Free-form: Shape 428">
                <a:extLst>
                  <a:ext uri="{FF2B5EF4-FFF2-40B4-BE49-F238E27FC236}">
                    <a16:creationId xmlns:a16="http://schemas.microsoft.com/office/drawing/2014/main" id="{76BFB51C-5B93-6408-C95D-4CC75D5FDDFA}"/>
                  </a:ext>
                </a:extLst>
              </p:cNvPr>
              <p:cNvSpPr/>
              <p:nvPr/>
            </p:nvSpPr>
            <p:spPr>
              <a:xfrm>
                <a:off x="11617839" y="26310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90" name="Free-form: Shape 429">
                <a:extLst>
                  <a:ext uri="{FF2B5EF4-FFF2-40B4-BE49-F238E27FC236}">
                    <a16:creationId xmlns:a16="http://schemas.microsoft.com/office/drawing/2014/main" id="{8885B7A0-A756-3D7E-4338-B15FEB47AF43}"/>
                  </a:ext>
                </a:extLst>
              </p:cNvPr>
              <p:cNvSpPr/>
              <p:nvPr/>
            </p:nvSpPr>
            <p:spPr>
              <a:xfrm>
                <a:off x="11636889" y="26310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91" name="Free-form: Shape 430">
                <a:extLst>
                  <a:ext uri="{FF2B5EF4-FFF2-40B4-BE49-F238E27FC236}">
                    <a16:creationId xmlns:a16="http://schemas.microsoft.com/office/drawing/2014/main" id="{B0B0ABD0-4028-0611-4EE8-463FE7CCF28F}"/>
                  </a:ext>
                </a:extLst>
              </p:cNvPr>
              <p:cNvSpPr/>
              <p:nvPr/>
            </p:nvSpPr>
            <p:spPr>
              <a:xfrm>
                <a:off x="11655939" y="26310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92" name="Free-form: Shape 431">
                <a:extLst>
                  <a:ext uri="{FF2B5EF4-FFF2-40B4-BE49-F238E27FC236}">
                    <a16:creationId xmlns:a16="http://schemas.microsoft.com/office/drawing/2014/main" id="{F0B091E7-DF19-51D7-2BB9-4F4D183FFA14}"/>
                  </a:ext>
                </a:extLst>
              </p:cNvPr>
              <p:cNvSpPr/>
              <p:nvPr/>
            </p:nvSpPr>
            <p:spPr>
              <a:xfrm>
                <a:off x="11674989" y="26310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93" name="Free-form: Shape 432">
                <a:extLst>
                  <a:ext uri="{FF2B5EF4-FFF2-40B4-BE49-F238E27FC236}">
                    <a16:creationId xmlns:a16="http://schemas.microsoft.com/office/drawing/2014/main" id="{52541817-E6C0-4BEB-2283-35FB5A999D5C}"/>
                  </a:ext>
                </a:extLst>
              </p:cNvPr>
              <p:cNvSpPr/>
              <p:nvPr/>
            </p:nvSpPr>
            <p:spPr>
              <a:xfrm>
                <a:off x="11694039" y="26310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94" name="Free-form: Shape 433">
                <a:extLst>
                  <a:ext uri="{FF2B5EF4-FFF2-40B4-BE49-F238E27FC236}">
                    <a16:creationId xmlns:a16="http://schemas.microsoft.com/office/drawing/2014/main" id="{F38094B0-6A3B-15E6-A2CC-E6480EFC9909}"/>
                  </a:ext>
                </a:extLst>
              </p:cNvPr>
              <p:cNvSpPr/>
              <p:nvPr/>
            </p:nvSpPr>
            <p:spPr>
              <a:xfrm>
                <a:off x="11713089" y="26310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95" name="Free-form: Shape 434">
                <a:extLst>
                  <a:ext uri="{FF2B5EF4-FFF2-40B4-BE49-F238E27FC236}">
                    <a16:creationId xmlns:a16="http://schemas.microsoft.com/office/drawing/2014/main" id="{1D9E3787-D3D2-EEFA-9B34-4FE63055F30D}"/>
                  </a:ext>
                </a:extLst>
              </p:cNvPr>
              <p:cNvSpPr/>
              <p:nvPr/>
            </p:nvSpPr>
            <p:spPr>
              <a:xfrm>
                <a:off x="11732139" y="26310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96" name="Free-form: Shape 435">
                <a:extLst>
                  <a:ext uri="{FF2B5EF4-FFF2-40B4-BE49-F238E27FC236}">
                    <a16:creationId xmlns:a16="http://schemas.microsoft.com/office/drawing/2014/main" id="{FE715791-7137-2E3A-4423-568F28E5A017}"/>
                  </a:ext>
                </a:extLst>
              </p:cNvPr>
              <p:cNvSpPr/>
              <p:nvPr/>
            </p:nvSpPr>
            <p:spPr>
              <a:xfrm>
                <a:off x="11751189" y="26310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97" name="Free-form: Shape 436">
                <a:extLst>
                  <a:ext uri="{FF2B5EF4-FFF2-40B4-BE49-F238E27FC236}">
                    <a16:creationId xmlns:a16="http://schemas.microsoft.com/office/drawing/2014/main" id="{8A6BB4E8-3EF9-F1BE-59A1-C00C664935ED}"/>
                  </a:ext>
                </a:extLst>
              </p:cNvPr>
              <p:cNvSpPr/>
              <p:nvPr/>
            </p:nvSpPr>
            <p:spPr>
              <a:xfrm>
                <a:off x="11770239" y="26310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98" name="Free-form: Shape 437">
                <a:extLst>
                  <a:ext uri="{FF2B5EF4-FFF2-40B4-BE49-F238E27FC236}">
                    <a16:creationId xmlns:a16="http://schemas.microsoft.com/office/drawing/2014/main" id="{CFBE5847-7EA7-5ACA-93E2-555350CDB700}"/>
                  </a:ext>
                </a:extLst>
              </p:cNvPr>
              <p:cNvSpPr/>
              <p:nvPr/>
            </p:nvSpPr>
            <p:spPr>
              <a:xfrm>
                <a:off x="11789289" y="26310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399" name="Free-form: Shape 438">
                <a:extLst>
                  <a:ext uri="{FF2B5EF4-FFF2-40B4-BE49-F238E27FC236}">
                    <a16:creationId xmlns:a16="http://schemas.microsoft.com/office/drawing/2014/main" id="{1118E44E-1CF0-894C-CA03-2438456BD6A9}"/>
                  </a:ext>
                </a:extLst>
              </p:cNvPr>
              <p:cNvSpPr/>
              <p:nvPr/>
            </p:nvSpPr>
            <p:spPr>
              <a:xfrm>
                <a:off x="11808339" y="26691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00" name="Free-form: Shape 439">
                <a:extLst>
                  <a:ext uri="{FF2B5EF4-FFF2-40B4-BE49-F238E27FC236}">
                    <a16:creationId xmlns:a16="http://schemas.microsoft.com/office/drawing/2014/main" id="{1B02DA4C-0C88-2D63-C221-58EE17755D91}"/>
                  </a:ext>
                </a:extLst>
              </p:cNvPr>
              <p:cNvSpPr/>
              <p:nvPr/>
            </p:nvSpPr>
            <p:spPr>
              <a:xfrm>
                <a:off x="11865489" y="26882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01" name="Free-form: Shape 440">
                <a:extLst>
                  <a:ext uri="{FF2B5EF4-FFF2-40B4-BE49-F238E27FC236}">
                    <a16:creationId xmlns:a16="http://schemas.microsoft.com/office/drawing/2014/main" id="{D13CA225-6B4B-34E5-1760-71C7B1DC581C}"/>
                  </a:ext>
                </a:extLst>
              </p:cNvPr>
              <p:cNvSpPr/>
              <p:nvPr/>
            </p:nvSpPr>
            <p:spPr>
              <a:xfrm>
                <a:off x="11922639" y="26882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02" name="Free-form: Shape 441">
                <a:extLst>
                  <a:ext uri="{FF2B5EF4-FFF2-40B4-BE49-F238E27FC236}">
                    <a16:creationId xmlns:a16="http://schemas.microsoft.com/office/drawing/2014/main" id="{C7F73B01-0581-1AAC-3F0E-816760024A44}"/>
                  </a:ext>
                </a:extLst>
              </p:cNvPr>
              <p:cNvSpPr/>
              <p:nvPr/>
            </p:nvSpPr>
            <p:spPr>
              <a:xfrm>
                <a:off x="11960739" y="26882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03" name="Free-form: Shape 442">
                <a:extLst>
                  <a:ext uri="{FF2B5EF4-FFF2-40B4-BE49-F238E27FC236}">
                    <a16:creationId xmlns:a16="http://schemas.microsoft.com/office/drawing/2014/main" id="{854DFD1D-036E-C1B6-6512-7E3D37DCD6EE}"/>
                  </a:ext>
                </a:extLst>
              </p:cNvPr>
              <p:cNvSpPr/>
              <p:nvPr/>
            </p:nvSpPr>
            <p:spPr>
              <a:xfrm>
                <a:off x="12036939" y="27644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04" name="Free-form: Shape 443">
                <a:extLst>
                  <a:ext uri="{FF2B5EF4-FFF2-40B4-BE49-F238E27FC236}">
                    <a16:creationId xmlns:a16="http://schemas.microsoft.com/office/drawing/2014/main" id="{1C82E19F-0F3B-2261-8590-006864209860}"/>
                  </a:ext>
                </a:extLst>
              </p:cNvPr>
              <p:cNvSpPr/>
              <p:nvPr/>
            </p:nvSpPr>
            <p:spPr>
              <a:xfrm>
                <a:off x="12036939" y="27644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05" name="Free-form: Shape 444">
                <a:extLst>
                  <a:ext uri="{FF2B5EF4-FFF2-40B4-BE49-F238E27FC236}">
                    <a16:creationId xmlns:a16="http://schemas.microsoft.com/office/drawing/2014/main" id="{7D109DC0-5F14-6C0B-9726-98BC3129FE53}"/>
                  </a:ext>
                </a:extLst>
              </p:cNvPr>
              <p:cNvSpPr/>
              <p:nvPr/>
            </p:nvSpPr>
            <p:spPr>
              <a:xfrm>
                <a:off x="12075039" y="27644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06" name="Free-form: Shape 445">
                <a:extLst>
                  <a:ext uri="{FF2B5EF4-FFF2-40B4-BE49-F238E27FC236}">
                    <a16:creationId xmlns:a16="http://schemas.microsoft.com/office/drawing/2014/main" id="{BEA28BBA-EE35-F064-4CA7-B335841A118E}"/>
                  </a:ext>
                </a:extLst>
              </p:cNvPr>
              <p:cNvSpPr/>
              <p:nvPr/>
            </p:nvSpPr>
            <p:spPr>
              <a:xfrm>
                <a:off x="12113139" y="27834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07" name="Free-form: Shape 446">
                <a:extLst>
                  <a:ext uri="{FF2B5EF4-FFF2-40B4-BE49-F238E27FC236}">
                    <a16:creationId xmlns:a16="http://schemas.microsoft.com/office/drawing/2014/main" id="{01453171-9F18-04F5-2E1B-4F22B01AC1BD}"/>
                  </a:ext>
                </a:extLst>
              </p:cNvPr>
              <p:cNvSpPr/>
              <p:nvPr/>
            </p:nvSpPr>
            <p:spPr>
              <a:xfrm>
                <a:off x="12151239" y="28215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08" name="Free-form: Shape 447">
                <a:extLst>
                  <a:ext uri="{FF2B5EF4-FFF2-40B4-BE49-F238E27FC236}">
                    <a16:creationId xmlns:a16="http://schemas.microsoft.com/office/drawing/2014/main" id="{88788AD6-7262-0863-A67C-ACB635F21CA1}"/>
                  </a:ext>
                </a:extLst>
              </p:cNvPr>
              <p:cNvSpPr/>
              <p:nvPr/>
            </p:nvSpPr>
            <p:spPr>
              <a:xfrm>
                <a:off x="12227439" y="28215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09" name="Free-form: Shape 448">
                <a:extLst>
                  <a:ext uri="{FF2B5EF4-FFF2-40B4-BE49-F238E27FC236}">
                    <a16:creationId xmlns:a16="http://schemas.microsoft.com/office/drawing/2014/main" id="{55BC911F-9100-ECDB-FC57-B1DFB32F2033}"/>
                  </a:ext>
                </a:extLst>
              </p:cNvPr>
              <p:cNvSpPr/>
              <p:nvPr/>
            </p:nvSpPr>
            <p:spPr>
              <a:xfrm>
                <a:off x="12189339" y="28215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10" name="Free-form: Shape 449">
                <a:extLst>
                  <a:ext uri="{FF2B5EF4-FFF2-40B4-BE49-F238E27FC236}">
                    <a16:creationId xmlns:a16="http://schemas.microsoft.com/office/drawing/2014/main" id="{F2F4B105-FE98-E08A-6126-CBDA6DEA8D9E}"/>
                  </a:ext>
                </a:extLst>
              </p:cNvPr>
              <p:cNvSpPr/>
              <p:nvPr/>
            </p:nvSpPr>
            <p:spPr>
              <a:xfrm>
                <a:off x="12246489" y="28215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11" name="Free-form: Shape 450">
                <a:extLst>
                  <a:ext uri="{FF2B5EF4-FFF2-40B4-BE49-F238E27FC236}">
                    <a16:creationId xmlns:a16="http://schemas.microsoft.com/office/drawing/2014/main" id="{509BFFCE-5B2F-44B9-EAD2-ECD3B2777D99}"/>
                  </a:ext>
                </a:extLst>
              </p:cNvPr>
              <p:cNvSpPr/>
              <p:nvPr/>
            </p:nvSpPr>
            <p:spPr>
              <a:xfrm>
                <a:off x="12265539" y="28215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12" name="Free-form: Shape 451">
                <a:extLst>
                  <a:ext uri="{FF2B5EF4-FFF2-40B4-BE49-F238E27FC236}">
                    <a16:creationId xmlns:a16="http://schemas.microsoft.com/office/drawing/2014/main" id="{AAA6782C-DDB9-6BB4-3482-DCD800C5E1AE}"/>
                  </a:ext>
                </a:extLst>
              </p:cNvPr>
              <p:cNvSpPr/>
              <p:nvPr/>
            </p:nvSpPr>
            <p:spPr>
              <a:xfrm>
                <a:off x="12284589" y="282155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13" name="Free-form: Shape 452">
                <a:extLst>
                  <a:ext uri="{FF2B5EF4-FFF2-40B4-BE49-F238E27FC236}">
                    <a16:creationId xmlns:a16="http://schemas.microsoft.com/office/drawing/2014/main" id="{8512192F-D4EE-242D-31F4-20E728009D9B}"/>
                  </a:ext>
                </a:extLst>
              </p:cNvPr>
              <p:cNvSpPr/>
              <p:nvPr/>
            </p:nvSpPr>
            <p:spPr>
              <a:xfrm>
                <a:off x="12303639" y="28406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14" name="Free-form: Shape 453">
                <a:extLst>
                  <a:ext uri="{FF2B5EF4-FFF2-40B4-BE49-F238E27FC236}">
                    <a16:creationId xmlns:a16="http://schemas.microsoft.com/office/drawing/2014/main" id="{B3B822C8-E887-E991-2EFF-4D1D0A89F912}"/>
                  </a:ext>
                </a:extLst>
              </p:cNvPr>
              <p:cNvSpPr/>
              <p:nvPr/>
            </p:nvSpPr>
            <p:spPr>
              <a:xfrm>
                <a:off x="12360789" y="28406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15" name="Free-form: Shape 454">
                <a:extLst>
                  <a:ext uri="{FF2B5EF4-FFF2-40B4-BE49-F238E27FC236}">
                    <a16:creationId xmlns:a16="http://schemas.microsoft.com/office/drawing/2014/main" id="{0BB97266-57FC-27EB-71A3-4B1ECFB135B9}"/>
                  </a:ext>
                </a:extLst>
              </p:cNvPr>
              <p:cNvSpPr/>
              <p:nvPr/>
            </p:nvSpPr>
            <p:spPr>
              <a:xfrm>
                <a:off x="12379839" y="28406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16" name="Free-form: Shape 455">
                <a:extLst>
                  <a:ext uri="{FF2B5EF4-FFF2-40B4-BE49-F238E27FC236}">
                    <a16:creationId xmlns:a16="http://schemas.microsoft.com/office/drawing/2014/main" id="{43534555-FB0E-3124-CA28-6E466D16E6F0}"/>
                  </a:ext>
                </a:extLst>
              </p:cNvPr>
              <p:cNvSpPr/>
              <p:nvPr/>
            </p:nvSpPr>
            <p:spPr>
              <a:xfrm>
                <a:off x="12379839" y="28406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17" name="Free-form: Shape 456">
                <a:extLst>
                  <a:ext uri="{FF2B5EF4-FFF2-40B4-BE49-F238E27FC236}">
                    <a16:creationId xmlns:a16="http://schemas.microsoft.com/office/drawing/2014/main" id="{0EC2B879-173C-A77B-6355-E5EEC67BDC02}"/>
                  </a:ext>
                </a:extLst>
              </p:cNvPr>
              <p:cNvSpPr/>
              <p:nvPr/>
            </p:nvSpPr>
            <p:spPr>
              <a:xfrm>
                <a:off x="12398889" y="28406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18" name="Free-form: Shape 457">
                <a:extLst>
                  <a:ext uri="{FF2B5EF4-FFF2-40B4-BE49-F238E27FC236}">
                    <a16:creationId xmlns:a16="http://schemas.microsoft.com/office/drawing/2014/main" id="{59615F52-189C-7512-9DE6-56A446158D79}"/>
                  </a:ext>
                </a:extLst>
              </p:cNvPr>
              <p:cNvSpPr/>
              <p:nvPr/>
            </p:nvSpPr>
            <p:spPr>
              <a:xfrm>
                <a:off x="12417939" y="28406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19" name="Free-form: Shape 458">
                <a:extLst>
                  <a:ext uri="{FF2B5EF4-FFF2-40B4-BE49-F238E27FC236}">
                    <a16:creationId xmlns:a16="http://schemas.microsoft.com/office/drawing/2014/main" id="{AFC2D7B7-EFF1-8545-709C-D421B3BD748D}"/>
                  </a:ext>
                </a:extLst>
              </p:cNvPr>
              <p:cNvSpPr/>
              <p:nvPr/>
            </p:nvSpPr>
            <p:spPr>
              <a:xfrm>
                <a:off x="12436989" y="28406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20" name="Free-form: Shape 459">
                <a:extLst>
                  <a:ext uri="{FF2B5EF4-FFF2-40B4-BE49-F238E27FC236}">
                    <a16:creationId xmlns:a16="http://schemas.microsoft.com/office/drawing/2014/main" id="{0ADAA6E7-4CEC-F21A-B26B-55BCA187F0BD}"/>
                  </a:ext>
                </a:extLst>
              </p:cNvPr>
              <p:cNvSpPr/>
              <p:nvPr/>
            </p:nvSpPr>
            <p:spPr>
              <a:xfrm>
                <a:off x="12475089" y="2916809"/>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21" name="Free-form: Shape 460">
                <a:extLst>
                  <a:ext uri="{FF2B5EF4-FFF2-40B4-BE49-F238E27FC236}">
                    <a16:creationId xmlns:a16="http://schemas.microsoft.com/office/drawing/2014/main" id="{B0678C86-8BCC-39CD-DFB2-4D6112D32BB1}"/>
                  </a:ext>
                </a:extLst>
              </p:cNvPr>
              <p:cNvSpPr/>
              <p:nvPr/>
            </p:nvSpPr>
            <p:spPr>
              <a:xfrm>
                <a:off x="12545174" y="2947801"/>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22" name="Free-form: Shape 461">
                <a:extLst>
                  <a:ext uri="{FF2B5EF4-FFF2-40B4-BE49-F238E27FC236}">
                    <a16:creationId xmlns:a16="http://schemas.microsoft.com/office/drawing/2014/main" id="{6BAAB692-DC96-EF7B-9949-3E861449B933}"/>
                  </a:ext>
                </a:extLst>
              </p:cNvPr>
              <p:cNvSpPr/>
              <p:nvPr/>
            </p:nvSpPr>
            <p:spPr>
              <a:xfrm>
                <a:off x="12583274" y="2947801"/>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23" name="Free-form: Shape 462">
                <a:extLst>
                  <a:ext uri="{FF2B5EF4-FFF2-40B4-BE49-F238E27FC236}">
                    <a16:creationId xmlns:a16="http://schemas.microsoft.com/office/drawing/2014/main" id="{6B003BCD-9F32-CA9D-E272-9432D99B157B}"/>
                  </a:ext>
                </a:extLst>
              </p:cNvPr>
              <p:cNvSpPr/>
              <p:nvPr/>
            </p:nvSpPr>
            <p:spPr>
              <a:xfrm>
                <a:off x="12602324" y="2947801"/>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24" name="Free-form: Shape 463">
                <a:extLst>
                  <a:ext uri="{FF2B5EF4-FFF2-40B4-BE49-F238E27FC236}">
                    <a16:creationId xmlns:a16="http://schemas.microsoft.com/office/drawing/2014/main" id="{9375718B-476F-24CE-E8FF-F6F5FBF28C52}"/>
                  </a:ext>
                </a:extLst>
              </p:cNvPr>
              <p:cNvSpPr/>
              <p:nvPr/>
            </p:nvSpPr>
            <p:spPr>
              <a:xfrm>
                <a:off x="12621374" y="2947801"/>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25" name="Free-form: Shape 464">
                <a:extLst>
                  <a:ext uri="{FF2B5EF4-FFF2-40B4-BE49-F238E27FC236}">
                    <a16:creationId xmlns:a16="http://schemas.microsoft.com/office/drawing/2014/main" id="{0AB2CDB9-C509-8D5A-D77A-3310F6C9F9E7}"/>
                  </a:ext>
                </a:extLst>
              </p:cNvPr>
              <p:cNvSpPr/>
              <p:nvPr/>
            </p:nvSpPr>
            <p:spPr>
              <a:xfrm>
                <a:off x="12640424" y="2947801"/>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26" name="Free-form: Shape 465">
                <a:extLst>
                  <a:ext uri="{FF2B5EF4-FFF2-40B4-BE49-F238E27FC236}">
                    <a16:creationId xmlns:a16="http://schemas.microsoft.com/office/drawing/2014/main" id="{FE62544D-5C57-3631-DF12-FB3F99B538A2}"/>
                  </a:ext>
                </a:extLst>
              </p:cNvPr>
              <p:cNvSpPr/>
              <p:nvPr/>
            </p:nvSpPr>
            <p:spPr>
              <a:xfrm>
                <a:off x="12659474" y="2947801"/>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27" name="Free-form: Shape 466">
                <a:extLst>
                  <a:ext uri="{FF2B5EF4-FFF2-40B4-BE49-F238E27FC236}">
                    <a16:creationId xmlns:a16="http://schemas.microsoft.com/office/drawing/2014/main" id="{CE046196-644C-455C-C4E5-C4DBE5B8DCDE}"/>
                  </a:ext>
                </a:extLst>
              </p:cNvPr>
              <p:cNvSpPr/>
              <p:nvPr/>
            </p:nvSpPr>
            <p:spPr>
              <a:xfrm>
                <a:off x="12697574" y="2947801"/>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28" name="Free-form: Shape 467">
                <a:extLst>
                  <a:ext uri="{FF2B5EF4-FFF2-40B4-BE49-F238E27FC236}">
                    <a16:creationId xmlns:a16="http://schemas.microsoft.com/office/drawing/2014/main" id="{276AFF59-859D-B869-C092-9BBCBD6E70E7}"/>
                  </a:ext>
                </a:extLst>
              </p:cNvPr>
              <p:cNvSpPr/>
              <p:nvPr/>
            </p:nvSpPr>
            <p:spPr>
              <a:xfrm>
                <a:off x="12735674" y="2947801"/>
                <a:ext cx="9525" cy="60749"/>
              </a:xfrm>
              <a:custGeom>
                <a:avLst/>
                <a:gdLst>
                  <a:gd name="connsiteX0" fmla="*/ 0 w 9525"/>
                  <a:gd name="connsiteY0" fmla="*/ 0 h 60749"/>
                  <a:gd name="connsiteX1" fmla="*/ 0 w 9525"/>
                  <a:gd name="connsiteY1" fmla="*/ 60749 h 60749"/>
                </a:gdLst>
                <a:ahLst/>
                <a:cxnLst>
                  <a:cxn ang="0">
                    <a:pos x="connsiteX0" y="connsiteY0"/>
                  </a:cxn>
                  <a:cxn ang="0">
                    <a:pos x="connsiteX1" y="connsiteY1"/>
                  </a:cxn>
                </a:cxnLst>
                <a:rect l="l" t="t" r="r" b="b"/>
                <a:pathLst>
                  <a:path w="9525" h="60749">
                    <a:moveTo>
                      <a:pt x="0" y="0"/>
                    </a:moveTo>
                    <a:lnTo>
                      <a:pt x="0" y="60749"/>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29" name="Free-form: Shape 468">
                <a:extLst>
                  <a:ext uri="{FF2B5EF4-FFF2-40B4-BE49-F238E27FC236}">
                    <a16:creationId xmlns:a16="http://schemas.microsoft.com/office/drawing/2014/main" id="{1538AD7F-3AB8-308F-CA7D-9C96C4598F98}"/>
                  </a:ext>
                </a:extLst>
              </p:cNvPr>
              <p:cNvSpPr/>
              <p:nvPr/>
            </p:nvSpPr>
            <p:spPr>
              <a:xfrm>
                <a:off x="12757001" y="3054993"/>
                <a:ext cx="9525" cy="60748"/>
              </a:xfrm>
              <a:custGeom>
                <a:avLst/>
                <a:gdLst>
                  <a:gd name="connsiteX0" fmla="*/ 0 w 9525"/>
                  <a:gd name="connsiteY0" fmla="*/ 60749 h 60748"/>
                  <a:gd name="connsiteX1" fmla="*/ 0 w 9525"/>
                  <a:gd name="connsiteY1" fmla="*/ 0 h 60748"/>
                </a:gdLst>
                <a:ahLst/>
                <a:cxnLst>
                  <a:cxn ang="0">
                    <a:pos x="connsiteX0" y="connsiteY0"/>
                  </a:cxn>
                  <a:cxn ang="0">
                    <a:pos x="connsiteX1" y="connsiteY1"/>
                  </a:cxn>
                </a:cxnLst>
                <a:rect l="l" t="t" r="r" b="b"/>
                <a:pathLst>
                  <a:path w="9525" h="60748">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30" name="Free-form: Shape 469">
                <a:extLst>
                  <a:ext uri="{FF2B5EF4-FFF2-40B4-BE49-F238E27FC236}">
                    <a16:creationId xmlns:a16="http://schemas.microsoft.com/office/drawing/2014/main" id="{524022F7-0A5C-25A6-2859-BA2A61CDE6F7}"/>
                  </a:ext>
                </a:extLst>
              </p:cNvPr>
              <p:cNvSpPr/>
              <p:nvPr/>
            </p:nvSpPr>
            <p:spPr>
              <a:xfrm>
                <a:off x="12795101" y="3054993"/>
                <a:ext cx="9525" cy="60748"/>
              </a:xfrm>
              <a:custGeom>
                <a:avLst/>
                <a:gdLst>
                  <a:gd name="connsiteX0" fmla="*/ 0 w 9525"/>
                  <a:gd name="connsiteY0" fmla="*/ 60749 h 60748"/>
                  <a:gd name="connsiteX1" fmla="*/ 0 w 9525"/>
                  <a:gd name="connsiteY1" fmla="*/ 0 h 60748"/>
                </a:gdLst>
                <a:ahLst/>
                <a:cxnLst>
                  <a:cxn ang="0">
                    <a:pos x="connsiteX0" y="connsiteY0"/>
                  </a:cxn>
                  <a:cxn ang="0">
                    <a:pos x="connsiteX1" y="connsiteY1"/>
                  </a:cxn>
                </a:cxnLst>
                <a:rect l="l" t="t" r="r" b="b"/>
                <a:pathLst>
                  <a:path w="9525" h="60748">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31" name="Free-form: Shape 470">
                <a:extLst>
                  <a:ext uri="{FF2B5EF4-FFF2-40B4-BE49-F238E27FC236}">
                    <a16:creationId xmlns:a16="http://schemas.microsoft.com/office/drawing/2014/main" id="{AC07C9FF-4241-269F-F743-62D9BF4D3240}"/>
                  </a:ext>
                </a:extLst>
              </p:cNvPr>
              <p:cNvSpPr/>
              <p:nvPr/>
            </p:nvSpPr>
            <p:spPr>
              <a:xfrm>
                <a:off x="12814151" y="3054993"/>
                <a:ext cx="9525" cy="60748"/>
              </a:xfrm>
              <a:custGeom>
                <a:avLst/>
                <a:gdLst>
                  <a:gd name="connsiteX0" fmla="*/ 0 w 9525"/>
                  <a:gd name="connsiteY0" fmla="*/ 60749 h 60748"/>
                  <a:gd name="connsiteX1" fmla="*/ 0 w 9525"/>
                  <a:gd name="connsiteY1" fmla="*/ 0 h 60748"/>
                </a:gdLst>
                <a:ahLst/>
                <a:cxnLst>
                  <a:cxn ang="0">
                    <a:pos x="connsiteX0" y="connsiteY0"/>
                  </a:cxn>
                  <a:cxn ang="0">
                    <a:pos x="connsiteX1" y="connsiteY1"/>
                  </a:cxn>
                </a:cxnLst>
                <a:rect l="l" t="t" r="r" b="b"/>
                <a:pathLst>
                  <a:path w="9525" h="60748">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32" name="Free-form: Shape 471">
                <a:extLst>
                  <a:ext uri="{FF2B5EF4-FFF2-40B4-BE49-F238E27FC236}">
                    <a16:creationId xmlns:a16="http://schemas.microsoft.com/office/drawing/2014/main" id="{8AA6B1FA-CDFE-1C90-A4CB-74894963B1ED}"/>
                  </a:ext>
                </a:extLst>
              </p:cNvPr>
              <p:cNvSpPr/>
              <p:nvPr/>
            </p:nvSpPr>
            <p:spPr>
              <a:xfrm>
                <a:off x="12852251" y="3054993"/>
                <a:ext cx="9525" cy="60748"/>
              </a:xfrm>
              <a:custGeom>
                <a:avLst/>
                <a:gdLst>
                  <a:gd name="connsiteX0" fmla="*/ 0 w 9525"/>
                  <a:gd name="connsiteY0" fmla="*/ 60749 h 60748"/>
                  <a:gd name="connsiteX1" fmla="*/ 0 w 9525"/>
                  <a:gd name="connsiteY1" fmla="*/ 0 h 60748"/>
                </a:gdLst>
                <a:ahLst/>
                <a:cxnLst>
                  <a:cxn ang="0">
                    <a:pos x="connsiteX0" y="connsiteY0"/>
                  </a:cxn>
                  <a:cxn ang="0">
                    <a:pos x="connsiteX1" y="connsiteY1"/>
                  </a:cxn>
                </a:cxnLst>
                <a:rect l="l" t="t" r="r" b="b"/>
                <a:pathLst>
                  <a:path w="9525" h="60748">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33" name="Free-form: Shape 472">
                <a:extLst>
                  <a:ext uri="{FF2B5EF4-FFF2-40B4-BE49-F238E27FC236}">
                    <a16:creationId xmlns:a16="http://schemas.microsoft.com/office/drawing/2014/main" id="{2ACB83AC-C2CA-6A27-0686-CA082A197AFA}"/>
                  </a:ext>
                </a:extLst>
              </p:cNvPr>
              <p:cNvSpPr/>
              <p:nvPr/>
            </p:nvSpPr>
            <p:spPr>
              <a:xfrm>
                <a:off x="12852251" y="3054993"/>
                <a:ext cx="9525" cy="60748"/>
              </a:xfrm>
              <a:custGeom>
                <a:avLst/>
                <a:gdLst>
                  <a:gd name="connsiteX0" fmla="*/ 0 w 9525"/>
                  <a:gd name="connsiteY0" fmla="*/ 60749 h 60748"/>
                  <a:gd name="connsiteX1" fmla="*/ 0 w 9525"/>
                  <a:gd name="connsiteY1" fmla="*/ 0 h 60748"/>
                </a:gdLst>
                <a:ahLst/>
                <a:cxnLst>
                  <a:cxn ang="0">
                    <a:pos x="connsiteX0" y="connsiteY0"/>
                  </a:cxn>
                  <a:cxn ang="0">
                    <a:pos x="connsiteX1" y="connsiteY1"/>
                  </a:cxn>
                </a:cxnLst>
                <a:rect l="l" t="t" r="r" b="b"/>
                <a:pathLst>
                  <a:path w="9525" h="60748">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34" name="Free-form: Shape 473">
                <a:extLst>
                  <a:ext uri="{FF2B5EF4-FFF2-40B4-BE49-F238E27FC236}">
                    <a16:creationId xmlns:a16="http://schemas.microsoft.com/office/drawing/2014/main" id="{C1562B2C-7AE4-D0B3-08E3-A9479E184E95}"/>
                  </a:ext>
                </a:extLst>
              </p:cNvPr>
              <p:cNvSpPr/>
              <p:nvPr/>
            </p:nvSpPr>
            <p:spPr>
              <a:xfrm>
                <a:off x="12928451" y="3054993"/>
                <a:ext cx="9525" cy="60748"/>
              </a:xfrm>
              <a:custGeom>
                <a:avLst/>
                <a:gdLst>
                  <a:gd name="connsiteX0" fmla="*/ 0 w 9525"/>
                  <a:gd name="connsiteY0" fmla="*/ 60749 h 60748"/>
                  <a:gd name="connsiteX1" fmla="*/ 0 w 9525"/>
                  <a:gd name="connsiteY1" fmla="*/ 0 h 60748"/>
                </a:gdLst>
                <a:ahLst/>
                <a:cxnLst>
                  <a:cxn ang="0">
                    <a:pos x="connsiteX0" y="connsiteY0"/>
                  </a:cxn>
                  <a:cxn ang="0">
                    <a:pos x="connsiteX1" y="connsiteY1"/>
                  </a:cxn>
                </a:cxnLst>
                <a:rect l="l" t="t" r="r" b="b"/>
                <a:pathLst>
                  <a:path w="9525" h="60748">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435" name="Free-form: Shape 474">
                <a:extLst>
                  <a:ext uri="{FF2B5EF4-FFF2-40B4-BE49-F238E27FC236}">
                    <a16:creationId xmlns:a16="http://schemas.microsoft.com/office/drawing/2014/main" id="{75302511-9F4A-2535-4543-29E8A07320B4}"/>
                  </a:ext>
                </a:extLst>
              </p:cNvPr>
              <p:cNvSpPr/>
              <p:nvPr/>
            </p:nvSpPr>
            <p:spPr>
              <a:xfrm>
                <a:off x="13099901" y="3054993"/>
                <a:ext cx="9525" cy="60748"/>
              </a:xfrm>
              <a:custGeom>
                <a:avLst/>
                <a:gdLst>
                  <a:gd name="connsiteX0" fmla="*/ 0 w 9525"/>
                  <a:gd name="connsiteY0" fmla="*/ 60749 h 60748"/>
                  <a:gd name="connsiteX1" fmla="*/ 0 w 9525"/>
                  <a:gd name="connsiteY1" fmla="*/ 0 h 60748"/>
                </a:gdLst>
                <a:ahLst/>
                <a:cxnLst>
                  <a:cxn ang="0">
                    <a:pos x="connsiteX0" y="connsiteY0"/>
                  </a:cxn>
                  <a:cxn ang="0">
                    <a:pos x="connsiteX1" y="connsiteY1"/>
                  </a:cxn>
                </a:cxnLst>
                <a:rect l="l" t="t" r="r" b="b"/>
                <a:pathLst>
                  <a:path w="9525" h="60748">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grpSp>
      </p:grpSp>
      <p:sp>
        <p:nvSpPr>
          <p:cNvPr id="3" name="TextBox 2">
            <a:extLst>
              <a:ext uri="{FF2B5EF4-FFF2-40B4-BE49-F238E27FC236}">
                <a16:creationId xmlns:a16="http://schemas.microsoft.com/office/drawing/2014/main" id="{3548565C-3CE9-7B34-82B1-4AF24DF2B757}"/>
              </a:ext>
            </a:extLst>
          </p:cNvPr>
          <p:cNvSpPr txBox="1"/>
          <p:nvPr/>
        </p:nvSpPr>
        <p:spPr>
          <a:xfrm>
            <a:off x="9441405" y="2836607"/>
            <a:ext cx="2668217" cy="276999"/>
          </a:xfrm>
          <a:prstGeom prst="rect">
            <a:avLst/>
          </a:prstGeom>
          <a:noFill/>
        </p:spPr>
        <p:txBody>
          <a:bodyPr wrap="square" rtlCol="0">
            <a:spAutoFit/>
          </a:bodyPr>
          <a:lstStyle/>
          <a:p>
            <a:pPr algn="ctr" rtl="0"/>
            <a:r>
              <a:rPr lang="ja-jp" sz="1200">
                <a:solidFill>
                  <a:schemeClr val="tx1"/>
                </a:solidFill>
                <a:latin typeface="Arial" panose="020B0604020202020204" pitchFamily="34" charset="0"/>
                <a:cs typeface="Arial" panose="020B0604020202020204" pitchFamily="34" charset="0"/>
              </a:rPr>
              <a:t>追跡期間の中央値：24.4カ月</a:t>
            </a:r>
            <a:endParaRPr lang="en-GB" sz="1200" dirty="0">
              <a:solidFill>
                <a:schemeClr val="tx1"/>
              </a:solidFill>
            </a:endParaRPr>
          </a:p>
        </p:txBody>
      </p:sp>
      <p:graphicFrame>
        <p:nvGraphicFramePr>
          <p:cNvPr id="4" name="表格 9">
            <a:extLst>
              <a:ext uri="{FF2B5EF4-FFF2-40B4-BE49-F238E27FC236}">
                <a16:creationId xmlns:a16="http://schemas.microsoft.com/office/drawing/2014/main" id="{7679A49B-AB4E-27A3-923E-7115EA8B555A}"/>
              </a:ext>
            </a:extLst>
          </p:cNvPr>
          <p:cNvGraphicFramePr>
            <a:graphicFrameLocks noGrp="1"/>
          </p:cNvGraphicFramePr>
          <p:nvPr>
            <p:extLst>
              <p:ext uri="{D42A27DB-BD31-4B8C-83A1-F6EECF244321}">
                <p14:modId xmlns:p14="http://schemas.microsoft.com/office/powerpoint/2010/main" val="2680868623"/>
              </p:ext>
            </p:extLst>
          </p:nvPr>
        </p:nvGraphicFramePr>
        <p:xfrm>
          <a:off x="6850875" y="1869868"/>
          <a:ext cx="5201083" cy="839520"/>
        </p:xfrm>
        <a:graphic>
          <a:graphicData uri="http://schemas.openxmlformats.org/drawingml/2006/table">
            <a:tbl>
              <a:tblPr firstRow="1" firstCol="1" bandRow="1">
                <a:tableStyleId>{69012ECD-51FC-41F1-AA8D-1B2483CD663E}</a:tableStyleId>
              </a:tblPr>
              <a:tblGrid>
                <a:gridCol w="1963275">
                  <a:extLst>
                    <a:ext uri="{9D8B030D-6E8A-4147-A177-3AD203B41FA5}">
                      <a16:colId xmlns:a16="http://schemas.microsoft.com/office/drawing/2014/main" val="2036801905"/>
                    </a:ext>
                  </a:extLst>
                </a:gridCol>
                <a:gridCol w="1458435">
                  <a:extLst>
                    <a:ext uri="{9D8B030D-6E8A-4147-A177-3AD203B41FA5}">
                      <a16:colId xmlns:a16="http://schemas.microsoft.com/office/drawing/2014/main" val="1703978590"/>
                    </a:ext>
                  </a:extLst>
                </a:gridCol>
                <a:gridCol w="1779373">
                  <a:extLst>
                    <a:ext uri="{9D8B030D-6E8A-4147-A177-3AD203B41FA5}">
                      <a16:colId xmlns:a16="http://schemas.microsoft.com/office/drawing/2014/main" val="3138148505"/>
                    </a:ext>
                  </a:extLst>
                </a:gridCol>
              </a:tblGrid>
              <a:tr h="252129">
                <a:tc>
                  <a:txBody>
                    <a:bodyPr/>
                    <a:lstStyle/>
                    <a:p>
                      <a:pPr rtl="0">
                        <a:lnSpc>
                          <a:spcPct val="100000"/>
                        </a:lnSpc>
                        <a:spcAft>
                          <a:spcPts val="0"/>
                        </a:spcAft>
                      </a:pPr>
                      <a:r>
                        <a:rPr lang="ja-jp" sz="1200" b="1" kern="100" dirty="0">
                          <a:solidFill>
                            <a:srgbClr val="FFFFFF"/>
                          </a:solidFill>
                          <a:effectLst/>
                          <a:latin typeface="+mn-lt"/>
                        </a:rPr>
                        <a:t> </a:t>
                      </a:r>
                      <a:endParaRPr lang="zh-CN" sz="1200" b="1" kern="100" dirty="0">
                        <a:effectLst/>
                        <a:latin typeface="+mn-lt"/>
                        <a:ea typeface="等线" panose="02010600030101010101" pitchFamily="2" charset="-122"/>
                        <a:cs typeface="Arial" panose="020B0604020202020204" pitchFamily="34" charset="0"/>
                      </a:endParaRPr>
                    </a:p>
                  </a:txBody>
                  <a:tcPr marL="72000" marR="72000" marT="18000" marB="18000" anchor="ctr"/>
                </a:tc>
                <a:tc>
                  <a:txBody>
                    <a:bodyPr/>
                    <a:lstStyle/>
                    <a:p>
                      <a:pPr algn="ctr" rtl="0">
                        <a:lnSpc>
                          <a:spcPct val="100000"/>
                        </a:lnSpc>
                        <a:spcAft>
                          <a:spcPts val="0"/>
                        </a:spcAft>
                      </a:pPr>
                      <a:r>
                        <a:rPr lang="ja-jp" sz="1200" b="1" kern="100" dirty="0">
                          <a:solidFill>
                            <a:schemeClr val="tx2"/>
                          </a:solidFill>
                          <a:effectLst/>
                          <a:latin typeface="+mn-lt"/>
                        </a:rPr>
                        <a:t>オウモレルチニブ + CTx</a:t>
                      </a:r>
                      <a:endParaRPr lang="zh-CN" sz="1200" b="1" kern="100" dirty="0">
                        <a:solidFill>
                          <a:schemeClr val="tx2"/>
                        </a:solidFill>
                        <a:effectLst/>
                        <a:latin typeface="+mn-lt"/>
                        <a:ea typeface="等线" panose="02010600030101010101" pitchFamily="2" charset="-122"/>
                        <a:cs typeface="Arial" panose="020B0604020202020204" pitchFamily="34" charset="0"/>
                      </a:endParaRPr>
                    </a:p>
                  </a:txBody>
                  <a:tcPr marL="72000" marR="72000" marT="18000" marB="18000" anchor="ctr"/>
                </a:tc>
                <a:tc>
                  <a:txBody>
                    <a:bodyPr/>
                    <a:lstStyle/>
                    <a:p>
                      <a:pPr algn="ctr" rtl="0">
                        <a:lnSpc>
                          <a:spcPct val="100000"/>
                        </a:lnSpc>
                        <a:spcAft>
                          <a:spcPts val="0"/>
                        </a:spcAft>
                      </a:pPr>
                      <a:r>
                        <a:rPr lang="ja-jp" sz="1200" b="1" kern="100">
                          <a:solidFill>
                            <a:schemeClr val="tx2"/>
                          </a:solidFill>
                          <a:effectLst/>
                          <a:latin typeface="+mn-lt"/>
                        </a:rPr>
                        <a:t>オウモレルチニブ単独</a:t>
                      </a:r>
                      <a:endParaRPr lang="zh-CN" altLang="en-US" sz="1200" b="1" kern="100" dirty="0">
                        <a:solidFill>
                          <a:schemeClr val="tx2"/>
                        </a:solidFill>
                        <a:effectLst/>
                        <a:latin typeface="+mn-lt"/>
                        <a:ea typeface="等线" panose="02010600030101010101" pitchFamily="2" charset="-122"/>
                        <a:cs typeface="Arial" panose="020B0604020202020204" pitchFamily="34" charset="0"/>
                      </a:endParaRPr>
                    </a:p>
                  </a:txBody>
                  <a:tcPr marL="72000" marR="72000" marT="18000" marB="18000" anchor="ctr"/>
                </a:tc>
                <a:extLst>
                  <a:ext uri="{0D108BD9-81ED-4DB2-BD59-A6C34878D82A}">
                    <a16:rowId xmlns:a16="http://schemas.microsoft.com/office/drawing/2014/main" val="3979373164"/>
                  </a:ext>
                </a:extLst>
              </a:tr>
              <a:tr h="160189">
                <a:tc>
                  <a:txBody>
                    <a:bodyPr/>
                    <a:lstStyle/>
                    <a:p>
                      <a:pPr rtl="0">
                        <a:lnSpc>
                          <a:spcPct val="100000"/>
                        </a:lnSpc>
                        <a:spcAft>
                          <a:spcPts val="0"/>
                        </a:spcAft>
                      </a:pPr>
                      <a:r>
                        <a:rPr lang="ja-jp" sz="1200" b="0" kern="100">
                          <a:effectLst/>
                          <a:latin typeface="+mn-lt"/>
                          <a:ea typeface="等线" panose="02010600030101010101" pitchFamily="2" charset="-122"/>
                          <a:cs typeface="Arial" panose="020B0604020202020204" pitchFamily="34" charset="0"/>
                        </a:rPr>
                        <a:t>mOS、月数</a:t>
                      </a:r>
                      <a:endParaRPr lang="zh-CN" sz="1200" b="0" kern="100" dirty="0">
                        <a:effectLst/>
                        <a:latin typeface="+mn-lt"/>
                        <a:ea typeface="等线" panose="02010600030101010101" pitchFamily="2" charset="-122"/>
                        <a:cs typeface="Arial" panose="020B0604020202020204" pitchFamily="34" charset="0"/>
                      </a:endParaRPr>
                    </a:p>
                  </a:txBody>
                  <a:tcPr marL="72000" marR="72000" marT="18000" marB="18000" anchor="ctr"/>
                </a:tc>
                <a:tc>
                  <a:txBody>
                    <a:bodyPr/>
                    <a:lstStyle/>
                    <a:p>
                      <a:pPr algn="ctr" rtl="0"/>
                      <a:r>
                        <a:rPr lang="ja-jp" sz="1200" b="0">
                          <a:latin typeface="+mn-lt"/>
                        </a:rPr>
                        <a:t>NR</a:t>
                      </a:r>
                    </a:p>
                  </a:txBody>
                  <a:tcPr marL="72000" marR="72000" marT="18000" marB="18000" anchor="ctr"/>
                </a:tc>
                <a:tc>
                  <a:txBody>
                    <a:bodyPr/>
                    <a:lstStyle/>
                    <a:p>
                      <a:pPr algn="ctr" rtl="0">
                        <a:lnSpc>
                          <a:spcPct val="100000"/>
                        </a:lnSpc>
                        <a:spcAft>
                          <a:spcPts val="0"/>
                        </a:spcAft>
                      </a:pPr>
                      <a:r>
                        <a:rPr lang="ja-jp" sz="1200" b="0" kern="100" dirty="0">
                          <a:effectLst/>
                          <a:latin typeface="+mn-lt"/>
                          <a:ea typeface="等线" panose="02010600030101010101" pitchFamily="2" charset="-122"/>
                          <a:cs typeface="Arial" panose="020B0604020202020204" pitchFamily="34" charset="0"/>
                        </a:rPr>
                        <a:t>NR</a:t>
                      </a:r>
                    </a:p>
                  </a:txBody>
                  <a:tcPr marL="72000" marR="72000" marT="18000" marB="18000" anchor="ctr"/>
                </a:tc>
                <a:extLst>
                  <a:ext uri="{0D108BD9-81ED-4DB2-BD59-A6C34878D82A}">
                    <a16:rowId xmlns:a16="http://schemas.microsoft.com/office/drawing/2014/main" val="62797452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kern="100">
                          <a:effectLst/>
                          <a:latin typeface="+mn-lt"/>
                        </a:rPr>
                        <a:t>ハザード比（95%信頼区間）</a:t>
                      </a:r>
                      <a:endParaRPr lang="zh-CN" sz="1200" b="0" kern="100" dirty="0">
                        <a:effectLst/>
                        <a:latin typeface="+mn-lt"/>
                        <a:ea typeface="等线" panose="02010600030101010101" pitchFamily="2" charset="-122"/>
                        <a:cs typeface="Arial" panose="020B0604020202020204" pitchFamily="34" charset="0"/>
                      </a:endParaRPr>
                    </a:p>
                  </a:txBody>
                  <a:tcPr marL="72000" marR="72000" marT="18000" marB="18000"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200" b="0" kern="100" dirty="0">
                          <a:effectLst/>
                          <a:latin typeface="+mn-lt"/>
                        </a:rPr>
                        <a:t>0.44 (0.31, 0.64)</a:t>
                      </a:r>
                      <a:endParaRPr lang="zh-CN" altLang="en-US" sz="1200" b="0" kern="100" dirty="0">
                        <a:effectLst/>
                        <a:latin typeface="+mn-lt"/>
                        <a:ea typeface="等线" panose="02010600030101010101" pitchFamily="2" charset="-122"/>
                        <a:cs typeface="Arial" panose="020B0604020202020204" pitchFamily="34" charset="0"/>
                      </a:endParaRPr>
                    </a:p>
                  </a:txBody>
                  <a:tcPr marL="72000" marR="72000" marT="18000" marB="18000" anchor="ctr"/>
                </a:tc>
                <a:tc hMerge="1">
                  <a:txBody>
                    <a:bodyPr/>
                    <a:lstStyle/>
                    <a:p>
                      <a:pPr rtl="0"/>
                      <a:endParaRPr dirty="0"/>
                    </a:p>
                  </a:txBody>
                  <a:tcPr marL="68580" marR="68580" marT="0" marB="0" anchor="ctr"/>
                </a:tc>
                <a:extLst>
                  <a:ext uri="{0D108BD9-81ED-4DB2-BD59-A6C34878D82A}">
                    <a16:rowId xmlns:a16="http://schemas.microsoft.com/office/drawing/2014/main" val="20827012"/>
                  </a:ext>
                </a:extLst>
              </a:tr>
            </a:tbl>
          </a:graphicData>
        </a:graphic>
      </p:graphicFrame>
    </p:spTree>
    <p:extLst>
      <p:ext uri="{BB962C8B-B14F-4D97-AF65-F5344CB8AC3E}">
        <p14:creationId xmlns:p14="http://schemas.microsoft.com/office/powerpoint/2010/main" val="40934926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18ADA1-BAC4-543A-7264-E439DAAC9F90}"/>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7DD3C852-5699-307A-AB5D-5E01D356AC93}"/>
              </a:ext>
            </a:extLst>
          </p:cNvPr>
          <p:cNvSpPr>
            <a:spLocks noGrp="1"/>
          </p:cNvSpPr>
          <p:nvPr>
            <p:ph type="title"/>
          </p:nvPr>
        </p:nvSpPr>
        <p:spPr>
          <a:xfrm>
            <a:off x="304799" y="107693"/>
            <a:ext cx="11813059" cy="939801"/>
          </a:xfrm>
        </p:spPr>
        <p:txBody>
          <a:bodyPr rtlCol="0"/>
          <a:lstStyle/>
          <a:p>
            <a:pPr rtl="0"/>
            <a:r>
              <a:rPr lang="ja-jp">
                <a:latin typeface="+mn-lt"/>
              </a:rPr>
              <a:t>CT053:感作性EGFR変異を有する局所進行性または転移性NSCLCに対する化学療法併用または非併用での初回治療（AENEAS2）- Lu S, et al</a:t>
            </a:r>
          </a:p>
        </p:txBody>
      </p:sp>
      <p:sp>
        <p:nvSpPr>
          <p:cNvPr id="29" name="Content Placeholder 7">
            <a:extLst>
              <a:ext uri="{FF2B5EF4-FFF2-40B4-BE49-F238E27FC236}">
                <a16:creationId xmlns:a16="http://schemas.microsoft.com/office/drawing/2014/main" id="{CF50E918-BD11-2D50-5099-CC878E970882}"/>
              </a:ext>
            </a:extLst>
          </p:cNvPr>
          <p:cNvSpPr>
            <a:spLocks noGrp="1"/>
          </p:cNvSpPr>
          <p:nvPr>
            <p:ph idx="1"/>
          </p:nvPr>
        </p:nvSpPr>
        <p:spPr>
          <a:xfrm>
            <a:off x="304799" y="1246909"/>
            <a:ext cx="11731869" cy="5055650"/>
          </a:xfrm>
        </p:spPr>
        <p:txBody>
          <a:bodyPr rtlCol="0"/>
          <a:lstStyle/>
          <a:p>
            <a:pPr rtl="0"/>
            <a:r>
              <a:rPr lang="ja-jp" b="1"/>
              <a:t>主な結果 (続き)</a:t>
            </a:r>
          </a:p>
        </p:txBody>
      </p:sp>
      <p:sp>
        <p:nvSpPr>
          <p:cNvPr id="30" name="Text Placeholder 4">
            <a:extLst>
              <a:ext uri="{FF2B5EF4-FFF2-40B4-BE49-F238E27FC236}">
                <a16:creationId xmlns:a16="http://schemas.microsoft.com/office/drawing/2014/main" id="{F029B8EF-5FD2-F945-4485-59937E7B3C58}"/>
              </a:ext>
            </a:extLst>
          </p:cNvPr>
          <p:cNvSpPr>
            <a:spLocks noGrp="1"/>
          </p:cNvSpPr>
          <p:nvPr>
            <p:ph type="body" sz="quarter" idx="11"/>
          </p:nvPr>
        </p:nvSpPr>
        <p:spPr>
          <a:xfrm>
            <a:off x="6379633" y="6521312"/>
            <a:ext cx="5507567" cy="200025"/>
          </a:xfrm>
        </p:spPr>
        <p:txBody>
          <a:bodyPr rtlCol="0"/>
          <a:lstStyle/>
          <a:p>
            <a:pPr rtl="0"/>
            <a:r>
              <a:rPr lang="ja-jp"/>
              <a:t>Lu S, et al.AACR; 2025.抄録番号：CT053</a:t>
            </a:r>
          </a:p>
        </p:txBody>
      </p:sp>
      <p:sp>
        <p:nvSpPr>
          <p:cNvPr id="103" name="TextBox 102">
            <a:extLst>
              <a:ext uri="{FF2B5EF4-FFF2-40B4-BE49-F238E27FC236}">
                <a16:creationId xmlns:a16="http://schemas.microsoft.com/office/drawing/2014/main" id="{E4AFCDC1-54E4-A3A9-844B-DD64D49546AE}"/>
              </a:ext>
            </a:extLst>
          </p:cNvPr>
          <p:cNvSpPr txBox="1"/>
          <p:nvPr/>
        </p:nvSpPr>
        <p:spPr>
          <a:xfrm>
            <a:off x="96427" y="1924905"/>
            <a:ext cx="914033" cy="276999"/>
          </a:xfrm>
          <a:prstGeom prst="rect">
            <a:avLst/>
          </a:prstGeom>
          <a:noFill/>
        </p:spPr>
        <p:txBody>
          <a:bodyPr wrap="none" rtlCol="0">
            <a:spAutoFit/>
          </a:bodyPr>
          <a:lstStyle/>
          <a:p>
            <a:pPr algn="ctr" rtl="0"/>
            <a:r>
              <a:rPr lang="ja-jp" sz="1200" b="1">
                <a:solidFill>
                  <a:schemeClr val="tx1"/>
                </a:solidFill>
                <a:latin typeface="+mn-lt"/>
              </a:rPr>
              <a:t>サブグループ</a:t>
            </a:r>
          </a:p>
        </p:txBody>
      </p:sp>
      <p:grpSp>
        <p:nvGrpSpPr>
          <p:cNvPr id="104" name="Group 103">
            <a:extLst>
              <a:ext uri="{FF2B5EF4-FFF2-40B4-BE49-F238E27FC236}">
                <a16:creationId xmlns:a16="http://schemas.microsoft.com/office/drawing/2014/main" id="{8A9428B2-0772-14C7-306C-67D370F144BF}"/>
              </a:ext>
            </a:extLst>
          </p:cNvPr>
          <p:cNvGrpSpPr/>
          <p:nvPr/>
        </p:nvGrpSpPr>
        <p:grpSpPr>
          <a:xfrm>
            <a:off x="1606355" y="1462215"/>
            <a:ext cx="2380216" cy="739689"/>
            <a:chOff x="2719903" y="1581666"/>
            <a:chExt cx="2380216" cy="739689"/>
          </a:xfrm>
        </p:grpSpPr>
        <p:sp>
          <p:nvSpPr>
            <p:cNvPr id="105" name="TextBox 104">
              <a:extLst>
                <a:ext uri="{FF2B5EF4-FFF2-40B4-BE49-F238E27FC236}">
                  <a16:creationId xmlns:a16="http://schemas.microsoft.com/office/drawing/2014/main" id="{52897296-959D-E662-BBC5-302EF6A643A2}"/>
                </a:ext>
              </a:extLst>
            </p:cNvPr>
            <p:cNvSpPr txBox="1"/>
            <p:nvPr/>
          </p:nvSpPr>
          <p:spPr>
            <a:xfrm>
              <a:off x="2719903" y="1859690"/>
              <a:ext cx="1178528" cy="461665"/>
            </a:xfrm>
            <a:prstGeom prst="rect">
              <a:avLst/>
            </a:prstGeom>
            <a:noFill/>
          </p:spPr>
          <p:txBody>
            <a:bodyPr wrap="none" rtlCol="0">
              <a:spAutoFit/>
            </a:bodyPr>
            <a:lstStyle/>
            <a:p>
              <a:pPr algn="ctr" rtl="0"/>
              <a:r>
                <a:rPr lang="ja-jp" sz="1200" b="1" dirty="0">
                  <a:solidFill>
                    <a:schemeClr val="tx1"/>
                  </a:solidFill>
                  <a:latin typeface="+mn-lt"/>
                </a:rPr>
                <a:t>オウモレルチニブ</a:t>
              </a:r>
              <a:br>
                <a:rPr lang="en-GB" sz="1200" b="1" dirty="0">
                  <a:solidFill>
                    <a:schemeClr val="tx1"/>
                  </a:solidFill>
                  <a:latin typeface="+mn-lt"/>
                </a:rPr>
              </a:br>
              <a:r>
                <a:rPr lang="ja-jp" sz="1200" b="1" dirty="0">
                  <a:solidFill>
                    <a:schemeClr val="tx1"/>
                  </a:solidFill>
                  <a:latin typeface="+mn-lt"/>
                </a:rPr>
                <a:t>+ CTx</a:t>
              </a:r>
              <a:endParaRPr lang="en-GB" sz="1200" b="1" dirty="0">
                <a:solidFill>
                  <a:schemeClr val="tx1"/>
                </a:solidFill>
                <a:latin typeface="+mn-lt"/>
              </a:endParaRPr>
            </a:p>
          </p:txBody>
        </p:sp>
        <p:sp>
          <p:nvSpPr>
            <p:cNvPr id="106" name="TextBox 105">
              <a:extLst>
                <a:ext uri="{FF2B5EF4-FFF2-40B4-BE49-F238E27FC236}">
                  <a16:creationId xmlns:a16="http://schemas.microsoft.com/office/drawing/2014/main" id="{59518FA8-A4F0-6B8D-620E-955209F0AC2D}"/>
                </a:ext>
              </a:extLst>
            </p:cNvPr>
            <p:cNvSpPr txBox="1"/>
            <p:nvPr/>
          </p:nvSpPr>
          <p:spPr>
            <a:xfrm>
              <a:off x="3964872" y="1859690"/>
              <a:ext cx="1135247" cy="461665"/>
            </a:xfrm>
            <a:prstGeom prst="rect">
              <a:avLst/>
            </a:prstGeom>
            <a:noFill/>
          </p:spPr>
          <p:txBody>
            <a:bodyPr wrap="none" rtlCol="0">
              <a:spAutoFit/>
            </a:bodyPr>
            <a:lstStyle/>
            <a:p>
              <a:pPr algn="ctr" rtl="0"/>
              <a:r>
                <a:rPr lang="ja-jp" sz="1200" b="1" dirty="0">
                  <a:solidFill>
                    <a:schemeClr val="tx1"/>
                  </a:solidFill>
                  <a:latin typeface="+mn-lt"/>
                </a:rPr>
                <a:t>オウモレルチニブ</a:t>
              </a:r>
            </a:p>
            <a:p>
              <a:pPr algn="ctr" rtl="0"/>
              <a:r>
                <a:rPr lang="ja-jp" sz="1200" b="1" dirty="0">
                  <a:solidFill>
                    <a:schemeClr val="tx1"/>
                  </a:solidFill>
                  <a:latin typeface="+mn-lt"/>
                </a:rPr>
                <a:t>単剤</a:t>
              </a:r>
            </a:p>
          </p:txBody>
        </p:sp>
        <p:sp>
          <p:nvSpPr>
            <p:cNvPr id="107" name="TextBox 106">
              <a:extLst>
                <a:ext uri="{FF2B5EF4-FFF2-40B4-BE49-F238E27FC236}">
                  <a16:creationId xmlns:a16="http://schemas.microsoft.com/office/drawing/2014/main" id="{DB46EC0B-CDD0-69AB-480F-BB1E47E77042}"/>
                </a:ext>
              </a:extLst>
            </p:cNvPr>
            <p:cNvSpPr txBox="1"/>
            <p:nvPr/>
          </p:nvSpPr>
          <p:spPr>
            <a:xfrm>
              <a:off x="3584486" y="1581666"/>
              <a:ext cx="869149" cy="276999"/>
            </a:xfrm>
            <a:prstGeom prst="rect">
              <a:avLst/>
            </a:prstGeom>
            <a:noFill/>
          </p:spPr>
          <p:txBody>
            <a:bodyPr wrap="none" rtlCol="0">
              <a:spAutoFit/>
            </a:bodyPr>
            <a:lstStyle/>
            <a:p>
              <a:pPr algn="ctr" rtl="0"/>
              <a:r>
                <a:rPr lang="ja-jp" sz="1200" b="1">
                  <a:solidFill>
                    <a:schemeClr val="tx1"/>
                  </a:solidFill>
                  <a:latin typeface="+mn-lt"/>
                </a:rPr>
                <a:t>イベント、n</a:t>
              </a:r>
            </a:p>
          </p:txBody>
        </p:sp>
      </p:grpSp>
      <p:grpSp>
        <p:nvGrpSpPr>
          <p:cNvPr id="108" name="Group 107">
            <a:extLst>
              <a:ext uri="{FF2B5EF4-FFF2-40B4-BE49-F238E27FC236}">
                <a16:creationId xmlns:a16="http://schemas.microsoft.com/office/drawing/2014/main" id="{F99B7050-A1BF-C9AD-D753-2D500CE06D35}"/>
              </a:ext>
            </a:extLst>
          </p:cNvPr>
          <p:cNvGrpSpPr/>
          <p:nvPr/>
        </p:nvGrpSpPr>
        <p:grpSpPr>
          <a:xfrm>
            <a:off x="4116173" y="1462215"/>
            <a:ext cx="2355500" cy="739689"/>
            <a:chOff x="3090614" y="1581666"/>
            <a:chExt cx="2355500" cy="739689"/>
          </a:xfrm>
        </p:grpSpPr>
        <p:sp>
          <p:nvSpPr>
            <p:cNvPr id="109" name="TextBox 108">
              <a:extLst>
                <a:ext uri="{FF2B5EF4-FFF2-40B4-BE49-F238E27FC236}">
                  <a16:creationId xmlns:a16="http://schemas.microsoft.com/office/drawing/2014/main" id="{1EA31BE2-D73B-FBB5-9C85-52A96C51FB8B}"/>
                </a:ext>
              </a:extLst>
            </p:cNvPr>
            <p:cNvSpPr txBox="1"/>
            <p:nvPr/>
          </p:nvSpPr>
          <p:spPr>
            <a:xfrm>
              <a:off x="3090614" y="1859690"/>
              <a:ext cx="1178528" cy="461665"/>
            </a:xfrm>
            <a:prstGeom prst="rect">
              <a:avLst/>
            </a:prstGeom>
            <a:noFill/>
          </p:spPr>
          <p:txBody>
            <a:bodyPr wrap="none" rtlCol="0">
              <a:spAutoFit/>
            </a:bodyPr>
            <a:lstStyle/>
            <a:p>
              <a:pPr algn="ctr" rtl="0"/>
              <a:r>
                <a:rPr lang="ja-jp" sz="1200" b="1" dirty="0">
                  <a:solidFill>
                    <a:schemeClr val="tx1"/>
                  </a:solidFill>
                  <a:latin typeface="+mn-lt"/>
                </a:rPr>
                <a:t>オウモレルチニブ</a:t>
              </a:r>
              <a:br>
                <a:rPr lang="en-GB" sz="1200" b="1" dirty="0">
                  <a:solidFill>
                    <a:schemeClr val="tx1"/>
                  </a:solidFill>
                  <a:latin typeface="+mn-lt"/>
                </a:rPr>
              </a:br>
              <a:r>
                <a:rPr lang="ja-jp" sz="1200" b="1" dirty="0">
                  <a:solidFill>
                    <a:schemeClr val="tx1"/>
                  </a:solidFill>
                  <a:latin typeface="+mn-lt"/>
                </a:rPr>
                <a:t>+ CTx</a:t>
              </a:r>
              <a:endParaRPr lang="en-GB" sz="1200" b="1" dirty="0">
                <a:solidFill>
                  <a:schemeClr val="tx1"/>
                </a:solidFill>
                <a:latin typeface="+mn-lt"/>
              </a:endParaRPr>
            </a:p>
          </p:txBody>
        </p:sp>
        <p:sp>
          <p:nvSpPr>
            <p:cNvPr id="110" name="TextBox 109">
              <a:extLst>
                <a:ext uri="{FF2B5EF4-FFF2-40B4-BE49-F238E27FC236}">
                  <a16:creationId xmlns:a16="http://schemas.microsoft.com/office/drawing/2014/main" id="{C8C4E3EA-5719-387A-A356-92BFE3427A0B}"/>
                </a:ext>
              </a:extLst>
            </p:cNvPr>
            <p:cNvSpPr txBox="1"/>
            <p:nvPr/>
          </p:nvSpPr>
          <p:spPr>
            <a:xfrm>
              <a:off x="4310867" y="1859690"/>
              <a:ext cx="1135247" cy="461665"/>
            </a:xfrm>
            <a:prstGeom prst="rect">
              <a:avLst/>
            </a:prstGeom>
            <a:noFill/>
          </p:spPr>
          <p:txBody>
            <a:bodyPr wrap="none" rtlCol="0">
              <a:spAutoFit/>
            </a:bodyPr>
            <a:lstStyle/>
            <a:p>
              <a:pPr algn="ctr" rtl="0"/>
              <a:r>
                <a:rPr lang="ja-jp" sz="1200" b="1" dirty="0">
                  <a:solidFill>
                    <a:schemeClr val="tx1"/>
                  </a:solidFill>
                  <a:latin typeface="+mn-lt"/>
                </a:rPr>
                <a:t>オウモレルチニブ</a:t>
              </a:r>
            </a:p>
            <a:p>
              <a:pPr algn="ctr" rtl="0"/>
              <a:r>
                <a:rPr lang="ja-jp" sz="1200" b="1" dirty="0">
                  <a:solidFill>
                    <a:schemeClr val="tx1"/>
                  </a:solidFill>
                  <a:latin typeface="+mn-lt"/>
                </a:rPr>
                <a:t>単剤</a:t>
              </a:r>
            </a:p>
          </p:txBody>
        </p:sp>
        <p:sp>
          <p:nvSpPr>
            <p:cNvPr id="111" name="TextBox 110">
              <a:extLst>
                <a:ext uri="{FF2B5EF4-FFF2-40B4-BE49-F238E27FC236}">
                  <a16:creationId xmlns:a16="http://schemas.microsoft.com/office/drawing/2014/main" id="{4943AEB2-872F-FC7E-3393-5B251BDCC187}"/>
                </a:ext>
              </a:extLst>
            </p:cNvPr>
            <p:cNvSpPr txBox="1"/>
            <p:nvPr/>
          </p:nvSpPr>
          <p:spPr>
            <a:xfrm>
              <a:off x="3624163" y="1581666"/>
              <a:ext cx="938077" cy="276999"/>
            </a:xfrm>
            <a:prstGeom prst="rect">
              <a:avLst/>
            </a:prstGeom>
            <a:noFill/>
          </p:spPr>
          <p:txBody>
            <a:bodyPr wrap="none" rtlCol="0">
              <a:spAutoFit/>
            </a:bodyPr>
            <a:lstStyle/>
            <a:p>
              <a:pPr algn="ctr" rtl="0"/>
              <a:r>
                <a:rPr lang="ja-jp" sz="1200" b="1">
                  <a:solidFill>
                    <a:schemeClr val="tx1"/>
                  </a:solidFill>
                  <a:latin typeface="+mn-lt"/>
                </a:rPr>
                <a:t>mPFS、月数</a:t>
              </a:r>
              <a:endParaRPr lang="en-GB" sz="1200" b="1" dirty="0">
                <a:solidFill>
                  <a:schemeClr val="tx1"/>
                </a:solidFill>
                <a:latin typeface="+mn-lt"/>
              </a:endParaRPr>
            </a:p>
          </p:txBody>
        </p:sp>
      </p:grpSp>
      <p:cxnSp>
        <p:nvCxnSpPr>
          <p:cNvPr id="112" name="Straight Connector 111">
            <a:extLst>
              <a:ext uri="{FF2B5EF4-FFF2-40B4-BE49-F238E27FC236}">
                <a16:creationId xmlns:a16="http://schemas.microsoft.com/office/drawing/2014/main" id="{3CB0A56B-09B2-1C44-2C1A-178AD8EDBF7A}"/>
              </a:ext>
            </a:extLst>
          </p:cNvPr>
          <p:cNvCxnSpPr>
            <a:cxnSpLocks/>
          </p:cNvCxnSpPr>
          <p:nvPr/>
        </p:nvCxnSpPr>
        <p:spPr>
          <a:xfrm>
            <a:off x="576644" y="2211857"/>
            <a:ext cx="11022002"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113" name="TextBox 112">
            <a:extLst>
              <a:ext uri="{FF2B5EF4-FFF2-40B4-BE49-F238E27FC236}">
                <a16:creationId xmlns:a16="http://schemas.microsoft.com/office/drawing/2014/main" id="{F3954A47-4565-D546-A2A2-CFF26EA8FD6A}"/>
              </a:ext>
            </a:extLst>
          </p:cNvPr>
          <p:cNvSpPr txBox="1"/>
          <p:nvPr/>
        </p:nvSpPr>
        <p:spPr>
          <a:xfrm>
            <a:off x="8752771" y="1924905"/>
            <a:ext cx="1011815" cy="276999"/>
          </a:xfrm>
          <a:prstGeom prst="rect">
            <a:avLst/>
          </a:prstGeom>
          <a:noFill/>
        </p:spPr>
        <p:txBody>
          <a:bodyPr wrap="none" rtlCol="0">
            <a:spAutoFit/>
          </a:bodyPr>
          <a:lstStyle/>
          <a:p>
            <a:pPr algn="ctr" rtl="0"/>
            <a:r>
              <a:rPr lang="ja-jp" sz="1200" b="1">
                <a:solidFill>
                  <a:schemeClr val="tx1"/>
                </a:solidFill>
                <a:latin typeface="+mn-lt"/>
              </a:rPr>
              <a:t>ハザード比（95%信頼区間）</a:t>
            </a:r>
          </a:p>
        </p:txBody>
      </p:sp>
      <p:sp>
        <p:nvSpPr>
          <p:cNvPr id="114" name="TextBox 113">
            <a:extLst>
              <a:ext uri="{FF2B5EF4-FFF2-40B4-BE49-F238E27FC236}">
                <a16:creationId xmlns:a16="http://schemas.microsoft.com/office/drawing/2014/main" id="{C6FAEFB6-B9F3-5368-C741-19495AE6086D}"/>
              </a:ext>
            </a:extLst>
          </p:cNvPr>
          <p:cNvSpPr txBox="1"/>
          <p:nvPr/>
        </p:nvSpPr>
        <p:spPr>
          <a:xfrm>
            <a:off x="129289" y="2229705"/>
            <a:ext cx="1967205" cy="3600986"/>
          </a:xfrm>
          <a:prstGeom prst="rect">
            <a:avLst/>
          </a:prstGeom>
          <a:noFill/>
        </p:spPr>
        <p:txBody>
          <a:bodyPr wrap="none" rtlCol="0">
            <a:spAutoFit/>
          </a:bodyPr>
          <a:lstStyle/>
          <a:p>
            <a:pPr rtl="0"/>
            <a:r>
              <a:rPr lang="ja-jp" sz="1200" dirty="0">
                <a:solidFill>
                  <a:schemeClr val="tx1"/>
                </a:solidFill>
                <a:latin typeface="+mn-lt"/>
              </a:rPr>
              <a:t>FAS</a:t>
            </a:r>
          </a:p>
          <a:p>
            <a:pPr rtl="0"/>
            <a:r>
              <a:rPr lang="ja-jp" sz="1200" dirty="0">
                <a:solidFill>
                  <a:schemeClr val="tx1"/>
                </a:solidFill>
                <a:latin typeface="+mn-lt"/>
              </a:rPr>
              <a:t>性別</a:t>
            </a:r>
          </a:p>
          <a:p>
            <a:pPr marL="90488" rtl="0"/>
            <a:r>
              <a:rPr lang="ja-jp" sz="1200" dirty="0">
                <a:solidFill>
                  <a:schemeClr val="tx1"/>
                </a:solidFill>
                <a:latin typeface="+mn-lt"/>
              </a:rPr>
              <a:t>男性</a:t>
            </a:r>
          </a:p>
          <a:p>
            <a:pPr marL="90488" rtl="0"/>
            <a:r>
              <a:rPr lang="ja-jp" sz="1200" dirty="0">
                <a:solidFill>
                  <a:schemeClr val="tx1"/>
                </a:solidFill>
                <a:latin typeface="+mn-lt"/>
              </a:rPr>
              <a:t>女性</a:t>
            </a:r>
          </a:p>
          <a:p>
            <a:pPr rtl="0"/>
            <a:r>
              <a:rPr lang="ja-jp" sz="1200" dirty="0">
                <a:solidFill>
                  <a:schemeClr val="tx1"/>
                </a:solidFill>
                <a:latin typeface="+mn-lt"/>
              </a:rPr>
              <a:t>年齢</a:t>
            </a:r>
          </a:p>
          <a:p>
            <a:pPr marL="90488" rtl="0"/>
            <a:r>
              <a:rPr lang="ja-jp" sz="1200" dirty="0">
                <a:solidFill>
                  <a:schemeClr val="tx1"/>
                </a:solidFill>
                <a:latin typeface="+mn-lt"/>
              </a:rPr>
              <a:t>&lt;65年未満</a:t>
            </a:r>
          </a:p>
          <a:p>
            <a:pPr marL="90488" rtl="0"/>
            <a:r>
              <a:rPr lang="ja-jp" sz="1200" dirty="0">
                <a:solidFill>
                  <a:schemeClr val="tx1"/>
                </a:solidFill>
                <a:latin typeface="+mn-lt"/>
              </a:rPr>
              <a:t>65歳以上</a:t>
            </a:r>
          </a:p>
          <a:p>
            <a:pPr rtl="0"/>
            <a:r>
              <a:rPr lang="ja-jp" sz="1200" dirty="0">
                <a:solidFill>
                  <a:schemeClr val="tx1"/>
                </a:solidFill>
                <a:latin typeface="+mn-lt"/>
              </a:rPr>
              <a:t>喫煙歴</a:t>
            </a:r>
          </a:p>
          <a:p>
            <a:pPr marL="90488" rtl="0"/>
            <a:r>
              <a:rPr lang="ja-jp" sz="1200" dirty="0">
                <a:solidFill>
                  <a:schemeClr val="tx1"/>
                </a:solidFill>
                <a:latin typeface="+mn-lt"/>
              </a:rPr>
              <a:t>あり</a:t>
            </a:r>
          </a:p>
          <a:p>
            <a:pPr marL="90488" rtl="0"/>
            <a:r>
              <a:rPr lang="ja-jp" sz="1200" dirty="0">
                <a:solidFill>
                  <a:schemeClr val="tx1"/>
                </a:solidFill>
                <a:latin typeface="+mn-lt"/>
              </a:rPr>
              <a:t>なし</a:t>
            </a:r>
          </a:p>
          <a:p>
            <a:pPr rtl="0"/>
            <a:r>
              <a:rPr lang="ja-jp" sz="1200" dirty="0">
                <a:solidFill>
                  <a:schemeClr val="tx1"/>
                </a:solidFill>
                <a:latin typeface="+mn-lt"/>
              </a:rPr>
              <a:t>EGFR変異</a:t>
            </a:r>
          </a:p>
          <a:p>
            <a:pPr marL="90488" rtl="0"/>
            <a:r>
              <a:rPr lang="ja-jp" sz="1200" dirty="0">
                <a:solidFill>
                  <a:schemeClr val="tx1"/>
                </a:solidFill>
                <a:latin typeface="+mn-lt"/>
              </a:rPr>
              <a:t>Ex19del</a:t>
            </a:r>
          </a:p>
          <a:p>
            <a:pPr marL="90488" rtl="0"/>
            <a:r>
              <a:rPr lang="ja-jp" sz="1200" dirty="0">
                <a:solidFill>
                  <a:schemeClr val="tx1"/>
                </a:solidFill>
                <a:latin typeface="+mn-lt"/>
              </a:rPr>
              <a:t>L858R</a:t>
            </a:r>
          </a:p>
          <a:p>
            <a:pPr rtl="0"/>
            <a:r>
              <a:rPr lang="ja-jp" sz="1200" dirty="0">
                <a:solidFill>
                  <a:schemeClr val="tx1"/>
                </a:solidFill>
                <a:latin typeface="+mn-lt"/>
              </a:rPr>
              <a:t>ベースラインCNS転移</a:t>
            </a:r>
          </a:p>
          <a:p>
            <a:pPr marL="90488" rtl="0"/>
            <a:r>
              <a:rPr lang="ja-jp" sz="1200" dirty="0">
                <a:solidFill>
                  <a:schemeClr val="tx1"/>
                </a:solidFill>
                <a:latin typeface="+mn-lt"/>
              </a:rPr>
              <a:t>あり</a:t>
            </a:r>
          </a:p>
          <a:p>
            <a:pPr marL="90488" rtl="0"/>
            <a:r>
              <a:rPr lang="ja-jp" sz="1200" dirty="0">
                <a:solidFill>
                  <a:schemeClr val="tx1"/>
                </a:solidFill>
                <a:latin typeface="+mn-lt"/>
              </a:rPr>
              <a:t>なし</a:t>
            </a:r>
          </a:p>
          <a:p>
            <a:pPr rtl="0"/>
            <a:r>
              <a:rPr lang="ja-jp" sz="1200" dirty="0">
                <a:solidFill>
                  <a:schemeClr val="tx1"/>
                </a:solidFill>
                <a:latin typeface="+mn-lt"/>
              </a:rPr>
              <a:t>ベースラインECOG PS</a:t>
            </a:r>
          </a:p>
          <a:p>
            <a:pPr marL="90488" rtl="0"/>
            <a:r>
              <a:rPr lang="ja-jp" sz="1200" dirty="0">
                <a:solidFill>
                  <a:schemeClr val="tx1"/>
                </a:solidFill>
                <a:latin typeface="+mn-lt"/>
              </a:rPr>
              <a:t>0</a:t>
            </a:r>
          </a:p>
          <a:p>
            <a:pPr marL="90488" rtl="0"/>
            <a:r>
              <a:rPr lang="ja-jp" sz="1200" dirty="0">
                <a:solidFill>
                  <a:schemeClr val="tx1"/>
                </a:solidFill>
                <a:latin typeface="+mn-lt"/>
              </a:rPr>
              <a:t>1</a:t>
            </a:r>
          </a:p>
        </p:txBody>
      </p:sp>
      <p:sp>
        <p:nvSpPr>
          <p:cNvPr id="115" name="TextBox 114">
            <a:extLst>
              <a:ext uri="{FF2B5EF4-FFF2-40B4-BE49-F238E27FC236}">
                <a16:creationId xmlns:a16="http://schemas.microsoft.com/office/drawing/2014/main" id="{FD03B2B0-67C2-03D7-6FC0-35DE7D504100}"/>
              </a:ext>
            </a:extLst>
          </p:cNvPr>
          <p:cNvSpPr txBox="1"/>
          <p:nvPr/>
        </p:nvSpPr>
        <p:spPr>
          <a:xfrm>
            <a:off x="1861754" y="2229705"/>
            <a:ext cx="737766" cy="3600986"/>
          </a:xfrm>
          <a:prstGeom prst="rect">
            <a:avLst/>
          </a:prstGeom>
          <a:noFill/>
        </p:spPr>
        <p:txBody>
          <a:bodyPr wrap="none" rtlCol="0">
            <a:spAutoFit/>
          </a:bodyPr>
          <a:lstStyle/>
          <a:p>
            <a:pPr algn="ctr" rtl="0"/>
            <a:r>
              <a:rPr lang="ja-jp" sz="1200" dirty="0">
                <a:solidFill>
                  <a:schemeClr val="tx1"/>
                </a:solidFill>
                <a:latin typeface="+mn-lt"/>
              </a:rPr>
              <a:t>111/310</a:t>
            </a:r>
          </a:p>
          <a:p>
            <a:pPr algn="ctr" rtl="0"/>
            <a:endParaRPr lang="en-GB" sz="1200" dirty="0">
              <a:solidFill>
                <a:schemeClr val="tx1"/>
              </a:solidFill>
              <a:latin typeface="+mn-lt"/>
            </a:endParaRPr>
          </a:p>
          <a:p>
            <a:pPr algn="ctr" rtl="0"/>
            <a:r>
              <a:rPr lang="ja-jp" sz="1200" dirty="0">
                <a:solidFill>
                  <a:schemeClr val="tx1"/>
                </a:solidFill>
                <a:latin typeface="+mn-lt"/>
              </a:rPr>
              <a:t>52/138</a:t>
            </a:r>
          </a:p>
          <a:p>
            <a:pPr algn="ctr" rtl="0"/>
            <a:r>
              <a:rPr lang="ja-jp" sz="1200" dirty="0">
                <a:solidFill>
                  <a:schemeClr val="tx1"/>
                </a:solidFill>
                <a:latin typeface="+mn-lt"/>
              </a:rPr>
              <a:t>59/172</a:t>
            </a:r>
          </a:p>
          <a:p>
            <a:pPr algn="ctr" rtl="0"/>
            <a:endParaRPr lang="en-GB" sz="1200" dirty="0">
              <a:solidFill>
                <a:schemeClr val="tx1"/>
              </a:solidFill>
              <a:latin typeface="+mn-lt"/>
            </a:endParaRPr>
          </a:p>
          <a:p>
            <a:pPr algn="ctr" rtl="0"/>
            <a:r>
              <a:rPr lang="ja-jp" sz="1200" dirty="0">
                <a:solidFill>
                  <a:schemeClr val="tx1"/>
                </a:solidFill>
                <a:latin typeface="+mn-lt"/>
              </a:rPr>
              <a:t>75/216</a:t>
            </a:r>
          </a:p>
          <a:p>
            <a:pPr algn="ctr" rtl="0"/>
            <a:r>
              <a:rPr lang="ja-jp" sz="1200" dirty="0">
                <a:solidFill>
                  <a:schemeClr val="tx1"/>
                </a:solidFill>
                <a:latin typeface="+mn-lt"/>
              </a:rPr>
              <a:t>36/94</a:t>
            </a:r>
          </a:p>
          <a:p>
            <a:pPr algn="ctr" rtl="0"/>
            <a:endParaRPr lang="en-GB" sz="1200" dirty="0">
              <a:solidFill>
                <a:schemeClr val="tx1"/>
              </a:solidFill>
              <a:latin typeface="+mn-lt"/>
            </a:endParaRPr>
          </a:p>
          <a:p>
            <a:pPr algn="ctr" rtl="0"/>
            <a:r>
              <a:rPr lang="ja-jp" sz="1200" dirty="0">
                <a:solidFill>
                  <a:schemeClr val="tx1"/>
                </a:solidFill>
                <a:latin typeface="+mn-lt"/>
              </a:rPr>
              <a:t>36/87</a:t>
            </a:r>
          </a:p>
          <a:p>
            <a:pPr algn="ctr" rtl="0"/>
            <a:r>
              <a:rPr lang="ja-jp" sz="1200" dirty="0">
                <a:solidFill>
                  <a:schemeClr val="tx1"/>
                </a:solidFill>
                <a:latin typeface="+mn-lt"/>
              </a:rPr>
              <a:t>75/223</a:t>
            </a:r>
          </a:p>
          <a:p>
            <a:pPr algn="ctr" rtl="0"/>
            <a:endParaRPr lang="en-GB" sz="1200" dirty="0">
              <a:solidFill>
                <a:schemeClr val="tx1"/>
              </a:solidFill>
              <a:latin typeface="+mn-lt"/>
            </a:endParaRPr>
          </a:p>
          <a:p>
            <a:pPr algn="ctr" rtl="0"/>
            <a:r>
              <a:rPr lang="ja-jp" sz="1200" dirty="0">
                <a:solidFill>
                  <a:schemeClr val="tx1"/>
                </a:solidFill>
                <a:latin typeface="+mn-lt"/>
              </a:rPr>
              <a:t>38/152</a:t>
            </a:r>
          </a:p>
          <a:p>
            <a:pPr algn="ctr" rtl="0"/>
            <a:r>
              <a:rPr lang="ja-jp" sz="1200" dirty="0">
                <a:solidFill>
                  <a:schemeClr val="tx1"/>
                </a:solidFill>
                <a:latin typeface="+mn-lt"/>
              </a:rPr>
              <a:t>73/158</a:t>
            </a:r>
          </a:p>
          <a:p>
            <a:pPr algn="ctr" rtl="0"/>
            <a:endParaRPr lang="en-GB" sz="1200" dirty="0">
              <a:solidFill>
                <a:schemeClr val="tx1"/>
              </a:solidFill>
              <a:latin typeface="+mn-lt"/>
            </a:endParaRPr>
          </a:p>
          <a:p>
            <a:pPr algn="ctr" rtl="0"/>
            <a:r>
              <a:rPr lang="ja-jp" sz="1200" dirty="0">
                <a:solidFill>
                  <a:schemeClr val="tx1"/>
                </a:solidFill>
                <a:latin typeface="+mn-lt"/>
              </a:rPr>
              <a:t>41/93</a:t>
            </a:r>
          </a:p>
          <a:p>
            <a:pPr algn="ctr" rtl="0"/>
            <a:r>
              <a:rPr lang="ja-jp" sz="1200" dirty="0">
                <a:solidFill>
                  <a:schemeClr val="tx1"/>
                </a:solidFill>
                <a:latin typeface="+mn-lt"/>
              </a:rPr>
              <a:t>70/217</a:t>
            </a:r>
          </a:p>
          <a:p>
            <a:pPr algn="ctr" rtl="0"/>
            <a:endParaRPr lang="en-GB" sz="1200" dirty="0">
              <a:solidFill>
                <a:schemeClr val="tx1"/>
              </a:solidFill>
              <a:latin typeface="+mn-lt"/>
            </a:endParaRPr>
          </a:p>
          <a:p>
            <a:pPr algn="ctr" rtl="0"/>
            <a:r>
              <a:rPr lang="ja-jp" sz="1200" dirty="0">
                <a:solidFill>
                  <a:schemeClr val="tx1"/>
                </a:solidFill>
                <a:latin typeface="+mn-lt"/>
              </a:rPr>
              <a:t>29/86</a:t>
            </a:r>
          </a:p>
          <a:p>
            <a:pPr algn="ctr" rtl="0"/>
            <a:r>
              <a:rPr lang="ja-jp" sz="1200" dirty="0">
                <a:solidFill>
                  <a:schemeClr val="tx1"/>
                </a:solidFill>
                <a:latin typeface="+mn-lt"/>
              </a:rPr>
              <a:t>82/224</a:t>
            </a:r>
          </a:p>
        </p:txBody>
      </p:sp>
      <p:sp>
        <p:nvSpPr>
          <p:cNvPr id="116" name="TextBox 115">
            <a:extLst>
              <a:ext uri="{FF2B5EF4-FFF2-40B4-BE49-F238E27FC236}">
                <a16:creationId xmlns:a16="http://schemas.microsoft.com/office/drawing/2014/main" id="{7CED395B-A7CC-AAD4-D607-061F943CDF25}"/>
              </a:ext>
            </a:extLst>
          </p:cNvPr>
          <p:cNvSpPr txBox="1"/>
          <p:nvPr/>
        </p:nvSpPr>
        <p:spPr>
          <a:xfrm>
            <a:off x="3062931" y="2229705"/>
            <a:ext cx="737766" cy="3600986"/>
          </a:xfrm>
          <a:prstGeom prst="rect">
            <a:avLst/>
          </a:prstGeom>
          <a:noFill/>
        </p:spPr>
        <p:txBody>
          <a:bodyPr wrap="none" rtlCol="0">
            <a:spAutoFit/>
          </a:bodyPr>
          <a:lstStyle/>
          <a:p>
            <a:pPr algn="ctr" rtl="0"/>
            <a:r>
              <a:rPr lang="ja-jp" sz="1200">
                <a:solidFill>
                  <a:schemeClr val="tx1"/>
                </a:solidFill>
                <a:latin typeface="+mn-lt"/>
              </a:rPr>
              <a:t>179/314</a:t>
            </a:r>
          </a:p>
          <a:p>
            <a:pPr algn="ctr" rtl="0"/>
            <a:endParaRPr lang="en-GB" sz="1200" dirty="0">
              <a:solidFill>
                <a:schemeClr val="tx1"/>
              </a:solidFill>
              <a:latin typeface="+mn-lt"/>
            </a:endParaRPr>
          </a:p>
          <a:p>
            <a:pPr algn="ctr" rtl="0"/>
            <a:r>
              <a:rPr lang="ja-jp" sz="1200">
                <a:solidFill>
                  <a:schemeClr val="tx1"/>
                </a:solidFill>
                <a:latin typeface="+mn-lt"/>
              </a:rPr>
              <a:t>90/149</a:t>
            </a:r>
          </a:p>
          <a:p>
            <a:pPr algn="ctr" rtl="0"/>
            <a:r>
              <a:rPr lang="ja-jp" sz="1200">
                <a:solidFill>
                  <a:schemeClr val="tx1"/>
                </a:solidFill>
                <a:latin typeface="+mn-lt"/>
              </a:rPr>
              <a:t>89/165</a:t>
            </a:r>
          </a:p>
          <a:p>
            <a:pPr algn="ctr" rtl="0"/>
            <a:endParaRPr lang="en-GB" sz="1200" dirty="0">
              <a:solidFill>
                <a:schemeClr val="tx1"/>
              </a:solidFill>
              <a:latin typeface="+mn-lt"/>
            </a:endParaRPr>
          </a:p>
          <a:p>
            <a:pPr algn="ctr" rtl="0"/>
            <a:r>
              <a:rPr lang="ja-jp" sz="1200">
                <a:solidFill>
                  <a:schemeClr val="tx1"/>
                </a:solidFill>
                <a:latin typeface="+mn-lt"/>
              </a:rPr>
              <a:t>137/227</a:t>
            </a:r>
          </a:p>
          <a:p>
            <a:pPr algn="ctr" rtl="0"/>
            <a:r>
              <a:rPr lang="ja-jp" sz="1200">
                <a:solidFill>
                  <a:schemeClr val="tx1"/>
                </a:solidFill>
                <a:latin typeface="+mn-lt"/>
              </a:rPr>
              <a:t>42/87</a:t>
            </a:r>
          </a:p>
          <a:p>
            <a:pPr algn="ctr" rtl="0"/>
            <a:endParaRPr lang="en-GB" sz="1200" dirty="0">
              <a:solidFill>
                <a:schemeClr val="tx1"/>
              </a:solidFill>
              <a:latin typeface="+mn-lt"/>
            </a:endParaRPr>
          </a:p>
          <a:p>
            <a:pPr algn="ctr" rtl="0"/>
            <a:r>
              <a:rPr lang="ja-jp" sz="1200">
                <a:solidFill>
                  <a:schemeClr val="tx1"/>
                </a:solidFill>
                <a:latin typeface="+mn-lt"/>
              </a:rPr>
              <a:t>59/92</a:t>
            </a:r>
          </a:p>
          <a:p>
            <a:pPr algn="ctr" rtl="0"/>
            <a:r>
              <a:rPr lang="ja-jp" sz="1200">
                <a:solidFill>
                  <a:schemeClr val="tx1"/>
                </a:solidFill>
                <a:latin typeface="+mn-lt"/>
              </a:rPr>
              <a:t>120/222</a:t>
            </a:r>
          </a:p>
          <a:p>
            <a:pPr algn="ctr" rtl="0"/>
            <a:endParaRPr lang="en-GB" sz="1200" dirty="0">
              <a:solidFill>
                <a:schemeClr val="tx1"/>
              </a:solidFill>
              <a:latin typeface="+mn-lt"/>
            </a:endParaRPr>
          </a:p>
          <a:p>
            <a:pPr algn="ctr" rtl="0"/>
            <a:r>
              <a:rPr lang="ja-jp" sz="1200">
                <a:solidFill>
                  <a:schemeClr val="tx1"/>
                </a:solidFill>
                <a:latin typeface="+mn-lt"/>
              </a:rPr>
              <a:t>77/154</a:t>
            </a:r>
          </a:p>
          <a:p>
            <a:pPr algn="ctr" rtl="0"/>
            <a:r>
              <a:rPr lang="ja-jp" sz="1200">
                <a:solidFill>
                  <a:schemeClr val="tx1"/>
                </a:solidFill>
                <a:latin typeface="+mn-lt"/>
              </a:rPr>
              <a:t>102/160</a:t>
            </a:r>
          </a:p>
          <a:p>
            <a:pPr algn="ctr" rtl="0"/>
            <a:endParaRPr lang="en-GB" sz="1200" dirty="0">
              <a:solidFill>
                <a:schemeClr val="tx1"/>
              </a:solidFill>
              <a:latin typeface="+mn-lt"/>
            </a:endParaRPr>
          </a:p>
          <a:p>
            <a:pPr algn="ctr" rtl="0"/>
            <a:r>
              <a:rPr lang="ja-jp" sz="1200">
                <a:solidFill>
                  <a:schemeClr val="tx1"/>
                </a:solidFill>
                <a:latin typeface="+mn-lt"/>
              </a:rPr>
              <a:t>62/97</a:t>
            </a:r>
          </a:p>
          <a:p>
            <a:pPr algn="ctr" rtl="0"/>
            <a:r>
              <a:rPr lang="ja-jp" sz="1200">
                <a:solidFill>
                  <a:schemeClr val="tx1"/>
                </a:solidFill>
                <a:latin typeface="+mn-lt"/>
              </a:rPr>
              <a:t>117/217</a:t>
            </a:r>
          </a:p>
          <a:p>
            <a:pPr algn="ctr" rtl="0"/>
            <a:endParaRPr lang="en-GB" sz="1200" dirty="0">
              <a:solidFill>
                <a:schemeClr val="tx1"/>
              </a:solidFill>
              <a:latin typeface="+mn-lt"/>
            </a:endParaRPr>
          </a:p>
          <a:p>
            <a:pPr algn="ctr" rtl="0"/>
            <a:r>
              <a:rPr lang="ja-jp" sz="1200">
                <a:solidFill>
                  <a:schemeClr val="tx1"/>
                </a:solidFill>
                <a:latin typeface="+mn-lt"/>
              </a:rPr>
              <a:t>52/88</a:t>
            </a:r>
          </a:p>
          <a:p>
            <a:pPr algn="ctr" rtl="0"/>
            <a:r>
              <a:rPr lang="ja-jp" sz="1200">
                <a:solidFill>
                  <a:schemeClr val="tx1"/>
                </a:solidFill>
                <a:latin typeface="+mn-lt"/>
              </a:rPr>
              <a:t>127/226</a:t>
            </a:r>
          </a:p>
        </p:txBody>
      </p:sp>
      <p:sp>
        <p:nvSpPr>
          <p:cNvPr id="117" name="TextBox 116">
            <a:extLst>
              <a:ext uri="{FF2B5EF4-FFF2-40B4-BE49-F238E27FC236}">
                <a16:creationId xmlns:a16="http://schemas.microsoft.com/office/drawing/2014/main" id="{6B2877C9-DCD0-679B-C070-4F7895B3D70E}"/>
              </a:ext>
            </a:extLst>
          </p:cNvPr>
          <p:cNvSpPr txBox="1"/>
          <p:nvPr/>
        </p:nvSpPr>
        <p:spPr>
          <a:xfrm>
            <a:off x="4473522" y="2229705"/>
            <a:ext cx="482889" cy="3600986"/>
          </a:xfrm>
          <a:prstGeom prst="rect">
            <a:avLst/>
          </a:prstGeom>
          <a:noFill/>
        </p:spPr>
        <p:txBody>
          <a:bodyPr wrap="none" rtlCol="0">
            <a:spAutoFit/>
          </a:bodyPr>
          <a:lstStyle/>
          <a:p>
            <a:pPr algn="ctr" rtl="0"/>
            <a:r>
              <a:rPr lang="ja-jp" sz="1200" dirty="0">
                <a:solidFill>
                  <a:schemeClr val="tx1"/>
                </a:solidFill>
                <a:latin typeface="+mn-lt"/>
              </a:rPr>
              <a:t>28.9</a:t>
            </a:r>
          </a:p>
          <a:p>
            <a:pPr algn="ctr" rtl="0"/>
            <a:endParaRPr lang="en-GB" sz="1200" dirty="0">
              <a:solidFill>
                <a:schemeClr val="tx1"/>
              </a:solidFill>
              <a:latin typeface="+mn-lt"/>
            </a:endParaRPr>
          </a:p>
          <a:p>
            <a:pPr algn="ctr" rtl="0"/>
            <a:r>
              <a:rPr lang="ja-jp" sz="1200" dirty="0">
                <a:solidFill>
                  <a:schemeClr val="tx1"/>
                </a:solidFill>
                <a:latin typeface="+mn-lt"/>
              </a:rPr>
              <a:t>28.7</a:t>
            </a:r>
          </a:p>
          <a:p>
            <a:pPr algn="ctr" rtl="0"/>
            <a:r>
              <a:rPr lang="ja-jp" sz="1200" dirty="0">
                <a:solidFill>
                  <a:schemeClr val="tx1"/>
                </a:solidFill>
                <a:latin typeface="+mn-lt"/>
              </a:rPr>
              <a:t>31.7</a:t>
            </a:r>
          </a:p>
          <a:p>
            <a:pPr algn="ctr" rtl="0"/>
            <a:endParaRPr lang="en-GB" sz="1200" dirty="0">
              <a:solidFill>
                <a:schemeClr val="tx1"/>
              </a:solidFill>
              <a:latin typeface="+mn-lt"/>
            </a:endParaRPr>
          </a:p>
          <a:p>
            <a:pPr algn="ctr" rtl="0"/>
            <a:r>
              <a:rPr lang="ja-jp" sz="1200" dirty="0">
                <a:solidFill>
                  <a:schemeClr val="tx1"/>
                </a:solidFill>
                <a:latin typeface="+mn-lt"/>
              </a:rPr>
              <a:t>31.7</a:t>
            </a:r>
          </a:p>
          <a:p>
            <a:pPr algn="ctr" rtl="0"/>
            <a:r>
              <a:rPr lang="ja-jp" sz="1200" dirty="0">
                <a:solidFill>
                  <a:schemeClr val="tx1"/>
                </a:solidFill>
                <a:latin typeface="+mn-lt"/>
              </a:rPr>
              <a:t>26.3</a:t>
            </a:r>
          </a:p>
          <a:p>
            <a:pPr algn="ctr" rtl="0"/>
            <a:endParaRPr lang="en-GB" sz="1200" dirty="0">
              <a:solidFill>
                <a:schemeClr val="tx1"/>
              </a:solidFill>
              <a:latin typeface="+mn-lt"/>
            </a:endParaRPr>
          </a:p>
          <a:p>
            <a:pPr algn="ctr" rtl="0"/>
            <a:r>
              <a:rPr lang="ja-jp" sz="1200" dirty="0">
                <a:solidFill>
                  <a:schemeClr val="tx1"/>
                </a:solidFill>
                <a:latin typeface="+mn-lt"/>
              </a:rPr>
              <a:t>26.3</a:t>
            </a:r>
          </a:p>
          <a:p>
            <a:pPr algn="ctr" rtl="0"/>
            <a:r>
              <a:rPr lang="ja-jp" sz="1200" dirty="0">
                <a:solidFill>
                  <a:schemeClr val="tx1"/>
                </a:solidFill>
                <a:latin typeface="+mn-lt"/>
              </a:rPr>
              <a:t>31.7</a:t>
            </a:r>
          </a:p>
          <a:p>
            <a:pPr algn="ctr" rtl="0"/>
            <a:endParaRPr lang="en-GB" sz="1200" dirty="0">
              <a:solidFill>
                <a:schemeClr val="tx1"/>
              </a:solidFill>
              <a:latin typeface="+mn-lt"/>
            </a:endParaRPr>
          </a:p>
          <a:p>
            <a:pPr algn="ctr" rtl="0"/>
            <a:r>
              <a:rPr lang="ja-jp" sz="1200" dirty="0">
                <a:solidFill>
                  <a:schemeClr val="tx1"/>
                </a:solidFill>
                <a:latin typeface="+mn-lt"/>
              </a:rPr>
              <a:t>NR</a:t>
            </a:r>
          </a:p>
          <a:p>
            <a:pPr algn="ctr" rtl="0"/>
            <a:r>
              <a:rPr lang="ja-jp" sz="1200" dirty="0">
                <a:solidFill>
                  <a:schemeClr val="tx1"/>
                </a:solidFill>
                <a:latin typeface="+mn-lt"/>
              </a:rPr>
              <a:t>23.6</a:t>
            </a:r>
          </a:p>
          <a:p>
            <a:pPr algn="ctr" rtl="0"/>
            <a:endParaRPr lang="en-GB" sz="1200" dirty="0">
              <a:solidFill>
                <a:schemeClr val="tx1"/>
              </a:solidFill>
              <a:latin typeface="+mn-lt"/>
            </a:endParaRPr>
          </a:p>
          <a:p>
            <a:pPr algn="ctr" rtl="0"/>
            <a:r>
              <a:rPr lang="ja-jp" sz="1200" dirty="0">
                <a:solidFill>
                  <a:schemeClr val="tx1"/>
                </a:solidFill>
                <a:latin typeface="+mn-lt"/>
              </a:rPr>
              <a:t>26.3</a:t>
            </a:r>
          </a:p>
          <a:p>
            <a:pPr algn="ctr" rtl="0"/>
            <a:r>
              <a:rPr lang="ja-jp" sz="1200" dirty="0">
                <a:solidFill>
                  <a:schemeClr val="tx1"/>
                </a:solidFill>
                <a:latin typeface="+mn-lt"/>
              </a:rPr>
              <a:t>31.7</a:t>
            </a:r>
          </a:p>
          <a:p>
            <a:pPr algn="ctr" rtl="0"/>
            <a:endParaRPr lang="en-GB" sz="1200" dirty="0">
              <a:solidFill>
                <a:schemeClr val="tx1"/>
              </a:solidFill>
              <a:latin typeface="+mn-lt"/>
            </a:endParaRPr>
          </a:p>
          <a:p>
            <a:pPr algn="ctr" rtl="0"/>
            <a:r>
              <a:rPr lang="ja-jp" sz="1200" dirty="0">
                <a:solidFill>
                  <a:schemeClr val="tx1"/>
                </a:solidFill>
                <a:latin typeface="+mn-lt"/>
              </a:rPr>
              <a:t>31.7</a:t>
            </a:r>
          </a:p>
          <a:p>
            <a:pPr algn="ctr" rtl="0"/>
            <a:r>
              <a:rPr lang="ja-jp" sz="1200" dirty="0">
                <a:solidFill>
                  <a:schemeClr val="tx1"/>
                </a:solidFill>
                <a:latin typeface="+mn-lt"/>
              </a:rPr>
              <a:t>28.8</a:t>
            </a:r>
          </a:p>
        </p:txBody>
      </p:sp>
      <p:sp>
        <p:nvSpPr>
          <p:cNvPr id="118" name="TextBox 117">
            <a:extLst>
              <a:ext uri="{FF2B5EF4-FFF2-40B4-BE49-F238E27FC236}">
                <a16:creationId xmlns:a16="http://schemas.microsoft.com/office/drawing/2014/main" id="{5CE9C13C-F337-72D6-B8B9-A04078D039E5}"/>
              </a:ext>
            </a:extLst>
          </p:cNvPr>
          <p:cNvSpPr txBox="1"/>
          <p:nvPr/>
        </p:nvSpPr>
        <p:spPr>
          <a:xfrm>
            <a:off x="5678651" y="2229705"/>
            <a:ext cx="482889" cy="3600986"/>
          </a:xfrm>
          <a:prstGeom prst="rect">
            <a:avLst/>
          </a:prstGeom>
          <a:noFill/>
        </p:spPr>
        <p:txBody>
          <a:bodyPr wrap="none" rtlCol="0">
            <a:spAutoFit/>
          </a:bodyPr>
          <a:lstStyle/>
          <a:p>
            <a:pPr algn="ctr" rtl="0"/>
            <a:r>
              <a:rPr lang="ja-jp" sz="1200" dirty="0">
                <a:solidFill>
                  <a:schemeClr val="tx1"/>
                </a:solidFill>
                <a:latin typeface="+mn-lt"/>
              </a:rPr>
              <a:t>18.9</a:t>
            </a:r>
          </a:p>
          <a:p>
            <a:pPr algn="ctr" rtl="0"/>
            <a:endParaRPr lang="en-GB" sz="1200" dirty="0">
              <a:solidFill>
                <a:schemeClr val="tx1"/>
              </a:solidFill>
              <a:latin typeface="+mn-lt"/>
            </a:endParaRPr>
          </a:p>
          <a:p>
            <a:pPr algn="ctr" rtl="0"/>
            <a:r>
              <a:rPr lang="ja-jp" sz="1200" dirty="0">
                <a:solidFill>
                  <a:schemeClr val="tx1"/>
                </a:solidFill>
                <a:latin typeface="+mn-lt"/>
              </a:rPr>
              <a:t>17.9</a:t>
            </a:r>
          </a:p>
          <a:p>
            <a:pPr algn="ctr" rtl="0"/>
            <a:r>
              <a:rPr lang="ja-jp" sz="1200" dirty="0">
                <a:solidFill>
                  <a:schemeClr val="tx1"/>
                </a:solidFill>
                <a:latin typeface="+mn-lt"/>
              </a:rPr>
              <a:t>20.7</a:t>
            </a:r>
          </a:p>
          <a:p>
            <a:pPr algn="ctr" rtl="0"/>
            <a:endParaRPr lang="en-GB" sz="1200" dirty="0">
              <a:solidFill>
                <a:schemeClr val="tx1"/>
              </a:solidFill>
              <a:latin typeface="+mn-lt"/>
            </a:endParaRPr>
          </a:p>
          <a:p>
            <a:pPr algn="ctr" rtl="0"/>
            <a:r>
              <a:rPr lang="ja-jp" sz="1200" dirty="0">
                <a:solidFill>
                  <a:schemeClr val="tx1"/>
                </a:solidFill>
                <a:latin typeface="+mn-lt"/>
              </a:rPr>
              <a:t>18.1</a:t>
            </a:r>
          </a:p>
          <a:p>
            <a:pPr algn="ctr" rtl="0"/>
            <a:r>
              <a:rPr lang="ja-jp" sz="1200" dirty="0">
                <a:solidFill>
                  <a:schemeClr val="tx1"/>
                </a:solidFill>
                <a:latin typeface="+mn-lt"/>
              </a:rPr>
              <a:t>23.7</a:t>
            </a:r>
          </a:p>
          <a:p>
            <a:pPr algn="ctr" rtl="0"/>
            <a:endParaRPr lang="en-GB" sz="1200" dirty="0">
              <a:solidFill>
                <a:schemeClr val="tx1"/>
              </a:solidFill>
              <a:latin typeface="+mn-lt"/>
            </a:endParaRPr>
          </a:p>
          <a:p>
            <a:pPr algn="ctr" rtl="0"/>
            <a:r>
              <a:rPr lang="ja-jp" sz="1200" dirty="0">
                <a:solidFill>
                  <a:schemeClr val="tx1"/>
                </a:solidFill>
                <a:latin typeface="+mn-lt"/>
              </a:rPr>
              <a:t>15.2</a:t>
            </a:r>
          </a:p>
          <a:p>
            <a:pPr algn="ctr" rtl="0"/>
            <a:r>
              <a:rPr lang="ja-jp" sz="1200" dirty="0">
                <a:solidFill>
                  <a:schemeClr val="tx1"/>
                </a:solidFill>
                <a:latin typeface="+mn-lt"/>
              </a:rPr>
              <a:t>20.8</a:t>
            </a:r>
          </a:p>
          <a:p>
            <a:pPr algn="ctr" rtl="0"/>
            <a:endParaRPr lang="en-GB" sz="1200" dirty="0">
              <a:solidFill>
                <a:schemeClr val="tx1"/>
              </a:solidFill>
              <a:latin typeface="+mn-lt"/>
            </a:endParaRPr>
          </a:p>
          <a:p>
            <a:pPr algn="ctr" rtl="0"/>
            <a:r>
              <a:rPr lang="ja-jp" sz="1200" dirty="0">
                <a:solidFill>
                  <a:schemeClr val="tx1"/>
                </a:solidFill>
                <a:latin typeface="+mn-lt"/>
              </a:rPr>
              <a:t>23.5</a:t>
            </a:r>
          </a:p>
          <a:p>
            <a:pPr algn="ctr" rtl="0"/>
            <a:r>
              <a:rPr lang="ja-jp" sz="1200" dirty="0">
                <a:solidFill>
                  <a:schemeClr val="tx1"/>
                </a:solidFill>
                <a:latin typeface="+mn-lt"/>
              </a:rPr>
              <a:t>17.8</a:t>
            </a:r>
          </a:p>
          <a:p>
            <a:pPr algn="ctr" rtl="0"/>
            <a:endParaRPr lang="en-GB" sz="1200" dirty="0">
              <a:solidFill>
                <a:schemeClr val="tx1"/>
              </a:solidFill>
              <a:latin typeface="+mn-lt"/>
            </a:endParaRPr>
          </a:p>
          <a:p>
            <a:pPr algn="ctr" rtl="0"/>
            <a:r>
              <a:rPr lang="ja-jp" sz="1200" dirty="0">
                <a:solidFill>
                  <a:schemeClr val="tx1"/>
                </a:solidFill>
                <a:latin typeface="+mn-lt"/>
              </a:rPr>
              <a:t>18.0</a:t>
            </a:r>
          </a:p>
          <a:p>
            <a:pPr algn="ctr" rtl="0"/>
            <a:r>
              <a:rPr lang="ja-jp" sz="1200" dirty="0">
                <a:solidFill>
                  <a:schemeClr val="tx1"/>
                </a:solidFill>
                <a:latin typeface="+mn-lt"/>
              </a:rPr>
              <a:t>20.5</a:t>
            </a:r>
          </a:p>
          <a:p>
            <a:pPr algn="ctr" rtl="0"/>
            <a:endParaRPr lang="en-GB" sz="1200" dirty="0">
              <a:solidFill>
                <a:schemeClr val="tx1"/>
              </a:solidFill>
              <a:latin typeface="+mn-lt"/>
            </a:endParaRPr>
          </a:p>
          <a:p>
            <a:pPr algn="ctr" rtl="0"/>
            <a:r>
              <a:rPr lang="ja-jp" sz="1200" dirty="0">
                <a:solidFill>
                  <a:schemeClr val="tx1"/>
                </a:solidFill>
                <a:latin typeface="+mn-lt"/>
              </a:rPr>
              <a:t>18.0</a:t>
            </a:r>
          </a:p>
          <a:p>
            <a:pPr algn="ctr" rtl="0"/>
            <a:r>
              <a:rPr lang="ja-jp" sz="1200" dirty="0">
                <a:solidFill>
                  <a:schemeClr val="tx1"/>
                </a:solidFill>
                <a:latin typeface="+mn-lt"/>
              </a:rPr>
              <a:t>20.5</a:t>
            </a:r>
          </a:p>
        </p:txBody>
      </p:sp>
      <p:sp>
        <p:nvSpPr>
          <p:cNvPr id="119" name="TextBox 118">
            <a:extLst>
              <a:ext uri="{FF2B5EF4-FFF2-40B4-BE49-F238E27FC236}">
                <a16:creationId xmlns:a16="http://schemas.microsoft.com/office/drawing/2014/main" id="{C023ED9A-E066-461B-7E2B-24EDFC6898C6}"/>
              </a:ext>
            </a:extLst>
          </p:cNvPr>
          <p:cNvSpPr txBox="1"/>
          <p:nvPr/>
        </p:nvSpPr>
        <p:spPr>
          <a:xfrm>
            <a:off x="9995742" y="2229705"/>
            <a:ext cx="1310039" cy="3600986"/>
          </a:xfrm>
          <a:prstGeom prst="rect">
            <a:avLst/>
          </a:prstGeom>
          <a:noFill/>
        </p:spPr>
        <p:txBody>
          <a:bodyPr wrap="none" rtlCol="0">
            <a:spAutoFit/>
          </a:bodyPr>
          <a:lstStyle/>
          <a:p>
            <a:pPr algn="ctr" rtl="0"/>
            <a:r>
              <a:rPr lang="ja-jp" sz="1200">
                <a:solidFill>
                  <a:schemeClr val="tx1"/>
                </a:solidFill>
                <a:latin typeface="+mn-lt"/>
              </a:rPr>
              <a:t>0.47 (0.37, 0.60)</a:t>
            </a:r>
          </a:p>
          <a:p>
            <a:pPr algn="ctr" rtl="0"/>
            <a:endParaRPr lang="en-GB" sz="1200" dirty="0">
              <a:solidFill>
                <a:schemeClr val="tx1"/>
              </a:solidFill>
              <a:latin typeface="+mn-lt"/>
            </a:endParaRPr>
          </a:p>
          <a:p>
            <a:pPr algn="ctr" rtl="0"/>
            <a:r>
              <a:rPr lang="ja-jp" sz="1200">
                <a:solidFill>
                  <a:schemeClr val="tx1"/>
                </a:solidFill>
                <a:latin typeface="+mn-lt"/>
              </a:rPr>
              <a:t>0.50 (0.35, 0.71)</a:t>
            </a:r>
          </a:p>
          <a:p>
            <a:pPr algn="ctr" rtl="0"/>
            <a:r>
              <a:rPr lang="ja-jp" sz="1200">
                <a:solidFill>
                  <a:schemeClr val="tx1"/>
                </a:solidFill>
                <a:latin typeface="+mn-lt"/>
              </a:rPr>
              <a:t>0.47 (0.33, 0.66)</a:t>
            </a:r>
          </a:p>
          <a:p>
            <a:pPr algn="ctr" rtl="0"/>
            <a:endParaRPr lang="en-GB" sz="1200" dirty="0">
              <a:solidFill>
                <a:schemeClr val="tx1"/>
              </a:solidFill>
              <a:latin typeface="+mn-lt"/>
            </a:endParaRPr>
          </a:p>
          <a:p>
            <a:pPr algn="ctr" rtl="0"/>
            <a:r>
              <a:rPr lang="ja-jp" sz="1200">
                <a:solidFill>
                  <a:schemeClr val="tx1"/>
                </a:solidFill>
                <a:latin typeface="+mn-lt"/>
              </a:rPr>
              <a:t>0.42 (0.32, 0.56)</a:t>
            </a:r>
          </a:p>
          <a:p>
            <a:pPr algn="ctr" rtl="0"/>
            <a:r>
              <a:rPr lang="ja-jp" sz="1200">
                <a:solidFill>
                  <a:schemeClr val="tx1"/>
                </a:solidFill>
                <a:latin typeface="+mn-lt"/>
              </a:rPr>
              <a:t>0.67 (0.43, 1.06)</a:t>
            </a:r>
          </a:p>
          <a:p>
            <a:pPr algn="ctr" rtl="0"/>
            <a:endParaRPr lang="en-GB" sz="1200" dirty="0">
              <a:solidFill>
                <a:schemeClr val="tx1"/>
              </a:solidFill>
              <a:latin typeface="+mn-lt"/>
            </a:endParaRPr>
          </a:p>
          <a:p>
            <a:pPr algn="ctr" rtl="0"/>
            <a:r>
              <a:rPr lang="ja-jp" sz="1200">
                <a:solidFill>
                  <a:schemeClr val="tx1"/>
                </a:solidFill>
                <a:latin typeface="+mn-lt"/>
              </a:rPr>
              <a:t>0.41 (0.27, 0.63)</a:t>
            </a:r>
          </a:p>
          <a:p>
            <a:pPr algn="ctr" rtl="0"/>
            <a:r>
              <a:rPr lang="ja-jp" sz="1200">
                <a:solidFill>
                  <a:schemeClr val="tx1"/>
                </a:solidFill>
                <a:latin typeface="+mn-lt"/>
              </a:rPr>
              <a:t>0.50 (0.37, 0.60)</a:t>
            </a:r>
          </a:p>
          <a:p>
            <a:pPr algn="ctr" rtl="0"/>
            <a:endParaRPr lang="en-GB" sz="1200" dirty="0">
              <a:solidFill>
                <a:schemeClr val="tx1"/>
              </a:solidFill>
              <a:latin typeface="+mn-lt"/>
            </a:endParaRPr>
          </a:p>
          <a:p>
            <a:pPr algn="ctr" rtl="0"/>
            <a:r>
              <a:rPr lang="ja-jp" sz="1200">
                <a:solidFill>
                  <a:schemeClr val="tx1"/>
                </a:solidFill>
                <a:latin typeface="+mn-lt"/>
              </a:rPr>
              <a:t>0.41 (0.27, 0.60)</a:t>
            </a:r>
          </a:p>
          <a:p>
            <a:pPr algn="ctr" rtl="0"/>
            <a:r>
              <a:rPr lang="ja-jp" sz="1200">
                <a:solidFill>
                  <a:schemeClr val="tx1"/>
                </a:solidFill>
                <a:latin typeface="+mn-lt"/>
              </a:rPr>
              <a:t>0.52 (0.38, 0.70)</a:t>
            </a:r>
          </a:p>
          <a:p>
            <a:pPr algn="ctr" rtl="0"/>
            <a:endParaRPr lang="en-GB" sz="1200" dirty="0">
              <a:solidFill>
                <a:schemeClr val="tx1"/>
              </a:solidFill>
              <a:latin typeface="+mn-lt"/>
            </a:endParaRPr>
          </a:p>
          <a:p>
            <a:pPr algn="ctr" rtl="0"/>
            <a:r>
              <a:rPr lang="ja-jp" sz="1200">
                <a:solidFill>
                  <a:schemeClr val="tx1"/>
                </a:solidFill>
                <a:latin typeface="+mn-lt"/>
              </a:rPr>
              <a:t>0.56 (0.37, 0.83)</a:t>
            </a:r>
          </a:p>
          <a:p>
            <a:pPr algn="ctr" rtl="0"/>
            <a:r>
              <a:rPr lang="ja-jp" sz="1200">
                <a:solidFill>
                  <a:schemeClr val="tx1"/>
                </a:solidFill>
                <a:latin typeface="+mn-lt"/>
              </a:rPr>
              <a:t>0.43 (0.32, 0.58)</a:t>
            </a:r>
          </a:p>
          <a:p>
            <a:pPr algn="ctr" rtl="0"/>
            <a:endParaRPr lang="en-GB" sz="1200" dirty="0">
              <a:solidFill>
                <a:schemeClr val="tx1"/>
              </a:solidFill>
              <a:latin typeface="+mn-lt"/>
            </a:endParaRPr>
          </a:p>
          <a:p>
            <a:pPr algn="ctr" rtl="0"/>
            <a:r>
              <a:rPr lang="ja-jp" sz="1200">
                <a:solidFill>
                  <a:schemeClr val="tx1"/>
                </a:solidFill>
                <a:latin typeface="+mn-lt"/>
              </a:rPr>
              <a:t>0.42 (0.26, 0.68)</a:t>
            </a:r>
          </a:p>
          <a:p>
            <a:pPr algn="ctr" rtl="0"/>
            <a:r>
              <a:rPr lang="ja-jp" sz="1200">
                <a:solidFill>
                  <a:schemeClr val="tx1"/>
                </a:solidFill>
                <a:latin typeface="+mn-lt"/>
              </a:rPr>
              <a:t>0.49 (0.37, 0.64)</a:t>
            </a:r>
          </a:p>
        </p:txBody>
      </p:sp>
      <p:cxnSp>
        <p:nvCxnSpPr>
          <p:cNvPr id="120" name="Straight Connector 119">
            <a:extLst>
              <a:ext uri="{FF2B5EF4-FFF2-40B4-BE49-F238E27FC236}">
                <a16:creationId xmlns:a16="http://schemas.microsoft.com/office/drawing/2014/main" id="{AE6D9762-65C3-7DC7-BFFB-6C3322096EEC}"/>
              </a:ext>
            </a:extLst>
          </p:cNvPr>
          <p:cNvCxnSpPr/>
          <p:nvPr/>
        </p:nvCxnSpPr>
        <p:spPr>
          <a:xfrm>
            <a:off x="6203086" y="5795316"/>
            <a:ext cx="3496962"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CD50407B-5592-3631-C341-BAA5F9A7BD22}"/>
              </a:ext>
            </a:extLst>
          </p:cNvPr>
          <p:cNvCxnSpPr/>
          <p:nvPr/>
        </p:nvCxnSpPr>
        <p:spPr>
          <a:xfrm flipV="1">
            <a:off x="9625911" y="2285998"/>
            <a:ext cx="0" cy="3509318"/>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grpSp>
        <p:nvGrpSpPr>
          <p:cNvPr id="122" name="Group 121">
            <a:extLst>
              <a:ext uri="{FF2B5EF4-FFF2-40B4-BE49-F238E27FC236}">
                <a16:creationId xmlns:a16="http://schemas.microsoft.com/office/drawing/2014/main" id="{04EA3021-98D9-E654-C76D-5E66750B80FC}"/>
              </a:ext>
            </a:extLst>
          </p:cNvPr>
          <p:cNvGrpSpPr/>
          <p:nvPr/>
        </p:nvGrpSpPr>
        <p:grpSpPr>
          <a:xfrm>
            <a:off x="7914453" y="5810229"/>
            <a:ext cx="1774743" cy="329369"/>
            <a:chOff x="11370786" y="5217105"/>
            <a:chExt cx="472708" cy="329369"/>
          </a:xfrm>
        </p:grpSpPr>
        <p:sp>
          <p:nvSpPr>
            <p:cNvPr id="123" name="Line 21">
              <a:extLst>
                <a:ext uri="{FF2B5EF4-FFF2-40B4-BE49-F238E27FC236}">
                  <a16:creationId xmlns:a16="http://schemas.microsoft.com/office/drawing/2014/main" id="{F5325DB3-505C-FB7B-D39D-3E15063AC1CD}"/>
                </a:ext>
              </a:extLst>
            </p:cNvPr>
            <p:cNvSpPr>
              <a:spLocks noChangeShapeType="1"/>
            </p:cNvSpPr>
            <p:nvPr/>
          </p:nvSpPr>
          <p:spPr bwMode="auto">
            <a:xfrm>
              <a:off x="11825923"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124" name="TextBox 123">
              <a:extLst>
                <a:ext uri="{FF2B5EF4-FFF2-40B4-BE49-F238E27FC236}">
                  <a16:creationId xmlns:a16="http://schemas.microsoft.com/office/drawing/2014/main" id="{60B7BEE3-407C-9216-742C-FE58B9AD6B7B}"/>
                </a:ext>
              </a:extLst>
            </p:cNvPr>
            <p:cNvSpPr txBox="1"/>
            <p:nvPr/>
          </p:nvSpPr>
          <p:spPr>
            <a:xfrm>
              <a:off x="11801500" y="5289105"/>
              <a:ext cx="41994"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1</a:t>
              </a:r>
            </a:p>
          </p:txBody>
        </p:sp>
        <p:sp>
          <p:nvSpPr>
            <p:cNvPr id="125" name="Line 21">
              <a:extLst>
                <a:ext uri="{FF2B5EF4-FFF2-40B4-BE49-F238E27FC236}">
                  <a16:creationId xmlns:a16="http://schemas.microsoft.com/office/drawing/2014/main" id="{20B3C1DF-3E6D-B00E-93F5-C5946B1A825C}"/>
                </a:ext>
              </a:extLst>
            </p:cNvPr>
            <p:cNvSpPr>
              <a:spLocks noChangeShapeType="1"/>
            </p:cNvSpPr>
            <p:nvPr/>
          </p:nvSpPr>
          <p:spPr bwMode="auto">
            <a:xfrm>
              <a:off x="11412288" y="5217105"/>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chemeClr val="tx1"/>
                </a:solidFill>
                <a:latin typeface="+mn-lt"/>
                <a:cs typeface="Arial" panose="020B0604020202020204" pitchFamily="34" charset="0"/>
              </a:endParaRPr>
            </a:p>
          </p:txBody>
        </p:sp>
        <p:sp>
          <p:nvSpPr>
            <p:cNvPr id="126" name="TextBox 125">
              <a:extLst>
                <a:ext uri="{FF2B5EF4-FFF2-40B4-BE49-F238E27FC236}">
                  <a16:creationId xmlns:a16="http://schemas.microsoft.com/office/drawing/2014/main" id="{A66539BD-D314-F0F4-9FE3-D2FBF95114A0}"/>
                </a:ext>
              </a:extLst>
            </p:cNvPr>
            <p:cNvSpPr txBox="1"/>
            <p:nvPr/>
          </p:nvSpPr>
          <p:spPr>
            <a:xfrm>
              <a:off x="11370786" y="5289105"/>
              <a:ext cx="7615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0.5</a:t>
              </a:r>
            </a:p>
          </p:txBody>
        </p:sp>
      </p:grpSp>
      <p:sp>
        <p:nvSpPr>
          <p:cNvPr id="127" name="TextBox 126">
            <a:extLst>
              <a:ext uri="{FF2B5EF4-FFF2-40B4-BE49-F238E27FC236}">
                <a16:creationId xmlns:a16="http://schemas.microsoft.com/office/drawing/2014/main" id="{F3658738-6600-BE97-6DEC-9A1740D438B6}"/>
              </a:ext>
            </a:extLst>
          </p:cNvPr>
          <p:cNvSpPr txBox="1"/>
          <p:nvPr/>
        </p:nvSpPr>
        <p:spPr>
          <a:xfrm>
            <a:off x="7479742" y="6162651"/>
            <a:ext cx="1989647" cy="276999"/>
          </a:xfrm>
          <a:prstGeom prst="rect">
            <a:avLst/>
          </a:prstGeom>
          <a:noFill/>
        </p:spPr>
        <p:txBody>
          <a:bodyPr wrap="none" rtlCol="0">
            <a:spAutoFit/>
          </a:bodyPr>
          <a:lstStyle/>
          <a:p>
            <a:pPr rtl="0"/>
            <a:r>
              <a:rPr lang="ja-jp" sz="1200" dirty="0">
                <a:solidFill>
                  <a:schemeClr val="tx1"/>
                </a:solidFill>
                <a:latin typeface="+mn-lt"/>
              </a:rPr>
              <a:t>アウモレルチニブ＋CTxを支持</a:t>
            </a:r>
            <a:endParaRPr lang="en-GB" sz="1200" dirty="0">
              <a:solidFill>
                <a:schemeClr val="tx1"/>
              </a:solidFill>
              <a:latin typeface="+mn-lt"/>
            </a:endParaRPr>
          </a:p>
        </p:txBody>
      </p:sp>
      <p:sp>
        <p:nvSpPr>
          <p:cNvPr id="128" name="TextBox 127">
            <a:extLst>
              <a:ext uri="{FF2B5EF4-FFF2-40B4-BE49-F238E27FC236}">
                <a16:creationId xmlns:a16="http://schemas.microsoft.com/office/drawing/2014/main" id="{97C065EE-CA05-CBE0-1FB1-A49A33621469}"/>
              </a:ext>
            </a:extLst>
          </p:cNvPr>
          <p:cNvSpPr txBox="1"/>
          <p:nvPr/>
        </p:nvSpPr>
        <p:spPr>
          <a:xfrm>
            <a:off x="9700048" y="6162651"/>
            <a:ext cx="1947969" cy="276999"/>
          </a:xfrm>
          <a:prstGeom prst="rect">
            <a:avLst/>
          </a:prstGeom>
          <a:noFill/>
        </p:spPr>
        <p:txBody>
          <a:bodyPr wrap="none" rtlCol="0">
            <a:spAutoFit/>
          </a:bodyPr>
          <a:lstStyle/>
          <a:p>
            <a:pPr rtl="0"/>
            <a:r>
              <a:rPr lang="ja-jp" sz="1200">
                <a:solidFill>
                  <a:schemeClr val="tx1"/>
                </a:solidFill>
                <a:latin typeface="+mn-lt"/>
              </a:rPr>
              <a:t>アウモレルチニブ単独を支持</a:t>
            </a:r>
          </a:p>
        </p:txBody>
      </p:sp>
      <p:grpSp>
        <p:nvGrpSpPr>
          <p:cNvPr id="131" name="Group 130">
            <a:extLst>
              <a:ext uri="{FF2B5EF4-FFF2-40B4-BE49-F238E27FC236}">
                <a16:creationId xmlns:a16="http://schemas.microsoft.com/office/drawing/2014/main" id="{BB3D78C8-6612-8845-60CD-80711593316E}"/>
              </a:ext>
            </a:extLst>
          </p:cNvPr>
          <p:cNvGrpSpPr/>
          <p:nvPr/>
        </p:nvGrpSpPr>
        <p:grpSpPr>
          <a:xfrm>
            <a:off x="7414061" y="2314761"/>
            <a:ext cx="1079339" cy="119743"/>
            <a:chOff x="10616667" y="2250622"/>
            <a:chExt cx="611947" cy="119743"/>
          </a:xfrm>
        </p:grpSpPr>
        <p:cxnSp>
          <p:nvCxnSpPr>
            <p:cNvPr id="132" name="Straight Connector 131">
              <a:extLst>
                <a:ext uri="{FF2B5EF4-FFF2-40B4-BE49-F238E27FC236}">
                  <a16:creationId xmlns:a16="http://schemas.microsoft.com/office/drawing/2014/main" id="{79C61899-C19D-3245-7BF7-D280FD440148}"/>
                </a:ext>
              </a:extLst>
            </p:cNvPr>
            <p:cNvCxnSpPr>
              <a:cxnSpLocks/>
            </p:cNvCxnSpPr>
            <p:nvPr/>
          </p:nvCxnSpPr>
          <p:spPr>
            <a:xfrm>
              <a:off x="10616667" y="2310493"/>
              <a:ext cx="606504"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8DF01BE5-35A9-6EE7-1A46-842093DAFB3D}"/>
                </a:ext>
              </a:extLst>
            </p:cNvPr>
            <p:cNvCxnSpPr>
              <a:cxnSpLocks/>
            </p:cNvCxnSpPr>
            <p:nvPr/>
          </p:nvCxnSpPr>
          <p:spPr>
            <a:xfrm>
              <a:off x="10622178"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295EAECE-93A5-F77D-0660-240C133AA0DE}"/>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135" name="Oval 134">
            <a:extLst>
              <a:ext uri="{FF2B5EF4-FFF2-40B4-BE49-F238E27FC236}">
                <a16:creationId xmlns:a16="http://schemas.microsoft.com/office/drawing/2014/main" id="{1D09053B-987E-FB71-C0ED-3E33594E5765}"/>
              </a:ext>
            </a:extLst>
          </p:cNvPr>
          <p:cNvSpPr/>
          <p:nvPr/>
        </p:nvSpPr>
        <p:spPr>
          <a:xfrm>
            <a:off x="7912482" y="2329632"/>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grpSp>
        <p:nvGrpSpPr>
          <p:cNvPr id="136" name="Group 135">
            <a:extLst>
              <a:ext uri="{FF2B5EF4-FFF2-40B4-BE49-F238E27FC236}">
                <a16:creationId xmlns:a16="http://schemas.microsoft.com/office/drawing/2014/main" id="{8142323C-37C5-E9B6-2005-903545874695}"/>
              </a:ext>
            </a:extLst>
          </p:cNvPr>
          <p:cNvGrpSpPr/>
          <p:nvPr/>
        </p:nvGrpSpPr>
        <p:grpSpPr>
          <a:xfrm>
            <a:off x="7290492" y="2681474"/>
            <a:ext cx="1571498" cy="119743"/>
            <a:chOff x="10621987" y="2250622"/>
            <a:chExt cx="606627" cy="119743"/>
          </a:xfrm>
        </p:grpSpPr>
        <p:cxnSp>
          <p:nvCxnSpPr>
            <p:cNvPr id="137" name="Straight Connector 136">
              <a:extLst>
                <a:ext uri="{FF2B5EF4-FFF2-40B4-BE49-F238E27FC236}">
                  <a16:creationId xmlns:a16="http://schemas.microsoft.com/office/drawing/2014/main" id="{1F8B3A5E-859B-4E53-B81A-68B4DA65E6C9}"/>
                </a:ext>
              </a:extLst>
            </p:cNvPr>
            <p:cNvCxnSpPr>
              <a:cxnSpLocks/>
            </p:cNvCxnSpPr>
            <p:nvPr/>
          </p:nvCxnSpPr>
          <p:spPr>
            <a:xfrm>
              <a:off x="10621987" y="2310493"/>
              <a:ext cx="60618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31A3F612-5D7E-778C-DE78-12A3255644A0}"/>
                </a:ext>
              </a:extLst>
            </p:cNvPr>
            <p:cNvCxnSpPr>
              <a:cxnSpLocks/>
            </p:cNvCxnSpPr>
            <p:nvPr/>
          </p:nvCxnSpPr>
          <p:spPr>
            <a:xfrm>
              <a:off x="106231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63B23F7B-E1CA-E6B7-9178-ADD57859570E}"/>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40" name="Group 139">
            <a:extLst>
              <a:ext uri="{FF2B5EF4-FFF2-40B4-BE49-F238E27FC236}">
                <a16:creationId xmlns:a16="http://schemas.microsoft.com/office/drawing/2014/main" id="{47C27940-688B-EAEB-1BCF-BCE52C095A32}"/>
              </a:ext>
            </a:extLst>
          </p:cNvPr>
          <p:cNvGrpSpPr/>
          <p:nvPr/>
        </p:nvGrpSpPr>
        <p:grpSpPr>
          <a:xfrm>
            <a:off x="7153360" y="2857687"/>
            <a:ext cx="1558353" cy="119743"/>
            <a:chOff x="10617708" y="2250622"/>
            <a:chExt cx="614630" cy="119743"/>
          </a:xfrm>
        </p:grpSpPr>
        <p:cxnSp>
          <p:nvCxnSpPr>
            <p:cNvPr id="141" name="Straight Connector 140">
              <a:extLst>
                <a:ext uri="{FF2B5EF4-FFF2-40B4-BE49-F238E27FC236}">
                  <a16:creationId xmlns:a16="http://schemas.microsoft.com/office/drawing/2014/main" id="{B4EC0EBC-7709-CC0A-B506-DA8A3E46B7A3}"/>
                </a:ext>
              </a:extLst>
            </p:cNvPr>
            <p:cNvCxnSpPr>
              <a:cxnSpLocks/>
            </p:cNvCxnSpPr>
            <p:nvPr/>
          </p:nvCxnSpPr>
          <p:spPr>
            <a:xfrm>
              <a:off x="10617938" y="2310493"/>
              <a:ext cx="6144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AADFDA21-95F7-371A-6315-64BFD7A60257}"/>
                </a:ext>
              </a:extLst>
            </p:cNvPr>
            <p:cNvCxnSpPr>
              <a:cxnSpLocks/>
            </p:cNvCxnSpPr>
            <p:nvPr/>
          </p:nvCxnSpPr>
          <p:spPr>
            <a:xfrm>
              <a:off x="10617708"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7F841C80-7421-E4E9-DDBD-F2B10ED55DCD}"/>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44" name="Group 143">
            <a:extLst>
              <a:ext uri="{FF2B5EF4-FFF2-40B4-BE49-F238E27FC236}">
                <a16:creationId xmlns:a16="http://schemas.microsoft.com/office/drawing/2014/main" id="{EED3B118-8A2B-7045-1B42-49633142D3C6}"/>
              </a:ext>
            </a:extLst>
          </p:cNvPr>
          <p:cNvGrpSpPr/>
          <p:nvPr/>
        </p:nvGrpSpPr>
        <p:grpSpPr>
          <a:xfrm>
            <a:off x="7077218" y="3221493"/>
            <a:ext cx="1249620" cy="119743"/>
            <a:chOff x="10615866" y="2250622"/>
            <a:chExt cx="612748" cy="119743"/>
          </a:xfrm>
        </p:grpSpPr>
        <p:cxnSp>
          <p:nvCxnSpPr>
            <p:cNvPr id="145" name="Straight Connector 144">
              <a:extLst>
                <a:ext uri="{FF2B5EF4-FFF2-40B4-BE49-F238E27FC236}">
                  <a16:creationId xmlns:a16="http://schemas.microsoft.com/office/drawing/2014/main" id="{FCBFE0CE-21F1-7E06-EAD5-C48F3E678BD6}"/>
                </a:ext>
              </a:extLst>
            </p:cNvPr>
            <p:cNvCxnSpPr>
              <a:cxnSpLocks/>
            </p:cNvCxnSpPr>
            <p:nvPr/>
          </p:nvCxnSpPr>
          <p:spPr>
            <a:xfrm>
              <a:off x="10619457" y="2310493"/>
              <a:ext cx="603714"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05A429E1-8C21-DBD2-3AB9-404AEEA5AEF0}"/>
                </a:ext>
              </a:extLst>
            </p:cNvPr>
            <p:cNvCxnSpPr>
              <a:cxnSpLocks/>
            </p:cNvCxnSpPr>
            <p:nvPr/>
          </p:nvCxnSpPr>
          <p:spPr>
            <a:xfrm>
              <a:off x="10615866"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7F685368-8A3A-A0E3-0245-6069340DE82E}"/>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48" name="Group 147">
            <a:extLst>
              <a:ext uri="{FF2B5EF4-FFF2-40B4-BE49-F238E27FC236}">
                <a16:creationId xmlns:a16="http://schemas.microsoft.com/office/drawing/2014/main" id="{896156DC-4F59-EFF5-970E-0AFF5C8A94D8}"/>
              </a:ext>
            </a:extLst>
          </p:cNvPr>
          <p:cNvGrpSpPr/>
          <p:nvPr/>
        </p:nvGrpSpPr>
        <p:grpSpPr>
          <a:xfrm>
            <a:off x="7734528" y="3397706"/>
            <a:ext cx="2011036" cy="119743"/>
            <a:chOff x="10620693" y="2250622"/>
            <a:chExt cx="608099" cy="119743"/>
          </a:xfrm>
        </p:grpSpPr>
        <p:cxnSp>
          <p:nvCxnSpPr>
            <p:cNvPr id="149" name="Straight Connector 148">
              <a:extLst>
                <a:ext uri="{FF2B5EF4-FFF2-40B4-BE49-F238E27FC236}">
                  <a16:creationId xmlns:a16="http://schemas.microsoft.com/office/drawing/2014/main" id="{8FEDAC2C-C1BC-DB04-B67A-35B593CB47DC}"/>
                </a:ext>
              </a:extLst>
            </p:cNvPr>
            <p:cNvCxnSpPr>
              <a:cxnSpLocks/>
            </p:cNvCxnSpPr>
            <p:nvPr/>
          </p:nvCxnSpPr>
          <p:spPr>
            <a:xfrm>
              <a:off x="10620693" y="2310493"/>
              <a:ext cx="60809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D6D2EBE1-DDFE-125C-1C83-BFE8BC123AF8}"/>
                </a:ext>
              </a:extLst>
            </p:cNvPr>
            <p:cNvCxnSpPr>
              <a:cxnSpLocks/>
            </p:cNvCxnSpPr>
            <p:nvPr/>
          </p:nvCxnSpPr>
          <p:spPr>
            <a:xfrm>
              <a:off x="10622800"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228564B5-15D4-9587-A7AB-48DFCD04BB70}"/>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52" name="Group 151">
            <a:extLst>
              <a:ext uri="{FF2B5EF4-FFF2-40B4-BE49-F238E27FC236}">
                <a16:creationId xmlns:a16="http://schemas.microsoft.com/office/drawing/2014/main" id="{2A2F9ACD-2C2B-4384-8A55-F8CBC76D2550}"/>
              </a:ext>
            </a:extLst>
          </p:cNvPr>
          <p:cNvGrpSpPr/>
          <p:nvPr/>
        </p:nvGrpSpPr>
        <p:grpSpPr>
          <a:xfrm>
            <a:off x="6697366" y="3780564"/>
            <a:ext cx="1894724" cy="119743"/>
            <a:chOff x="10614762" y="2250622"/>
            <a:chExt cx="613852" cy="119743"/>
          </a:xfrm>
        </p:grpSpPr>
        <p:cxnSp>
          <p:nvCxnSpPr>
            <p:cNvPr id="153" name="Straight Connector 152">
              <a:extLst>
                <a:ext uri="{FF2B5EF4-FFF2-40B4-BE49-F238E27FC236}">
                  <a16:creationId xmlns:a16="http://schemas.microsoft.com/office/drawing/2014/main" id="{62D756A1-43A8-12BC-8FD4-B85C1B252A80}"/>
                </a:ext>
              </a:extLst>
            </p:cNvPr>
            <p:cNvCxnSpPr>
              <a:cxnSpLocks/>
            </p:cNvCxnSpPr>
            <p:nvPr/>
          </p:nvCxnSpPr>
          <p:spPr>
            <a:xfrm>
              <a:off x="10614762" y="2310493"/>
              <a:ext cx="613655"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C1F5ECCE-D34D-5FCE-0326-058E00C21569}"/>
                </a:ext>
              </a:extLst>
            </p:cNvPr>
            <p:cNvCxnSpPr>
              <a:cxnSpLocks/>
            </p:cNvCxnSpPr>
            <p:nvPr/>
          </p:nvCxnSpPr>
          <p:spPr>
            <a:xfrm>
              <a:off x="10615506"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F0F5A8BA-C009-28CA-3DD7-DA04E3BA5D93}"/>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56" name="Group 155">
            <a:extLst>
              <a:ext uri="{FF2B5EF4-FFF2-40B4-BE49-F238E27FC236}">
                <a16:creationId xmlns:a16="http://schemas.microsoft.com/office/drawing/2014/main" id="{22EA1A83-FD33-8783-8F58-498C27405A2E}"/>
              </a:ext>
            </a:extLst>
          </p:cNvPr>
          <p:cNvGrpSpPr/>
          <p:nvPr/>
        </p:nvGrpSpPr>
        <p:grpSpPr>
          <a:xfrm>
            <a:off x="7413290" y="3956777"/>
            <a:ext cx="1316423" cy="119743"/>
            <a:chOff x="10631522" y="2250622"/>
            <a:chExt cx="597092" cy="119743"/>
          </a:xfrm>
        </p:grpSpPr>
        <p:cxnSp>
          <p:nvCxnSpPr>
            <p:cNvPr id="157" name="Straight Connector 156">
              <a:extLst>
                <a:ext uri="{FF2B5EF4-FFF2-40B4-BE49-F238E27FC236}">
                  <a16:creationId xmlns:a16="http://schemas.microsoft.com/office/drawing/2014/main" id="{B229DD6F-99AD-7F48-9FCC-B20F0C998108}"/>
                </a:ext>
              </a:extLst>
            </p:cNvPr>
            <p:cNvCxnSpPr>
              <a:cxnSpLocks/>
            </p:cNvCxnSpPr>
            <p:nvPr/>
          </p:nvCxnSpPr>
          <p:spPr>
            <a:xfrm>
              <a:off x="10631866" y="2310493"/>
              <a:ext cx="591305"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AB3E3C98-5883-E55C-8A38-EC26C6D5878B}"/>
                </a:ext>
              </a:extLst>
            </p:cNvPr>
            <p:cNvCxnSpPr>
              <a:cxnSpLocks/>
            </p:cNvCxnSpPr>
            <p:nvPr/>
          </p:nvCxnSpPr>
          <p:spPr>
            <a:xfrm>
              <a:off x="10631522"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CCDFEF0D-FCCA-3C83-128D-DE4D76488B57}"/>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60" name="Group 159">
            <a:extLst>
              <a:ext uri="{FF2B5EF4-FFF2-40B4-BE49-F238E27FC236}">
                <a16:creationId xmlns:a16="http://schemas.microsoft.com/office/drawing/2014/main" id="{0E9F5F75-FE95-54E7-6480-5DF39EBE0A5D}"/>
              </a:ext>
            </a:extLst>
          </p:cNvPr>
          <p:cNvGrpSpPr/>
          <p:nvPr/>
        </p:nvGrpSpPr>
        <p:grpSpPr>
          <a:xfrm>
            <a:off x="6695424" y="4325346"/>
            <a:ext cx="1792668" cy="119743"/>
            <a:chOff x="10614951" y="2250622"/>
            <a:chExt cx="613663" cy="119743"/>
          </a:xfrm>
        </p:grpSpPr>
        <p:cxnSp>
          <p:nvCxnSpPr>
            <p:cNvPr id="161" name="Straight Connector 160">
              <a:extLst>
                <a:ext uri="{FF2B5EF4-FFF2-40B4-BE49-F238E27FC236}">
                  <a16:creationId xmlns:a16="http://schemas.microsoft.com/office/drawing/2014/main" id="{0D90AA91-5212-8DF3-61FC-0CAC6B4B7904}"/>
                </a:ext>
              </a:extLst>
            </p:cNvPr>
            <p:cNvCxnSpPr>
              <a:cxnSpLocks/>
            </p:cNvCxnSpPr>
            <p:nvPr/>
          </p:nvCxnSpPr>
          <p:spPr>
            <a:xfrm>
              <a:off x="10615612" y="2310493"/>
              <a:ext cx="612485"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264DC146-5A92-6DFF-19AA-7D0452D2ED42}"/>
                </a:ext>
              </a:extLst>
            </p:cNvPr>
            <p:cNvCxnSpPr>
              <a:cxnSpLocks/>
            </p:cNvCxnSpPr>
            <p:nvPr/>
          </p:nvCxnSpPr>
          <p:spPr>
            <a:xfrm>
              <a:off x="1061495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16B4EFA2-3476-7419-7D19-17F6ABFE2873}"/>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64" name="Group 163">
            <a:extLst>
              <a:ext uri="{FF2B5EF4-FFF2-40B4-BE49-F238E27FC236}">
                <a16:creationId xmlns:a16="http://schemas.microsoft.com/office/drawing/2014/main" id="{FFEF445F-6823-5DC2-B231-7D386E607A5C}"/>
              </a:ext>
            </a:extLst>
          </p:cNvPr>
          <p:cNvGrpSpPr/>
          <p:nvPr/>
        </p:nvGrpSpPr>
        <p:grpSpPr>
          <a:xfrm>
            <a:off x="7464430" y="4501559"/>
            <a:ext cx="1368908" cy="119743"/>
            <a:chOff x="10622860" y="2250622"/>
            <a:chExt cx="605754" cy="119743"/>
          </a:xfrm>
        </p:grpSpPr>
        <p:cxnSp>
          <p:nvCxnSpPr>
            <p:cNvPr id="165" name="Straight Connector 164">
              <a:extLst>
                <a:ext uri="{FF2B5EF4-FFF2-40B4-BE49-F238E27FC236}">
                  <a16:creationId xmlns:a16="http://schemas.microsoft.com/office/drawing/2014/main" id="{BB1E08A9-8F4B-81F2-C9ED-BEC9EA41C766}"/>
                </a:ext>
              </a:extLst>
            </p:cNvPr>
            <p:cNvCxnSpPr>
              <a:cxnSpLocks/>
            </p:cNvCxnSpPr>
            <p:nvPr/>
          </p:nvCxnSpPr>
          <p:spPr>
            <a:xfrm>
              <a:off x="10626085" y="2310493"/>
              <a:ext cx="600798"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11822DA6-C29D-F1CC-8B56-89A5AA315485}"/>
                </a:ext>
              </a:extLst>
            </p:cNvPr>
            <p:cNvCxnSpPr>
              <a:cxnSpLocks/>
            </p:cNvCxnSpPr>
            <p:nvPr/>
          </p:nvCxnSpPr>
          <p:spPr>
            <a:xfrm>
              <a:off x="10622860"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ED7535BA-5222-A18D-0483-84315224F400}"/>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68" name="Group 167">
            <a:extLst>
              <a:ext uri="{FF2B5EF4-FFF2-40B4-BE49-F238E27FC236}">
                <a16:creationId xmlns:a16="http://schemas.microsoft.com/office/drawing/2014/main" id="{86A98DD4-A2BB-A4B3-0C7D-2392F04E3773}"/>
              </a:ext>
            </a:extLst>
          </p:cNvPr>
          <p:cNvGrpSpPr/>
          <p:nvPr/>
        </p:nvGrpSpPr>
        <p:grpSpPr>
          <a:xfrm>
            <a:off x="7405812" y="4870128"/>
            <a:ext cx="1814824" cy="119743"/>
            <a:chOff x="10621495" y="2250622"/>
            <a:chExt cx="609743" cy="119743"/>
          </a:xfrm>
        </p:grpSpPr>
        <p:cxnSp>
          <p:nvCxnSpPr>
            <p:cNvPr id="169" name="Straight Connector 168">
              <a:extLst>
                <a:ext uri="{FF2B5EF4-FFF2-40B4-BE49-F238E27FC236}">
                  <a16:creationId xmlns:a16="http://schemas.microsoft.com/office/drawing/2014/main" id="{EA337C45-C9D9-4E88-FAB3-F2EF481D5482}"/>
                </a:ext>
              </a:extLst>
            </p:cNvPr>
            <p:cNvCxnSpPr>
              <a:cxnSpLocks/>
            </p:cNvCxnSpPr>
            <p:nvPr/>
          </p:nvCxnSpPr>
          <p:spPr>
            <a:xfrm>
              <a:off x="10621495" y="2310493"/>
              <a:ext cx="609743"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5A10A27B-C6CA-DC75-3AFD-CB8E5AFA67DB}"/>
                </a:ext>
              </a:extLst>
            </p:cNvPr>
            <p:cNvCxnSpPr>
              <a:cxnSpLocks/>
            </p:cNvCxnSpPr>
            <p:nvPr/>
          </p:nvCxnSpPr>
          <p:spPr>
            <a:xfrm>
              <a:off x="1062252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76C26A44-1794-64B3-DB3B-74674D732382}"/>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72" name="Group 171">
            <a:extLst>
              <a:ext uri="{FF2B5EF4-FFF2-40B4-BE49-F238E27FC236}">
                <a16:creationId xmlns:a16="http://schemas.microsoft.com/office/drawing/2014/main" id="{F9023A1E-9A3A-1823-DCE8-A3F0FAF057BB}"/>
              </a:ext>
            </a:extLst>
          </p:cNvPr>
          <p:cNvGrpSpPr/>
          <p:nvPr/>
        </p:nvGrpSpPr>
        <p:grpSpPr>
          <a:xfrm>
            <a:off x="7092782" y="5046341"/>
            <a:ext cx="1311884" cy="119743"/>
            <a:chOff x="10633581" y="2250622"/>
            <a:chExt cx="595033" cy="119743"/>
          </a:xfrm>
        </p:grpSpPr>
        <p:cxnSp>
          <p:nvCxnSpPr>
            <p:cNvPr id="173" name="Straight Connector 172">
              <a:extLst>
                <a:ext uri="{FF2B5EF4-FFF2-40B4-BE49-F238E27FC236}">
                  <a16:creationId xmlns:a16="http://schemas.microsoft.com/office/drawing/2014/main" id="{5EADA53C-D6F1-BCF6-15AC-161231F82DC3}"/>
                </a:ext>
              </a:extLst>
            </p:cNvPr>
            <p:cNvCxnSpPr>
              <a:cxnSpLocks/>
            </p:cNvCxnSpPr>
            <p:nvPr/>
          </p:nvCxnSpPr>
          <p:spPr>
            <a:xfrm>
              <a:off x="10633581" y="2310493"/>
              <a:ext cx="58959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4D8862D0-48A0-0708-79ED-66E189F54705}"/>
                </a:ext>
              </a:extLst>
            </p:cNvPr>
            <p:cNvCxnSpPr>
              <a:cxnSpLocks/>
            </p:cNvCxnSpPr>
            <p:nvPr/>
          </p:nvCxnSpPr>
          <p:spPr>
            <a:xfrm>
              <a:off x="10635259"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D19DFE88-7839-1A37-7050-DB8581619285}"/>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76" name="Group 175">
            <a:extLst>
              <a:ext uri="{FF2B5EF4-FFF2-40B4-BE49-F238E27FC236}">
                <a16:creationId xmlns:a16="http://schemas.microsoft.com/office/drawing/2014/main" id="{CEAF7B9A-F7EA-6C1C-0FD7-85563546AE68}"/>
              </a:ext>
            </a:extLst>
          </p:cNvPr>
          <p:cNvGrpSpPr/>
          <p:nvPr/>
        </p:nvGrpSpPr>
        <p:grpSpPr>
          <a:xfrm>
            <a:off x="6612870" y="5421441"/>
            <a:ext cx="2147489" cy="119743"/>
            <a:chOff x="10619839" y="2250622"/>
            <a:chExt cx="608775" cy="119743"/>
          </a:xfrm>
        </p:grpSpPr>
        <p:cxnSp>
          <p:nvCxnSpPr>
            <p:cNvPr id="177" name="Straight Connector 176">
              <a:extLst>
                <a:ext uri="{FF2B5EF4-FFF2-40B4-BE49-F238E27FC236}">
                  <a16:creationId xmlns:a16="http://schemas.microsoft.com/office/drawing/2014/main" id="{E18C3C07-1608-05F3-A032-C6A34BC2E305}"/>
                </a:ext>
              </a:extLst>
            </p:cNvPr>
            <p:cNvCxnSpPr>
              <a:cxnSpLocks/>
            </p:cNvCxnSpPr>
            <p:nvPr/>
          </p:nvCxnSpPr>
          <p:spPr>
            <a:xfrm>
              <a:off x="10620438" y="2310493"/>
              <a:ext cx="60807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9B36D925-156A-7BCF-E88D-50D1B1BFA3EC}"/>
                </a:ext>
              </a:extLst>
            </p:cNvPr>
            <p:cNvCxnSpPr>
              <a:cxnSpLocks/>
            </p:cNvCxnSpPr>
            <p:nvPr/>
          </p:nvCxnSpPr>
          <p:spPr>
            <a:xfrm>
              <a:off x="10619839"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FC9A9AE6-4348-5E01-D797-D502F6340734}"/>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80" name="Group 179">
            <a:extLst>
              <a:ext uri="{FF2B5EF4-FFF2-40B4-BE49-F238E27FC236}">
                <a16:creationId xmlns:a16="http://schemas.microsoft.com/office/drawing/2014/main" id="{A77E7379-62FA-CA5E-EB68-7D3F58090F60}"/>
              </a:ext>
            </a:extLst>
          </p:cNvPr>
          <p:cNvGrpSpPr/>
          <p:nvPr/>
        </p:nvGrpSpPr>
        <p:grpSpPr>
          <a:xfrm>
            <a:off x="7397578" y="5591123"/>
            <a:ext cx="1231033" cy="119743"/>
            <a:chOff x="10608212" y="2250622"/>
            <a:chExt cx="620402" cy="119743"/>
          </a:xfrm>
        </p:grpSpPr>
        <p:cxnSp>
          <p:nvCxnSpPr>
            <p:cNvPr id="181" name="Straight Connector 180">
              <a:extLst>
                <a:ext uri="{FF2B5EF4-FFF2-40B4-BE49-F238E27FC236}">
                  <a16:creationId xmlns:a16="http://schemas.microsoft.com/office/drawing/2014/main" id="{715DF3F4-D6AB-21B9-CDB1-3BCBEA272389}"/>
                </a:ext>
              </a:extLst>
            </p:cNvPr>
            <p:cNvCxnSpPr>
              <a:cxnSpLocks/>
            </p:cNvCxnSpPr>
            <p:nvPr/>
          </p:nvCxnSpPr>
          <p:spPr>
            <a:xfrm>
              <a:off x="10608212" y="2310493"/>
              <a:ext cx="61495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66D3E64F-714E-2839-B1FD-B95E6A1732D8}"/>
                </a:ext>
              </a:extLst>
            </p:cNvPr>
            <p:cNvCxnSpPr>
              <a:cxnSpLocks/>
            </p:cNvCxnSpPr>
            <p:nvPr/>
          </p:nvCxnSpPr>
          <p:spPr>
            <a:xfrm>
              <a:off x="10608687"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5909023D-874A-2EF8-A656-D4882D6168EF}"/>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184" name="Oval 183">
            <a:extLst>
              <a:ext uri="{FF2B5EF4-FFF2-40B4-BE49-F238E27FC236}">
                <a16:creationId xmlns:a16="http://schemas.microsoft.com/office/drawing/2014/main" id="{B6834C12-A9E2-F391-2B54-3070DF0A2A08}"/>
              </a:ext>
            </a:extLst>
          </p:cNvPr>
          <p:cNvSpPr/>
          <p:nvPr/>
        </p:nvSpPr>
        <p:spPr>
          <a:xfrm>
            <a:off x="8039939" y="2696345"/>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85" name="Oval 184">
            <a:extLst>
              <a:ext uri="{FF2B5EF4-FFF2-40B4-BE49-F238E27FC236}">
                <a16:creationId xmlns:a16="http://schemas.microsoft.com/office/drawing/2014/main" id="{46750E79-F9E1-E53F-5842-21B21029C050}"/>
              </a:ext>
            </a:extLst>
          </p:cNvPr>
          <p:cNvSpPr/>
          <p:nvPr/>
        </p:nvSpPr>
        <p:spPr>
          <a:xfrm>
            <a:off x="7906836" y="2872558"/>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86" name="Oval 185">
            <a:extLst>
              <a:ext uri="{FF2B5EF4-FFF2-40B4-BE49-F238E27FC236}">
                <a16:creationId xmlns:a16="http://schemas.microsoft.com/office/drawing/2014/main" id="{BCA33ED2-3534-5009-6796-D81E3D38F014}"/>
              </a:ext>
            </a:extLst>
          </p:cNvPr>
          <p:cNvSpPr/>
          <p:nvPr/>
        </p:nvSpPr>
        <p:spPr>
          <a:xfrm>
            <a:off x="7649784" y="3236364"/>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87" name="Oval 186">
            <a:extLst>
              <a:ext uri="{FF2B5EF4-FFF2-40B4-BE49-F238E27FC236}">
                <a16:creationId xmlns:a16="http://schemas.microsoft.com/office/drawing/2014/main" id="{D1BEEE36-860C-14E0-15E9-B7C6F6A65CA5}"/>
              </a:ext>
            </a:extLst>
          </p:cNvPr>
          <p:cNvSpPr/>
          <p:nvPr/>
        </p:nvSpPr>
        <p:spPr>
          <a:xfrm>
            <a:off x="8684774" y="3412577"/>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88" name="Oval 187">
            <a:extLst>
              <a:ext uri="{FF2B5EF4-FFF2-40B4-BE49-F238E27FC236}">
                <a16:creationId xmlns:a16="http://schemas.microsoft.com/office/drawing/2014/main" id="{E41C1DA4-5329-A13A-F5BF-F7C1F5B76645}"/>
              </a:ext>
            </a:extLst>
          </p:cNvPr>
          <p:cNvSpPr/>
          <p:nvPr/>
        </p:nvSpPr>
        <p:spPr>
          <a:xfrm>
            <a:off x="7587693" y="3795435"/>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89" name="Oval 188">
            <a:extLst>
              <a:ext uri="{FF2B5EF4-FFF2-40B4-BE49-F238E27FC236}">
                <a16:creationId xmlns:a16="http://schemas.microsoft.com/office/drawing/2014/main" id="{B195F7F6-4CE7-8BAE-E3FE-000D2AD1B252}"/>
              </a:ext>
            </a:extLst>
          </p:cNvPr>
          <p:cNvSpPr/>
          <p:nvPr/>
        </p:nvSpPr>
        <p:spPr>
          <a:xfrm>
            <a:off x="8039934" y="3971648"/>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90" name="Oval 189">
            <a:extLst>
              <a:ext uri="{FF2B5EF4-FFF2-40B4-BE49-F238E27FC236}">
                <a16:creationId xmlns:a16="http://schemas.microsoft.com/office/drawing/2014/main" id="{42726CC5-6E43-E1EA-E7F4-43BC4F0E208F}"/>
              </a:ext>
            </a:extLst>
          </p:cNvPr>
          <p:cNvSpPr/>
          <p:nvPr/>
        </p:nvSpPr>
        <p:spPr>
          <a:xfrm>
            <a:off x="7587692" y="4340217"/>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91" name="Oval 190">
            <a:extLst>
              <a:ext uri="{FF2B5EF4-FFF2-40B4-BE49-F238E27FC236}">
                <a16:creationId xmlns:a16="http://schemas.microsoft.com/office/drawing/2014/main" id="{2E60542C-5354-848F-A1CA-E1C6B531C161}"/>
              </a:ext>
            </a:extLst>
          </p:cNvPr>
          <p:cNvSpPr/>
          <p:nvPr/>
        </p:nvSpPr>
        <p:spPr>
          <a:xfrm>
            <a:off x="8124829" y="4516430"/>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92" name="Oval 191">
            <a:extLst>
              <a:ext uri="{FF2B5EF4-FFF2-40B4-BE49-F238E27FC236}">
                <a16:creationId xmlns:a16="http://schemas.microsoft.com/office/drawing/2014/main" id="{B2D1E1F0-9EBA-FA82-40B0-9B66086F09BB}"/>
              </a:ext>
            </a:extLst>
          </p:cNvPr>
          <p:cNvSpPr/>
          <p:nvPr/>
        </p:nvSpPr>
        <p:spPr>
          <a:xfrm>
            <a:off x="8269677" y="4884999"/>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93" name="Oval 192">
            <a:extLst>
              <a:ext uri="{FF2B5EF4-FFF2-40B4-BE49-F238E27FC236}">
                <a16:creationId xmlns:a16="http://schemas.microsoft.com/office/drawing/2014/main" id="{49603C0E-B303-3B60-8D0E-B9EEC59CD726}"/>
              </a:ext>
            </a:extLst>
          </p:cNvPr>
          <p:cNvSpPr/>
          <p:nvPr/>
        </p:nvSpPr>
        <p:spPr>
          <a:xfrm>
            <a:off x="7689520" y="5061212"/>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94" name="Oval 193">
            <a:extLst>
              <a:ext uri="{FF2B5EF4-FFF2-40B4-BE49-F238E27FC236}">
                <a16:creationId xmlns:a16="http://schemas.microsoft.com/office/drawing/2014/main" id="{CBF559FC-8FC1-C2EA-1497-4D4DE2093A32}"/>
              </a:ext>
            </a:extLst>
          </p:cNvPr>
          <p:cNvSpPr/>
          <p:nvPr/>
        </p:nvSpPr>
        <p:spPr>
          <a:xfrm>
            <a:off x="7627659" y="5436312"/>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95" name="Oval 194">
            <a:extLst>
              <a:ext uri="{FF2B5EF4-FFF2-40B4-BE49-F238E27FC236}">
                <a16:creationId xmlns:a16="http://schemas.microsoft.com/office/drawing/2014/main" id="{01632210-EFB3-E18A-E6C4-020036F8732C}"/>
              </a:ext>
            </a:extLst>
          </p:cNvPr>
          <p:cNvSpPr/>
          <p:nvPr/>
        </p:nvSpPr>
        <p:spPr>
          <a:xfrm>
            <a:off x="7975248" y="5605994"/>
            <a:ext cx="90000" cy="900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cxnSp>
        <p:nvCxnSpPr>
          <p:cNvPr id="198" name="Straight Arrow Connector 197">
            <a:extLst>
              <a:ext uri="{FF2B5EF4-FFF2-40B4-BE49-F238E27FC236}">
                <a16:creationId xmlns:a16="http://schemas.microsoft.com/office/drawing/2014/main" id="{BDD5959E-4C98-0205-3E98-A770BD13C843}"/>
              </a:ext>
            </a:extLst>
          </p:cNvPr>
          <p:cNvCxnSpPr>
            <a:cxnSpLocks/>
          </p:cNvCxnSpPr>
          <p:nvPr/>
        </p:nvCxnSpPr>
        <p:spPr>
          <a:xfrm>
            <a:off x="9773315" y="6136259"/>
            <a:ext cx="1584088"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99" name="Straight Arrow Connector 198">
            <a:extLst>
              <a:ext uri="{FF2B5EF4-FFF2-40B4-BE49-F238E27FC236}">
                <a16:creationId xmlns:a16="http://schemas.microsoft.com/office/drawing/2014/main" id="{48C5DC1F-06CF-456C-7833-EFF6ECFD469A}"/>
              </a:ext>
            </a:extLst>
          </p:cNvPr>
          <p:cNvCxnSpPr>
            <a:cxnSpLocks/>
          </p:cNvCxnSpPr>
          <p:nvPr/>
        </p:nvCxnSpPr>
        <p:spPr>
          <a:xfrm flipH="1">
            <a:off x="7906836" y="6136259"/>
            <a:ext cx="1584088" cy="0"/>
          </a:xfrm>
          <a:prstGeom prst="straightConnector1">
            <a:avLst/>
          </a:prstGeom>
          <a:ln w="2857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61888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4834C-106F-66B5-1E39-4E2D0EA8D30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53DCA556-2C05-B662-AB32-F64994CFA613}"/>
              </a:ext>
            </a:extLst>
          </p:cNvPr>
          <p:cNvSpPr>
            <a:spLocks noGrp="1"/>
          </p:cNvSpPr>
          <p:nvPr>
            <p:ph type="title"/>
          </p:nvPr>
        </p:nvSpPr>
        <p:spPr>
          <a:xfrm>
            <a:off x="304800" y="107694"/>
            <a:ext cx="11804822" cy="934612"/>
          </a:xfrm>
        </p:spPr>
        <p:txBody>
          <a:bodyPr rtlCol="0"/>
          <a:lstStyle/>
          <a:p>
            <a:pPr rtl="0"/>
            <a:r>
              <a:rPr lang="ja-jp" dirty="0">
                <a:latin typeface="+mn-lt"/>
              </a:rPr>
              <a:t>CT053:感作性EGFR変異を有する局所進行性または転移性NSCLCに対する化学療法併用または非併用での初回治療（AENEAS2）- Lu S, et al</a:t>
            </a:r>
          </a:p>
        </p:txBody>
      </p:sp>
      <p:sp>
        <p:nvSpPr>
          <p:cNvPr id="29" name="Content Placeholder 7">
            <a:extLst>
              <a:ext uri="{FF2B5EF4-FFF2-40B4-BE49-F238E27FC236}">
                <a16:creationId xmlns:a16="http://schemas.microsoft.com/office/drawing/2014/main" id="{1932E44D-7505-F890-843A-EAA58FFB2938}"/>
              </a:ext>
            </a:extLst>
          </p:cNvPr>
          <p:cNvSpPr>
            <a:spLocks noGrp="1"/>
          </p:cNvSpPr>
          <p:nvPr>
            <p:ph idx="1"/>
          </p:nvPr>
        </p:nvSpPr>
        <p:spPr>
          <a:xfrm>
            <a:off x="304799" y="1246909"/>
            <a:ext cx="11731869" cy="5027735"/>
          </a:xfrm>
        </p:spPr>
        <p:txBody>
          <a:bodyPr rtlCol="0"/>
          <a:lstStyle/>
          <a:p>
            <a:pPr rtl="0"/>
            <a:r>
              <a:rPr lang="ja-jp" sz="1600" b="1" dirty="0"/>
              <a:t>主な結果 (続き)</a:t>
            </a:r>
            <a:endParaRPr lang="en-IE" altLang="ja-JP" sz="1600" b="1" dirty="0"/>
          </a:p>
          <a:p>
            <a:pPr rtl="0"/>
            <a:endParaRPr lang="en-IE" altLang="ja-JP" sz="1600" b="1" dirty="0"/>
          </a:p>
          <a:p>
            <a:pPr rtl="0"/>
            <a:endParaRPr lang="ja-jp" sz="1600" b="1" dirty="0"/>
          </a:p>
          <a:p>
            <a:pPr rtl="0">
              <a:spcBef>
                <a:spcPts val="22800"/>
              </a:spcBef>
            </a:pPr>
            <a:r>
              <a:rPr lang="ja-jp" sz="1600" b="1" dirty="0"/>
              <a:t>結論</a:t>
            </a:r>
          </a:p>
          <a:p>
            <a:pPr lvl="1" rtl="0"/>
            <a:r>
              <a:rPr lang="ja-jp" sz="1600" dirty="0"/>
              <a:t>局所進行または転移性EGFR変異NSCLCの中国人患者において、1Lアウモレルチニブ＋化学療法は、アウモレルチニブ単独療法よりもPFSの有意な改善を示した </a:t>
            </a:r>
          </a:p>
        </p:txBody>
      </p:sp>
      <p:sp>
        <p:nvSpPr>
          <p:cNvPr id="30" name="Text Placeholder 4">
            <a:extLst>
              <a:ext uri="{FF2B5EF4-FFF2-40B4-BE49-F238E27FC236}">
                <a16:creationId xmlns:a16="http://schemas.microsoft.com/office/drawing/2014/main" id="{DA7EB18E-0053-0140-4AD6-E7401FA359D1}"/>
              </a:ext>
            </a:extLst>
          </p:cNvPr>
          <p:cNvSpPr>
            <a:spLocks noGrp="1"/>
          </p:cNvSpPr>
          <p:nvPr>
            <p:ph type="body" sz="quarter" idx="11"/>
          </p:nvPr>
        </p:nvSpPr>
        <p:spPr>
          <a:xfrm>
            <a:off x="6379633" y="6521312"/>
            <a:ext cx="5507567" cy="198921"/>
          </a:xfrm>
        </p:spPr>
        <p:txBody>
          <a:bodyPr rtlCol="0"/>
          <a:lstStyle/>
          <a:p>
            <a:pPr rtl="0"/>
            <a:r>
              <a:rPr lang="ja-jp" dirty="0"/>
              <a:t>Lu S, et al.AACR; 2025.抄録番号：CT053</a:t>
            </a:r>
          </a:p>
        </p:txBody>
      </p:sp>
      <p:graphicFrame>
        <p:nvGraphicFramePr>
          <p:cNvPr id="3" name="Table 2">
            <a:extLst>
              <a:ext uri="{FF2B5EF4-FFF2-40B4-BE49-F238E27FC236}">
                <a16:creationId xmlns:a16="http://schemas.microsoft.com/office/drawing/2014/main" id="{5E3F95F8-7ED9-D7F1-D8D8-2241A9CE1C11}"/>
              </a:ext>
            </a:extLst>
          </p:cNvPr>
          <p:cNvGraphicFramePr>
            <a:graphicFrameLocks noGrp="1"/>
          </p:cNvGraphicFramePr>
          <p:nvPr>
            <p:extLst>
              <p:ext uri="{D42A27DB-BD31-4B8C-83A1-F6EECF244321}">
                <p14:modId xmlns:p14="http://schemas.microsoft.com/office/powerpoint/2010/main" val="2642408312"/>
              </p:ext>
            </p:extLst>
          </p:nvPr>
        </p:nvGraphicFramePr>
        <p:xfrm>
          <a:off x="449592" y="1775663"/>
          <a:ext cx="5423986" cy="3133680"/>
        </p:xfrm>
        <a:graphic>
          <a:graphicData uri="http://schemas.openxmlformats.org/drawingml/2006/table">
            <a:tbl>
              <a:tblPr firstRow="1" bandRow="1">
                <a:tableStyleId>{69012ECD-51FC-41F1-AA8D-1B2483CD663E}</a:tableStyleId>
              </a:tblPr>
              <a:tblGrid>
                <a:gridCol w="1741025">
                  <a:extLst>
                    <a:ext uri="{9D8B030D-6E8A-4147-A177-3AD203B41FA5}">
                      <a16:colId xmlns:a16="http://schemas.microsoft.com/office/drawing/2014/main" val="881070766"/>
                    </a:ext>
                  </a:extLst>
                </a:gridCol>
                <a:gridCol w="1823575">
                  <a:extLst>
                    <a:ext uri="{9D8B030D-6E8A-4147-A177-3AD203B41FA5}">
                      <a16:colId xmlns:a16="http://schemas.microsoft.com/office/drawing/2014/main" val="3400412284"/>
                    </a:ext>
                  </a:extLst>
                </a:gridCol>
                <a:gridCol w="1859386">
                  <a:extLst>
                    <a:ext uri="{9D8B030D-6E8A-4147-A177-3AD203B41FA5}">
                      <a16:colId xmlns:a16="http://schemas.microsoft.com/office/drawing/2014/main" val="1653846850"/>
                    </a:ext>
                  </a:extLst>
                </a:gridCol>
              </a:tblGrid>
              <a:tr h="708148">
                <a:tc>
                  <a:txBody>
                    <a:bodyPr/>
                    <a:lstStyle/>
                    <a:p>
                      <a:pPr algn="l" rtl="0"/>
                      <a:r>
                        <a:rPr lang="ja-jp" sz="1400" kern="1200">
                          <a:solidFill>
                            <a:schemeClr val="tx2"/>
                          </a:solidFill>
                          <a:latin typeface="+mn-lt"/>
                          <a:ea typeface="+mn-ea"/>
                          <a:cs typeface="+mn-cs"/>
                        </a:rPr>
                        <a:t>応答</a:t>
                      </a:r>
                    </a:p>
                  </a:txBody>
                  <a:tcPr marL="72000" marR="72000" marT="36000" marB="36000" anchor="b"/>
                </a:tc>
                <a:tc>
                  <a:txBody>
                    <a:bodyPr/>
                    <a:lstStyle/>
                    <a:p>
                      <a:pPr algn="ctr" rtl="0"/>
                      <a:r>
                        <a:rPr lang="ja-jp" sz="1400" kern="1200">
                          <a:solidFill>
                            <a:schemeClr val="tx2"/>
                          </a:solidFill>
                        </a:rPr>
                        <a:t>オウモレルチニブ + CTx</a:t>
                      </a:r>
                      <a:endParaRPr lang="en-GB" sz="1400" kern="1200" dirty="0">
                        <a:solidFill>
                          <a:schemeClr val="tx2"/>
                        </a:solidFill>
                      </a:endParaRPr>
                    </a:p>
                    <a:p>
                      <a:pPr algn="ctr" rtl="0"/>
                      <a:r>
                        <a:rPr lang="ja-jp" sz="1400" kern="1200">
                          <a:solidFill>
                            <a:schemeClr val="tx2"/>
                          </a:solidFill>
                        </a:rPr>
                        <a:t>(n=310)</a:t>
                      </a:r>
                      <a:endParaRPr lang="en-GB" sz="1400" kern="1200" dirty="0">
                        <a:solidFill>
                          <a:schemeClr val="tx2"/>
                        </a:solidFill>
                        <a:latin typeface="+mn-lt"/>
                        <a:ea typeface="+mn-ea"/>
                        <a:cs typeface="+mn-cs"/>
                      </a:endParaRPr>
                    </a:p>
                  </a:txBody>
                  <a:tcPr marL="72000" marR="72000" marT="36000" marB="36000" anchor="b"/>
                </a:tc>
                <a:tc>
                  <a:txBody>
                    <a:bodyPr/>
                    <a:lstStyle/>
                    <a:p>
                      <a:pPr algn="ctr" rtl="0"/>
                      <a:r>
                        <a:rPr lang="ja-jp" sz="1400" kern="1200">
                          <a:solidFill>
                            <a:schemeClr val="tx2"/>
                          </a:solidFill>
                        </a:rPr>
                        <a:t>オウモレルチニブ単独</a:t>
                      </a:r>
                    </a:p>
                    <a:p>
                      <a:pPr algn="ctr" rtl="0"/>
                      <a:r>
                        <a:rPr lang="ja-jp" sz="1400" kern="1200">
                          <a:solidFill>
                            <a:schemeClr val="tx2"/>
                          </a:solidFill>
                        </a:rPr>
                        <a:t>(n=314)</a:t>
                      </a:r>
                      <a:endParaRPr lang="en-GB" sz="1400" kern="1200" dirty="0">
                        <a:solidFill>
                          <a:schemeClr val="tx2"/>
                        </a:solidFill>
                        <a:latin typeface="+mn-lt"/>
                        <a:ea typeface="+mn-ea"/>
                        <a:cs typeface="+mn-cs"/>
                      </a:endParaRPr>
                    </a:p>
                  </a:txBody>
                  <a:tcPr marL="72000" marR="72000" marT="36000" marB="36000" anchor="b"/>
                </a:tc>
                <a:extLst>
                  <a:ext uri="{0D108BD9-81ED-4DB2-BD59-A6C34878D82A}">
                    <a16:rowId xmlns:a16="http://schemas.microsoft.com/office/drawing/2014/main" val="1036986302"/>
                  </a:ext>
                </a:extLst>
              </a:tr>
              <a:tr h="495966">
                <a:tc>
                  <a:txBody>
                    <a:bodyPr/>
                    <a:lstStyle/>
                    <a:p>
                      <a:pPr algn="l" rtl="0"/>
                      <a:r>
                        <a:rPr lang="ja-jp" sz="1400" b="0">
                          <a:solidFill>
                            <a:srgbClr val="363636"/>
                          </a:solidFill>
                        </a:rPr>
                        <a:t>全奏効率（ORR）、％（95%信頼区間）</a:t>
                      </a:r>
                    </a:p>
                  </a:txBody>
                  <a:tcPr marL="72000" marR="72000" marT="36000" marB="36000" anchor="ctr"/>
                </a:tc>
                <a:tc>
                  <a:txBody>
                    <a:bodyPr/>
                    <a:lstStyle/>
                    <a:p>
                      <a:pPr algn="ctr" rtl="0"/>
                      <a:r>
                        <a:rPr lang="ja-jp" sz="1400">
                          <a:solidFill>
                            <a:srgbClr val="363636"/>
                          </a:solidFill>
                        </a:rPr>
                        <a:t>93.2 (89.8, 95.8)</a:t>
                      </a:r>
                    </a:p>
                  </a:txBody>
                  <a:tcPr marL="72000" marR="72000" marT="36000" marB="36000" anchor="ctr"/>
                </a:tc>
                <a:tc>
                  <a:txBody>
                    <a:bodyPr/>
                    <a:lstStyle/>
                    <a:p>
                      <a:pPr algn="ctr" rtl="0"/>
                      <a:r>
                        <a:rPr lang="ja-jp" sz="1400">
                          <a:solidFill>
                            <a:srgbClr val="363636"/>
                          </a:solidFill>
                        </a:rPr>
                        <a:t>87.3 (83.1, 90.7)</a:t>
                      </a:r>
                    </a:p>
                  </a:txBody>
                  <a:tcPr marL="72000" marR="72000" marT="36000" marB="36000" anchor="ctr"/>
                </a:tc>
                <a:extLst>
                  <a:ext uri="{0D108BD9-81ED-4DB2-BD59-A6C34878D82A}">
                    <a16:rowId xmlns:a16="http://schemas.microsoft.com/office/drawing/2014/main" val="851425058"/>
                  </a:ext>
                </a:extLst>
              </a:tr>
              <a:tr h="920330">
                <a:tc>
                  <a:txBody>
                    <a:bodyPr/>
                    <a:lstStyle/>
                    <a:p>
                      <a:pPr algn="l" rtl="0"/>
                      <a:r>
                        <a:rPr lang="ja-jp" sz="1400" b="0">
                          <a:solidFill>
                            <a:srgbClr val="363636"/>
                          </a:solidFill>
                        </a:rPr>
                        <a:t>BOR、%</a:t>
                      </a:r>
                    </a:p>
                    <a:p>
                      <a:pPr marL="93663" indent="0" algn="l" rtl="0"/>
                      <a:r>
                        <a:rPr lang="ja-jp" sz="1400" b="0">
                          <a:solidFill>
                            <a:srgbClr val="363636"/>
                          </a:solidFill>
                        </a:rPr>
                        <a:t>PR</a:t>
                      </a:r>
                    </a:p>
                    <a:p>
                      <a:pPr marL="93663" indent="0" algn="l" rtl="0"/>
                      <a:r>
                        <a:rPr lang="ja-jp" sz="1400" b="0">
                          <a:solidFill>
                            <a:srgbClr val="363636"/>
                          </a:solidFill>
                        </a:rPr>
                        <a:t>SD</a:t>
                      </a:r>
                    </a:p>
                    <a:p>
                      <a:pPr marL="93663" indent="0" algn="l" rtl="0"/>
                      <a:r>
                        <a:rPr lang="ja-jp" sz="1400" b="0">
                          <a:solidFill>
                            <a:srgbClr val="363636"/>
                          </a:solidFill>
                        </a:rPr>
                        <a:t>PD</a:t>
                      </a:r>
                    </a:p>
                  </a:txBody>
                  <a:tcPr marL="72000" marR="72000" marT="36000" marB="36000" anchor="ctr"/>
                </a:tc>
                <a:tc>
                  <a:txBody>
                    <a:bodyPr/>
                    <a:lstStyle/>
                    <a:p>
                      <a:pPr algn="ctr" rtl="0"/>
                      <a:endParaRPr lang="en-GB" sz="1400" dirty="0">
                        <a:solidFill>
                          <a:srgbClr val="363636"/>
                        </a:solidFill>
                      </a:endParaRPr>
                    </a:p>
                    <a:p>
                      <a:pPr algn="ctr" rtl="0"/>
                      <a:r>
                        <a:rPr lang="ja-jp" sz="1400">
                          <a:solidFill>
                            <a:srgbClr val="363636"/>
                          </a:solidFill>
                        </a:rPr>
                        <a:t>93.2</a:t>
                      </a:r>
                    </a:p>
                    <a:p>
                      <a:pPr algn="ctr" rtl="0"/>
                      <a:r>
                        <a:rPr lang="ja-jp" sz="1400">
                          <a:solidFill>
                            <a:srgbClr val="363636"/>
                          </a:solidFill>
                        </a:rPr>
                        <a:t>3.2</a:t>
                      </a:r>
                    </a:p>
                    <a:p>
                      <a:pPr algn="ctr" rtl="0"/>
                      <a:r>
                        <a:rPr lang="ja-jp" sz="1400">
                          <a:solidFill>
                            <a:srgbClr val="363636"/>
                          </a:solidFill>
                        </a:rPr>
                        <a:t>0</a:t>
                      </a:r>
                    </a:p>
                  </a:txBody>
                  <a:tcPr marL="72000" marR="72000" marT="36000" marB="36000" anchor="ctr"/>
                </a:tc>
                <a:tc>
                  <a:txBody>
                    <a:bodyPr/>
                    <a:lstStyle/>
                    <a:p>
                      <a:pPr algn="ctr" rtl="0"/>
                      <a:endParaRPr lang="en-GB" sz="1400" dirty="0">
                        <a:solidFill>
                          <a:srgbClr val="363636"/>
                        </a:solidFill>
                      </a:endParaRPr>
                    </a:p>
                    <a:p>
                      <a:pPr algn="ctr" rtl="0"/>
                      <a:r>
                        <a:rPr lang="ja-jp" sz="1400">
                          <a:solidFill>
                            <a:srgbClr val="363636"/>
                          </a:solidFill>
                        </a:rPr>
                        <a:t>87.3</a:t>
                      </a:r>
                    </a:p>
                    <a:p>
                      <a:pPr algn="ctr" rtl="0"/>
                      <a:r>
                        <a:rPr lang="ja-jp" sz="1400">
                          <a:solidFill>
                            <a:srgbClr val="363636"/>
                          </a:solidFill>
                        </a:rPr>
                        <a:t>9.2</a:t>
                      </a:r>
                    </a:p>
                    <a:p>
                      <a:pPr algn="ctr" rtl="0"/>
                      <a:r>
                        <a:rPr lang="ja-jp" sz="1400">
                          <a:solidFill>
                            <a:srgbClr val="363636"/>
                          </a:solidFill>
                        </a:rPr>
                        <a:t>2.5</a:t>
                      </a:r>
                    </a:p>
                  </a:txBody>
                  <a:tcPr marL="72000" marR="72000" marT="36000" marB="36000" anchor="ctr"/>
                </a:tc>
                <a:extLst>
                  <a:ext uri="{0D108BD9-81ED-4DB2-BD59-A6C34878D82A}">
                    <a16:rowId xmlns:a16="http://schemas.microsoft.com/office/drawing/2014/main" val="3960412512"/>
                  </a:ext>
                </a:extLst>
              </a:tr>
              <a:tr h="495966">
                <a:tc>
                  <a:txBody>
                    <a:bodyPr/>
                    <a:lstStyle/>
                    <a:p>
                      <a:pPr algn="l" rtl="0"/>
                      <a:r>
                        <a:rPr lang="ja-jp" sz="1400" b="0">
                          <a:solidFill>
                            <a:srgbClr val="363636"/>
                          </a:solidFill>
                        </a:rPr>
                        <a:t>DCR、%（95%信頼区間）</a:t>
                      </a:r>
                    </a:p>
                  </a:txBody>
                  <a:tcPr marL="72000" marR="72000" marT="36000" marB="36000" anchor="ctr"/>
                </a:tc>
                <a:tc>
                  <a:txBody>
                    <a:bodyPr/>
                    <a:lstStyle/>
                    <a:p>
                      <a:pPr algn="ctr" rtl="0"/>
                      <a:r>
                        <a:rPr lang="ja-jp" sz="1400">
                          <a:solidFill>
                            <a:srgbClr val="363636"/>
                          </a:solidFill>
                        </a:rPr>
                        <a:t>96.5 (93.7, 98.2)</a:t>
                      </a:r>
                    </a:p>
                  </a:txBody>
                  <a:tcPr marL="72000" marR="72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a:solidFill>
                            <a:srgbClr val="363636"/>
                          </a:solidFill>
                        </a:rPr>
                        <a:t>96.5 (93.8, 98.2)</a:t>
                      </a:r>
                    </a:p>
                  </a:txBody>
                  <a:tcPr marL="72000" marR="72000" marT="36000" marB="36000" anchor="ctr"/>
                </a:tc>
                <a:extLst>
                  <a:ext uri="{0D108BD9-81ED-4DB2-BD59-A6C34878D82A}">
                    <a16:rowId xmlns:a16="http://schemas.microsoft.com/office/drawing/2014/main" val="3801498564"/>
                  </a:ext>
                </a:extLst>
              </a:tr>
              <a:tr h="495966">
                <a:tc>
                  <a:txBody>
                    <a:bodyPr/>
                    <a:lstStyle/>
                    <a:p>
                      <a:pPr algn="l" rtl="0"/>
                      <a:r>
                        <a:rPr lang="ja-jp" sz="1400" b="0">
                          <a:solidFill>
                            <a:srgbClr val="363636"/>
                          </a:solidFill>
                        </a:rPr>
                        <a:t>mDoR、月数（95%信頼区間）</a:t>
                      </a:r>
                    </a:p>
                  </a:txBody>
                  <a:tcPr marL="72000" marR="72000" marT="36000" marB="36000" anchor="ctr"/>
                </a:tc>
                <a:tc>
                  <a:txBody>
                    <a:bodyPr/>
                    <a:lstStyle/>
                    <a:p>
                      <a:pPr algn="ctr" rtl="0"/>
                      <a:r>
                        <a:rPr lang="ja-jp" sz="1400">
                          <a:solidFill>
                            <a:srgbClr val="363636"/>
                          </a:solidFill>
                        </a:rPr>
                        <a:t>27.6 (24.8, NA)</a:t>
                      </a:r>
                    </a:p>
                  </a:txBody>
                  <a:tcPr marL="72000" marR="72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dirty="0">
                          <a:solidFill>
                            <a:srgbClr val="363636"/>
                          </a:solidFill>
                        </a:rPr>
                        <a:t>19.3 (16.6, 22.0)</a:t>
                      </a:r>
                    </a:p>
                  </a:txBody>
                  <a:tcPr marL="72000" marR="72000" marT="36000" marB="36000" anchor="ctr"/>
                </a:tc>
                <a:extLst>
                  <a:ext uri="{0D108BD9-81ED-4DB2-BD59-A6C34878D82A}">
                    <a16:rowId xmlns:a16="http://schemas.microsoft.com/office/drawing/2014/main" val="2800554499"/>
                  </a:ext>
                </a:extLst>
              </a:tr>
            </a:tbl>
          </a:graphicData>
        </a:graphic>
      </p:graphicFrame>
      <p:graphicFrame>
        <p:nvGraphicFramePr>
          <p:cNvPr id="4" name="Table 3">
            <a:extLst>
              <a:ext uri="{FF2B5EF4-FFF2-40B4-BE49-F238E27FC236}">
                <a16:creationId xmlns:a16="http://schemas.microsoft.com/office/drawing/2014/main" id="{2C0251DE-FABE-5941-8A7F-DF64C255E9C4}"/>
              </a:ext>
            </a:extLst>
          </p:cNvPr>
          <p:cNvGraphicFramePr>
            <a:graphicFrameLocks noGrp="1"/>
          </p:cNvGraphicFramePr>
          <p:nvPr>
            <p:extLst>
              <p:ext uri="{D42A27DB-BD31-4B8C-83A1-F6EECF244321}">
                <p14:modId xmlns:p14="http://schemas.microsoft.com/office/powerpoint/2010/main" val="2593726190"/>
              </p:ext>
            </p:extLst>
          </p:nvPr>
        </p:nvGraphicFramePr>
        <p:xfrm>
          <a:off x="6038334" y="1775663"/>
          <a:ext cx="5750011" cy="2709600"/>
        </p:xfrm>
        <a:graphic>
          <a:graphicData uri="http://schemas.openxmlformats.org/drawingml/2006/table">
            <a:tbl>
              <a:tblPr firstRow="1" bandRow="1">
                <a:tableStyleId>{69012ECD-51FC-41F1-AA8D-1B2483CD663E}</a:tableStyleId>
              </a:tblPr>
              <a:tblGrid>
                <a:gridCol w="2053763">
                  <a:extLst>
                    <a:ext uri="{9D8B030D-6E8A-4147-A177-3AD203B41FA5}">
                      <a16:colId xmlns:a16="http://schemas.microsoft.com/office/drawing/2014/main" val="881070766"/>
                    </a:ext>
                  </a:extLst>
                </a:gridCol>
                <a:gridCol w="1823575">
                  <a:extLst>
                    <a:ext uri="{9D8B030D-6E8A-4147-A177-3AD203B41FA5}">
                      <a16:colId xmlns:a16="http://schemas.microsoft.com/office/drawing/2014/main" val="3400412284"/>
                    </a:ext>
                  </a:extLst>
                </a:gridCol>
                <a:gridCol w="1872673">
                  <a:extLst>
                    <a:ext uri="{9D8B030D-6E8A-4147-A177-3AD203B41FA5}">
                      <a16:colId xmlns:a16="http://schemas.microsoft.com/office/drawing/2014/main" val="1653846850"/>
                    </a:ext>
                  </a:extLst>
                </a:gridCol>
              </a:tblGrid>
              <a:tr h="708148">
                <a:tc>
                  <a:txBody>
                    <a:bodyPr/>
                    <a:lstStyle/>
                    <a:p>
                      <a:pPr algn="l" rtl="0"/>
                      <a:r>
                        <a:rPr lang="ja-jp" sz="1400" kern="1200">
                          <a:solidFill>
                            <a:schemeClr val="tx2"/>
                          </a:solidFill>
                          <a:latin typeface="+mn-lt"/>
                          <a:ea typeface="+mn-ea"/>
                          <a:cs typeface="+mn-cs"/>
                        </a:rPr>
                        <a:t>重篤事象数（AE）、n (%)</a:t>
                      </a:r>
                    </a:p>
                  </a:txBody>
                  <a:tcPr marL="72000" marR="72000" marT="36000" marB="36000" anchor="b"/>
                </a:tc>
                <a:tc>
                  <a:txBody>
                    <a:bodyPr/>
                    <a:lstStyle/>
                    <a:p>
                      <a:pPr algn="ctr" rtl="0"/>
                      <a:r>
                        <a:rPr lang="ja-jp" sz="1400" kern="1200">
                          <a:solidFill>
                            <a:schemeClr val="tx2"/>
                          </a:solidFill>
                          <a:latin typeface="+mn-lt"/>
                        </a:rPr>
                        <a:t>オウモレルチニブ + CTx</a:t>
                      </a:r>
                      <a:endParaRPr lang="en-GB" sz="1400" kern="1200" dirty="0">
                        <a:solidFill>
                          <a:schemeClr val="tx2"/>
                        </a:solidFill>
                        <a:latin typeface="+mn-lt"/>
                      </a:endParaRPr>
                    </a:p>
                    <a:p>
                      <a:pPr algn="ctr" rtl="0"/>
                      <a:r>
                        <a:rPr lang="ja-jp" sz="1400" kern="1200">
                          <a:solidFill>
                            <a:schemeClr val="tx2"/>
                          </a:solidFill>
                          <a:latin typeface="+mn-lt"/>
                        </a:rPr>
                        <a:t>(n=304)</a:t>
                      </a:r>
                      <a:endParaRPr lang="en-GB" sz="1400" kern="1200" dirty="0">
                        <a:solidFill>
                          <a:schemeClr val="tx2"/>
                        </a:solidFill>
                        <a:latin typeface="+mn-lt"/>
                        <a:ea typeface="+mn-ea"/>
                        <a:cs typeface="+mn-cs"/>
                      </a:endParaRPr>
                    </a:p>
                  </a:txBody>
                  <a:tcPr marL="72000" marR="72000" marT="36000" marB="36000" anchor="b"/>
                </a:tc>
                <a:tc>
                  <a:txBody>
                    <a:bodyPr/>
                    <a:lstStyle/>
                    <a:p>
                      <a:pPr algn="ctr" rtl="0"/>
                      <a:r>
                        <a:rPr lang="ja-jp" sz="1400" kern="1200">
                          <a:solidFill>
                            <a:schemeClr val="tx2"/>
                          </a:solidFill>
                          <a:latin typeface="+mn-lt"/>
                        </a:rPr>
                        <a:t>オウモレルチニブ単独</a:t>
                      </a:r>
                    </a:p>
                    <a:p>
                      <a:pPr algn="ctr" rtl="0"/>
                      <a:r>
                        <a:rPr lang="ja-jp" sz="1400" kern="1200">
                          <a:solidFill>
                            <a:schemeClr val="tx2"/>
                          </a:solidFill>
                          <a:latin typeface="+mn-lt"/>
                        </a:rPr>
                        <a:t>(n=316)</a:t>
                      </a:r>
                      <a:endParaRPr lang="en-GB" sz="1400" kern="1200" dirty="0">
                        <a:solidFill>
                          <a:schemeClr val="tx2"/>
                        </a:solidFill>
                        <a:latin typeface="+mn-lt"/>
                        <a:ea typeface="+mn-ea"/>
                        <a:cs typeface="+mn-cs"/>
                      </a:endParaRPr>
                    </a:p>
                  </a:txBody>
                  <a:tcPr marL="72000" marR="72000" marT="36000" marB="36000" anchor="b"/>
                </a:tc>
                <a:extLst>
                  <a:ext uri="{0D108BD9-81ED-4DB2-BD59-A6C34878D82A}">
                    <a16:rowId xmlns:a16="http://schemas.microsoft.com/office/drawing/2014/main" val="1036986302"/>
                  </a:ext>
                </a:extLst>
              </a:tr>
              <a:tr h="283784">
                <a:tc>
                  <a:txBody>
                    <a:bodyPr/>
                    <a:lstStyle/>
                    <a:p>
                      <a:pPr algn="l" rtl="0"/>
                      <a:r>
                        <a:rPr lang="ja-jp" sz="1400" b="0">
                          <a:solidFill>
                            <a:srgbClr val="363636"/>
                          </a:solidFill>
                          <a:latin typeface="+mn-lt"/>
                        </a:rPr>
                        <a:t>任意</a:t>
                      </a:r>
                    </a:p>
                  </a:txBody>
                  <a:tcPr marL="72000" marR="72000" marT="36000" marB="36000" anchor="ctr"/>
                </a:tc>
                <a:tc>
                  <a:txBody>
                    <a:bodyPr/>
                    <a:lstStyle/>
                    <a:p>
                      <a:pPr algn="ctr" rtl="0"/>
                      <a:r>
                        <a:rPr lang="ja-jp" sz="1400">
                          <a:solidFill>
                            <a:srgbClr val="363636"/>
                          </a:solidFill>
                          <a:latin typeface="+mn-lt"/>
                        </a:rPr>
                        <a:t>304 (100)</a:t>
                      </a:r>
                    </a:p>
                  </a:txBody>
                  <a:tcPr marL="72000" marR="72000" marT="36000" marB="36000" anchor="ctr"/>
                </a:tc>
                <a:tc>
                  <a:txBody>
                    <a:bodyPr/>
                    <a:lstStyle/>
                    <a:p>
                      <a:pPr algn="ctr" rtl="0"/>
                      <a:r>
                        <a:rPr lang="ja-jp" sz="1400">
                          <a:solidFill>
                            <a:srgbClr val="363636"/>
                          </a:solidFill>
                          <a:latin typeface="+mn-lt"/>
                        </a:rPr>
                        <a:t>298 (94.3)</a:t>
                      </a:r>
                    </a:p>
                  </a:txBody>
                  <a:tcPr marL="72000" marR="72000" marT="36000" marB="36000" anchor="ctr"/>
                </a:tc>
                <a:extLst>
                  <a:ext uri="{0D108BD9-81ED-4DB2-BD59-A6C34878D82A}">
                    <a16:rowId xmlns:a16="http://schemas.microsoft.com/office/drawing/2014/main" val="851425058"/>
                  </a:ext>
                </a:extLst>
              </a:tr>
              <a:tr h="283784">
                <a:tc>
                  <a:txBody>
                    <a:bodyPr/>
                    <a:lstStyle/>
                    <a:p>
                      <a:pPr algn="l" rtl="0"/>
                      <a:r>
                        <a:rPr lang="ja-jp" sz="1400" b="0">
                          <a:solidFill>
                            <a:srgbClr val="363636"/>
                          </a:solidFill>
                          <a:latin typeface="+mn-lt"/>
                        </a:rPr>
                        <a:t>グレード3</a:t>
                      </a:r>
                      <a:r>
                        <a:rPr lang="ja-jp" sz="1400" b="0">
                          <a:solidFill>
                            <a:srgbClr val="363636"/>
                          </a:solidFill>
                          <a:latin typeface="+mn-lt"/>
                          <a:ea typeface="Calibri" panose="020F0502020204030204" pitchFamily="34" charset="0"/>
                          <a:cs typeface="Calibri" panose="020F0502020204030204" pitchFamily="34" charset="0"/>
                        </a:rPr>
                        <a:t>以上</a:t>
                      </a:r>
                    </a:p>
                  </a:txBody>
                  <a:tcPr marL="72000" marR="72000" marT="36000" marB="36000" anchor="ctr"/>
                </a:tc>
                <a:tc>
                  <a:txBody>
                    <a:bodyPr/>
                    <a:lstStyle/>
                    <a:p>
                      <a:pPr algn="ctr" rtl="0"/>
                      <a:r>
                        <a:rPr lang="ja-jp" sz="1400">
                          <a:solidFill>
                            <a:srgbClr val="363636"/>
                          </a:solidFill>
                          <a:latin typeface="+mn-lt"/>
                        </a:rPr>
                        <a:t>242 (79.6)</a:t>
                      </a:r>
                    </a:p>
                  </a:txBody>
                  <a:tcPr marL="72000" marR="72000" marT="36000" marB="36000" anchor="ctr"/>
                </a:tc>
                <a:tc>
                  <a:txBody>
                    <a:bodyPr/>
                    <a:lstStyle/>
                    <a:p>
                      <a:pPr algn="ctr" rtl="0"/>
                      <a:r>
                        <a:rPr lang="ja-jp" sz="1400">
                          <a:solidFill>
                            <a:srgbClr val="363636"/>
                          </a:solidFill>
                          <a:latin typeface="+mn-lt"/>
                        </a:rPr>
                        <a:t>110 (34.8)</a:t>
                      </a:r>
                    </a:p>
                  </a:txBody>
                  <a:tcPr marL="72000" marR="72000" marT="36000" marB="36000" anchor="ctr"/>
                </a:tc>
                <a:extLst>
                  <a:ext uri="{0D108BD9-81ED-4DB2-BD59-A6C34878D82A}">
                    <a16:rowId xmlns:a16="http://schemas.microsoft.com/office/drawing/2014/main" val="3960412512"/>
                  </a:ext>
                </a:extLst>
              </a:tr>
              <a:tr h="283784">
                <a:tc>
                  <a:txBody>
                    <a:bodyPr/>
                    <a:lstStyle/>
                    <a:p>
                      <a:pPr algn="l" rtl="0"/>
                      <a:r>
                        <a:rPr lang="ja-jp" sz="1400" b="0">
                          <a:solidFill>
                            <a:srgbClr val="363636"/>
                          </a:solidFill>
                          <a:latin typeface="+mn-lt"/>
                        </a:rPr>
                        <a:t>重篤</a:t>
                      </a:r>
                    </a:p>
                  </a:txBody>
                  <a:tcPr marL="72000" marR="72000" marT="36000" marB="36000" anchor="ctr"/>
                </a:tc>
                <a:tc>
                  <a:txBody>
                    <a:bodyPr/>
                    <a:lstStyle/>
                    <a:p>
                      <a:pPr algn="ctr" rtl="0"/>
                      <a:r>
                        <a:rPr lang="ja-jp" sz="1400">
                          <a:solidFill>
                            <a:srgbClr val="363636"/>
                          </a:solidFill>
                          <a:latin typeface="+mn-lt"/>
                        </a:rPr>
                        <a:t>109 (35.9)</a:t>
                      </a:r>
                    </a:p>
                  </a:txBody>
                  <a:tcPr marL="72000" marR="72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a:solidFill>
                            <a:srgbClr val="363636"/>
                          </a:solidFill>
                          <a:latin typeface="+mn-lt"/>
                        </a:rPr>
                        <a:t>53 (16.8)</a:t>
                      </a:r>
                    </a:p>
                  </a:txBody>
                  <a:tcPr marL="72000" marR="72000" marT="36000" marB="36000" anchor="ctr"/>
                </a:tc>
                <a:extLst>
                  <a:ext uri="{0D108BD9-81ED-4DB2-BD59-A6C34878D82A}">
                    <a16:rowId xmlns:a16="http://schemas.microsoft.com/office/drawing/2014/main" val="3801498564"/>
                  </a:ext>
                </a:extLst>
              </a:tr>
              <a:tr h="283784">
                <a:tc>
                  <a:txBody>
                    <a:bodyPr/>
                    <a:lstStyle/>
                    <a:p>
                      <a:pPr algn="l" rtl="0"/>
                      <a:r>
                        <a:rPr lang="ja-jp" sz="1400" b="0">
                          <a:solidFill>
                            <a:srgbClr val="363636"/>
                          </a:solidFill>
                          <a:latin typeface="+mn-lt"/>
                        </a:rPr>
                        <a:t>結果：投与中断</a:t>
                      </a:r>
                    </a:p>
                  </a:txBody>
                  <a:tcPr marL="72000" marR="72000" marT="36000" marB="36000" anchor="ctr"/>
                </a:tc>
                <a:tc>
                  <a:txBody>
                    <a:bodyPr/>
                    <a:lstStyle/>
                    <a:p>
                      <a:pPr algn="ctr" rtl="0"/>
                      <a:r>
                        <a:rPr lang="ja-jp" sz="1400">
                          <a:solidFill>
                            <a:srgbClr val="363636"/>
                          </a:solidFill>
                          <a:latin typeface="+mn-lt"/>
                        </a:rPr>
                        <a:t>195 (64.1)</a:t>
                      </a:r>
                    </a:p>
                  </a:txBody>
                  <a:tcPr marL="72000" marR="72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a:solidFill>
                            <a:srgbClr val="363636"/>
                          </a:solidFill>
                          <a:latin typeface="+mn-lt"/>
                        </a:rPr>
                        <a:t>79 (25.0)</a:t>
                      </a:r>
                    </a:p>
                  </a:txBody>
                  <a:tcPr marL="72000" marR="72000" marT="36000" marB="36000" anchor="ctr"/>
                </a:tc>
                <a:extLst>
                  <a:ext uri="{0D108BD9-81ED-4DB2-BD59-A6C34878D82A}">
                    <a16:rowId xmlns:a16="http://schemas.microsoft.com/office/drawing/2014/main" val="2800554499"/>
                  </a:ext>
                </a:extLst>
              </a:tr>
              <a:tr h="283784">
                <a:tc>
                  <a:txBody>
                    <a:bodyPr/>
                    <a:lstStyle/>
                    <a:p>
                      <a:pPr algn="l" rtl="0"/>
                      <a:r>
                        <a:rPr lang="ja-jp" sz="1400" b="0">
                          <a:solidFill>
                            <a:srgbClr val="363636"/>
                          </a:solidFill>
                          <a:latin typeface="+mn-lt"/>
                        </a:rPr>
                        <a:t>結果：用量減量</a:t>
                      </a:r>
                    </a:p>
                  </a:txBody>
                  <a:tcPr marL="72000" marR="72000" marT="36000" marB="36000" anchor="ctr"/>
                </a:tc>
                <a:tc>
                  <a:txBody>
                    <a:bodyPr/>
                    <a:lstStyle/>
                    <a:p>
                      <a:pPr algn="ctr" rtl="0"/>
                      <a:r>
                        <a:rPr lang="ja-jp" sz="1400">
                          <a:solidFill>
                            <a:srgbClr val="363636"/>
                          </a:solidFill>
                          <a:latin typeface="+mn-lt"/>
                        </a:rPr>
                        <a:t>133 (43.8)</a:t>
                      </a:r>
                    </a:p>
                  </a:txBody>
                  <a:tcPr marL="72000" marR="72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a:solidFill>
                            <a:srgbClr val="363636"/>
                          </a:solidFill>
                          <a:latin typeface="+mn-lt"/>
                        </a:rPr>
                        <a:t>11 (3.5)</a:t>
                      </a:r>
                    </a:p>
                  </a:txBody>
                  <a:tcPr marL="72000" marR="72000" marT="36000" marB="36000" anchor="ctr"/>
                </a:tc>
                <a:extLst>
                  <a:ext uri="{0D108BD9-81ED-4DB2-BD59-A6C34878D82A}">
                    <a16:rowId xmlns:a16="http://schemas.microsoft.com/office/drawing/2014/main" val="1311833931"/>
                  </a:ext>
                </a:extLst>
              </a:tr>
              <a:tr h="283784">
                <a:tc>
                  <a:txBody>
                    <a:bodyPr/>
                    <a:lstStyle/>
                    <a:p>
                      <a:pPr algn="l" rtl="0"/>
                      <a:r>
                        <a:rPr lang="ja-jp" sz="1400" b="0">
                          <a:solidFill>
                            <a:srgbClr val="363636"/>
                          </a:solidFill>
                          <a:latin typeface="+mn-lt"/>
                        </a:rPr>
                        <a:t>結果：中止</a:t>
                      </a:r>
                    </a:p>
                  </a:txBody>
                  <a:tcPr marL="72000" marR="72000" marT="36000" marB="36000" anchor="ctr"/>
                </a:tc>
                <a:tc>
                  <a:txBody>
                    <a:bodyPr/>
                    <a:lstStyle/>
                    <a:p>
                      <a:pPr algn="ctr" rtl="0"/>
                      <a:r>
                        <a:rPr lang="ja-jp" sz="1400">
                          <a:solidFill>
                            <a:srgbClr val="363636"/>
                          </a:solidFill>
                          <a:latin typeface="+mn-lt"/>
                        </a:rPr>
                        <a:t>64 (21.1)</a:t>
                      </a:r>
                    </a:p>
                  </a:txBody>
                  <a:tcPr marL="72000" marR="72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a:solidFill>
                            <a:srgbClr val="363636"/>
                          </a:solidFill>
                          <a:latin typeface="+mn-lt"/>
                        </a:rPr>
                        <a:t>5 (1.6)</a:t>
                      </a:r>
                    </a:p>
                  </a:txBody>
                  <a:tcPr marL="72000" marR="72000" marT="36000" marB="36000" anchor="ctr"/>
                </a:tc>
                <a:extLst>
                  <a:ext uri="{0D108BD9-81ED-4DB2-BD59-A6C34878D82A}">
                    <a16:rowId xmlns:a16="http://schemas.microsoft.com/office/drawing/2014/main" val="2616130830"/>
                  </a:ext>
                </a:extLst>
              </a:tr>
              <a:tr h="283784">
                <a:tc>
                  <a:txBody>
                    <a:bodyPr/>
                    <a:lstStyle/>
                    <a:p>
                      <a:pPr algn="l" rtl="0"/>
                      <a:r>
                        <a:rPr lang="ja-jp" sz="1400" b="0">
                          <a:solidFill>
                            <a:srgbClr val="363636"/>
                          </a:solidFill>
                          <a:latin typeface="+mn-lt"/>
                        </a:rPr>
                        <a:t>結果：死亡</a:t>
                      </a:r>
                    </a:p>
                  </a:txBody>
                  <a:tcPr marL="72000" marR="72000" marT="36000" marB="36000" anchor="ctr"/>
                </a:tc>
                <a:tc>
                  <a:txBody>
                    <a:bodyPr/>
                    <a:lstStyle/>
                    <a:p>
                      <a:pPr algn="ctr" rtl="0"/>
                      <a:r>
                        <a:rPr lang="ja-jp" sz="1400">
                          <a:solidFill>
                            <a:srgbClr val="363636"/>
                          </a:solidFill>
                          <a:latin typeface="+mn-lt"/>
                        </a:rPr>
                        <a:t>4 (1.3)</a:t>
                      </a:r>
                    </a:p>
                  </a:txBody>
                  <a:tcPr marL="72000" marR="72000" marT="36000" marB="3600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400" dirty="0">
                          <a:solidFill>
                            <a:srgbClr val="363636"/>
                          </a:solidFill>
                          <a:latin typeface="+mn-lt"/>
                        </a:rPr>
                        <a:t>8 (2.5)</a:t>
                      </a:r>
                    </a:p>
                  </a:txBody>
                  <a:tcPr marL="72000" marR="72000" marT="36000" marB="36000" anchor="ctr"/>
                </a:tc>
                <a:extLst>
                  <a:ext uri="{0D108BD9-81ED-4DB2-BD59-A6C34878D82A}">
                    <a16:rowId xmlns:a16="http://schemas.microsoft.com/office/drawing/2014/main" val="1927899774"/>
                  </a:ext>
                </a:extLst>
              </a:tr>
            </a:tbl>
          </a:graphicData>
        </a:graphic>
      </p:graphicFrame>
    </p:spTree>
    <p:extLst>
      <p:ext uri="{BB962C8B-B14F-4D97-AF65-F5344CB8AC3E}">
        <p14:creationId xmlns:p14="http://schemas.microsoft.com/office/powerpoint/2010/main" val="23777104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6FA8C-384E-733C-2282-F4CBA213BC1B}"/>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1414D44-79D2-3337-42A0-18680027E530}"/>
              </a:ext>
            </a:extLst>
          </p:cNvPr>
          <p:cNvSpPr>
            <a:spLocks noGrp="1"/>
          </p:cNvSpPr>
          <p:nvPr>
            <p:ph type="title"/>
          </p:nvPr>
        </p:nvSpPr>
        <p:spPr>
          <a:xfrm>
            <a:off x="304800" y="107693"/>
            <a:ext cx="11582400" cy="939801"/>
          </a:xfrm>
        </p:spPr>
        <p:txBody>
          <a:bodyPr rtlCol="0"/>
          <a:lstStyle/>
          <a:p>
            <a:pPr rtl="0"/>
            <a:r>
              <a:rPr lang="ja-jp">
                <a:latin typeface="+mn-lt"/>
              </a:rPr>
              <a:t>3779:SMARCA2選択的阻害薬LY4050784はペムブロリズマブまたはKRAS阻害薬との併用で相乗効果を示す - Brooks NA, et al.</a:t>
            </a:r>
          </a:p>
        </p:txBody>
      </p:sp>
      <p:sp>
        <p:nvSpPr>
          <p:cNvPr id="29" name="Content Placeholder 7">
            <a:extLst>
              <a:ext uri="{FF2B5EF4-FFF2-40B4-BE49-F238E27FC236}">
                <a16:creationId xmlns:a16="http://schemas.microsoft.com/office/drawing/2014/main" id="{9D2E2FB7-A994-4CB7-C452-1F2675BE3986}"/>
              </a:ext>
            </a:extLst>
          </p:cNvPr>
          <p:cNvSpPr>
            <a:spLocks noGrp="1"/>
          </p:cNvSpPr>
          <p:nvPr>
            <p:ph idx="1"/>
          </p:nvPr>
        </p:nvSpPr>
        <p:spPr>
          <a:xfrm>
            <a:off x="304799" y="1246909"/>
            <a:ext cx="11731869" cy="5055650"/>
          </a:xfrm>
        </p:spPr>
        <p:txBody>
          <a:bodyPr rtlCol="0"/>
          <a:lstStyle/>
          <a:p>
            <a:pPr rtl="0"/>
            <a:r>
              <a:rPr lang="ja-jp" b="1"/>
              <a:t>治験目的</a:t>
            </a:r>
          </a:p>
          <a:p>
            <a:pPr lvl="1" rtl="0"/>
            <a:r>
              <a:rPr lang="ja-jp"/>
              <a:t>選択的SMARC2阻害剤であるLY4050784と化学療法、ペムブロリズマブ、KRAS阻害剤の併用によるin vivoおよびin vitroでの活性を、前臨床SMARCA4変異ヒトがんモデルで評価する</a:t>
            </a:r>
          </a:p>
          <a:p>
            <a:pPr rtl="0">
              <a:spcBef>
                <a:spcPts val="1800"/>
              </a:spcBef>
            </a:pPr>
            <a:r>
              <a:rPr lang="ja-jp" b="1"/>
              <a:t>方法</a:t>
            </a:r>
          </a:p>
          <a:p>
            <a:pPr lvl="1" rtl="0"/>
            <a:r>
              <a:rPr lang="ja-jp"/>
              <a:t>LY4050784と化学療法（パクリタキセル、シスプラチン、ペメトレキセド）、ペムブロリズマブ、KRAS阻害剤との併用について、前臨床SMARCA4変異ヒトがんモデルを用いてin vitroおよびin vivoで評価。</a:t>
            </a:r>
          </a:p>
          <a:p>
            <a:pPr lvl="1" rtl="0"/>
            <a:r>
              <a:rPr lang="ja-jp"/>
              <a:t>LY4050784とペムブロリズマブの併用をヒト化KRASおよびSMARCA4変異肺癌異種移植モデルで評価</a:t>
            </a:r>
          </a:p>
          <a:p>
            <a:pPr lvl="1" rtl="0"/>
            <a:r>
              <a:rPr lang="ja-jp"/>
              <a:t>LY4050784と変異体選択的KRAS G12CおよびG12D阻害剤（それぞれオロモラシブおよびLY3962673）およびアイソフォーム選択的汎KRAS阻害剤LY4066434の併用が、SMARCA4およびKRAS共変異肺癌、膵臓癌および結腸癌モデルで評価</a:t>
            </a:r>
          </a:p>
        </p:txBody>
      </p:sp>
      <p:sp>
        <p:nvSpPr>
          <p:cNvPr id="30" name="Text Placeholder 4">
            <a:extLst>
              <a:ext uri="{FF2B5EF4-FFF2-40B4-BE49-F238E27FC236}">
                <a16:creationId xmlns:a16="http://schemas.microsoft.com/office/drawing/2014/main" id="{4FF0141D-9387-B62D-E679-61D7D6DD1B0A}"/>
              </a:ext>
            </a:extLst>
          </p:cNvPr>
          <p:cNvSpPr>
            <a:spLocks noGrp="1"/>
          </p:cNvSpPr>
          <p:nvPr>
            <p:ph type="body" sz="quarter" idx="11"/>
          </p:nvPr>
        </p:nvSpPr>
        <p:spPr>
          <a:xfrm>
            <a:off x="6379633" y="6521312"/>
            <a:ext cx="5507567" cy="200025"/>
          </a:xfrm>
        </p:spPr>
        <p:txBody>
          <a:bodyPr rtlCol="0"/>
          <a:lstStyle/>
          <a:p>
            <a:pPr rtl="0"/>
            <a:r>
              <a:rPr lang="ja-jp" dirty="0"/>
              <a:t>Brooks NA, et al.AACR; 2025.抄録番号：3779</a:t>
            </a:r>
          </a:p>
        </p:txBody>
      </p:sp>
    </p:spTree>
    <p:extLst>
      <p:ext uri="{BB962C8B-B14F-4D97-AF65-F5344CB8AC3E}">
        <p14:creationId xmlns:p14="http://schemas.microsoft.com/office/powerpoint/2010/main" val="16564670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92116-44A8-080B-FA73-63230F46CF33}"/>
            </a:ext>
          </a:extLst>
        </p:cNvPr>
        <p:cNvGrpSpPr/>
        <p:nvPr/>
      </p:nvGrpSpPr>
      <p:grpSpPr>
        <a:xfrm>
          <a:off x="0" y="0"/>
          <a:ext cx="0" cy="0"/>
          <a:chOff x="0" y="0"/>
          <a:chExt cx="0" cy="0"/>
        </a:xfrm>
      </p:grpSpPr>
      <p:sp>
        <p:nvSpPr>
          <p:cNvPr id="481" name="Rectangle 480">
            <a:extLst>
              <a:ext uri="{FF2B5EF4-FFF2-40B4-BE49-F238E27FC236}">
                <a16:creationId xmlns:a16="http://schemas.microsoft.com/office/drawing/2014/main" id="{CFCA21CB-24DD-2AB5-7C00-5C896BD04A50}"/>
              </a:ext>
            </a:extLst>
          </p:cNvPr>
          <p:cNvSpPr/>
          <p:nvPr/>
        </p:nvSpPr>
        <p:spPr>
          <a:xfrm rot="2700000">
            <a:off x="7325866" y="4082927"/>
            <a:ext cx="72000" cy="7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9" name="Content Placeholder 7">
            <a:extLst>
              <a:ext uri="{FF2B5EF4-FFF2-40B4-BE49-F238E27FC236}">
                <a16:creationId xmlns:a16="http://schemas.microsoft.com/office/drawing/2014/main" id="{2AABFE28-9325-FDAD-4717-BF24927C9135}"/>
              </a:ext>
            </a:extLst>
          </p:cNvPr>
          <p:cNvSpPr>
            <a:spLocks noGrp="1"/>
          </p:cNvSpPr>
          <p:nvPr>
            <p:ph idx="1"/>
          </p:nvPr>
        </p:nvSpPr>
        <p:spPr>
          <a:xfrm>
            <a:off x="304799" y="1246909"/>
            <a:ext cx="11731869" cy="5055650"/>
          </a:xfrm>
        </p:spPr>
        <p:txBody>
          <a:bodyPr rtlCol="0"/>
          <a:lstStyle/>
          <a:p>
            <a:pPr rtl="0"/>
            <a:r>
              <a:rPr lang="ja-jp" b="1"/>
              <a:t>主な結果</a:t>
            </a:r>
          </a:p>
        </p:txBody>
      </p:sp>
      <p:grpSp>
        <p:nvGrpSpPr>
          <p:cNvPr id="451" name="Group 450">
            <a:extLst>
              <a:ext uri="{FF2B5EF4-FFF2-40B4-BE49-F238E27FC236}">
                <a16:creationId xmlns:a16="http://schemas.microsoft.com/office/drawing/2014/main" id="{204A7CB1-9412-7897-D1A5-8523D29A7E2D}"/>
              </a:ext>
            </a:extLst>
          </p:cNvPr>
          <p:cNvGrpSpPr/>
          <p:nvPr/>
        </p:nvGrpSpPr>
        <p:grpSpPr>
          <a:xfrm>
            <a:off x="1846149" y="4014453"/>
            <a:ext cx="82550" cy="175981"/>
            <a:chOff x="1427247" y="2925844"/>
            <a:chExt cx="82550" cy="83421"/>
          </a:xfrm>
        </p:grpSpPr>
        <p:cxnSp>
          <p:nvCxnSpPr>
            <p:cNvPr id="452" name="Straight Connector 451">
              <a:extLst>
                <a:ext uri="{FF2B5EF4-FFF2-40B4-BE49-F238E27FC236}">
                  <a16:creationId xmlns:a16="http://schemas.microsoft.com/office/drawing/2014/main" id="{A2720B48-1BD7-A97F-8602-8F33DE817595}"/>
                </a:ext>
              </a:extLst>
            </p:cNvPr>
            <p:cNvCxnSpPr>
              <a:cxnSpLocks/>
            </p:cNvCxnSpPr>
            <p:nvPr/>
          </p:nvCxnSpPr>
          <p:spPr>
            <a:xfrm>
              <a:off x="1427247" y="292584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54" name="Straight Connector 453">
              <a:extLst>
                <a:ext uri="{FF2B5EF4-FFF2-40B4-BE49-F238E27FC236}">
                  <a16:creationId xmlns:a16="http://schemas.microsoft.com/office/drawing/2014/main" id="{E8CDD224-B65A-9E3F-B27D-B888A86E1C90}"/>
                </a:ext>
              </a:extLst>
            </p:cNvPr>
            <p:cNvCxnSpPr>
              <a:cxnSpLocks/>
            </p:cNvCxnSpPr>
            <p:nvPr/>
          </p:nvCxnSpPr>
          <p:spPr>
            <a:xfrm rot="5400000">
              <a:off x="1427247" y="296799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450" name="Rectangle 449">
            <a:extLst>
              <a:ext uri="{FF2B5EF4-FFF2-40B4-BE49-F238E27FC236}">
                <a16:creationId xmlns:a16="http://schemas.microsoft.com/office/drawing/2014/main" id="{F8577A28-9637-E4A5-91F7-192A7A9C372B}"/>
              </a:ext>
            </a:extLst>
          </p:cNvPr>
          <p:cNvSpPr/>
          <p:nvPr/>
        </p:nvSpPr>
        <p:spPr>
          <a:xfrm rot="2700000">
            <a:off x="1851424" y="4065532"/>
            <a:ext cx="72000" cy="7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49" name="Rectangle 448">
            <a:extLst>
              <a:ext uri="{FF2B5EF4-FFF2-40B4-BE49-F238E27FC236}">
                <a16:creationId xmlns:a16="http://schemas.microsoft.com/office/drawing/2014/main" id="{311DBCEF-D2EE-4107-EC8E-08A76929742E}"/>
              </a:ext>
            </a:extLst>
          </p:cNvPr>
          <p:cNvSpPr/>
          <p:nvPr/>
        </p:nvSpPr>
        <p:spPr>
          <a:xfrm rot="2700000">
            <a:off x="1267100" y="4257039"/>
            <a:ext cx="72000" cy="7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 name="Title 1">
            <a:extLst>
              <a:ext uri="{FF2B5EF4-FFF2-40B4-BE49-F238E27FC236}">
                <a16:creationId xmlns:a16="http://schemas.microsoft.com/office/drawing/2014/main" id="{F9A471E5-27E3-256A-623A-4C5E43E7D9F4}"/>
              </a:ext>
            </a:extLst>
          </p:cNvPr>
          <p:cNvSpPr>
            <a:spLocks noGrp="1"/>
          </p:cNvSpPr>
          <p:nvPr>
            <p:ph type="title"/>
          </p:nvPr>
        </p:nvSpPr>
        <p:spPr>
          <a:xfrm>
            <a:off x="304800" y="107693"/>
            <a:ext cx="11582400" cy="939801"/>
          </a:xfrm>
        </p:spPr>
        <p:txBody>
          <a:bodyPr rtlCol="0"/>
          <a:lstStyle/>
          <a:p>
            <a:pPr rtl="0"/>
            <a:r>
              <a:rPr lang="ja-jp">
                <a:latin typeface="+mn-lt"/>
              </a:rPr>
              <a:t>3779:SMARCA2選択的阻害薬LY4050784はペムブロリズマブまたはKRAS阻害薬との併用で相乗効果を示す - Brooks NA, et al.</a:t>
            </a:r>
          </a:p>
        </p:txBody>
      </p:sp>
      <p:sp>
        <p:nvSpPr>
          <p:cNvPr id="27" name="Text Placeholder 26">
            <a:extLst>
              <a:ext uri="{FF2B5EF4-FFF2-40B4-BE49-F238E27FC236}">
                <a16:creationId xmlns:a16="http://schemas.microsoft.com/office/drawing/2014/main" id="{5D66BDD5-09FD-E05D-2917-4FADEA271C79}"/>
              </a:ext>
            </a:extLst>
          </p:cNvPr>
          <p:cNvSpPr>
            <a:spLocks noGrp="1"/>
          </p:cNvSpPr>
          <p:nvPr>
            <p:ph type="body" sz="quarter" idx="10"/>
          </p:nvPr>
        </p:nvSpPr>
        <p:spPr>
          <a:xfrm>
            <a:off x="304801" y="6233974"/>
            <a:ext cx="5404022" cy="487363"/>
          </a:xfrm>
        </p:spPr>
        <p:txBody>
          <a:bodyPr rtlCol="0"/>
          <a:lstStyle/>
          <a:p>
            <a:pPr rtl="0"/>
            <a:r>
              <a:rPr lang="ja-jp" dirty="0"/>
              <a:t>*併用群 vs ベヒクル群・単剤群の全ペアワイズ比較において</a:t>
            </a:r>
            <a:r>
              <a:rPr lang="ja-jp" dirty="0">
                <a:latin typeface="Calibri" panose="020F0502020204030204" pitchFamily="34" charset="0"/>
                <a:ea typeface="Calibri" panose="020F0502020204030204" pitchFamily="34" charset="0"/>
                <a:cs typeface="Calibri" panose="020F0502020204030204" pitchFamily="34" charset="0"/>
              </a:rPr>
              <a:t>≤</a:t>
            </a:r>
            <a:r>
              <a:rPr lang="ja-jp" dirty="0"/>
              <a:t>0.05（有意水準5%）、かつBliss独立基準による</a:t>
            </a:r>
            <a:r>
              <a:rPr lang="ja-jp" baseline="30000" dirty="0"/>
              <a:t>#</a:t>
            </a:r>
            <a:r>
              <a:rPr lang="ja-jp" dirty="0"/>
              <a:t>相加効果が確認された</a:t>
            </a:r>
          </a:p>
        </p:txBody>
      </p:sp>
      <p:sp>
        <p:nvSpPr>
          <p:cNvPr id="30" name="Text Placeholder 4">
            <a:extLst>
              <a:ext uri="{FF2B5EF4-FFF2-40B4-BE49-F238E27FC236}">
                <a16:creationId xmlns:a16="http://schemas.microsoft.com/office/drawing/2014/main" id="{9E311D1A-8869-6909-4857-1981C498C401}"/>
              </a:ext>
            </a:extLst>
          </p:cNvPr>
          <p:cNvSpPr>
            <a:spLocks noGrp="1"/>
          </p:cNvSpPr>
          <p:nvPr>
            <p:ph type="body" sz="quarter" idx="11"/>
          </p:nvPr>
        </p:nvSpPr>
        <p:spPr>
          <a:xfrm>
            <a:off x="6379633" y="6521312"/>
            <a:ext cx="5507567" cy="200025"/>
          </a:xfrm>
        </p:spPr>
        <p:txBody>
          <a:bodyPr rtlCol="0"/>
          <a:lstStyle/>
          <a:p>
            <a:pPr rtl="0"/>
            <a:r>
              <a:rPr lang="ja-jp"/>
              <a:t>Brooks NA, et al.AACR; 2025.抄録番号：3779</a:t>
            </a:r>
          </a:p>
        </p:txBody>
      </p:sp>
      <p:sp>
        <p:nvSpPr>
          <p:cNvPr id="2" name="TextBox 1">
            <a:extLst>
              <a:ext uri="{FF2B5EF4-FFF2-40B4-BE49-F238E27FC236}">
                <a16:creationId xmlns:a16="http://schemas.microsoft.com/office/drawing/2014/main" id="{8F46377F-F50B-0654-4E6F-7DA90181AD91}"/>
              </a:ext>
            </a:extLst>
          </p:cNvPr>
          <p:cNvSpPr txBox="1"/>
          <p:nvPr/>
        </p:nvSpPr>
        <p:spPr>
          <a:xfrm>
            <a:off x="1273203" y="1655805"/>
            <a:ext cx="3698449" cy="584775"/>
          </a:xfrm>
          <a:prstGeom prst="rect">
            <a:avLst/>
          </a:prstGeom>
          <a:noFill/>
        </p:spPr>
        <p:txBody>
          <a:bodyPr wrap="none" rtlCol="0">
            <a:spAutoFit/>
          </a:bodyPr>
          <a:lstStyle/>
          <a:p>
            <a:pPr algn="ctr" rtl="0"/>
            <a:r>
              <a:rPr lang="ja-jp" sz="1600" b="1">
                <a:solidFill>
                  <a:schemeClr val="tx1"/>
                </a:solidFill>
                <a:latin typeface="+mn-lt"/>
              </a:rPr>
              <a:t>A549異種移植モデル、ヌードマウス</a:t>
            </a:r>
            <a:br>
              <a:rPr lang="en-GB" sz="1600" b="1" dirty="0">
                <a:solidFill>
                  <a:schemeClr val="tx1"/>
                </a:solidFill>
                <a:latin typeface="+mn-lt"/>
              </a:rPr>
            </a:br>
            <a:r>
              <a:rPr lang="ja-jp" sz="1600" b="1">
                <a:solidFill>
                  <a:schemeClr val="tx1"/>
                </a:solidFill>
                <a:latin typeface="+mn-lt"/>
              </a:rPr>
              <a:t>LY4050784＋シスプラチン＋ペメトレキセド</a:t>
            </a:r>
          </a:p>
        </p:txBody>
      </p:sp>
      <p:sp>
        <p:nvSpPr>
          <p:cNvPr id="3" name="TextBox 2">
            <a:extLst>
              <a:ext uri="{FF2B5EF4-FFF2-40B4-BE49-F238E27FC236}">
                <a16:creationId xmlns:a16="http://schemas.microsoft.com/office/drawing/2014/main" id="{74083280-02AE-6344-8AEA-BA95405F306B}"/>
              </a:ext>
            </a:extLst>
          </p:cNvPr>
          <p:cNvSpPr txBox="1"/>
          <p:nvPr/>
        </p:nvSpPr>
        <p:spPr>
          <a:xfrm>
            <a:off x="6876139" y="1655805"/>
            <a:ext cx="4140877" cy="584775"/>
          </a:xfrm>
          <a:prstGeom prst="rect">
            <a:avLst/>
          </a:prstGeom>
          <a:noFill/>
        </p:spPr>
        <p:txBody>
          <a:bodyPr wrap="none" rtlCol="0">
            <a:spAutoFit/>
          </a:bodyPr>
          <a:lstStyle/>
          <a:p>
            <a:pPr algn="ctr" rtl="0"/>
            <a:r>
              <a:rPr lang="ja-jp" sz="1600" b="1">
                <a:solidFill>
                  <a:schemeClr val="tx1"/>
                </a:solidFill>
                <a:latin typeface="+mn-lt"/>
              </a:rPr>
              <a:t>RERF-LC-AI異種移植モデル、ヌードマウス</a:t>
            </a:r>
            <a:br>
              <a:rPr lang="en-GB" sz="1600" b="1" dirty="0">
                <a:solidFill>
                  <a:schemeClr val="tx1"/>
                </a:solidFill>
                <a:latin typeface="+mn-lt"/>
              </a:rPr>
            </a:br>
            <a:r>
              <a:rPr lang="ja-jp" sz="1600" b="1">
                <a:solidFill>
                  <a:schemeClr val="tx1"/>
                </a:solidFill>
                <a:latin typeface="+mn-lt"/>
              </a:rPr>
              <a:t>LY4050784＋シスプラチン＋パクリタキセル</a:t>
            </a:r>
          </a:p>
        </p:txBody>
      </p:sp>
      <p:sp>
        <p:nvSpPr>
          <p:cNvPr id="5" name="Freeform 21">
            <a:extLst>
              <a:ext uri="{FF2B5EF4-FFF2-40B4-BE49-F238E27FC236}">
                <a16:creationId xmlns:a16="http://schemas.microsoft.com/office/drawing/2014/main" id="{F123D256-9B83-11E0-9BFF-1DFF7DF4F733}"/>
              </a:ext>
            </a:extLst>
          </p:cNvPr>
          <p:cNvSpPr>
            <a:spLocks/>
          </p:cNvSpPr>
          <p:nvPr/>
        </p:nvSpPr>
        <p:spPr bwMode="auto">
          <a:xfrm>
            <a:off x="972890" y="2430826"/>
            <a:ext cx="2363434" cy="207939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sp>
        <p:nvSpPr>
          <p:cNvPr id="6" name="TextBox 5">
            <a:extLst>
              <a:ext uri="{FF2B5EF4-FFF2-40B4-BE49-F238E27FC236}">
                <a16:creationId xmlns:a16="http://schemas.microsoft.com/office/drawing/2014/main" id="{14ED63DF-3083-EF17-3DC8-9D46FB10A435}"/>
              </a:ext>
            </a:extLst>
          </p:cNvPr>
          <p:cNvSpPr txBox="1"/>
          <p:nvPr/>
        </p:nvSpPr>
        <p:spPr>
          <a:xfrm rot="16200000">
            <a:off x="-154986" y="3305890"/>
            <a:ext cx="1335622" cy="246221"/>
          </a:xfrm>
          <a:prstGeom prst="rect">
            <a:avLst/>
          </a:prstGeom>
          <a:noFill/>
        </p:spPr>
        <p:txBody>
          <a:bodyPr wrap="none" rtlCol="0">
            <a:spAutoFit/>
          </a:bodyPr>
          <a:lstStyle/>
          <a:p>
            <a:pPr algn="ctr" rtl="0" fontAlgn="base">
              <a:spcBef>
                <a:spcPct val="0"/>
              </a:spcBef>
              <a:spcAft>
                <a:spcPct val="0"/>
              </a:spcAft>
            </a:pPr>
            <a:r>
              <a:rPr lang="ja-jp" sz="1000">
                <a:solidFill>
                  <a:srgbClr val="363636"/>
                </a:solidFill>
                <a:latin typeface="+mn-lt"/>
                <a:cs typeface="Arial" panose="020B0604020202020204" pitchFamily="34" charset="0"/>
              </a:rPr>
              <a:t>腫瘍体積、mm</a:t>
            </a:r>
            <a:r>
              <a:rPr lang="ja-jp" sz="1000" baseline="30000">
                <a:solidFill>
                  <a:srgbClr val="363636"/>
                </a:solidFill>
                <a:latin typeface="+mn-lt"/>
                <a:cs typeface="Arial" panose="020B0604020202020204" pitchFamily="34" charset="0"/>
              </a:rPr>
              <a:t>3</a:t>
            </a:r>
            <a:endParaRPr lang="en-GB" sz="1000" dirty="0">
              <a:solidFill>
                <a:srgbClr val="363636"/>
              </a:solidFill>
              <a:latin typeface="+mn-lt"/>
              <a:cs typeface="Arial" panose="020B0604020202020204" pitchFamily="34" charset="0"/>
            </a:endParaRPr>
          </a:p>
        </p:txBody>
      </p:sp>
      <p:sp>
        <p:nvSpPr>
          <p:cNvPr id="8" name="TextBox 7">
            <a:extLst>
              <a:ext uri="{FF2B5EF4-FFF2-40B4-BE49-F238E27FC236}">
                <a16:creationId xmlns:a16="http://schemas.microsoft.com/office/drawing/2014/main" id="{D21C644E-8866-4C6C-C5D0-E281E7BC35BF}"/>
              </a:ext>
            </a:extLst>
          </p:cNvPr>
          <p:cNvSpPr txBox="1"/>
          <p:nvPr/>
        </p:nvSpPr>
        <p:spPr>
          <a:xfrm>
            <a:off x="528500" y="2309085"/>
            <a:ext cx="415498" cy="215444"/>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1200</a:t>
            </a:r>
          </a:p>
        </p:txBody>
      </p:sp>
      <p:sp>
        <p:nvSpPr>
          <p:cNvPr id="9" name="Line 6">
            <a:extLst>
              <a:ext uri="{FF2B5EF4-FFF2-40B4-BE49-F238E27FC236}">
                <a16:creationId xmlns:a16="http://schemas.microsoft.com/office/drawing/2014/main" id="{1BE0694B-074D-2C7A-930D-EB13878CBEF4}"/>
              </a:ext>
            </a:extLst>
          </p:cNvPr>
          <p:cNvSpPr>
            <a:spLocks noChangeShapeType="1"/>
          </p:cNvSpPr>
          <p:nvPr/>
        </p:nvSpPr>
        <p:spPr bwMode="auto">
          <a:xfrm>
            <a:off x="894341" y="2418713"/>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10" name="Line 7">
            <a:extLst>
              <a:ext uri="{FF2B5EF4-FFF2-40B4-BE49-F238E27FC236}">
                <a16:creationId xmlns:a16="http://schemas.microsoft.com/office/drawing/2014/main" id="{BB4E4A9F-3DFE-3B3A-7E12-B4048CA27297}"/>
              </a:ext>
            </a:extLst>
          </p:cNvPr>
          <p:cNvSpPr>
            <a:spLocks noChangeShapeType="1"/>
          </p:cNvSpPr>
          <p:nvPr/>
        </p:nvSpPr>
        <p:spPr bwMode="auto">
          <a:xfrm>
            <a:off x="894341" y="2790200"/>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11" name="Line 8">
            <a:extLst>
              <a:ext uri="{FF2B5EF4-FFF2-40B4-BE49-F238E27FC236}">
                <a16:creationId xmlns:a16="http://schemas.microsoft.com/office/drawing/2014/main" id="{A55CA82B-021E-42B2-0E87-83746A5DF714}"/>
              </a:ext>
            </a:extLst>
          </p:cNvPr>
          <p:cNvSpPr>
            <a:spLocks noChangeShapeType="1"/>
          </p:cNvSpPr>
          <p:nvPr/>
        </p:nvSpPr>
        <p:spPr bwMode="auto">
          <a:xfrm>
            <a:off x="894341" y="3161687"/>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12" name="Line 9">
            <a:extLst>
              <a:ext uri="{FF2B5EF4-FFF2-40B4-BE49-F238E27FC236}">
                <a16:creationId xmlns:a16="http://schemas.microsoft.com/office/drawing/2014/main" id="{5AA1C346-DBA9-3955-A9E6-CF6F9D870838}"/>
              </a:ext>
            </a:extLst>
          </p:cNvPr>
          <p:cNvSpPr>
            <a:spLocks noChangeShapeType="1"/>
          </p:cNvSpPr>
          <p:nvPr/>
        </p:nvSpPr>
        <p:spPr bwMode="auto">
          <a:xfrm>
            <a:off x="894341" y="3533174"/>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13" name="TextBox 12">
            <a:extLst>
              <a:ext uri="{FF2B5EF4-FFF2-40B4-BE49-F238E27FC236}">
                <a16:creationId xmlns:a16="http://schemas.microsoft.com/office/drawing/2014/main" id="{60DF19B5-7648-D520-E55A-18639E4FA1D1}"/>
              </a:ext>
            </a:extLst>
          </p:cNvPr>
          <p:cNvSpPr txBox="1"/>
          <p:nvPr/>
        </p:nvSpPr>
        <p:spPr>
          <a:xfrm>
            <a:off x="528500" y="2680711"/>
            <a:ext cx="415498" cy="215444"/>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1000</a:t>
            </a:r>
          </a:p>
        </p:txBody>
      </p:sp>
      <p:sp>
        <p:nvSpPr>
          <p:cNvPr id="14" name="TextBox 13">
            <a:extLst>
              <a:ext uri="{FF2B5EF4-FFF2-40B4-BE49-F238E27FC236}">
                <a16:creationId xmlns:a16="http://schemas.microsoft.com/office/drawing/2014/main" id="{A3682C80-632A-A2F5-D339-B884FA90FD5B}"/>
              </a:ext>
            </a:extLst>
          </p:cNvPr>
          <p:cNvSpPr txBox="1"/>
          <p:nvPr/>
        </p:nvSpPr>
        <p:spPr>
          <a:xfrm>
            <a:off x="586208" y="3052337"/>
            <a:ext cx="357790" cy="215444"/>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800</a:t>
            </a:r>
          </a:p>
        </p:txBody>
      </p:sp>
      <p:sp>
        <p:nvSpPr>
          <p:cNvPr id="15" name="TextBox 14">
            <a:extLst>
              <a:ext uri="{FF2B5EF4-FFF2-40B4-BE49-F238E27FC236}">
                <a16:creationId xmlns:a16="http://schemas.microsoft.com/office/drawing/2014/main" id="{236508DB-D249-5843-9231-701E74C0263A}"/>
              </a:ext>
            </a:extLst>
          </p:cNvPr>
          <p:cNvSpPr txBox="1"/>
          <p:nvPr/>
        </p:nvSpPr>
        <p:spPr>
          <a:xfrm>
            <a:off x="586208" y="3423963"/>
            <a:ext cx="357790" cy="215444"/>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600</a:t>
            </a:r>
          </a:p>
        </p:txBody>
      </p:sp>
      <p:sp>
        <p:nvSpPr>
          <p:cNvPr id="16" name="Line 10">
            <a:extLst>
              <a:ext uri="{FF2B5EF4-FFF2-40B4-BE49-F238E27FC236}">
                <a16:creationId xmlns:a16="http://schemas.microsoft.com/office/drawing/2014/main" id="{DD4B213D-38E0-3C5D-9C8F-B449DD586078}"/>
              </a:ext>
            </a:extLst>
          </p:cNvPr>
          <p:cNvSpPr>
            <a:spLocks noChangeShapeType="1"/>
          </p:cNvSpPr>
          <p:nvPr/>
        </p:nvSpPr>
        <p:spPr bwMode="auto">
          <a:xfrm>
            <a:off x="894341" y="3904661"/>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17" name="Line 11">
            <a:extLst>
              <a:ext uri="{FF2B5EF4-FFF2-40B4-BE49-F238E27FC236}">
                <a16:creationId xmlns:a16="http://schemas.microsoft.com/office/drawing/2014/main" id="{6BA604BF-ACC9-2302-93C4-3D299D3941A3}"/>
              </a:ext>
            </a:extLst>
          </p:cNvPr>
          <p:cNvSpPr>
            <a:spLocks noChangeShapeType="1"/>
          </p:cNvSpPr>
          <p:nvPr/>
        </p:nvSpPr>
        <p:spPr bwMode="auto">
          <a:xfrm>
            <a:off x="894341" y="4276149"/>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18" name="TextBox 17">
            <a:extLst>
              <a:ext uri="{FF2B5EF4-FFF2-40B4-BE49-F238E27FC236}">
                <a16:creationId xmlns:a16="http://schemas.microsoft.com/office/drawing/2014/main" id="{BFE253CA-767D-B620-5346-017C164FE98B}"/>
              </a:ext>
            </a:extLst>
          </p:cNvPr>
          <p:cNvSpPr txBox="1"/>
          <p:nvPr/>
        </p:nvSpPr>
        <p:spPr>
          <a:xfrm>
            <a:off x="586208" y="3786258"/>
            <a:ext cx="357790" cy="215444"/>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400</a:t>
            </a:r>
          </a:p>
        </p:txBody>
      </p:sp>
      <p:sp>
        <p:nvSpPr>
          <p:cNvPr id="19" name="TextBox 18">
            <a:extLst>
              <a:ext uri="{FF2B5EF4-FFF2-40B4-BE49-F238E27FC236}">
                <a16:creationId xmlns:a16="http://schemas.microsoft.com/office/drawing/2014/main" id="{B705E0EE-805C-CFE0-C53B-CD8339327E81}"/>
              </a:ext>
            </a:extLst>
          </p:cNvPr>
          <p:cNvSpPr txBox="1"/>
          <p:nvPr/>
        </p:nvSpPr>
        <p:spPr>
          <a:xfrm>
            <a:off x="586208" y="4157886"/>
            <a:ext cx="357790" cy="215444"/>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200</a:t>
            </a:r>
          </a:p>
        </p:txBody>
      </p:sp>
      <p:sp>
        <p:nvSpPr>
          <p:cNvPr id="20" name="Line 11">
            <a:extLst>
              <a:ext uri="{FF2B5EF4-FFF2-40B4-BE49-F238E27FC236}">
                <a16:creationId xmlns:a16="http://schemas.microsoft.com/office/drawing/2014/main" id="{9600D2B6-C13B-DC56-3BED-583985ECA1A9}"/>
              </a:ext>
            </a:extLst>
          </p:cNvPr>
          <p:cNvSpPr>
            <a:spLocks noChangeShapeType="1"/>
          </p:cNvSpPr>
          <p:nvPr/>
        </p:nvSpPr>
        <p:spPr bwMode="auto">
          <a:xfrm>
            <a:off x="898460" y="4516546"/>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21" name="TextBox 20">
            <a:extLst>
              <a:ext uri="{FF2B5EF4-FFF2-40B4-BE49-F238E27FC236}">
                <a16:creationId xmlns:a16="http://schemas.microsoft.com/office/drawing/2014/main" id="{F0C3E20D-BA13-54D1-E4D1-53F70F08A9C0}"/>
              </a:ext>
            </a:extLst>
          </p:cNvPr>
          <p:cNvSpPr txBox="1"/>
          <p:nvPr/>
        </p:nvSpPr>
        <p:spPr>
          <a:xfrm>
            <a:off x="1108877" y="4666330"/>
            <a:ext cx="2100255" cy="246221"/>
          </a:xfrm>
          <a:prstGeom prst="rect">
            <a:avLst/>
          </a:prstGeom>
          <a:noFill/>
        </p:spPr>
        <p:txBody>
          <a:bodyPr wrap="none" rtlCol="0">
            <a:spAutoFit/>
          </a:bodyPr>
          <a:lstStyle/>
          <a:p>
            <a:pPr algn="ctr" rtl="0" fontAlgn="base">
              <a:spcBef>
                <a:spcPct val="0"/>
              </a:spcBef>
              <a:spcAft>
                <a:spcPct val="0"/>
              </a:spcAft>
            </a:pPr>
            <a:r>
              <a:rPr lang="ja-jp" sz="1000">
                <a:solidFill>
                  <a:srgbClr val="363636"/>
                </a:solidFill>
                <a:latin typeface="+mn-lt"/>
                <a:cs typeface="Arial" panose="020B0604020202020204" pitchFamily="34" charset="0"/>
              </a:rPr>
              <a:t>投与日数（投与開始日1日目）</a:t>
            </a:r>
          </a:p>
        </p:txBody>
      </p:sp>
      <p:sp>
        <p:nvSpPr>
          <p:cNvPr id="23" name="Line 21">
            <a:extLst>
              <a:ext uri="{FF2B5EF4-FFF2-40B4-BE49-F238E27FC236}">
                <a16:creationId xmlns:a16="http://schemas.microsoft.com/office/drawing/2014/main" id="{31095FA1-35D5-738D-6E78-330B5F5108EE}"/>
              </a:ext>
            </a:extLst>
          </p:cNvPr>
          <p:cNvSpPr>
            <a:spLocks noChangeShapeType="1"/>
          </p:cNvSpPr>
          <p:nvPr/>
        </p:nvSpPr>
        <p:spPr bwMode="auto">
          <a:xfrm>
            <a:off x="3233862" y="4508807"/>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chemeClr val="tx1"/>
              </a:solidFill>
              <a:latin typeface="+mn-lt"/>
              <a:cs typeface="Arial" panose="020B0604020202020204" pitchFamily="34" charset="0"/>
            </a:endParaRPr>
          </a:p>
        </p:txBody>
      </p:sp>
      <p:sp>
        <p:nvSpPr>
          <p:cNvPr id="24" name="Line 21">
            <a:extLst>
              <a:ext uri="{FF2B5EF4-FFF2-40B4-BE49-F238E27FC236}">
                <a16:creationId xmlns:a16="http://schemas.microsoft.com/office/drawing/2014/main" id="{5AAC7704-81F2-D2F6-16FC-8A896B08BF17}"/>
              </a:ext>
            </a:extLst>
          </p:cNvPr>
          <p:cNvSpPr>
            <a:spLocks noChangeShapeType="1"/>
          </p:cNvSpPr>
          <p:nvPr/>
        </p:nvSpPr>
        <p:spPr bwMode="auto">
          <a:xfrm>
            <a:off x="2670758" y="4508807"/>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chemeClr val="tx1"/>
              </a:solidFill>
              <a:latin typeface="+mn-lt"/>
              <a:cs typeface="Arial" panose="020B0604020202020204" pitchFamily="34" charset="0"/>
            </a:endParaRPr>
          </a:p>
        </p:txBody>
      </p:sp>
      <p:sp>
        <p:nvSpPr>
          <p:cNvPr id="25" name="Line 21">
            <a:extLst>
              <a:ext uri="{FF2B5EF4-FFF2-40B4-BE49-F238E27FC236}">
                <a16:creationId xmlns:a16="http://schemas.microsoft.com/office/drawing/2014/main" id="{4CB335B3-85A0-90A5-470B-7686657162BA}"/>
              </a:ext>
            </a:extLst>
          </p:cNvPr>
          <p:cNvSpPr>
            <a:spLocks noChangeShapeType="1"/>
          </p:cNvSpPr>
          <p:nvPr/>
        </p:nvSpPr>
        <p:spPr bwMode="auto">
          <a:xfrm>
            <a:off x="2107654" y="4508807"/>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cs typeface="Arial" panose="020B0604020202020204" pitchFamily="34" charset="0"/>
            </a:endParaRPr>
          </a:p>
        </p:txBody>
      </p:sp>
      <p:sp>
        <p:nvSpPr>
          <p:cNvPr id="26" name="Line 21">
            <a:extLst>
              <a:ext uri="{FF2B5EF4-FFF2-40B4-BE49-F238E27FC236}">
                <a16:creationId xmlns:a16="http://schemas.microsoft.com/office/drawing/2014/main" id="{B02E2883-BEBE-9C17-FA9F-60045D0AFEEA}"/>
              </a:ext>
            </a:extLst>
          </p:cNvPr>
          <p:cNvSpPr>
            <a:spLocks noChangeShapeType="1"/>
          </p:cNvSpPr>
          <p:nvPr/>
        </p:nvSpPr>
        <p:spPr bwMode="auto">
          <a:xfrm>
            <a:off x="1544551" y="4508807"/>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cs typeface="Arial" panose="020B0604020202020204" pitchFamily="34" charset="0"/>
            </a:endParaRPr>
          </a:p>
        </p:txBody>
      </p:sp>
      <p:sp>
        <p:nvSpPr>
          <p:cNvPr id="28" name="Line 21">
            <a:extLst>
              <a:ext uri="{FF2B5EF4-FFF2-40B4-BE49-F238E27FC236}">
                <a16:creationId xmlns:a16="http://schemas.microsoft.com/office/drawing/2014/main" id="{E8B4D0C3-1156-F9E6-F21B-DF2C11326ADF}"/>
              </a:ext>
            </a:extLst>
          </p:cNvPr>
          <p:cNvSpPr>
            <a:spLocks noChangeShapeType="1"/>
          </p:cNvSpPr>
          <p:nvPr/>
        </p:nvSpPr>
        <p:spPr bwMode="auto">
          <a:xfrm>
            <a:off x="981447" y="4508807"/>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cs typeface="Arial" panose="020B0604020202020204" pitchFamily="34" charset="0"/>
            </a:endParaRPr>
          </a:p>
        </p:txBody>
      </p:sp>
      <p:sp>
        <p:nvSpPr>
          <p:cNvPr id="31" name="TextBox 30">
            <a:extLst>
              <a:ext uri="{FF2B5EF4-FFF2-40B4-BE49-F238E27FC236}">
                <a16:creationId xmlns:a16="http://schemas.microsoft.com/office/drawing/2014/main" id="{80AC6906-652E-5C3E-2C02-F73E3E93D7C1}"/>
              </a:ext>
            </a:extLst>
          </p:cNvPr>
          <p:cNvSpPr txBox="1"/>
          <p:nvPr/>
        </p:nvSpPr>
        <p:spPr>
          <a:xfrm>
            <a:off x="421092" y="4916569"/>
            <a:ext cx="3624831" cy="1092607"/>
          </a:xfrm>
          <a:prstGeom prst="rect">
            <a:avLst/>
          </a:prstGeom>
          <a:noFill/>
        </p:spPr>
        <p:txBody>
          <a:bodyPr wrap="square" rtlCol="0">
            <a:spAutoFit/>
          </a:bodyPr>
          <a:lstStyle/>
          <a:p>
            <a:pPr rtl="0" fontAlgn="base">
              <a:spcBef>
                <a:spcPts val="600"/>
              </a:spcBef>
              <a:spcAft>
                <a:spcPct val="0"/>
              </a:spcAft>
            </a:pPr>
            <a:r>
              <a:rPr lang="ja-jp" sz="1000">
                <a:solidFill>
                  <a:srgbClr val="363636"/>
                </a:solidFill>
                <a:latin typeface="+mn-lt"/>
                <a:cs typeface="Arial" panose="020B0604020202020204" pitchFamily="34" charset="0"/>
              </a:rPr>
              <a:t>ベヒクル対照</a:t>
            </a:r>
          </a:p>
          <a:p>
            <a:pPr rtl="0" fontAlgn="base">
              <a:spcBef>
                <a:spcPts val="600"/>
              </a:spcBef>
              <a:spcAft>
                <a:spcPct val="0"/>
              </a:spcAft>
            </a:pPr>
            <a:r>
              <a:rPr lang="ja-jp" sz="1000">
                <a:solidFill>
                  <a:srgbClr val="363636"/>
                </a:solidFill>
                <a:latin typeface="+mn-lt"/>
                <a:cs typeface="Arial" panose="020B0604020202020204" pitchFamily="34" charset="0"/>
              </a:rPr>
              <a:t>LY4050784 60 mg/kg 1日2回、PO</a:t>
            </a:r>
          </a:p>
          <a:p>
            <a:pPr rtl="0" fontAlgn="base">
              <a:spcBef>
                <a:spcPts val="600"/>
              </a:spcBef>
              <a:spcAft>
                <a:spcPct val="0"/>
              </a:spcAft>
            </a:pPr>
            <a:r>
              <a:rPr lang="ja-jp" sz="1000">
                <a:solidFill>
                  <a:srgbClr val="363636"/>
                </a:solidFill>
                <a:latin typeface="+mn-lt"/>
                <a:cs typeface="Arial" panose="020B0604020202020204" pitchFamily="34" charset="0"/>
              </a:rPr>
              <a:t>シスプラチン4mg/kg IP + ペメトレキセド50mg/kg QD x3、IP、q2w</a:t>
            </a:r>
          </a:p>
          <a:p>
            <a:pPr rtl="0" fontAlgn="base">
              <a:spcBef>
                <a:spcPts val="600"/>
              </a:spcBef>
              <a:spcAft>
                <a:spcPct val="0"/>
              </a:spcAft>
            </a:pPr>
            <a:r>
              <a:rPr lang="ja-jp" sz="1000">
                <a:solidFill>
                  <a:srgbClr val="363636"/>
                </a:solidFill>
                <a:latin typeface="+mn-lt"/>
                <a:cs typeface="Arial" panose="020B0604020202020204" pitchFamily="34" charset="0"/>
              </a:rPr>
              <a:t>LY4050784 60 mg/kg 1日2回、PO + シスプラチン 4 mg/kg IP + ペメトレキセド 50 mg/kg QD x3, IP, q2w</a:t>
            </a:r>
          </a:p>
        </p:txBody>
      </p:sp>
      <p:sp>
        <p:nvSpPr>
          <p:cNvPr id="32" name="Oval 31">
            <a:extLst>
              <a:ext uri="{FF2B5EF4-FFF2-40B4-BE49-F238E27FC236}">
                <a16:creationId xmlns:a16="http://schemas.microsoft.com/office/drawing/2014/main" id="{FFB881A9-527B-B98F-78DD-10D6B514EE6E}"/>
              </a:ext>
            </a:extLst>
          </p:cNvPr>
          <p:cNvSpPr>
            <a:spLocks noChangeAspect="1"/>
          </p:cNvSpPr>
          <p:nvPr/>
        </p:nvSpPr>
        <p:spPr>
          <a:xfrm>
            <a:off x="265121" y="4988443"/>
            <a:ext cx="108000" cy="108000"/>
          </a:xfrm>
          <a:prstGeom prst="ellipse">
            <a:avLst/>
          </a:prstGeom>
          <a:noFill/>
          <a:ln w="1905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3" name="Rectangle 32">
            <a:extLst>
              <a:ext uri="{FF2B5EF4-FFF2-40B4-BE49-F238E27FC236}">
                <a16:creationId xmlns:a16="http://schemas.microsoft.com/office/drawing/2014/main" id="{3B7570CE-DECD-D3E9-A820-8612ABC77906}"/>
              </a:ext>
            </a:extLst>
          </p:cNvPr>
          <p:cNvSpPr/>
          <p:nvPr/>
        </p:nvSpPr>
        <p:spPr>
          <a:xfrm>
            <a:off x="283121" y="5245812"/>
            <a:ext cx="72000" cy="72000"/>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4" name="Rectangle 33">
            <a:extLst>
              <a:ext uri="{FF2B5EF4-FFF2-40B4-BE49-F238E27FC236}">
                <a16:creationId xmlns:a16="http://schemas.microsoft.com/office/drawing/2014/main" id="{2F5AFA12-4E7B-6A4A-C69D-329A24A59425}"/>
              </a:ext>
            </a:extLst>
          </p:cNvPr>
          <p:cNvSpPr/>
          <p:nvPr/>
        </p:nvSpPr>
        <p:spPr>
          <a:xfrm rot="2700000">
            <a:off x="283121" y="5469934"/>
            <a:ext cx="72000" cy="72000"/>
          </a:xfrm>
          <a:prstGeom prst="rect">
            <a:avLst/>
          </a:prstGeom>
          <a:solidFill>
            <a:schemeClr val="accent3"/>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5" name="Isosceles Triangle 34">
            <a:extLst>
              <a:ext uri="{FF2B5EF4-FFF2-40B4-BE49-F238E27FC236}">
                <a16:creationId xmlns:a16="http://schemas.microsoft.com/office/drawing/2014/main" id="{46BF76FB-77D5-B973-8580-8D3E20450EC8}"/>
              </a:ext>
            </a:extLst>
          </p:cNvPr>
          <p:cNvSpPr>
            <a:spLocks noChangeAspect="1"/>
          </p:cNvSpPr>
          <p:nvPr/>
        </p:nvSpPr>
        <p:spPr>
          <a:xfrm>
            <a:off x="277361" y="5694608"/>
            <a:ext cx="83521" cy="72000"/>
          </a:xfrm>
          <a:prstGeom prst="triangle">
            <a:avLst/>
          </a:prstGeom>
          <a:solidFill>
            <a:schemeClr val="accent1"/>
          </a:solidFill>
          <a:ln>
            <a:solidFill>
              <a:srgbClr val="00A2E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36" name="Straight Connector 35">
            <a:extLst>
              <a:ext uri="{FF2B5EF4-FFF2-40B4-BE49-F238E27FC236}">
                <a16:creationId xmlns:a16="http://schemas.microsoft.com/office/drawing/2014/main" id="{D201BD79-397B-F710-70A9-C192C194B473}"/>
              </a:ext>
            </a:extLst>
          </p:cNvPr>
          <p:cNvCxnSpPr>
            <a:cxnSpLocks/>
          </p:cNvCxnSpPr>
          <p:nvPr/>
        </p:nvCxnSpPr>
        <p:spPr>
          <a:xfrm>
            <a:off x="216251" y="5042443"/>
            <a:ext cx="205740"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57E8C1B-1410-7DD3-324A-A76D3FDF7543}"/>
              </a:ext>
            </a:extLst>
          </p:cNvPr>
          <p:cNvCxnSpPr>
            <a:cxnSpLocks/>
          </p:cNvCxnSpPr>
          <p:nvPr/>
        </p:nvCxnSpPr>
        <p:spPr>
          <a:xfrm>
            <a:off x="175121" y="5281812"/>
            <a:ext cx="288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565D96F5-CAEF-AD51-906C-34A751F3722A}"/>
              </a:ext>
            </a:extLst>
          </p:cNvPr>
          <p:cNvCxnSpPr>
            <a:cxnSpLocks/>
          </p:cNvCxnSpPr>
          <p:nvPr/>
        </p:nvCxnSpPr>
        <p:spPr>
          <a:xfrm>
            <a:off x="157121" y="5505934"/>
            <a:ext cx="324000"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8813D53B-4617-8827-BA20-84061A93D76D}"/>
              </a:ext>
            </a:extLst>
          </p:cNvPr>
          <p:cNvCxnSpPr>
            <a:cxnSpLocks/>
          </p:cNvCxnSpPr>
          <p:nvPr/>
        </p:nvCxnSpPr>
        <p:spPr>
          <a:xfrm>
            <a:off x="193121" y="5730608"/>
            <a:ext cx="252000" cy="0"/>
          </a:xfrm>
          <a:prstGeom prst="line">
            <a:avLst/>
          </a:prstGeom>
          <a:ln w="19050">
            <a:solidFill>
              <a:srgbClr val="00A2E1"/>
            </a:solidFill>
          </a:ln>
        </p:spPr>
        <p:style>
          <a:lnRef idx="1">
            <a:schemeClr val="accent1"/>
          </a:lnRef>
          <a:fillRef idx="0">
            <a:schemeClr val="accent1"/>
          </a:fillRef>
          <a:effectRef idx="0">
            <a:schemeClr val="accent1"/>
          </a:effectRef>
          <a:fontRef idx="minor">
            <a:schemeClr val="tx1"/>
          </a:fontRef>
        </p:style>
      </p:cxnSp>
      <p:sp>
        <p:nvSpPr>
          <p:cNvPr id="40" name="Graphic 52">
            <a:extLst>
              <a:ext uri="{FF2B5EF4-FFF2-40B4-BE49-F238E27FC236}">
                <a16:creationId xmlns:a16="http://schemas.microsoft.com/office/drawing/2014/main" id="{694F48F7-B447-40AE-C516-7171B4EE1645}"/>
              </a:ext>
            </a:extLst>
          </p:cNvPr>
          <p:cNvSpPr/>
          <p:nvPr/>
        </p:nvSpPr>
        <p:spPr>
          <a:xfrm>
            <a:off x="978248" y="2921904"/>
            <a:ext cx="2046519" cy="1366708"/>
          </a:xfrm>
          <a:custGeom>
            <a:avLst/>
            <a:gdLst>
              <a:gd name="connsiteX0" fmla="*/ 0 w 2046519"/>
              <a:gd name="connsiteY0" fmla="*/ 1366708 h 1366708"/>
              <a:gd name="connsiteX1" fmla="*/ 343447 w 2046519"/>
              <a:gd name="connsiteY1" fmla="*/ 1104694 h 1366708"/>
              <a:gd name="connsiteX2" fmla="*/ 584214 w 2046519"/>
              <a:gd name="connsiteY2" fmla="*/ 991395 h 1366708"/>
              <a:gd name="connsiteX3" fmla="*/ 906417 w 2046519"/>
              <a:gd name="connsiteY3" fmla="*/ 895795 h 1366708"/>
              <a:gd name="connsiteX4" fmla="*/ 1154266 w 2046519"/>
              <a:gd name="connsiteY4" fmla="*/ 693975 h 1366708"/>
              <a:gd name="connsiteX5" fmla="*/ 1476468 w 2046519"/>
              <a:gd name="connsiteY5" fmla="*/ 446127 h 1366708"/>
              <a:gd name="connsiteX6" fmla="*/ 1731395 w 2046519"/>
              <a:gd name="connsiteY6" fmla="*/ 300959 h 1366708"/>
              <a:gd name="connsiteX7" fmla="*/ 2046520 w 2046519"/>
              <a:gd name="connsiteY7" fmla="*/ 0 h 1366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6519" h="1366708">
                <a:moveTo>
                  <a:pt x="0" y="1366708"/>
                </a:moveTo>
                <a:lnTo>
                  <a:pt x="343447" y="1104694"/>
                </a:lnTo>
                <a:lnTo>
                  <a:pt x="584214" y="991395"/>
                </a:lnTo>
                <a:lnTo>
                  <a:pt x="906417" y="895795"/>
                </a:lnTo>
                <a:lnTo>
                  <a:pt x="1154266" y="693975"/>
                </a:lnTo>
                <a:lnTo>
                  <a:pt x="1476468" y="446127"/>
                </a:lnTo>
                <a:lnTo>
                  <a:pt x="1731395" y="300959"/>
                </a:lnTo>
                <a:lnTo>
                  <a:pt x="2046520" y="0"/>
                </a:lnTo>
              </a:path>
            </a:pathLst>
          </a:custGeom>
          <a:noFill/>
          <a:ln w="12700" cap="flat">
            <a:solidFill>
              <a:schemeClr val="bg2">
                <a:alpha val="99000"/>
              </a:schemeClr>
            </a:solidFill>
            <a:prstDash val="solid"/>
            <a:miter/>
          </a:ln>
        </p:spPr>
        <p:txBody>
          <a:bodyPr rtlCol="0" anchor="ctr"/>
          <a:lstStyle/>
          <a:p>
            <a:pPr rtl="0"/>
            <a:endParaRPr lang="en-GB">
              <a:latin typeface="+mn-lt"/>
            </a:endParaRPr>
          </a:p>
        </p:txBody>
      </p:sp>
      <p:sp>
        <p:nvSpPr>
          <p:cNvPr id="41" name="Oval 40">
            <a:extLst>
              <a:ext uri="{FF2B5EF4-FFF2-40B4-BE49-F238E27FC236}">
                <a16:creationId xmlns:a16="http://schemas.microsoft.com/office/drawing/2014/main" id="{BF631EEE-DB5F-BAFB-AD95-65009A15D1ED}"/>
              </a:ext>
            </a:extLst>
          </p:cNvPr>
          <p:cNvSpPr>
            <a:spLocks noChangeAspect="1"/>
          </p:cNvSpPr>
          <p:nvPr/>
        </p:nvSpPr>
        <p:spPr>
          <a:xfrm>
            <a:off x="1267100" y="4000022"/>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2" name="Oval 41">
            <a:extLst>
              <a:ext uri="{FF2B5EF4-FFF2-40B4-BE49-F238E27FC236}">
                <a16:creationId xmlns:a16="http://schemas.microsoft.com/office/drawing/2014/main" id="{D3C93FA2-A50B-A399-591F-BAF4EA182562}"/>
              </a:ext>
            </a:extLst>
          </p:cNvPr>
          <p:cNvSpPr>
            <a:spLocks noChangeAspect="1"/>
          </p:cNvSpPr>
          <p:nvPr/>
        </p:nvSpPr>
        <p:spPr>
          <a:xfrm>
            <a:off x="1511129" y="3884135"/>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3" name="Oval 42">
            <a:extLst>
              <a:ext uri="{FF2B5EF4-FFF2-40B4-BE49-F238E27FC236}">
                <a16:creationId xmlns:a16="http://schemas.microsoft.com/office/drawing/2014/main" id="{DEE227C9-639A-DAFF-E525-56D280E7D012}"/>
              </a:ext>
            </a:extLst>
          </p:cNvPr>
          <p:cNvSpPr>
            <a:spLocks noChangeAspect="1"/>
          </p:cNvSpPr>
          <p:nvPr/>
        </p:nvSpPr>
        <p:spPr>
          <a:xfrm>
            <a:off x="1851424" y="3780947"/>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4" name="Oval 43">
            <a:extLst>
              <a:ext uri="{FF2B5EF4-FFF2-40B4-BE49-F238E27FC236}">
                <a16:creationId xmlns:a16="http://schemas.microsoft.com/office/drawing/2014/main" id="{0F590B31-D85F-1BA5-292F-34E3901BD26A}"/>
              </a:ext>
            </a:extLst>
          </p:cNvPr>
          <p:cNvSpPr>
            <a:spLocks noChangeAspect="1"/>
          </p:cNvSpPr>
          <p:nvPr/>
        </p:nvSpPr>
        <p:spPr>
          <a:xfrm>
            <a:off x="2076229" y="3580923"/>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5" name="Oval 44">
            <a:extLst>
              <a:ext uri="{FF2B5EF4-FFF2-40B4-BE49-F238E27FC236}">
                <a16:creationId xmlns:a16="http://schemas.microsoft.com/office/drawing/2014/main" id="{2877F2EF-DB3E-E53F-FA92-7B560A64CB47}"/>
              </a:ext>
            </a:extLst>
          </p:cNvPr>
          <p:cNvSpPr>
            <a:spLocks noChangeAspect="1"/>
          </p:cNvSpPr>
          <p:nvPr/>
        </p:nvSpPr>
        <p:spPr>
          <a:xfrm>
            <a:off x="2416005" y="3339622"/>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6" name="Oval 45">
            <a:extLst>
              <a:ext uri="{FF2B5EF4-FFF2-40B4-BE49-F238E27FC236}">
                <a16:creationId xmlns:a16="http://schemas.microsoft.com/office/drawing/2014/main" id="{01C2047A-8DE5-3AA6-4184-BB8B63F31317}"/>
              </a:ext>
            </a:extLst>
          </p:cNvPr>
          <p:cNvSpPr>
            <a:spLocks noChangeAspect="1"/>
          </p:cNvSpPr>
          <p:nvPr/>
        </p:nvSpPr>
        <p:spPr>
          <a:xfrm>
            <a:off x="2645048" y="3193572"/>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47" name="Group 46">
            <a:extLst>
              <a:ext uri="{FF2B5EF4-FFF2-40B4-BE49-F238E27FC236}">
                <a16:creationId xmlns:a16="http://schemas.microsoft.com/office/drawing/2014/main" id="{BCF58670-CD32-4AA3-0146-C928DF81B742}"/>
              </a:ext>
            </a:extLst>
          </p:cNvPr>
          <p:cNvGrpSpPr/>
          <p:nvPr/>
        </p:nvGrpSpPr>
        <p:grpSpPr>
          <a:xfrm>
            <a:off x="2979822" y="2746438"/>
            <a:ext cx="82550" cy="391761"/>
            <a:chOff x="2979822" y="2746438"/>
            <a:chExt cx="82550" cy="391761"/>
          </a:xfrm>
        </p:grpSpPr>
        <p:sp>
          <p:nvSpPr>
            <p:cNvPr id="48" name="Oval 47">
              <a:extLst>
                <a:ext uri="{FF2B5EF4-FFF2-40B4-BE49-F238E27FC236}">
                  <a16:creationId xmlns:a16="http://schemas.microsoft.com/office/drawing/2014/main" id="{008271E8-358F-E87E-07CD-638C4C272E8C}"/>
                </a:ext>
              </a:extLst>
            </p:cNvPr>
            <p:cNvSpPr>
              <a:spLocks noChangeAspect="1"/>
            </p:cNvSpPr>
            <p:nvPr/>
          </p:nvSpPr>
          <p:spPr>
            <a:xfrm>
              <a:off x="2986712" y="2902267"/>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49" name="Group 48">
              <a:extLst>
                <a:ext uri="{FF2B5EF4-FFF2-40B4-BE49-F238E27FC236}">
                  <a16:creationId xmlns:a16="http://schemas.microsoft.com/office/drawing/2014/main" id="{BEE4D453-73B5-5DDA-DA88-A95D843EB1CA}"/>
                </a:ext>
              </a:extLst>
            </p:cNvPr>
            <p:cNvGrpSpPr/>
            <p:nvPr/>
          </p:nvGrpSpPr>
          <p:grpSpPr>
            <a:xfrm>
              <a:off x="2979822" y="2746438"/>
              <a:ext cx="82550" cy="391761"/>
              <a:chOff x="1427247" y="2925844"/>
              <a:chExt cx="82550" cy="85326"/>
            </a:xfrm>
          </p:grpSpPr>
          <p:cxnSp>
            <p:nvCxnSpPr>
              <p:cNvPr id="50" name="Straight Connector 49">
                <a:extLst>
                  <a:ext uri="{FF2B5EF4-FFF2-40B4-BE49-F238E27FC236}">
                    <a16:creationId xmlns:a16="http://schemas.microsoft.com/office/drawing/2014/main" id="{B7E3E10F-92C1-4723-E84F-CCF5A2E90EA9}"/>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05C3C81C-A81B-C1D9-3157-29E671D399F5}"/>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BB686D45-C380-3E5B-BAF6-BF8C076BE92E}"/>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grpSp>
        <p:nvGrpSpPr>
          <p:cNvPr id="53" name="Group 52">
            <a:extLst>
              <a:ext uri="{FF2B5EF4-FFF2-40B4-BE49-F238E27FC236}">
                <a16:creationId xmlns:a16="http://schemas.microsoft.com/office/drawing/2014/main" id="{253F4600-9B82-E76C-A2F2-4E9C5E7392E3}"/>
              </a:ext>
            </a:extLst>
          </p:cNvPr>
          <p:cNvGrpSpPr/>
          <p:nvPr/>
        </p:nvGrpSpPr>
        <p:grpSpPr>
          <a:xfrm>
            <a:off x="2639773" y="3070297"/>
            <a:ext cx="82550" cy="324000"/>
            <a:chOff x="1427247" y="2926536"/>
            <a:chExt cx="82550" cy="84634"/>
          </a:xfrm>
        </p:grpSpPr>
        <p:cxnSp>
          <p:nvCxnSpPr>
            <p:cNvPr id="54" name="Straight Connector 53">
              <a:extLst>
                <a:ext uri="{FF2B5EF4-FFF2-40B4-BE49-F238E27FC236}">
                  <a16:creationId xmlns:a16="http://schemas.microsoft.com/office/drawing/2014/main" id="{0E614DD1-17B1-6B31-D8EF-0B069B1CD0DF}"/>
                </a:ext>
              </a:extLst>
            </p:cNvPr>
            <p:cNvCxnSpPr>
              <a:cxnSpLocks/>
            </p:cNvCxnSpPr>
            <p:nvPr/>
          </p:nvCxnSpPr>
          <p:spPr>
            <a:xfrm>
              <a:off x="1427247" y="2926536"/>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376C86C5-0EA8-A460-2595-F7B27FFB98B1}"/>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2E1C0071-7B09-F3C5-3D1B-CD0931B12BC9}"/>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57" name="Group 56">
            <a:extLst>
              <a:ext uri="{FF2B5EF4-FFF2-40B4-BE49-F238E27FC236}">
                <a16:creationId xmlns:a16="http://schemas.microsoft.com/office/drawing/2014/main" id="{56B8B7B2-02EE-7440-951A-381B6DD82BA8}"/>
              </a:ext>
            </a:extLst>
          </p:cNvPr>
          <p:cNvGrpSpPr/>
          <p:nvPr/>
        </p:nvGrpSpPr>
        <p:grpSpPr>
          <a:xfrm>
            <a:off x="2412290" y="3216347"/>
            <a:ext cx="82550" cy="288000"/>
            <a:chOff x="1427247" y="2926536"/>
            <a:chExt cx="82550" cy="84634"/>
          </a:xfrm>
        </p:grpSpPr>
        <p:cxnSp>
          <p:nvCxnSpPr>
            <p:cNvPr id="58" name="Straight Connector 57">
              <a:extLst>
                <a:ext uri="{FF2B5EF4-FFF2-40B4-BE49-F238E27FC236}">
                  <a16:creationId xmlns:a16="http://schemas.microsoft.com/office/drawing/2014/main" id="{379CE40A-FACB-BD02-C820-093F1B7E21DE}"/>
                </a:ext>
              </a:extLst>
            </p:cNvPr>
            <p:cNvCxnSpPr>
              <a:cxnSpLocks/>
            </p:cNvCxnSpPr>
            <p:nvPr/>
          </p:nvCxnSpPr>
          <p:spPr>
            <a:xfrm>
              <a:off x="1427247" y="2926536"/>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3640B833-60AD-9009-D51B-B9B178C6AF80}"/>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DEC038DE-5E8E-B95B-A195-A222DABF4593}"/>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61" name="Group 60">
            <a:extLst>
              <a:ext uri="{FF2B5EF4-FFF2-40B4-BE49-F238E27FC236}">
                <a16:creationId xmlns:a16="http://schemas.microsoft.com/office/drawing/2014/main" id="{A31DD546-6A80-500E-3D3F-91DA95F56C6F}"/>
              </a:ext>
            </a:extLst>
          </p:cNvPr>
          <p:cNvGrpSpPr/>
          <p:nvPr/>
        </p:nvGrpSpPr>
        <p:grpSpPr>
          <a:xfrm>
            <a:off x="2070954" y="3495747"/>
            <a:ext cx="82550" cy="252000"/>
            <a:chOff x="1427247" y="2926536"/>
            <a:chExt cx="82550" cy="84634"/>
          </a:xfrm>
        </p:grpSpPr>
        <p:cxnSp>
          <p:nvCxnSpPr>
            <p:cNvPr id="62" name="Straight Connector 61">
              <a:extLst>
                <a:ext uri="{FF2B5EF4-FFF2-40B4-BE49-F238E27FC236}">
                  <a16:creationId xmlns:a16="http://schemas.microsoft.com/office/drawing/2014/main" id="{C1BD3543-F1B4-0946-4F93-DE8A049A79CA}"/>
                </a:ext>
              </a:extLst>
            </p:cNvPr>
            <p:cNvCxnSpPr>
              <a:cxnSpLocks/>
            </p:cNvCxnSpPr>
            <p:nvPr/>
          </p:nvCxnSpPr>
          <p:spPr>
            <a:xfrm>
              <a:off x="1427247" y="2926536"/>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ACDB7638-4ECB-FDEB-3F95-17FE8EFB58AC}"/>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101A87C0-EA92-AD04-9D31-9114919E7460}"/>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65" name="Group 64">
            <a:extLst>
              <a:ext uri="{FF2B5EF4-FFF2-40B4-BE49-F238E27FC236}">
                <a16:creationId xmlns:a16="http://schemas.microsoft.com/office/drawing/2014/main" id="{136BC1CF-D5F0-0A3E-E03A-BAAF69E24A9C}"/>
              </a:ext>
            </a:extLst>
          </p:cNvPr>
          <p:cNvGrpSpPr/>
          <p:nvPr/>
        </p:nvGrpSpPr>
        <p:grpSpPr>
          <a:xfrm>
            <a:off x="1846149" y="3724347"/>
            <a:ext cx="82550" cy="180000"/>
            <a:chOff x="1427247" y="2926536"/>
            <a:chExt cx="82550" cy="84634"/>
          </a:xfrm>
        </p:grpSpPr>
        <p:cxnSp>
          <p:nvCxnSpPr>
            <p:cNvPr id="66" name="Straight Connector 65">
              <a:extLst>
                <a:ext uri="{FF2B5EF4-FFF2-40B4-BE49-F238E27FC236}">
                  <a16:creationId xmlns:a16="http://schemas.microsoft.com/office/drawing/2014/main" id="{B419B549-CA1E-FFAF-EFBF-79CBC9D74ADA}"/>
                </a:ext>
              </a:extLst>
            </p:cNvPr>
            <p:cNvCxnSpPr>
              <a:cxnSpLocks/>
            </p:cNvCxnSpPr>
            <p:nvPr/>
          </p:nvCxnSpPr>
          <p:spPr>
            <a:xfrm>
              <a:off x="1427247" y="2926536"/>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35D65967-6F11-9836-616B-FB8335515ED7}"/>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FC3FBBA-7AF2-85C3-D2E1-F3727CD2136E}"/>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69" name="Group 68">
            <a:extLst>
              <a:ext uri="{FF2B5EF4-FFF2-40B4-BE49-F238E27FC236}">
                <a16:creationId xmlns:a16="http://schemas.microsoft.com/office/drawing/2014/main" id="{9308F4DC-2790-E1B9-B08F-C0F2E3DDA4D1}"/>
              </a:ext>
            </a:extLst>
          </p:cNvPr>
          <p:cNvGrpSpPr/>
          <p:nvPr/>
        </p:nvGrpSpPr>
        <p:grpSpPr>
          <a:xfrm>
            <a:off x="1509797" y="3835472"/>
            <a:ext cx="82550" cy="180000"/>
            <a:chOff x="1427247" y="2926536"/>
            <a:chExt cx="82550" cy="84634"/>
          </a:xfrm>
        </p:grpSpPr>
        <p:cxnSp>
          <p:nvCxnSpPr>
            <p:cNvPr id="70" name="Straight Connector 69">
              <a:extLst>
                <a:ext uri="{FF2B5EF4-FFF2-40B4-BE49-F238E27FC236}">
                  <a16:creationId xmlns:a16="http://schemas.microsoft.com/office/drawing/2014/main" id="{D6E74C31-6BE5-B131-4FF1-B1C61F732776}"/>
                </a:ext>
              </a:extLst>
            </p:cNvPr>
            <p:cNvCxnSpPr>
              <a:cxnSpLocks/>
            </p:cNvCxnSpPr>
            <p:nvPr/>
          </p:nvCxnSpPr>
          <p:spPr>
            <a:xfrm>
              <a:off x="1427247" y="2926536"/>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A55689A8-2154-50D8-69DB-16EBEE609863}"/>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A8F37F39-69E8-9680-C5B5-3F980F0E0E07}"/>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73" name="Group 72">
            <a:extLst>
              <a:ext uri="{FF2B5EF4-FFF2-40B4-BE49-F238E27FC236}">
                <a16:creationId xmlns:a16="http://schemas.microsoft.com/office/drawing/2014/main" id="{8CB1C505-E37A-4D2D-82A4-2E136574ACC4}"/>
              </a:ext>
            </a:extLst>
          </p:cNvPr>
          <p:cNvGrpSpPr/>
          <p:nvPr/>
        </p:nvGrpSpPr>
        <p:grpSpPr>
          <a:xfrm>
            <a:off x="1261825" y="3962472"/>
            <a:ext cx="82550" cy="144000"/>
            <a:chOff x="1427247" y="2926536"/>
            <a:chExt cx="82550" cy="84634"/>
          </a:xfrm>
        </p:grpSpPr>
        <p:cxnSp>
          <p:nvCxnSpPr>
            <p:cNvPr id="74" name="Straight Connector 73">
              <a:extLst>
                <a:ext uri="{FF2B5EF4-FFF2-40B4-BE49-F238E27FC236}">
                  <a16:creationId xmlns:a16="http://schemas.microsoft.com/office/drawing/2014/main" id="{5AC704BD-5367-9C32-0FF2-85EF6E8045CA}"/>
                </a:ext>
              </a:extLst>
            </p:cNvPr>
            <p:cNvCxnSpPr>
              <a:cxnSpLocks/>
            </p:cNvCxnSpPr>
            <p:nvPr/>
          </p:nvCxnSpPr>
          <p:spPr>
            <a:xfrm>
              <a:off x="1427247" y="2926536"/>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2B238E49-F8F6-36F5-E0AE-D4A45C14D44F}"/>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46176D3C-253F-DA71-A892-9E974C528538}"/>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77" name="Graphic 93">
            <a:extLst>
              <a:ext uri="{FF2B5EF4-FFF2-40B4-BE49-F238E27FC236}">
                <a16:creationId xmlns:a16="http://schemas.microsoft.com/office/drawing/2014/main" id="{7C497430-B772-DB7D-4C95-6FFCC7889760}"/>
              </a:ext>
            </a:extLst>
          </p:cNvPr>
          <p:cNvSpPr/>
          <p:nvPr/>
        </p:nvSpPr>
        <p:spPr>
          <a:xfrm>
            <a:off x="1007151" y="3622097"/>
            <a:ext cx="2042984" cy="672731"/>
          </a:xfrm>
          <a:custGeom>
            <a:avLst/>
            <a:gdLst>
              <a:gd name="connsiteX0" fmla="*/ 0 w 2042984"/>
              <a:gd name="connsiteY0" fmla="*/ 672731 h 672731"/>
              <a:gd name="connsiteX1" fmla="*/ 545267 w 2042984"/>
              <a:gd name="connsiteY1" fmla="*/ 619621 h 672731"/>
              <a:gd name="connsiteX2" fmla="*/ 895795 w 2042984"/>
              <a:gd name="connsiteY2" fmla="*/ 477994 h 672731"/>
              <a:gd name="connsiteX3" fmla="*/ 1147187 w 2042984"/>
              <a:gd name="connsiteY3" fmla="*/ 499237 h 672731"/>
              <a:gd name="connsiteX4" fmla="*/ 1469389 w 2042984"/>
              <a:gd name="connsiteY4" fmla="*/ 240767 h 672731"/>
              <a:gd name="connsiteX5" fmla="*/ 1713696 w 2042984"/>
              <a:gd name="connsiteY5" fmla="*/ 70814 h 672731"/>
              <a:gd name="connsiteX6" fmla="*/ 2042984 w 2042984"/>
              <a:gd name="connsiteY6" fmla="*/ 0 h 672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2984" h="672731">
                <a:moveTo>
                  <a:pt x="0" y="672731"/>
                </a:moveTo>
                <a:lnTo>
                  <a:pt x="545267" y="619621"/>
                </a:lnTo>
                <a:lnTo>
                  <a:pt x="895795" y="477994"/>
                </a:lnTo>
                <a:lnTo>
                  <a:pt x="1147187" y="499237"/>
                </a:lnTo>
                <a:lnTo>
                  <a:pt x="1469389" y="240767"/>
                </a:lnTo>
                <a:lnTo>
                  <a:pt x="1713696" y="70814"/>
                </a:lnTo>
                <a:lnTo>
                  <a:pt x="2042984" y="0"/>
                </a:lnTo>
              </a:path>
            </a:pathLst>
          </a:custGeom>
          <a:noFill/>
          <a:ln w="12700" cap="flat">
            <a:solidFill>
              <a:schemeClr val="accent3">
                <a:alpha val="99000"/>
              </a:schemeClr>
            </a:solidFill>
            <a:prstDash val="solid"/>
            <a:miter/>
          </a:ln>
        </p:spPr>
        <p:txBody>
          <a:bodyPr rtlCol="0" anchor="ctr"/>
          <a:lstStyle/>
          <a:p>
            <a:pPr rtl="0"/>
            <a:endParaRPr lang="en-GB">
              <a:latin typeface="+mn-lt"/>
            </a:endParaRPr>
          </a:p>
        </p:txBody>
      </p:sp>
      <p:grpSp>
        <p:nvGrpSpPr>
          <p:cNvPr id="79" name="Group 78">
            <a:extLst>
              <a:ext uri="{FF2B5EF4-FFF2-40B4-BE49-F238E27FC236}">
                <a16:creationId xmlns:a16="http://schemas.microsoft.com/office/drawing/2014/main" id="{102D8B87-B430-27F9-F09E-4EDA241FE097}"/>
              </a:ext>
            </a:extLst>
          </p:cNvPr>
          <p:cNvGrpSpPr/>
          <p:nvPr/>
        </p:nvGrpSpPr>
        <p:grpSpPr>
          <a:xfrm>
            <a:off x="2983833" y="3460311"/>
            <a:ext cx="82550" cy="324000"/>
            <a:chOff x="1427247" y="2925844"/>
            <a:chExt cx="82550" cy="85326"/>
          </a:xfrm>
        </p:grpSpPr>
        <p:cxnSp>
          <p:nvCxnSpPr>
            <p:cNvPr id="80" name="Straight Connector 79">
              <a:extLst>
                <a:ext uri="{FF2B5EF4-FFF2-40B4-BE49-F238E27FC236}">
                  <a16:creationId xmlns:a16="http://schemas.microsoft.com/office/drawing/2014/main" id="{B1153B03-DECB-57F2-43B9-F4A918B57FD6}"/>
                </a:ext>
              </a:extLst>
            </p:cNvPr>
            <p:cNvCxnSpPr>
              <a:cxnSpLocks/>
            </p:cNvCxnSpPr>
            <p:nvPr/>
          </p:nvCxnSpPr>
          <p:spPr>
            <a:xfrm>
              <a:off x="1427247" y="292584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7EA46D01-C14C-605B-4182-550B92850B5F}"/>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75276168-BF2F-3BA3-0DF2-45801947D164}"/>
                </a:ext>
              </a:extLst>
            </p:cNvPr>
            <p:cNvCxnSpPr>
              <a:cxnSpLocks/>
            </p:cNvCxnSpPr>
            <p:nvPr/>
          </p:nvCxnSpPr>
          <p:spPr>
            <a:xfrm rot="5400000">
              <a:off x="1427247" y="296799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87" name="Group 86">
            <a:extLst>
              <a:ext uri="{FF2B5EF4-FFF2-40B4-BE49-F238E27FC236}">
                <a16:creationId xmlns:a16="http://schemas.microsoft.com/office/drawing/2014/main" id="{BC15FD02-88C9-5A88-E56B-0E7E5975B180}"/>
              </a:ext>
            </a:extLst>
          </p:cNvPr>
          <p:cNvGrpSpPr/>
          <p:nvPr/>
        </p:nvGrpSpPr>
        <p:grpSpPr>
          <a:xfrm>
            <a:off x="2639773" y="3532500"/>
            <a:ext cx="82550" cy="324000"/>
            <a:chOff x="1427247" y="2925844"/>
            <a:chExt cx="82550" cy="85326"/>
          </a:xfrm>
        </p:grpSpPr>
        <p:cxnSp>
          <p:nvCxnSpPr>
            <p:cNvPr id="88" name="Straight Connector 87">
              <a:extLst>
                <a:ext uri="{FF2B5EF4-FFF2-40B4-BE49-F238E27FC236}">
                  <a16:creationId xmlns:a16="http://schemas.microsoft.com/office/drawing/2014/main" id="{B1E70F7A-91AC-A43B-D4D3-3DD57CEE9810}"/>
                </a:ext>
              </a:extLst>
            </p:cNvPr>
            <p:cNvCxnSpPr>
              <a:cxnSpLocks/>
            </p:cNvCxnSpPr>
            <p:nvPr/>
          </p:nvCxnSpPr>
          <p:spPr>
            <a:xfrm>
              <a:off x="1427247" y="292584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5768512F-4250-D3C4-51F0-014805582811}"/>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082894BE-2680-E233-9AC5-84B1486A2F29}"/>
                </a:ext>
              </a:extLst>
            </p:cNvPr>
            <p:cNvCxnSpPr>
              <a:cxnSpLocks/>
            </p:cNvCxnSpPr>
            <p:nvPr/>
          </p:nvCxnSpPr>
          <p:spPr>
            <a:xfrm rot="5400000">
              <a:off x="1427247" y="296799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91" name="Group 90">
            <a:extLst>
              <a:ext uri="{FF2B5EF4-FFF2-40B4-BE49-F238E27FC236}">
                <a16:creationId xmlns:a16="http://schemas.microsoft.com/office/drawing/2014/main" id="{0AEFDD9E-2A08-9729-F48A-85C2AE75EDF4}"/>
              </a:ext>
            </a:extLst>
          </p:cNvPr>
          <p:cNvGrpSpPr/>
          <p:nvPr/>
        </p:nvGrpSpPr>
        <p:grpSpPr>
          <a:xfrm>
            <a:off x="2402307" y="3725005"/>
            <a:ext cx="82550" cy="288000"/>
            <a:chOff x="1427247" y="2925844"/>
            <a:chExt cx="82550" cy="85326"/>
          </a:xfrm>
        </p:grpSpPr>
        <p:cxnSp>
          <p:nvCxnSpPr>
            <p:cNvPr id="92" name="Straight Connector 91">
              <a:extLst>
                <a:ext uri="{FF2B5EF4-FFF2-40B4-BE49-F238E27FC236}">
                  <a16:creationId xmlns:a16="http://schemas.microsoft.com/office/drawing/2014/main" id="{274E24A6-D282-30D0-B8F7-DA211706824C}"/>
                </a:ext>
              </a:extLst>
            </p:cNvPr>
            <p:cNvCxnSpPr>
              <a:cxnSpLocks/>
            </p:cNvCxnSpPr>
            <p:nvPr/>
          </p:nvCxnSpPr>
          <p:spPr>
            <a:xfrm>
              <a:off x="1427247" y="292584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12B7C6F4-284E-BB09-0E05-2C10493BBA13}"/>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132AB5D0-1503-5817-EE27-ACE66240F74D}"/>
                </a:ext>
              </a:extLst>
            </p:cNvPr>
            <p:cNvCxnSpPr>
              <a:cxnSpLocks/>
            </p:cNvCxnSpPr>
            <p:nvPr/>
          </p:nvCxnSpPr>
          <p:spPr>
            <a:xfrm rot="5400000">
              <a:off x="1427247" y="296799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95" name="Group 94">
            <a:extLst>
              <a:ext uri="{FF2B5EF4-FFF2-40B4-BE49-F238E27FC236}">
                <a16:creationId xmlns:a16="http://schemas.microsoft.com/office/drawing/2014/main" id="{ED6FCEEF-0F30-F41B-A67C-A6CAA05E64D3}"/>
              </a:ext>
            </a:extLst>
          </p:cNvPr>
          <p:cNvGrpSpPr/>
          <p:nvPr/>
        </p:nvGrpSpPr>
        <p:grpSpPr>
          <a:xfrm>
            <a:off x="2070954" y="4029805"/>
            <a:ext cx="82550" cy="180000"/>
            <a:chOff x="1427247" y="2925844"/>
            <a:chExt cx="82550" cy="85326"/>
          </a:xfrm>
        </p:grpSpPr>
        <p:cxnSp>
          <p:nvCxnSpPr>
            <p:cNvPr id="96" name="Straight Connector 95">
              <a:extLst>
                <a:ext uri="{FF2B5EF4-FFF2-40B4-BE49-F238E27FC236}">
                  <a16:creationId xmlns:a16="http://schemas.microsoft.com/office/drawing/2014/main" id="{55665BA9-B51E-CFB1-BCF0-E89450DC50F6}"/>
                </a:ext>
              </a:extLst>
            </p:cNvPr>
            <p:cNvCxnSpPr>
              <a:cxnSpLocks/>
            </p:cNvCxnSpPr>
            <p:nvPr/>
          </p:nvCxnSpPr>
          <p:spPr>
            <a:xfrm>
              <a:off x="1427247" y="292584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B46CCB4C-EF7E-B2CB-68E2-A3F633C8EF85}"/>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A380A874-F96C-096F-AAD3-756F9CFCAD55}"/>
                </a:ext>
              </a:extLst>
            </p:cNvPr>
            <p:cNvCxnSpPr>
              <a:cxnSpLocks/>
            </p:cNvCxnSpPr>
            <p:nvPr/>
          </p:nvCxnSpPr>
          <p:spPr>
            <a:xfrm rot="5400000">
              <a:off x="1427247" y="296799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99" name="Group 98">
            <a:extLst>
              <a:ext uri="{FF2B5EF4-FFF2-40B4-BE49-F238E27FC236}">
                <a16:creationId xmlns:a16="http://schemas.microsoft.com/office/drawing/2014/main" id="{698541FC-8485-DBD5-DD89-E63D700DE4D8}"/>
              </a:ext>
            </a:extLst>
          </p:cNvPr>
          <p:cNvGrpSpPr/>
          <p:nvPr/>
        </p:nvGrpSpPr>
        <p:grpSpPr>
          <a:xfrm>
            <a:off x="1511219" y="4138089"/>
            <a:ext cx="82550" cy="180000"/>
            <a:chOff x="1427247" y="2925844"/>
            <a:chExt cx="82550" cy="85326"/>
          </a:xfrm>
        </p:grpSpPr>
        <p:cxnSp>
          <p:nvCxnSpPr>
            <p:cNvPr id="100" name="Straight Connector 99">
              <a:extLst>
                <a:ext uri="{FF2B5EF4-FFF2-40B4-BE49-F238E27FC236}">
                  <a16:creationId xmlns:a16="http://schemas.microsoft.com/office/drawing/2014/main" id="{59FF9CFA-DF63-8438-2B90-C0B4372CAB76}"/>
                </a:ext>
              </a:extLst>
            </p:cNvPr>
            <p:cNvCxnSpPr>
              <a:cxnSpLocks/>
            </p:cNvCxnSpPr>
            <p:nvPr/>
          </p:nvCxnSpPr>
          <p:spPr>
            <a:xfrm>
              <a:off x="1427247" y="292584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9BF92C69-BA9C-90FF-EA69-43D24551B029}"/>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7D5C9088-8175-F7B0-F889-1BBD9B299C21}"/>
                </a:ext>
              </a:extLst>
            </p:cNvPr>
            <p:cNvCxnSpPr>
              <a:cxnSpLocks/>
            </p:cNvCxnSpPr>
            <p:nvPr/>
          </p:nvCxnSpPr>
          <p:spPr>
            <a:xfrm rot="5400000">
              <a:off x="1427247" y="296799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103" name="TextBox 102">
            <a:extLst>
              <a:ext uri="{FF2B5EF4-FFF2-40B4-BE49-F238E27FC236}">
                <a16:creationId xmlns:a16="http://schemas.microsoft.com/office/drawing/2014/main" id="{E2D53935-EC5D-9FF9-533D-51A60954C3E9}"/>
              </a:ext>
            </a:extLst>
          </p:cNvPr>
          <p:cNvSpPr txBox="1"/>
          <p:nvPr/>
        </p:nvSpPr>
        <p:spPr>
          <a:xfrm>
            <a:off x="2975811" y="3396916"/>
            <a:ext cx="255198" cy="307777"/>
          </a:xfrm>
          <a:prstGeom prst="rect">
            <a:avLst/>
          </a:prstGeom>
          <a:noFill/>
        </p:spPr>
        <p:txBody>
          <a:bodyPr wrap="none" rtlCol="0">
            <a:spAutoFit/>
          </a:bodyPr>
          <a:lstStyle/>
          <a:p>
            <a:pPr rtl="0"/>
            <a:r>
              <a:rPr lang="ja-jp" sz="1400">
                <a:solidFill>
                  <a:schemeClr val="tx1"/>
                </a:solidFill>
                <a:latin typeface="+mn-lt"/>
              </a:rPr>
              <a:t>*</a:t>
            </a:r>
          </a:p>
        </p:txBody>
      </p:sp>
      <p:sp>
        <p:nvSpPr>
          <p:cNvPr id="104" name="TextBox 103">
            <a:extLst>
              <a:ext uri="{FF2B5EF4-FFF2-40B4-BE49-F238E27FC236}">
                <a16:creationId xmlns:a16="http://schemas.microsoft.com/office/drawing/2014/main" id="{AD2BD8A3-BFDE-DBE2-28D8-F3C143636F1D}"/>
              </a:ext>
            </a:extLst>
          </p:cNvPr>
          <p:cNvSpPr txBox="1"/>
          <p:nvPr/>
        </p:nvSpPr>
        <p:spPr>
          <a:xfrm>
            <a:off x="2607911" y="3484085"/>
            <a:ext cx="255198" cy="307777"/>
          </a:xfrm>
          <a:prstGeom prst="rect">
            <a:avLst/>
          </a:prstGeom>
          <a:noFill/>
        </p:spPr>
        <p:txBody>
          <a:bodyPr wrap="none" rtlCol="0">
            <a:spAutoFit/>
          </a:bodyPr>
          <a:lstStyle/>
          <a:p>
            <a:pPr rtl="0"/>
            <a:r>
              <a:rPr lang="ja-jp" sz="1400">
                <a:solidFill>
                  <a:schemeClr val="tx1"/>
                </a:solidFill>
                <a:latin typeface="+mn-lt"/>
              </a:rPr>
              <a:t>*</a:t>
            </a:r>
          </a:p>
        </p:txBody>
      </p:sp>
      <p:sp>
        <p:nvSpPr>
          <p:cNvPr id="105" name="Graphic 126">
            <a:extLst>
              <a:ext uri="{FF2B5EF4-FFF2-40B4-BE49-F238E27FC236}">
                <a16:creationId xmlns:a16="http://schemas.microsoft.com/office/drawing/2014/main" id="{214FD345-73D7-035D-3A4F-68F9C1F4840E}"/>
              </a:ext>
            </a:extLst>
          </p:cNvPr>
          <p:cNvSpPr/>
          <p:nvPr/>
        </p:nvSpPr>
        <p:spPr>
          <a:xfrm>
            <a:off x="970796" y="4129463"/>
            <a:ext cx="2046515" cy="180575"/>
          </a:xfrm>
          <a:custGeom>
            <a:avLst/>
            <a:gdLst>
              <a:gd name="connsiteX0" fmla="*/ 2046516 w 2046515"/>
              <a:gd name="connsiteY0" fmla="*/ 42488 h 180575"/>
              <a:gd name="connsiteX1" fmla="*/ 1703073 w 2046515"/>
              <a:gd name="connsiteY1" fmla="*/ 74355 h 180575"/>
              <a:gd name="connsiteX2" fmla="*/ 1469387 w 2046515"/>
              <a:gd name="connsiteY2" fmla="*/ 99140 h 180575"/>
              <a:gd name="connsiteX3" fmla="*/ 1133021 w 2046515"/>
              <a:gd name="connsiteY3" fmla="*/ 56651 h 180575"/>
              <a:gd name="connsiteX4" fmla="*/ 899336 w 2046515"/>
              <a:gd name="connsiteY4" fmla="*/ 42488 h 180575"/>
              <a:gd name="connsiteX5" fmla="*/ 577133 w 2046515"/>
              <a:gd name="connsiteY5" fmla="*/ 0 h 180575"/>
              <a:gd name="connsiteX6" fmla="*/ 332826 w 2046515"/>
              <a:gd name="connsiteY6" fmla="*/ 95599 h 180575"/>
              <a:gd name="connsiteX7" fmla="*/ 0 w 2046515"/>
              <a:gd name="connsiteY7" fmla="*/ 180576 h 180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46515" h="180575">
                <a:moveTo>
                  <a:pt x="2046516" y="42488"/>
                </a:moveTo>
                <a:lnTo>
                  <a:pt x="1703073" y="74355"/>
                </a:lnTo>
                <a:lnTo>
                  <a:pt x="1469387" y="99140"/>
                </a:lnTo>
                <a:lnTo>
                  <a:pt x="1133021" y="56651"/>
                </a:lnTo>
                <a:lnTo>
                  <a:pt x="899336" y="42488"/>
                </a:lnTo>
                <a:lnTo>
                  <a:pt x="577133" y="0"/>
                </a:lnTo>
                <a:lnTo>
                  <a:pt x="332826" y="95599"/>
                </a:lnTo>
                <a:lnTo>
                  <a:pt x="0" y="180576"/>
                </a:lnTo>
              </a:path>
            </a:pathLst>
          </a:custGeom>
          <a:ln w="127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06" name="Graphic 129">
            <a:extLst>
              <a:ext uri="{FF2B5EF4-FFF2-40B4-BE49-F238E27FC236}">
                <a16:creationId xmlns:a16="http://schemas.microsoft.com/office/drawing/2014/main" id="{3DB3A4F0-5B15-7198-0078-E4997F79686B}"/>
              </a:ext>
            </a:extLst>
          </p:cNvPr>
          <p:cNvSpPr/>
          <p:nvPr/>
        </p:nvSpPr>
        <p:spPr>
          <a:xfrm>
            <a:off x="994968" y="4264377"/>
            <a:ext cx="2050058" cy="134546"/>
          </a:xfrm>
          <a:custGeom>
            <a:avLst/>
            <a:gdLst>
              <a:gd name="connsiteX0" fmla="*/ 2050058 w 2050058"/>
              <a:gd name="connsiteY0" fmla="*/ 134546 h 134546"/>
              <a:gd name="connsiteX1" fmla="*/ 1646427 w 2050058"/>
              <a:gd name="connsiteY1" fmla="*/ 131006 h 134546"/>
              <a:gd name="connsiteX2" fmla="*/ 1483549 w 2050058"/>
              <a:gd name="connsiteY2" fmla="*/ 92058 h 134546"/>
              <a:gd name="connsiteX3" fmla="*/ 1133020 w 2050058"/>
              <a:gd name="connsiteY3" fmla="*/ 99139 h 134546"/>
              <a:gd name="connsiteX4" fmla="*/ 902877 w 2050058"/>
              <a:gd name="connsiteY4" fmla="*/ 0 h 134546"/>
              <a:gd name="connsiteX5" fmla="*/ 566511 w 2050058"/>
              <a:gd name="connsiteY5" fmla="*/ 3541 h 134546"/>
              <a:gd name="connsiteX6" fmla="*/ 315122 w 2050058"/>
              <a:gd name="connsiteY6" fmla="*/ 24785 h 134546"/>
              <a:gd name="connsiteX7" fmla="*/ 0 w 2050058"/>
              <a:gd name="connsiteY7" fmla="*/ 67273 h 134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50058" h="134546">
                <a:moveTo>
                  <a:pt x="2050058" y="134546"/>
                </a:moveTo>
                <a:lnTo>
                  <a:pt x="1646427" y="131006"/>
                </a:lnTo>
                <a:lnTo>
                  <a:pt x="1483549" y="92058"/>
                </a:lnTo>
                <a:lnTo>
                  <a:pt x="1133020" y="99139"/>
                </a:lnTo>
                <a:lnTo>
                  <a:pt x="902877" y="0"/>
                </a:lnTo>
                <a:lnTo>
                  <a:pt x="566511" y="3541"/>
                </a:lnTo>
                <a:lnTo>
                  <a:pt x="315122" y="24785"/>
                </a:lnTo>
                <a:lnTo>
                  <a:pt x="0" y="67273"/>
                </a:lnTo>
              </a:path>
            </a:pathLst>
          </a:custGeom>
          <a:ln w="12700">
            <a:solidFill>
              <a:srgbClr val="00A2E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nvGrpSpPr>
          <p:cNvPr id="107" name="Group 106">
            <a:extLst>
              <a:ext uri="{FF2B5EF4-FFF2-40B4-BE49-F238E27FC236}">
                <a16:creationId xmlns:a16="http://schemas.microsoft.com/office/drawing/2014/main" id="{588CC2E7-5F18-0D21-AEF8-E840E7BA996A}"/>
              </a:ext>
            </a:extLst>
          </p:cNvPr>
          <p:cNvGrpSpPr/>
          <p:nvPr/>
        </p:nvGrpSpPr>
        <p:grpSpPr>
          <a:xfrm>
            <a:off x="2981325" y="4112355"/>
            <a:ext cx="82550" cy="144000"/>
            <a:chOff x="1427247" y="2925844"/>
            <a:chExt cx="82550" cy="85326"/>
          </a:xfrm>
        </p:grpSpPr>
        <p:cxnSp>
          <p:nvCxnSpPr>
            <p:cNvPr id="108" name="Straight Connector 107">
              <a:extLst>
                <a:ext uri="{FF2B5EF4-FFF2-40B4-BE49-F238E27FC236}">
                  <a16:creationId xmlns:a16="http://schemas.microsoft.com/office/drawing/2014/main" id="{40278B4A-1613-6268-59C5-5B3C2E035B30}"/>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3CFF202C-BFD1-5449-6E67-6B03F3779112}"/>
                </a:ext>
              </a:extLst>
            </p:cNvPr>
            <p:cNvCxnSpPr>
              <a:cxnSpLocks/>
            </p:cNvCxnSpPr>
            <p:nvPr/>
          </p:nvCxnSpPr>
          <p:spPr>
            <a:xfrm>
              <a:off x="1427247" y="301117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E34D2CE3-E88A-03C9-8EFB-BCE3AEBDEB26}"/>
                </a:ext>
              </a:extLst>
            </p:cNvPr>
            <p:cNvCxnSpPr>
              <a:cxnSpLocks/>
            </p:cNvCxnSpPr>
            <p:nvPr/>
          </p:nvCxnSpPr>
          <p:spPr>
            <a:xfrm rot="5400000">
              <a:off x="1427247" y="296799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11" name="Group 110">
            <a:extLst>
              <a:ext uri="{FF2B5EF4-FFF2-40B4-BE49-F238E27FC236}">
                <a16:creationId xmlns:a16="http://schemas.microsoft.com/office/drawing/2014/main" id="{277261F8-6E6B-A8C9-1336-B40423C9B7D6}"/>
              </a:ext>
            </a:extLst>
          </p:cNvPr>
          <p:cNvGrpSpPr/>
          <p:nvPr/>
        </p:nvGrpSpPr>
        <p:grpSpPr>
          <a:xfrm>
            <a:off x="2639773" y="4156805"/>
            <a:ext cx="82550" cy="108000"/>
            <a:chOff x="1427247" y="2925844"/>
            <a:chExt cx="82550" cy="85326"/>
          </a:xfrm>
        </p:grpSpPr>
        <p:cxnSp>
          <p:nvCxnSpPr>
            <p:cNvPr id="112" name="Straight Connector 111">
              <a:extLst>
                <a:ext uri="{FF2B5EF4-FFF2-40B4-BE49-F238E27FC236}">
                  <a16:creationId xmlns:a16="http://schemas.microsoft.com/office/drawing/2014/main" id="{6764A46F-3A37-0E16-A680-8776084AC665}"/>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549206C6-D47B-12A2-4A97-8E87EC4C0F79}"/>
                </a:ext>
              </a:extLst>
            </p:cNvPr>
            <p:cNvCxnSpPr>
              <a:cxnSpLocks/>
            </p:cNvCxnSpPr>
            <p:nvPr/>
          </p:nvCxnSpPr>
          <p:spPr>
            <a:xfrm>
              <a:off x="1427247" y="301117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08EE4852-DC01-A882-FA24-1B08A7DDC7D2}"/>
                </a:ext>
              </a:extLst>
            </p:cNvPr>
            <p:cNvCxnSpPr>
              <a:cxnSpLocks/>
            </p:cNvCxnSpPr>
            <p:nvPr/>
          </p:nvCxnSpPr>
          <p:spPr>
            <a:xfrm rot="5400000">
              <a:off x="1427247" y="296799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15" name="Group 114">
            <a:extLst>
              <a:ext uri="{FF2B5EF4-FFF2-40B4-BE49-F238E27FC236}">
                <a16:creationId xmlns:a16="http://schemas.microsoft.com/office/drawing/2014/main" id="{1EA72A93-992D-9FE9-E9ED-5B68F6CC2559}"/>
              </a:ext>
            </a:extLst>
          </p:cNvPr>
          <p:cNvGrpSpPr/>
          <p:nvPr/>
        </p:nvGrpSpPr>
        <p:grpSpPr>
          <a:xfrm>
            <a:off x="2408266" y="4180473"/>
            <a:ext cx="82550" cy="108000"/>
            <a:chOff x="1427247" y="2925844"/>
            <a:chExt cx="82550" cy="85326"/>
          </a:xfrm>
        </p:grpSpPr>
        <p:cxnSp>
          <p:nvCxnSpPr>
            <p:cNvPr id="116" name="Straight Connector 115">
              <a:extLst>
                <a:ext uri="{FF2B5EF4-FFF2-40B4-BE49-F238E27FC236}">
                  <a16:creationId xmlns:a16="http://schemas.microsoft.com/office/drawing/2014/main" id="{5B359148-4A6E-0838-02C1-C37DDAA4BE46}"/>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C770A559-C890-82B9-2941-3B88A5F91C2C}"/>
                </a:ext>
              </a:extLst>
            </p:cNvPr>
            <p:cNvCxnSpPr>
              <a:cxnSpLocks/>
            </p:cNvCxnSpPr>
            <p:nvPr/>
          </p:nvCxnSpPr>
          <p:spPr>
            <a:xfrm>
              <a:off x="1427247" y="301117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CD234A7B-2284-6A06-E582-8153D72486B5}"/>
                </a:ext>
              </a:extLst>
            </p:cNvPr>
            <p:cNvCxnSpPr>
              <a:cxnSpLocks/>
            </p:cNvCxnSpPr>
            <p:nvPr/>
          </p:nvCxnSpPr>
          <p:spPr>
            <a:xfrm rot="5400000">
              <a:off x="1427247" y="296799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a16="http://schemas.microsoft.com/office/drawing/2014/main" id="{2899E909-37CF-A166-3CA5-0A7E96BC5671}"/>
              </a:ext>
            </a:extLst>
          </p:cNvPr>
          <p:cNvGrpSpPr/>
          <p:nvPr/>
        </p:nvGrpSpPr>
        <p:grpSpPr>
          <a:xfrm>
            <a:off x="1846149" y="4130251"/>
            <a:ext cx="82550" cy="108000"/>
            <a:chOff x="1427247" y="2925844"/>
            <a:chExt cx="82550" cy="85326"/>
          </a:xfrm>
        </p:grpSpPr>
        <p:cxnSp>
          <p:nvCxnSpPr>
            <p:cNvPr id="124" name="Straight Connector 123">
              <a:extLst>
                <a:ext uri="{FF2B5EF4-FFF2-40B4-BE49-F238E27FC236}">
                  <a16:creationId xmlns:a16="http://schemas.microsoft.com/office/drawing/2014/main" id="{99BFDAD4-D460-EF06-77A1-E1D0D1C02A13}"/>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18BA9279-AB16-BE61-1128-14E6C6B2E3CE}"/>
                </a:ext>
              </a:extLst>
            </p:cNvPr>
            <p:cNvCxnSpPr>
              <a:cxnSpLocks/>
            </p:cNvCxnSpPr>
            <p:nvPr/>
          </p:nvCxnSpPr>
          <p:spPr>
            <a:xfrm>
              <a:off x="1427247" y="301117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BA356D7B-6A45-D465-8666-F93B96337EE0}"/>
                </a:ext>
              </a:extLst>
            </p:cNvPr>
            <p:cNvCxnSpPr>
              <a:cxnSpLocks/>
            </p:cNvCxnSpPr>
            <p:nvPr/>
          </p:nvCxnSpPr>
          <p:spPr>
            <a:xfrm rot="5400000">
              <a:off x="1427247" y="296799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27" name="Group 126">
            <a:extLst>
              <a:ext uri="{FF2B5EF4-FFF2-40B4-BE49-F238E27FC236}">
                <a16:creationId xmlns:a16="http://schemas.microsoft.com/office/drawing/2014/main" id="{55EE6F67-12A7-F793-446F-F3693716121F}"/>
              </a:ext>
            </a:extLst>
          </p:cNvPr>
          <p:cNvGrpSpPr/>
          <p:nvPr/>
        </p:nvGrpSpPr>
        <p:grpSpPr>
          <a:xfrm>
            <a:off x="1509756" y="4079451"/>
            <a:ext cx="82550" cy="108000"/>
            <a:chOff x="1427247" y="2925844"/>
            <a:chExt cx="82550" cy="85326"/>
          </a:xfrm>
        </p:grpSpPr>
        <p:cxnSp>
          <p:nvCxnSpPr>
            <p:cNvPr id="128" name="Straight Connector 127">
              <a:extLst>
                <a:ext uri="{FF2B5EF4-FFF2-40B4-BE49-F238E27FC236}">
                  <a16:creationId xmlns:a16="http://schemas.microsoft.com/office/drawing/2014/main" id="{84791DF0-BAB2-733C-D0A9-B7570C5DA57F}"/>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2E9B659B-6DB4-6187-02F8-948651FC12E9}"/>
                </a:ext>
              </a:extLst>
            </p:cNvPr>
            <p:cNvCxnSpPr>
              <a:cxnSpLocks/>
            </p:cNvCxnSpPr>
            <p:nvPr/>
          </p:nvCxnSpPr>
          <p:spPr>
            <a:xfrm>
              <a:off x="1427247" y="301117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E055C71F-D31D-65F9-4D25-CFB3C87EAAC8}"/>
                </a:ext>
              </a:extLst>
            </p:cNvPr>
            <p:cNvCxnSpPr>
              <a:cxnSpLocks/>
            </p:cNvCxnSpPr>
            <p:nvPr/>
          </p:nvCxnSpPr>
          <p:spPr>
            <a:xfrm rot="5400000">
              <a:off x="1427247" y="296799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31" name="Group 130">
            <a:extLst>
              <a:ext uri="{FF2B5EF4-FFF2-40B4-BE49-F238E27FC236}">
                <a16:creationId xmlns:a16="http://schemas.microsoft.com/office/drawing/2014/main" id="{E77999C9-170A-0B2B-5889-4E55D163387B}"/>
              </a:ext>
            </a:extLst>
          </p:cNvPr>
          <p:cNvGrpSpPr/>
          <p:nvPr/>
        </p:nvGrpSpPr>
        <p:grpSpPr>
          <a:xfrm>
            <a:off x="1261825" y="4167196"/>
            <a:ext cx="82550" cy="108000"/>
            <a:chOff x="1427247" y="2925844"/>
            <a:chExt cx="82550" cy="85326"/>
          </a:xfrm>
        </p:grpSpPr>
        <p:cxnSp>
          <p:nvCxnSpPr>
            <p:cNvPr id="132" name="Straight Connector 131">
              <a:extLst>
                <a:ext uri="{FF2B5EF4-FFF2-40B4-BE49-F238E27FC236}">
                  <a16:creationId xmlns:a16="http://schemas.microsoft.com/office/drawing/2014/main" id="{A2247467-C622-918A-3B01-B416AABDA72A}"/>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B0613494-39AE-20B9-456D-D7F97B86CADD}"/>
                </a:ext>
              </a:extLst>
            </p:cNvPr>
            <p:cNvCxnSpPr>
              <a:cxnSpLocks/>
            </p:cNvCxnSpPr>
            <p:nvPr/>
          </p:nvCxnSpPr>
          <p:spPr>
            <a:xfrm>
              <a:off x="1427247" y="301117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739D45AB-4647-9C88-B7B6-F89F9B5844DF}"/>
                </a:ext>
              </a:extLst>
            </p:cNvPr>
            <p:cNvCxnSpPr>
              <a:cxnSpLocks/>
            </p:cNvCxnSpPr>
            <p:nvPr/>
          </p:nvCxnSpPr>
          <p:spPr>
            <a:xfrm rot="5400000">
              <a:off x="1427247" y="296799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35" name="Group 134">
            <a:extLst>
              <a:ext uri="{FF2B5EF4-FFF2-40B4-BE49-F238E27FC236}">
                <a16:creationId xmlns:a16="http://schemas.microsoft.com/office/drawing/2014/main" id="{257C1FC4-EAB4-7691-047A-B90C98A907BF}"/>
              </a:ext>
            </a:extLst>
          </p:cNvPr>
          <p:cNvGrpSpPr/>
          <p:nvPr/>
        </p:nvGrpSpPr>
        <p:grpSpPr>
          <a:xfrm>
            <a:off x="951245" y="4264316"/>
            <a:ext cx="82550" cy="81809"/>
            <a:chOff x="1427247" y="2925844"/>
            <a:chExt cx="82550" cy="64635"/>
          </a:xfrm>
        </p:grpSpPr>
        <p:cxnSp>
          <p:nvCxnSpPr>
            <p:cNvPr id="136" name="Straight Connector 135">
              <a:extLst>
                <a:ext uri="{FF2B5EF4-FFF2-40B4-BE49-F238E27FC236}">
                  <a16:creationId xmlns:a16="http://schemas.microsoft.com/office/drawing/2014/main" id="{55D6F189-F516-DB29-97F0-0022D021E80C}"/>
                </a:ext>
              </a:extLst>
            </p:cNvPr>
            <p:cNvCxnSpPr>
              <a:cxnSpLocks/>
            </p:cNvCxnSpPr>
            <p:nvPr/>
          </p:nvCxnSpPr>
          <p:spPr>
            <a:xfrm>
              <a:off x="1427247" y="2925844"/>
              <a:ext cx="82550" cy="0"/>
            </a:xfrm>
            <a:prstGeom prst="line">
              <a:avLst/>
            </a:prstGeom>
            <a:ln>
              <a:solidFill>
                <a:srgbClr val="D52B1E"/>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3F4412E8-B0AC-88E0-F6B6-E36D72ACCEEE}"/>
                </a:ext>
              </a:extLst>
            </p:cNvPr>
            <p:cNvCxnSpPr>
              <a:cxnSpLocks/>
            </p:cNvCxnSpPr>
            <p:nvPr/>
          </p:nvCxnSpPr>
          <p:spPr>
            <a:xfrm>
              <a:off x="1427247" y="2990479"/>
              <a:ext cx="82550"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39" name="Rectangle 138">
            <a:extLst>
              <a:ext uri="{FF2B5EF4-FFF2-40B4-BE49-F238E27FC236}">
                <a16:creationId xmlns:a16="http://schemas.microsoft.com/office/drawing/2014/main" id="{FC2C03FC-FDC2-8E51-0EFB-982BE25C2847}"/>
              </a:ext>
            </a:extLst>
          </p:cNvPr>
          <p:cNvSpPr>
            <a:spLocks noChangeAspect="1"/>
          </p:cNvSpPr>
          <p:nvPr/>
        </p:nvSpPr>
        <p:spPr>
          <a:xfrm>
            <a:off x="2994805" y="4150129"/>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0" name="Rectangle 139">
            <a:extLst>
              <a:ext uri="{FF2B5EF4-FFF2-40B4-BE49-F238E27FC236}">
                <a16:creationId xmlns:a16="http://schemas.microsoft.com/office/drawing/2014/main" id="{EB6EFFA3-0C5F-F5A0-C8E9-D59D9F6F9C51}"/>
              </a:ext>
            </a:extLst>
          </p:cNvPr>
          <p:cNvSpPr>
            <a:spLocks noChangeAspect="1"/>
          </p:cNvSpPr>
          <p:nvPr/>
        </p:nvSpPr>
        <p:spPr>
          <a:xfrm>
            <a:off x="2654048" y="4170911"/>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1" name="Rectangle 140">
            <a:extLst>
              <a:ext uri="{FF2B5EF4-FFF2-40B4-BE49-F238E27FC236}">
                <a16:creationId xmlns:a16="http://schemas.microsoft.com/office/drawing/2014/main" id="{6895C756-241A-F57C-A1AC-B8CB151EAA8A}"/>
              </a:ext>
            </a:extLst>
          </p:cNvPr>
          <p:cNvSpPr>
            <a:spLocks noChangeAspect="1"/>
          </p:cNvSpPr>
          <p:nvPr/>
        </p:nvSpPr>
        <p:spPr>
          <a:xfrm>
            <a:off x="2422151" y="4198620"/>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2" name="Rectangle 141">
            <a:extLst>
              <a:ext uri="{FF2B5EF4-FFF2-40B4-BE49-F238E27FC236}">
                <a16:creationId xmlns:a16="http://schemas.microsoft.com/office/drawing/2014/main" id="{37B782BF-778C-9D01-C270-FC9A1B7DDDD1}"/>
              </a:ext>
            </a:extLst>
          </p:cNvPr>
          <p:cNvSpPr>
            <a:spLocks noChangeAspect="1"/>
          </p:cNvSpPr>
          <p:nvPr/>
        </p:nvSpPr>
        <p:spPr>
          <a:xfrm>
            <a:off x="2085229" y="4170911"/>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3" name="Rectangle 142">
            <a:extLst>
              <a:ext uri="{FF2B5EF4-FFF2-40B4-BE49-F238E27FC236}">
                <a16:creationId xmlns:a16="http://schemas.microsoft.com/office/drawing/2014/main" id="{3D410467-ED09-7716-2BC0-E60629BCBECA}"/>
              </a:ext>
            </a:extLst>
          </p:cNvPr>
          <p:cNvSpPr>
            <a:spLocks noChangeAspect="1"/>
          </p:cNvSpPr>
          <p:nvPr/>
        </p:nvSpPr>
        <p:spPr>
          <a:xfrm>
            <a:off x="1860424" y="4152438"/>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4" name="Rectangle 143">
            <a:extLst>
              <a:ext uri="{FF2B5EF4-FFF2-40B4-BE49-F238E27FC236}">
                <a16:creationId xmlns:a16="http://schemas.microsoft.com/office/drawing/2014/main" id="{B0385174-40BA-D7DD-B7AE-5F4DB6C5E220}"/>
              </a:ext>
            </a:extLst>
          </p:cNvPr>
          <p:cNvSpPr>
            <a:spLocks noChangeAspect="1"/>
          </p:cNvSpPr>
          <p:nvPr/>
        </p:nvSpPr>
        <p:spPr>
          <a:xfrm>
            <a:off x="1521460" y="4108565"/>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5" name="Rectangle 144">
            <a:extLst>
              <a:ext uri="{FF2B5EF4-FFF2-40B4-BE49-F238E27FC236}">
                <a16:creationId xmlns:a16="http://schemas.microsoft.com/office/drawing/2014/main" id="{9951E606-6198-92AB-7C37-BD8C79FE447B}"/>
              </a:ext>
            </a:extLst>
          </p:cNvPr>
          <p:cNvSpPr>
            <a:spLocks noChangeAspect="1"/>
          </p:cNvSpPr>
          <p:nvPr/>
        </p:nvSpPr>
        <p:spPr>
          <a:xfrm>
            <a:off x="1276100" y="4194001"/>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6" name="Rectangle 145">
            <a:extLst>
              <a:ext uri="{FF2B5EF4-FFF2-40B4-BE49-F238E27FC236}">
                <a16:creationId xmlns:a16="http://schemas.microsoft.com/office/drawing/2014/main" id="{A7F75CD8-9DCF-5ED9-CF20-2132D30C8353}"/>
              </a:ext>
            </a:extLst>
          </p:cNvPr>
          <p:cNvSpPr>
            <a:spLocks noChangeAspect="1"/>
          </p:cNvSpPr>
          <p:nvPr/>
        </p:nvSpPr>
        <p:spPr>
          <a:xfrm>
            <a:off x="969729" y="4281746"/>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7" name="Isosceles Triangle 146">
            <a:extLst>
              <a:ext uri="{FF2B5EF4-FFF2-40B4-BE49-F238E27FC236}">
                <a16:creationId xmlns:a16="http://schemas.microsoft.com/office/drawing/2014/main" id="{4ADCA9A6-8DBB-2F84-0871-07B304F60667}"/>
              </a:ext>
            </a:extLst>
          </p:cNvPr>
          <p:cNvSpPr>
            <a:spLocks noChangeAspect="1"/>
          </p:cNvSpPr>
          <p:nvPr/>
        </p:nvSpPr>
        <p:spPr>
          <a:xfrm>
            <a:off x="1261340" y="4249881"/>
            <a:ext cx="83520" cy="72000"/>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9" name="Isosceles Triangle 148">
            <a:extLst>
              <a:ext uri="{FF2B5EF4-FFF2-40B4-BE49-F238E27FC236}">
                <a16:creationId xmlns:a16="http://schemas.microsoft.com/office/drawing/2014/main" id="{BE40CF7D-AB8E-D97C-A0BA-BC30418D743F}"/>
              </a:ext>
            </a:extLst>
          </p:cNvPr>
          <p:cNvSpPr>
            <a:spLocks noChangeAspect="1"/>
          </p:cNvSpPr>
          <p:nvPr/>
        </p:nvSpPr>
        <p:spPr>
          <a:xfrm>
            <a:off x="1845664" y="4219862"/>
            <a:ext cx="83520" cy="72000"/>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0" name="Isosceles Triangle 149">
            <a:extLst>
              <a:ext uri="{FF2B5EF4-FFF2-40B4-BE49-F238E27FC236}">
                <a16:creationId xmlns:a16="http://schemas.microsoft.com/office/drawing/2014/main" id="{73462412-07E2-3A54-9717-33512A428773}"/>
              </a:ext>
            </a:extLst>
          </p:cNvPr>
          <p:cNvSpPr>
            <a:spLocks noChangeAspect="1"/>
          </p:cNvSpPr>
          <p:nvPr/>
        </p:nvSpPr>
        <p:spPr>
          <a:xfrm>
            <a:off x="2070469" y="4321462"/>
            <a:ext cx="83520" cy="72000"/>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1" name="Isosceles Triangle 150">
            <a:extLst>
              <a:ext uri="{FF2B5EF4-FFF2-40B4-BE49-F238E27FC236}">
                <a16:creationId xmlns:a16="http://schemas.microsoft.com/office/drawing/2014/main" id="{59DBDA39-2C29-1892-B178-215859435664}"/>
              </a:ext>
            </a:extLst>
          </p:cNvPr>
          <p:cNvSpPr>
            <a:spLocks noChangeAspect="1"/>
          </p:cNvSpPr>
          <p:nvPr/>
        </p:nvSpPr>
        <p:spPr>
          <a:xfrm>
            <a:off x="2411707" y="4321462"/>
            <a:ext cx="83520" cy="72000"/>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2" name="Isosceles Triangle 151">
            <a:extLst>
              <a:ext uri="{FF2B5EF4-FFF2-40B4-BE49-F238E27FC236}">
                <a16:creationId xmlns:a16="http://schemas.microsoft.com/office/drawing/2014/main" id="{3AB7EC6E-A479-28B9-56DE-CD5D743078D7}"/>
              </a:ext>
            </a:extLst>
          </p:cNvPr>
          <p:cNvSpPr>
            <a:spLocks noChangeAspect="1"/>
          </p:cNvSpPr>
          <p:nvPr/>
        </p:nvSpPr>
        <p:spPr>
          <a:xfrm>
            <a:off x="2639288" y="4356099"/>
            <a:ext cx="83520" cy="72000"/>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3" name="Isosceles Triangle 152">
            <a:extLst>
              <a:ext uri="{FF2B5EF4-FFF2-40B4-BE49-F238E27FC236}">
                <a16:creationId xmlns:a16="http://schemas.microsoft.com/office/drawing/2014/main" id="{DA7A1D02-3867-AFD7-792D-65C3FD3A3B27}"/>
              </a:ext>
            </a:extLst>
          </p:cNvPr>
          <p:cNvSpPr>
            <a:spLocks noChangeAspect="1"/>
          </p:cNvSpPr>
          <p:nvPr/>
        </p:nvSpPr>
        <p:spPr>
          <a:xfrm>
            <a:off x="2986887" y="4349173"/>
            <a:ext cx="83520" cy="72000"/>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4" name="TextBox 153">
            <a:extLst>
              <a:ext uri="{FF2B5EF4-FFF2-40B4-BE49-F238E27FC236}">
                <a16:creationId xmlns:a16="http://schemas.microsoft.com/office/drawing/2014/main" id="{592054AA-89EA-6534-8924-EAAA171D94CC}"/>
              </a:ext>
            </a:extLst>
          </p:cNvPr>
          <p:cNvSpPr txBox="1"/>
          <p:nvPr/>
        </p:nvSpPr>
        <p:spPr>
          <a:xfrm>
            <a:off x="2971598" y="3976593"/>
            <a:ext cx="255198" cy="307777"/>
          </a:xfrm>
          <a:prstGeom prst="rect">
            <a:avLst/>
          </a:prstGeom>
          <a:noFill/>
        </p:spPr>
        <p:txBody>
          <a:bodyPr wrap="none" rtlCol="0">
            <a:spAutoFit/>
          </a:bodyPr>
          <a:lstStyle/>
          <a:p>
            <a:pPr rtl="0"/>
            <a:r>
              <a:rPr lang="ja-jp" sz="1400">
                <a:solidFill>
                  <a:schemeClr val="tx1"/>
                </a:solidFill>
                <a:latin typeface="+mn-lt"/>
              </a:rPr>
              <a:t>*</a:t>
            </a:r>
          </a:p>
        </p:txBody>
      </p:sp>
      <p:sp>
        <p:nvSpPr>
          <p:cNvPr id="155" name="TextBox 154">
            <a:extLst>
              <a:ext uri="{FF2B5EF4-FFF2-40B4-BE49-F238E27FC236}">
                <a16:creationId xmlns:a16="http://schemas.microsoft.com/office/drawing/2014/main" id="{92C508E8-32AE-10C8-59AA-8FA04B2B44BD}"/>
              </a:ext>
            </a:extLst>
          </p:cNvPr>
          <p:cNvSpPr txBox="1"/>
          <p:nvPr/>
        </p:nvSpPr>
        <p:spPr>
          <a:xfrm>
            <a:off x="2735510" y="4063189"/>
            <a:ext cx="70532" cy="215444"/>
          </a:xfrm>
          <a:prstGeom prst="rect">
            <a:avLst/>
          </a:prstGeom>
          <a:noFill/>
        </p:spPr>
        <p:txBody>
          <a:bodyPr wrap="none" lIns="0" tIns="0" rIns="0" bIns="0" rtlCol="0">
            <a:spAutoFit/>
          </a:bodyPr>
          <a:lstStyle/>
          <a:p>
            <a:pPr rtl="0"/>
            <a:r>
              <a:rPr lang="ja-jp" sz="1400">
                <a:solidFill>
                  <a:schemeClr val="tx1"/>
                </a:solidFill>
                <a:latin typeface="+mn-lt"/>
              </a:rPr>
              <a:t>*</a:t>
            </a:r>
          </a:p>
        </p:txBody>
      </p:sp>
      <p:sp>
        <p:nvSpPr>
          <p:cNvPr id="156" name="TextBox 155">
            <a:extLst>
              <a:ext uri="{FF2B5EF4-FFF2-40B4-BE49-F238E27FC236}">
                <a16:creationId xmlns:a16="http://schemas.microsoft.com/office/drawing/2014/main" id="{EE417908-7F51-E50B-04C2-15D107493F8C}"/>
              </a:ext>
            </a:extLst>
          </p:cNvPr>
          <p:cNvSpPr txBox="1"/>
          <p:nvPr/>
        </p:nvSpPr>
        <p:spPr>
          <a:xfrm>
            <a:off x="2737125" y="4351663"/>
            <a:ext cx="89768" cy="276999"/>
          </a:xfrm>
          <a:prstGeom prst="rect">
            <a:avLst/>
          </a:prstGeom>
          <a:noFill/>
        </p:spPr>
        <p:txBody>
          <a:bodyPr wrap="none" lIns="0" tIns="0" rIns="0" bIns="0" rtlCol="0">
            <a:spAutoFit/>
          </a:bodyPr>
          <a:lstStyle/>
          <a:p>
            <a:pPr rtl="0"/>
            <a:r>
              <a:rPr lang="ja-jp">
                <a:latin typeface="+mn-lt"/>
              </a:rPr>
              <a:t>*</a:t>
            </a:r>
          </a:p>
        </p:txBody>
      </p:sp>
      <p:sp>
        <p:nvSpPr>
          <p:cNvPr id="157" name="TextBox 156">
            <a:extLst>
              <a:ext uri="{FF2B5EF4-FFF2-40B4-BE49-F238E27FC236}">
                <a16:creationId xmlns:a16="http://schemas.microsoft.com/office/drawing/2014/main" id="{6DF52DF7-8071-0912-9C48-DF26AB177929}"/>
              </a:ext>
            </a:extLst>
          </p:cNvPr>
          <p:cNvSpPr txBox="1"/>
          <p:nvPr/>
        </p:nvSpPr>
        <p:spPr>
          <a:xfrm>
            <a:off x="2736247" y="4372032"/>
            <a:ext cx="137858" cy="215444"/>
          </a:xfrm>
          <a:prstGeom prst="rect">
            <a:avLst/>
          </a:prstGeom>
          <a:noFill/>
        </p:spPr>
        <p:txBody>
          <a:bodyPr wrap="none" lIns="0" tIns="0" rIns="0" bIns="0" rtlCol="0">
            <a:spAutoFit/>
          </a:bodyPr>
          <a:lstStyle/>
          <a:p>
            <a:pPr rtl="0"/>
            <a:r>
              <a:rPr lang="ja-jp" sz="1400">
                <a:solidFill>
                  <a:schemeClr val="tx1"/>
                </a:solidFill>
                <a:latin typeface="+mn-lt"/>
              </a:rPr>
              <a:t>*</a:t>
            </a:r>
            <a:r>
              <a:rPr lang="ja-jp" sz="1400" baseline="30000">
                <a:solidFill>
                  <a:schemeClr val="tx1"/>
                </a:solidFill>
                <a:latin typeface="+mn-lt"/>
              </a:rPr>
              <a:t>#</a:t>
            </a:r>
          </a:p>
        </p:txBody>
      </p:sp>
      <p:sp>
        <p:nvSpPr>
          <p:cNvPr id="160" name="Freeform 21">
            <a:extLst>
              <a:ext uri="{FF2B5EF4-FFF2-40B4-BE49-F238E27FC236}">
                <a16:creationId xmlns:a16="http://schemas.microsoft.com/office/drawing/2014/main" id="{373BF926-6341-6851-6FB1-001A393990B5}"/>
              </a:ext>
            </a:extLst>
          </p:cNvPr>
          <p:cNvSpPr>
            <a:spLocks/>
          </p:cNvSpPr>
          <p:nvPr/>
        </p:nvSpPr>
        <p:spPr bwMode="auto">
          <a:xfrm>
            <a:off x="3975582" y="2480253"/>
            <a:ext cx="1968018" cy="236359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sp>
        <p:nvSpPr>
          <p:cNvPr id="161" name="Line 6">
            <a:extLst>
              <a:ext uri="{FF2B5EF4-FFF2-40B4-BE49-F238E27FC236}">
                <a16:creationId xmlns:a16="http://schemas.microsoft.com/office/drawing/2014/main" id="{61A58DDB-7480-2873-622A-CF7AF6A9A000}"/>
              </a:ext>
            </a:extLst>
          </p:cNvPr>
          <p:cNvSpPr>
            <a:spLocks noChangeShapeType="1"/>
          </p:cNvSpPr>
          <p:nvPr/>
        </p:nvSpPr>
        <p:spPr bwMode="auto">
          <a:xfrm>
            <a:off x="3907834" y="2494323"/>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162" name="Line 7">
            <a:extLst>
              <a:ext uri="{FF2B5EF4-FFF2-40B4-BE49-F238E27FC236}">
                <a16:creationId xmlns:a16="http://schemas.microsoft.com/office/drawing/2014/main" id="{DF4507F9-850B-9464-FB14-1F15ED1C7A49}"/>
              </a:ext>
            </a:extLst>
          </p:cNvPr>
          <p:cNvSpPr>
            <a:spLocks noChangeShapeType="1"/>
          </p:cNvSpPr>
          <p:nvPr/>
        </p:nvSpPr>
        <p:spPr bwMode="auto">
          <a:xfrm>
            <a:off x="3907834" y="2896002"/>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163" name="Line 8">
            <a:extLst>
              <a:ext uri="{FF2B5EF4-FFF2-40B4-BE49-F238E27FC236}">
                <a16:creationId xmlns:a16="http://schemas.microsoft.com/office/drawing/2014/main" id="{9337B8C6-93A6-DD56-E0A6-4375C424E486}"/>
              </a:ext>
            </a:extLst>
          </p:cNvPr>
          <p:cNvSpPr>
            <a:spLocks noChangeShapeType="1"/>
          </p:cNvSpPr>
          <p:nvPr/>
        </p:nvSpPr>
        <p:spPr bwMode="auto">
          <a:xfrm>
            <a:off x="3907834" y="3279646"/>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164" name="Line 9">
            <a:extLst>
              <a:ext uri="{FF2B5EF4-FFF2-40B4-BE49-F238E27FC236}">
                <a16:creationId xmlns:a16="http://schemas.microsoft.com/office/drawing/2014/main" id="{2C55F22F-9BBB-8966-8633-2972901A5DA4}"/>
              </a:ext>
            </a:extLst>
          </p:cNvPr>
          <p:cNvSpPr>
            <a:spLocks noChangeShapeType="1"/>
          </p:cNvSpPr>
          <p:nvPr/>
        </p:nvSpPr>
        <p:spPr bwMode="auto">
          <a:xfrm>
            <a:off x="3907834" y="3675688"/>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165" name="Line 10">
            <a:extLst>
              <a:ext uri="{FF2B5EF4-FFF2-40B4-BE49-F238E27FC236}">
                <a16:creationId xmlns:a16="http://schemas.microsoft.com/office/drawing/2014/main" id="{5D165969-87E1-EE61-04FE-C01AB079C540}"/>
              </a:ext>
            </a:extLst>
          </p:cNvPr>
          <p:cNvSpPr>
            <a:spLocks noChangeShapeType="1"/>
          </p:cNvSpPr>
          <p:nvPr/>
        </p:nvSpPr>
        <p:spPr bwMode="auto">
          <a:xfrm>
            <a:off x="3907834" y="4063467"/>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166" name="Line 11">
            <a:extLst>
              <a:ext uri="{FF2B5EF4-FFF2-40B4-BE49-F238E27FC236}">
                <a16:creationId xmlns:a16="http://schemas.microsoft.com/office/drawing/2014/main" id="{CB5733CE-95F8-15E1-1BA9-64A411FDB986}"/>
              </a:ext>
            </a:extLst>
          </p:cNvPr>
          <p:cNvSpPr>
            <a:spLocks noChangeShapeType="1"/>
          </p:cNvSpPr>
          <p:nvPr/>
        </p:nvSpPr>
        <p:spPr bwMode="auto">
          <a:xfrm>
            <a:off x="3907834" y="4455378"/>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167" name="Line 11">
            <a:extLst>
              <a:ext uri="{FF2B5EF4-FFF2-40B4-BE49-F238E27FC236}">
                <a16:creationId xmlns:a16="http://schemas.microsoft.com/office/drawing/2014/main" id="{F8D5687D-CFF2-2A22-501B-8D51F7842FF3}"/>
              </a:ext>
            </a:extLst>
          </p:cNvPr>
          <p:cNvSpPr>
            <a:spLocks noChangeShapeType="1"/>
          </p:cNvSpPr>
          <p:nvPr/>
        </p:nvSpPr>
        <p:spPr bwMode="auto">
          <a:xfrm>
            <a:off x="3907834" y="4839103"/>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grpSp>
        <p:nvGrpSpPr>
          <p:cNvPr id="168" name="Group 167">
            <a:extLst>
              <a:ext uri="{FF2B5EF4-FFF2-40B4-BE49-F238E27FC236}">
                <a16:creationId xmlns:a16="http://schemas.microsoft.com/office/drawing/2014/main" id="{4D2F9014-5423-C0AE-1EC1-28C47EDA5ABA}"/>
              </a:ext>
            </a:extLst>
          </p:cNvPr>
          <p:cNvGrpSpPr/>
          <p:nvPr/>
        </p:nvGrpSpPr>
        <p:grpSpPr>
          <a:xfrm>
            <a:off x="3622063" y="2384470"/>
            <a:ext cx="361233" cy="2551065"/>
            <a:chOff x="3622063" y="2384470"/>
            <a:chExt cx="361233" cy="2551065"/>
          </a:xfrm>
        </p:grpSpPr>
        <p:sp>
          <p:nvSpPr>
            <p:cNvPr id="169" name="TextBox 168">
              <a:extLst>
                <a:ext uri="{FF2B5EF4-FFF2-40B4-BE49-F238E27FC236}">
                  <a16:creationId xmlns:a16="http://schemas.microsoft.com/office/drawing/2014/main" id="{FB95F993-F3D8-2159-5A77-F9C5DB4353F8}"/>
                </a:ext>
              </a:extLst>
            </p:cNvPr>
            <p:cNvSpPr txBox="1"/>
            <p:nvPr/>
          </p:nvSpPr>
          <p:spPr>
            <a:xfrm>
              <a:off x="3740922" y="4346302"/>
              <a:ext cx="242374" cy="215444"/>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0</a:t>
              </a:r>
            </a:p>
          </p:txBody>
        </p:sp>
        <p:sp>
          <p:nvSpPr>
            <p:cNvPr id="170" name="TextBox 169">
              <a:extLst>
                <a:ext uri="{FF2B5EF4-FFF2-40B4-BE49-F238E27FC236}">
                  <a16:creationId xmlns:a16="http://schemas.microsoft.com/office/drawing/2014/main" id="{63CE60BA-CB1F-5AED-4FCF-19C82EAE685F}"/>
                </a:ext>
              </a:extLst>
            </p:cNvPr>
            <p:cNvSpPr txBox="1"/>
            <p:nvPr/>
          </p:nvSpPr>
          <p:spPr>
            <a:xfrm>
              <a:off x="3625497" y="2384470"/>
              <a:ext cx="357791" cy="215444"/>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250</a:t>
              </a:r>
            </a:p>
          </p:txBody>
        </p:sp>
        <p:sp>
          <p:nvSpPr>
            <p:cNvPr id="171" name="TextBox 170">
              <a:extLst>
                <a:ext uri="{FF2B5EF4-FFF2-40B4-BE49-F238E27FC236}">
                  <a16:creationId xmlns:a16="http://schemas.microsoft.com/office/drawing/2014/main" id="{E214B15F-0FE1-A5C5-181F-68BCCCACA84B}"/>
                </a:ext>
              </a:extLst>
            </p:cNvPr>
            <p:cNvSpPr txBox="1"/>
            <p:nvPr/>
          </p:nvSpPr>
          <p:spPr>
            <a:xfrm>
              <a:off x="3625498" y="2787634"/>
              <a:ext cx="357790" cy="215444"/>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200</a:t>
              </a:r>
            </a:p>
          </p:txBody>
        </p:sp>
        <p:sp>
          <p:nvSpPr>
            <p:cNvPr id="172" name="TextBox 171">
              <a:extLst>
                <a:ext uri="{FF2B5EF4-FFF2-40B4-BE49-F238E27FC236}">
                  <a16:creationId xmlns:a16="http://schemas.microsoft.com/office/drawing/2014/main" id="{3FBEBA9A-7C1B-F85A-24C3-FDCFD322A7BC}"/>
                </a:ext>
              </a:extLst>
            </p:cNvPr>
            <p:cNvSpPr txBox="1"/>
            <p:nvPr/>
          </p:nvSpPr>
          <p:spPr>
            <a:xfrm>
              <a:off x="3625498" y="3171102"/>
              <a:ext cx="357791" cy="215444"/>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150</a:t>
              </a:r>
            </a:p>
          </p:txBody>
        </p:sp>
        <p:sp>
          <p:nvSpPr>
            <p:cNvPr id="173" name="TextBox 172">
              <a:extLst>
                <a:ext uri="{FF2B5EF4-FFF2-40B4-BE49-F238E27FC236}">
                  <a16:creationId xmlns:a16="http://schemas.microsoft.com/office/drawing/2014/main" id="{941EED79-EBCD-9ED1-4571-15BB81543D89}"/>
                </a:ext>
              </a:extLst>
            </p:cNvPr>
            <p:cNvSpPr txBox="1"/>
            <p:nvPr/>
          </p:nvSpPr>
          <p:spPr>
            <a:xfrm>
              <a:off x="3625497" y="3566971"/>
              <a:ext cx="357791" cy="215444"/>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100</a:t>
              </a:r>
            </a:p>
          </p:txBody>
        </p:sp>
        <p:sp>
          <p:nvSpPr>
            <p:cNvPr id="174" name="TextBox 173">
              <a:extLst>
                <a:ext uri="{FF2B5EF4-FFF2-40B4-BE49-F238E27FC236}">
                  <a16:creationId xmlns:a16="http://schemas.microsoft.com/office/drawing/2014/main" id="{959BC75A-0FAC-4846-51C0-64327BE1EA1B}"/>
                </a:ext>
              </a:extLst>
            </p:cNvPr>
            <p:cNvSpPr txBox="1"/>
            <p:nvPr/>
          </p:nvSpPr>
          <p:spPr>
            <a:xfrm>
              <a:off x="3683206" y="3954570"/>
              <a:ext cx="300083" cy="215444"/>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50</a:t>
              </a:r>
            </a:p>
          </p:txBody>
        </p:sp>
        <p:sp>
          <p:nvSpPr>
            <p:cNvPr id="175" name="TextBox 174">
              <a:extLst>
                <a:ext uri="{FF2B5EF4-FFF2-40B4-BE49-F238E27FC236}">
                  <a16:creationId xmlns:a16="http://schemas.microsoft.com/office/drawing/2014/main" id="{215B6A0A-CEAD-EBC8-7419-59A093CD12DE}"/>
                </a:ext>
              </a:extLst>
            </p:cNvPr>
            <p:cNvSpPr txBox="1"/>
            <p:nvPr/>
          </p:nvSpPr>
          <p:spPr>
            <a:xfrm>
              <a:off x="3622063" y="4720091"/>
              <a:ext cx="357792" cy="215444"/>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–50</a:t>
              </a:r>
            </a:p>
          </p:txBody>
        </p:sp>
      </p:grpSp>
      <p:sp>
        <p:nvSpPr>
          <p:cNvPr id="176" name="TextBox 175">
            <a:extLst>
              <a:ext uri="{FF2B5EF4-FFF2-40B4-BE49-F238E27FC236}">
                <a16:creationId xmlns:a16="http://schemas.microsoft.com/office/drawing/2014/main" id="{C05F0158-1782-A491-202F-040BF129430F}"/>
              </a:ext>
            </a:extLst>
          </p:cNvPr>
          <p:cNvSpPr txBox="1"/>
          <p:nvPr/>
        </p:nvSpPr>
        <p:spPr>
          <a:xfrm rot="16200000">
            <a:off x="2702347" y="3404951"/>
            <a:ext cx="1787669" cy="246221"/>
          </a:xfrm>
          <a:prstGeom prst="rect">
            <a:avLst/>
          </a:prstGeom>
          <a:noFill/>
        </p:spPr>
        <p:txBody>
          <a:bodyPr wrap="none" rtlCol="0">
            <a:spAutoFit/>
          </a:bodyPr>
          <a:lstStyle/>
          <a:p>
            <a:pPr algn="ctr" rtl="0" fontAlgn="base">
              <a:spcBef>
                <a:spcPct val="0"/>
              </a:spcBef>
              <a:spcAft>
                <a:spcPct val="0"/>
              </a:spcAft>
            </a:pPr>
            <a:r>
              <a:rPr lang="ja-jp" sz="1000">
                <a:solidFill>
                  <a:srgbClr val="363636"/>
                </a:solidFill>
                <a:latin typeface="+mn-lt"/>
                <a:cs typeface="Arial" panose="020B0604020202020204" pitchFamily="34" charset="0"/>
              </a:rPr>
              <a:t>デルタT/Cと回帰、%</a:t>
            </a:r>
          </a:p>
        </p:txBody>
      </p:sp>
      <p:sp>
        <p:nvSpPr>
          <p:cNvPr id="177" name="TextBox 176">
            <a:extLst>
              <a:ext uri="{FF2B5EF4-FFF2-40B4-BE49-F238E27FC236}">
                <a16:creationId xmlns:a16="http://schemas.microsoft.com/office/drawing/2014/main" id="{56AE319C-B696-6431-4130-98556E3C396C}"/>
              </a:ext>
            </a:extLst>
          </p:cNvPr>
          <p:cNvSpPr txBox="1"/>
          <p:nvPr/>
        </p:nvSpPr>
        <p:spPr>
          <a:xfrm>
            <a:off x="726083" y="4407613"/>
            <a:ext cx="242374" cy="215444"/>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0</a:t>
            </a:r>
          </a:p>
        </p:txBody>
      </p:sp>
      <p:sp>
        <p:nvSpPr>
          <p:cNvPr id="178" name="TextBox 177">
            <a:extLst>
              <a:ext uri="{FF2B5EF4-FFF2-40B4-BE49-F238E27FC236}">
                <a16:creationId xmlns:a16="http://schemas.microsoft.com/office/drawing/2014/main" id="{067EB612-B2E3-E6F2-625D-30D92998E7C9}"/>
              </a:ext>
            </a:extLst>
          </p:cNvPr>
          <p:cNvSpPr txBox="1"/>
          <p:nvPr/>
        </p:nvSpPr>
        <p:spPr>
          <a:xfrm>
            <a:off x="3135138" y="454935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mn-lt"/>
                <a:cs typeface="Arial" panose="020B0604020202020204" pitchFamily="34" charset="0"/>
              </a:rPr>
              <a:t>28</a:t>
            </a:r>
          </a:p>
        </p:txBody>
      </p:sp>
      <p:sp>
        <p:nvSpPr>
          <p:cNvPr id="179" name="TextBox 178">
            <a:extLst>
              <a:ext uri="{FF2B5EF4-FFF2-40B4-BE49-F238E27FC236}">
                <a16:creationId xmlns:a16="http://schemas.microsoft.com/office/drawing/2014/main" id="{C31552E8-D819-C0D6-9B73-431C6FDF413F}"/>
              </a:ext>
            </a:extLst>
          </p:cNvPr>
          <p:cNvSpPr txBox="1"/>
          <p:nvPr/>
        </p:nvSpPr>
        <p:spPr>
          <a:xfrm>
            <a:off x="2572033" y="454935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mn-lt"/>
                <a:cs typeface="Arial" panose="020B0604020202020204" pitchFamily="34" charset="0"/>
              </a:rPr>
              <a:t>21</a:t>
            </a:r>
          </a:p>
        </p:txBody>
      </p:sp>
      <p:sp>
        <p:nvSpPr>
          <p:cNvPr id="180" name="TextBox 179">
            <a:extLst>
              <a:ext uri="{FF2B5EF4-FFF2-40B4-BE49-F238E27FC236}">
                <a16:creationId xmlns:a16="http://schemas.microsoft.com/office/drawing/2014/main" id="{B85B1578-34E7-1650-2FA3-071613D20934}"/>
              </a:ext>
            </a:extLst>
          </p:cNvPr>
          <p:cNvSpPr txBox="1"/>
          <p:nvPr/>
        </p:nvSpPr>
        <p:spPr>
          <a:xfrm>
            <a:off x="2008931" y="454935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mn-lt"/>
                <a:cs typeface="Arial" panose="020B0604020202020204" pitchFamily="34" charset="0"/>
              </a:rPr>
              <a:t>14</a:t>
            </a:r>
          </a:p>
        </p:txBody>
      </p:sp>
      <p:sp>
        <p:nvSpPr>
          <p:cNvPr id="181" name="TextBox 180">
            <a:extLst>
              <a:ext uri="{FF2B5EF4-FFF2-40B4-BE49-F238E27FC236}">
                <a16:creationId xmlns:a16="http://schemas.microsoft.com/office/drawing/2014/main" id="{E637BA5A-C441-06E5-DE17-96BA6ACAC65F}"/>
              </a:ext>
            </a:extLst>
          </p:cNvPr>
          <p:cNvSpPr txBox="1"/>
          <p:nvPr/>
        </p:nvSpPr>
        <p:spPr>
          <a:xfrm>
            <a:off x="1474681" y="4549359"/>
            <a:ext cx="130411"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mn-lt"/>
                <a:cs typeface="Arial" panose="020B0604020202020204" pitchFamily="34" charset="0"/>
              </a:rPr>
              <a:t>7</a:t>
            </a:r>
          </a:p>
        </p:txBody>
      </p:sp>
      <p:sp>
        <p:nvSpPr>
          <p:cNvPr id="182" name="TextBox 181">
            <a:extLst>
              <a:ext uri="{FF2B5EF4-FFF2-40B4-BE49-F238E27FC236}">
                <a16:creationId xmlns:a16="http://schemas.microsoft.com/office/drawing/2014/main" id="{57421849-F3DC-C51C-2BCC-5948CD550420}"/>
              </a:ext>
            </a:extLst>
          </p:cNvPr>
          <p:cNvSpPr txBox="1"/>
          <p:nvPr/>
        </p:nvSpPr>
        <p:spPr>
          <a:xfrm>
            <a:off x="911577" y="4549359"/>
            <a:ext cx="130411"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mn-lt"/>
                <a:cs typeface="Arial" panose="020B0604020202020204" pitchFamily="34" charset="0"/>
              </a:rPr>
              <a:t>0</a:t>
            </a:r>
          </a:p>
        </p:txBody>
      </p:sp>
      <p:sp>
        <p:nvSpPr>
          <p:cNvPr id="183" name="TextBox 182">
            <a:extLst>
              <a:ext uri="{FF2B5EF4-FFF2-40B4-BE49-F238E27FC236}">
                <a16:creationId xmlns:a16="http://schemas.microsoft.com/office/drawing/2014/main" id="{D9B1227A-97BE-C481-1112-92A78B56691C}"/>
              </a:ext>
            </a:extLst>
          </p:cNvPr>
          <p:cNvSpPr txBox="1"/>
          <p:nvPr/>
        </p:nvSpPr>
        <p:spPr>
          <a:xfrm rot="16200000">
            <a:off x="3930650" y="4930287"/>
            <a:ext cx="666751" cy="369332"/>
          </a:xfrm>
          <a:prstGeom prst="rect">
            <a:avLst/>
          </a:prstGeom>
          <a:noFill/>
        </p:spPr>
        <p:txBody>
          <a:bodyPr wrap="square" rtlCol="0">
            <a:spAutoFit/>
          </a:bodyPr>
          <a:lstStyle/>
          <a:p>
            <a:pPr algn="r" rtl="0"/>
            <a:r>
              <a:rPr lang="ja-jp" sz="900">
                <a:solidFill>
                  <a:schemeClr val="tx1"/>
                </a:solidFill>
                <a:latin typeface="+mn-lt"/>
              </a:rPr>
              <a:t>ベヒクル対照</a:t>
            </a:r>
          </a:p>
        </p:txBody>
      </p:sp>
      <p:sp>
        <p:nvSpPr>
          <p:cNvPr id="184" name="TextBox 183">
            <a:extLst>
              <a:ext uri="{FF2B5EF4-FFF2-40B4-BE49-F238E27FC236}">
                <a16:creationId xmlns:a16="http://schemas.microsoft.com/office/drawing/2014/main" id="{18996552-7030-5145-3BC1-A304AB799B57}"/>
              </a:ext>
            </a:extLst>
          </p:cNvPr>
          <p:cNvSpPr txBox="1"/>
          <p:nvPr/>
        </p:nvSpPr>
        <p:spPr>
          <a:xfrm rot="16200000">
            <a:off x="4354459" y="4909247"/>
            <a:ext cx="901670" cy="646331"/>
          </a:xfrm>
          <a:prstGeom prst="rect">
            <a:avLst/>
          </a:prstGeom>
          <a:noFill/>
        </p:spPr>
        <p:txBody>
          <a:bodyPr wrap="square" rtlCol="0">
            <a:spAutoFit/>
          </a:bodyPr>
          <a:lstStyle/>
          <a:p>
            <a:pPr algn="r" rtl="0"/>
            <a:r>
              <a:rPr lang="ja-jp" sz="900">
                <a:solidFill>
                  <a:schemeClr val="tx1"/>
                </a:solidFill>
                <a:latin typeface="+mn-lt"/>
              </a:rPr>
              <a:t>シスプラチン</a:t>
            </a:r>
            <a:br>
              <a:rPr lang="en-GB" sz="900" dirty="0">
                <a:solidFill>
                  <a:schemeClr val="tx1"/>
                </a:solidFill>
                <a:latin typeface="+mn-lt"/>
              </a:rPr>
            </a:br>
            <a:r>
              <a:rPr lang="ja-jp" sz="900">
                <a:solidFill>
                  <a:schemeClr val="tx1"/>
                </a:solidFill>
                <a:latin typeface="+mn-lt"/>
              </a:rPr>
              <a:t>4 mg/kg+</a:t>
            </a:r>
            <a:br>
              <a:rPr lang="en-GB" sz="900" dirty="0">
                <a:solidFill>
                  <a:schemeClr val="tx1"/>
                </a:solidFill>
                <a:latin typeface="+mn-lt"/>
              </a:rPr>
            </a:br>
            <a:r>
              <a:rPr lang="ja-jp" sz="900">
                <a:solidFill>
                  <a:schemeClr val="tx1"/>
                </a:solidFill>
                <a:latin typeface="+mn-lt"/>
              </a:rPr>
              <a:t>ペメトレキセド</a:t>
            </a:r>
            <a:br>
              <a:rPr lang="en-GB" sz="900" dirty="0">
                <a:solidFill>
                  <a:schemeClr val="tx1"/>
                </a:solidFill>
                <a:latin typeface="+mn-lt"/>
              </a:rPr>
            </a:br>
            <a:r>
              <a:rPr lang="ja-jp" sz="900">
                <a:solidFill>
                  <a:schemeClr val="tx1"/>
                </a:solidFill>
                <a:latin typeface="+mn-lt"/>
              </a:rPr>
              <a:t>50 mg/kg+</a:t>
            </a:r>
          </a:p>
        </p:txBody>
      </p:sp>
      <p:sp>
        <p:nvSpPr>
          <p:cNvPr id="185" name="TextBox 184">
            <a:extLst>
              <a:ext uri="{FF2B5EF4-FFF2-40B4-BE49-F238E27FC236}">
                <a16:creationId xmlns:a16="http://schemas.microsoft.com/office/drawing/2014/main" id="{D7A4CB88-C550-F842-8215-BB87966976A9}"/>
              </a:ext>
            </a:extLst>
          </p:cNvPr>
          <p:cNvSpPr txBox="1"/>
          <p:nvPr/>
        </p:nvSpPr>
        <p:spPr>
          <a:xfrm rot="16200000">
            <a:off x="4851417" y="5025521"/>
            <a:ext cx="857220" cy="369332"/>
          </a:xfrm>
          <a:prstGeom prst="rect">
            <a:avLst/>
          </a:prstGeom>
          <a:noFill/>
        </p:spPr>
        <p:txBody>
          <a:bodyPr wrap="square" rtlCol="0">
            <a:spAutoFit/>
          </a:bodyPr>
          <a:lstStyle/>
          <a:p>
            <a:pPr algn="r" rtl="0"/>
            <a:r>
              <a:rPr lang="ja-jp" sz="900">
                <a:solidFill>
                  <a:schemeClr val="tx1"/>
                </a:solidFill>
                <a:latin typeface="+mn-lt"/>
              </a:rPr>
              <a:t>LY4050784</a:t>
            </a:r>
            <a:br>
              <a:rPr lang="en-GB" sz="900" dirty="0">
                <a:solidFill>
                  <a:schemeClr val="tx1"/>
                </a:solidFill>
                <a:latin typeface="+mn-lt"/>
              </a:rPr>
            </a:br>
            <a:r>
              <a:rPr lang="ja-jp" sz="900">
                <a:solidFill>
                  <a:schemeClr val="tx1"/>
                </a:solidFill>
                <a:latin typeface="+mn-lt"/>
              </a:rPr>
              <a:t>60 mg/kg</a:t>
            </a:r>
          </a:p>
        </p:txBody>
      </p:sp>
      <p:sp>
        <p:nvSpPr>
          <p:cNvPr id="186" name="TextBox 185">
            <a:extLst>
              <a:ext uri="{FF2B5EF4-FFF2-40B4-BE49-F238E27FC236}">
                <a16:creationId xmlns:a16="http://schemas.microsoft.com/office/drawing/2014/main" id="{BC77625A-54D8-7FFF-ACB0-08424B7C35DB}"/>
              </a:ext>
            </a:extLst>
          </p:cNvPr>
          <p:cNvSpPr txBox="1"/>
          <p:nvPr/>
        </p:nvSpPr>
        <p:spPr>
          <a:xfrm rot="16200000">
            <a:off x="5291085" y="4988023"/>
            <a:ext cx="920722" cy="507831"/>
          </a:xfrm>
          <a:prstGeom prst="rect">
            <a:avLst/>
          </a:prstGeom>
          <a:noFill/>
        </p:spPr>
        <p:txBody>
          <a:bodyPr wrap="square" rtlCol="0">
            <a:spAutoFit/>
          </a:bodyPr>
          <a:lstStyle/>
          <a:p>
            <a:pPr algn="r" rtl="0"/>
            <a:r>
              <a:rPr lang="ja-jp" sz="900">
                <a:solidFill>
                  <a:schemeClr val="tx1"/>
                </a:solidFill>
                <a:latin typeface="+mn-lt"/>
              </a:rPr>
              <a:t>LY4050784+</a:t>
            </a:r>
          </a:p>
          <a:p>
            <a:pPr algn="r" rtl="0"/>
            <a:r>
              <a:rPr lang="ja-jp" sz="900">
                <a:solidFill>
                  <a:schemeClr val="tx1"/>
                </a:solidFill>
                <a:latin typeface="+mn-lt"/>
              </a:rPr>
              <a:t>シスプラチン +</a:t>
            </a:r>
            <a:br>
              <a:rPr lang="en-GB" sz="900" dirty="0">
                <a:solidFill>
                  <a:schemeClr val="tx1"/>
                </a:solidFill>
                <a:latin typeface="+mn-lt"/>
              </a:rPr>
            </a:br>
            <a:r>
              <a:rPr lang="ja-jp" sz="900">
                <a:solidFill>
                  <a:schemeClr val="tx1"/>
                </a:solidFill>
                <a:latin typeface="+mn-lt"/>
              </a:rPr>
              <a:t>ペメトレキセド</a:t>
            </a:r>
          </a:p>
        </p:txBody>
      </p:sp>
      <p:cxnSp>
        <p:nvCxnSpPr>
          <p:cNvPr id="187" name="Straight Connector 186">
            <a:extLst>
              <a:ext uri="{FF2B5EF4-FFF2-40B4-BE49-F238E27FC236}">
                <a16:creationId xmlns:a16="http://schemas.microsoft.com/office/drawing/2014/main" id="{5078AE37-0745-52DD-9644-4189D56F2679}"/>
              </a:ext>
            </a:extLst>
          </p:cNvPr>
          <p:cNvCxnSpPr>
            <a:cxnSpLocks/>
          </p:cNvCxnSpPr>
          <p:nvPr/>
        </p:nvCxnSpPr>
        <p:spPr>
          <a:xfrm>
            <a:off x="4597400" y="2482850"/>
            <a:ext cx="0" cy="2349500"/>
          </a:xfrm>
          <a:prstGeom prst="line">
            <a:avLst/>
          </a:prstGeom>
          <a:ln>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F46CBAE7-0C83-7DA7-ECD1-FC4F7C8F8055}"/>
              </a:ext>
            </a:extLst>
          </p:cNvPr>
          <p:cNvCxnSpPr>
            <a:cxnSpLocks/>
          </p:cNvCxnSpPr>
          <p:nvPr/>
        </p:nvCxnSpPr>
        <p:spPr>
          <a:xfrm>
            <a:off x="5092700" y="2482850"/>
            <a:ext cx="0" cy="2349500"/>
          </a:xfrm>
          <a:prstGeom prst="line">
            <a:avLst/>
          </a:prstGeom>
          <a:ln>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AB8A5B6E-6565-DEAD-204D-D405AF3444AE}"/>
              </a:ext>
            </a:extLst>
          </p:cNvPr>
          <p:cNvCxnSpPr>
            <a:cxnSpLocks/>
          </p:cNvCxnSpPr>
          <p:nvPr/>
        </p:nvCxnSpPr>
        <p:spPr>
          <a:xfrm>
            <a:off x="5537200" y="2482850"/>
            <a:ext cx="0" cy="2349500"/>
          </a:xfrm>
          <a:prstGeom prst="line">
            <a:avLst/>
          </a:prstGeom>
          <a:ln>
            <a:solidFill>
              <a:srgbClr val="363636"/>
            </a:solidFill>
            <a:prstDash val="sysDot"/>
          </a:ln>
        </p:spPr>
        <p:style>
          <a:lnRef idx="1">
            <a:schemeClr val="accent1"/>
          </a:lnRef>
          <a:fillRef idx="0">
            <a:schemeClr val="accent1"/>
          </a:fillRef>
          <a:effectRef idx="0">
            <a:schemeClr val="accent1"/>
          </a:effectRef>
          <a:fontRef idx="minor">
            <a:schemeClr val="tx1"/>
          </a:fontRef>
        </p:style>
      </p:cxnSp>
      <p:sp>
        <p:nvSpPr>
          <p:cNvPr id="190" name="TextBox 189">
            <a:extLst>
              <a:ext uri="{FF2B5EF4-FFF2-40B4-BE49-F238E27FC236}">
                <a16:creationId xmlns:a16="http://schemas.microsoft.com/office/drawing/2014/main" id="{48308D5A-4B3B-04B2-D8EF-E43D92324913}"/>
              </a:ext>
            </a:extLst>
          </p:cNvPr>
          <p:cNvSpPr txBox="1"/>
          <p:nvPr/>
        </p:nvSpPr>
        <p:spPr>
          <a:xfrm>
            <a:off x="4327547" y="5594560"/>
            <a:ext cx="1540806" cy="215444"/>
          </a:xfrm>
          <a:prstGeom prst="rect">
            <a:avLst/>
          </a:prstGeom>
          <a:solidFill>
            <a:schemeClr val="tx2"/>
          </a:solidFill>
        </p:spPr>
        <p:txBody>
          <a:bodyPr wrap="none" rtlCol="0">
            <a:spAutoFit/>
          </a:bodyPr>
          <a:lstStyle/>
          <a:p>
            <a:pPr rtl="0"/>
            <a:r>
              <a:rPr lang="ja-jp" sz="800">
                <a:solidFill>
                  <a:schemeClr val="tx1"/>
                </a:solidFill>
                <a:latin typeface="+mn-lt"/>
              </a:rPr>
              <a:t>デルタT/C≤10％または回帰</a:t>
            </a:r>
          </a:p>
        </p:txBody>
      </p:sp>
      <p:sp>
        <p:nvSpPr>
          <p:cNvPr id="191" name="Rectangle 190">
            <a:extLst>
              <a:ext uri="{FF2B5EF4-FFF2-40B4-BE49-F238E27FC236}">
                <a16:creationId xmlns:a16="http://schemas.microsoft.com/office/drawing/2014/main" id="{3EDE34C0-C05C-4633-3F24-B601DC867E40}"/>
              </a:ext>
            </a:extLst>
          </p:cNvPr>
          <p:cNvSpPr/>
          <p:nvPr/>
        </p:nvSpPr>
        <p:spPr>
          <a:xfrm>
            <a:off x="4251620" y="5643033"/>
            <a:ext cx="108000" cy="10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2" name="Rectangle 191">
            <a:extLst>
              <a:ext uri="{FF2B5EF4-FFF2-40B4-BE49-F238E27FC236}">
                <a16:creationId xmlns:a16="http://schemas.microsoft.com/office/drawing/2014/main" id="{FA0EBB08-8941-6C9F-50D7-DC8B24075F5D}"/>
              </a:ext>
            </a:extLst>
          </p:cNvPr>
          <p:cNvSpPr/>
          <p:nvPr/>
        </p:nvSpPr>
        <p:spPr>
          <a:xfrm rot="10800000">
            <a:off x="4016208" y="2798024"/>
            <a:ext cx="54000" cy="1656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3" name="Rectangle 192">
            <a:extLst>
              <a:ext uri="{FF2B5EF4-FFF2-40B4-BE49-F238E27FC236}">
                <a16:creationId xmlns:a16="http://schemas.microsoft.com/office/drawing/2014/main" id="{EC8533BD-9EAC-0ADB-0504-015323FE41A8}"/>
              </a:ext>
            </a:extLst>
          </p:cNvPr>
          <p:cNvSpPr/>
          <p:nvPr/>
        </p:nvSpPr>
        <p:spPr>
          <a:xfrm rot="10800000">
            <a:off x="4072652" y="3230024"/>
            <a:ext cx="54000" cy="122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4" name="Rectangle 193">
            <a:extLst>
              <a:ext uri="{FF2B5EF4-FFF2-40B4-BE49-F238E27FC236}">
                <a16:creationId xmlns:a16="http://schemas.microsoft.com/office/drawing/2014/main" id="{1A94611C-D43B-4810-663E-D8DFFF0850C8}"/>
              </a:ext>
            </a:extLst>
          </p:cNvPr>
          <p:cNvSpPr/>
          <p:nvPr/>
        </p:nvSpPr>
        <p:spPr>
          <a:xfrm rot="10800000">
            <a:off x="4129096" y="3482024"/>
            <a:ext cx="54000" cy="97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5" name="Rectangle 194">
            <a:extLst>
              <a:ext uri="{FF2B5EF4-FFF2-40B4-BE49-F238E27FC236}">
                <a16:creationId xmlns:a16="http://schemas.microsoft.com/office/drawing/2014/main" id="{F2BA8685-7B27-7D28-7055-47684801F944}"/>
              </a:ext>
            </a:extLst>
          </p:cNvPr>
          <p:cNvSpPr/>
          <p:nvPr/>
        </p:nvSpPr>
        <p:spPr>
          <a:xfrm rot="10800000">
            <a:off x="4185540" y="3626024"/>
            <a:ext cx="54000" cy="82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6" name="Rectangle 195">
            <a:extLst>
              <a:ext uri="{FF2B5EF4-FFF2-40B4-BE49-F238E27FC236}">
                <a16:creationId xmlns:a16="http://schemas.microsoft.com/office/drawing/2014/main" id="{1D0970A2-B404-6600-BC0E-0B5839390835}"/>
              </a:ext>
            </a:extLst>
          </p:cNvPr>
          <p:cNvSpPr/>
          <p:nvPr/>
        </p:nvSpPr>
        <p:spPr>
          <a:xfrm rot="10800000">
            <a:off x="4241984" y="3770024"/>
            <a:ext cx="54000" cy="68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7" name="Rectangle 196">
            <a:extLst>
              <a:ext uri="{FF2B5EF4-FFF2-40B4-BE49-F238E27FC236}">
                <a16:creationId xmlns:a16="http://schemas.microsoft.com/office/drawing/2014/main" id="{CDD6B0F3-AED7-B58E-9EE9-DEB43B59B07A}"/>
              </a:ext>
            </a:extLst>
          </p:cNvPr>
          <p:cNvSpPr/>
          <p:nvPr/>
        </p:nvSpPr>
        <p:spPr>
          <a:xfrm rot="10800000">
            <a:off x="4298428" y="3806024"/>
            <a:ext cx="54000" cy="64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8" name="Rectangle 197">
            <a:extLst>
              <a:ext uri="{FF2B5EF4-FFF2-40B4-BE49-F238E27FC236}">
                <a16:creationId xmlns:a16="http://schemas.microsoft.com/office/drawing/2014/main" id="{2F5B613B-9541-D8CC-9707-7275D5891A97}"/>
              </a:ext>
            </a:extLst>
          </p:cNvPr>
          <p:cNvSpPr/>
          <p:nvPr/>
        </p:nvSpPr>
        <p:spPr>
          <a:xfrm rot="10800000">
            <a:off x="4354872" y="3878024"/>
            <a:ext cx="54000" cy="576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9" name="Rectangle 198">
            <a:extLst>
              <a:ext uri="{FF2B5EF4-FFF2-40B4-BE49-F238E27FC236}">
                <a16:creationId xmlns:a16="http://schemas.microsoft.com/office/drawing/2014/main" id="{C3407770-62DC-4A4A-3A1A-68A4D949CFBF}"/>
              </a:ext>
            </a:extLst>
          </p:cNvPr>
          <p:cNvSpPr/>
          <p:nvPr/>
        </p:nvSpPr>
        <p:spPr>
          <a:xfrm rot="10800000">
            <a:off x="4411316" y="3878024"/>
            <a:ext cx="54000" cy="576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0" name="Rectangle 199">
            <a:extLst>
              <a:ext uri="{FF2B5EF4-FFF2-40B4-BE49-F238E27FC236}">
                <a16:creationId xmlns:a16="http://schemas.microsoft.com/office/drawing/2014/main" id="{9627D14E-D801-3D81-0299-F282C121B196}"/>
              </a:ext>
            </a:extLst>
          </p:cNvPr>
          <p:cNvSpPr/>
          <p:nvPr/>
        </p:nvSpPr>
        <p:spPr>
          <a:xfrm rot="10800000">
            <a:off x="4467760" y="4130024"/>
            <a:ext cx="54000" cy="32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1" name="Rectangle 200">
            <a:extLst>
              <a:ext uri="{FF2B5EF4-FFF2-40B4-BE49-F238E27FC236}">
                <a16:creationId xmlns:a16="http://schemas.microsoft.com/office/drawing/2014/main" id="{25CDF383-3A41-BD99-9198-A872FBC919ED}"/>
              </a:ext>
            </a:extLst>
          </p:cNvPr>
          <p:cNvSpPr/>
          <p:nvPr/>
        </p:nvSpPr>
        <p:spPr>
          <a:xfrm>
            <a:off x="5011037" y="4447357"/>
            <a:ext cx="54000" cy="180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2" name="Rectangle 201">
            <a:extLst>
              <a:ext uri="{FF2B5EF4-FFF2-40B4-BE49-F238E27FC236}">
                <a16:creationId xmlns:a16="http://schemas.microsoft.com/office/drawing/2014/main" id="{46495B51-CA95-005A-4805-BB51C11B2374}"/>
              </a:ext>
            </a:extLst>
          </p:cNvPr>
          <p:cNvSpPr/>
          <p:nvPr/>
        </p:nvSpPr>
        <p:spPr>
          <a:xfrm rot="10800000">
            <a:off x="4621573" y="3770025"/>
            <a:ext cx="54000" cy="68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3" name="Rectangle 202">
            <a:extLst>
              <a:ext uri="{FF2B5EF4-FFF2-40B4-BE49-F238E27FC236}">
                <a16:creationId xmlns:a16="http://schemas.microsoft.com/office/drawing/2014/main" id="{5A62220E-CC84-532B-DA11-43AA9EA2ECC8}"/>
              </a:ext>
            </a:extLst>
          </p:cNvPr>
          <p:cNvSpPr/>
          <p:nvPr/>
        </p:nvSpPr>
        <p:spPr>
          <a:xfrm rot="10800000">
            <a:off x="4678017" y="3806025"/>
            <a:ext cx="54000" cy="64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4" name="Rectangle 203">
            <a:extLst>
              <a:ext uri="{FF2B5EF4-FFF2-40B4-BE49-F238E27FC236}">
                <a16:creationId xmlns:a16="http://schemas.microsoft.com/office/drawing/2014/main" id="{F18FB48F-D8E4-952C-EB2C-165F9DA88199}"/>
              </a:ext>
            </a:extLst>
          </p:cNvPr>
          <p:cNvSpPr/>
          <p:nvPr/>
        </p:nvSpPr>
        <p:spPr>
          <a:xfrm rot="10800000">
            <a:off x="4734461" y="3842025"/>
            <a:ext cx="54000" cy="61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5" name="Rectangle 204">
            <a:extLst>
              <a:ext uri="{FF2B5EF4-FFF2-40B4-BE49-F238E27FC236}">
                <a16:creationId xmlns:a16="http://schemas.microsoft.com/office/drawing/2014/main" id="{DC220B65-2D54-FB5F-331E-91898F4DBE11}"/>
              </a:ext>
            </a:extLst>
          </p:cNvPr>
          <p:cNvSpPr/>
          <p:nvPr/>
        </p:nvSpPr>
        <p:spPr>
          <a:xfrm rot="10800000">
            <a:off x="4790905" y="3914025"/>
            <a:ext cx="54000" cy="540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6" name="Rectangle 205">
            <a:extLst>
              <a:ext uri="{FF2B5EF4-FFF2-40B4-BE49-F238E27FC236}">
                <a16:creationId xmlns:a16="http://schemas.microsoft.com/office/drawing/2014/main" id="{8708E3D2-0CE9-615B-C72D-61FE62CCC375}"/>
              </a:ext>
            </a:extLst>
          </p:cNvPr>
          <p:cNvSpPr/>
          <p:nvPr/>
        </p:nvSpPr>
        <p:spPr>
          <a:xfrm rot="10800000">
            <a:off x="4847349" y="3986025"/>
            <a:ext cx="54000" cy="46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7" name="Rectangle 206">
            <a:extLst>
              <a:ext uri="{FF2B5EF4-FFF2-40B4-BE49-F238E27FC236}">
                <a16:creationId xmlns:a16="http://schemas.microsoft.com/office/drawing/2014/main" id="{3A82FC82-A2B3-59C7-DCD2-B54147D11B18}"/>
              </a:ext>
            </a:extLst>
          </p:cNvPr>
          <p:cNvSpPr/>
          <p:nvPr/>
        </p:nvSpPr>
        <p:spPr>
          <a:xfrm rot="10800000">
            <a:off x="4903793" y="4202025"/>
            <a:ext cx="54000" cy="25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8" name="Rectangle 207">
            <a:extLst>
              <a:ext uri="{FF2B5EF4-FFF2-40B4-BE49-F238E27FC236}">
                <a16:creationId xmlns:a16="http://schemas.microsoft.com/office/drawing/2014/main" id="{3518CFD6-A77A-4628-879C-86241DAD30EA}"/>
              </a:ext>
            </a:extLst>
          </p:cNvPr>
          <p:cNvSpPr/>
          <p:nvPr/>
        </p:nvSpPr>
        <p:spPr>
          <a:xfrm rot="10800000">
            <a:off x="4960237" y="4310025"/>
            <a:ext cx="54000" cy="14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9" name="Rectangle 208">
            <a:extLst>
              <a:ext uri="{FF2B5EF4-FFF2-40B4-BE49-F238E27FC236}">
                <a16:creationId xmlns:a16="http://schemas.microsoft.com/office/drawing/2014/main" id="{DFE06279-01D9-1B9E-FCD2-11B839D898A1}"/>
              </a:ext>
            </a:extLst>
          </p:cNvPr>
          <p:cNvSpPr/>
          <p:nvPr/>
        </p:nvSpPr>
        <p:spPr>
          <a:xfrm rot="10800000">
            <a:off x="5119694" y="4081326"/>
            <a:ext cx="54000" cy="360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0" name="Rectangle 209">
            <a:extLst>
              <a:ext uri="{FF2B5EF4-FFF2-40B4-BE49-F238E27FC236}">
                <a16:creationId xmlns:a16="http://schemas.microsoft.com/office/drawing/2014/main" id="{D9492DD4-C841-D161-BCAD-0A9079B34DC7}"/>
              </a:ext>
            </a:extLst>
          </p:cNvPr>
          <p:cNvSpPr/>
          <p:nvPr/>
        </p:nvSpPr>
        <p:spPr>
          <a:xfrm rot="10800000">
            <a:off x="5176138" y="4225325"/>
            <a:ext cx="54000" cy="216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1" name="Rectangle 210">
            <a:extLst>
              <a:ext uri="{FF2B5EF4-FFF2-40B4-BE49-F238E27FC236}">
                <a16:creationId xmlns:a16="http://schemas.microsoft.com/office/drawing/2014/main" id="{07798A62-D149-1004-5609-66FA72B0AD46}"/>
              </a:ext>
            </a:extLst>
          </p:cNvPr>
          <p:cNvSpPr/>
          <p:nvPr/>
        </p:nvSpPr>
        <p:spPr>
          <a:xfrm rot="10800000">
            <a:off x="5232582" y="4297325"/>
            <a:ext cx="54000" cy="14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2" name="Rectangle 211">
            <a:extLst>
              <a:ext uri="{FF2B5EF4-FFF2-40B4-BE49-F238E27FC236}">
                <a16:creationId xmlns:a16="http://schemas.microsoft.com/office/drawing/2014/main" id="{A4C65B62-DA98-43E0-7173-F6F9C79F0DD0}"/>
              </a:ext>
            </a:extLst>
          </p:cNvPr>
          <p:cNvSpPr/>
          <p:nvPr/>
        </p:nvSpPr>
        <p:spPr>
          <a:xfrm rot="10800000">
            <a:off x="5289026" y="4405325"/>
            <a:ext cx="54000" cy="36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3" name="Rectangle 212">
            <a:extLst>
              <a:ext uri="{FF2B5EF4-FFF2-40B4-BE49-F238E27FC236}">
                <a16:creationId xmlns:a16="http://schemas.microsoft.com/office/drawing/2014/main" id="{1E5343C6-1FD2-04D8-AC61-B54C710F0152}"/>
              </a:ext>
            </a:extLst>
          </p:cNvPr>
          <p:cNvSpPr/>
          <p:nvPr/>
        </p:nvSpPr>
        <p:spPr>
          <a:xfrm rot="10800000">
            <a:off x="5345470" y="4405325"/>
            <a:ext cx="54000" cy="36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4" name="Rectangle 213">
            <a:extLst>
              <a:ext uri="{FF2B5EF4-FFF2-40B4-BE49-F238E27FC236}">
                <a16:creationId xmlns:a16="http://schemas.microsoft.com/office/drawing/2014/main" id="{E4F6BD2C-566C-16CE-3AF7-8C624A17E85B}"/>
              </a:ext>
            </a:extLst>
          </p:cNvPr>
          <p:cNvSpPr/>
          <p:nvPr/>
        </p:nvSpPr>
        <p:spPr>
          <a:xfrm>
            <a:off x="5400504" y="4447357"/>
            <a:ext cx="54000" cy="36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5" name="Rectangle 214">
            <a:extLst>
              <a:ext uri="{FF2B5EF4-FFF2-40B4-BE49-F238E27FC236}">
                <a16:creationId xmlns:a16="http://schemas.microsoft.com/office/drawing/2014/main" id="{313B1E30-0694-8608-E2DE-0D6E3EEF27AC}"/>
              </a:ext>
            </a:extLst>
          </p:cNvPr>
          <p:cNvSpPr/>
          <p:nvPr/>
        </p:nvSpPr>
        <p:spPr>
          <a:xfrm>
            <a:off x="5447077" y="4447357"/>
            <a:ext cx="54000" cy="90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6" name="Rectangle 215">
            <a:extLst>
              <a:ext uri="{FF2B5EF4-FFF2-40B4-BE49-F238E27FC236}">
                <a16:creationId xmlns:a16="http://schemas.microsoft.com/office/drawing/2014/main" id="{D31BB9FE-23DF-D258-E110-F60C42272D0A}"/>
              </a:ext>
            </a:extLst>
          </p:cNvPr>
          <p:cNvSpPr/>
          <p:nvPr/>
        </p:nvSpPr>
        <p:spPr>
          <a:xfrm rot="10800000">
            <a:off x="5534559" y="4369325"/>
            <a:ext cx="54000" cy="7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7" name="Rectangle 216">
            <a:extLst>
              <a:ext uri="{FF2B5EF4-FFF2-40B4-BE49-F238E27FC236}">
                <a16:creationId xmlns:a16="http://schemas.microsoft.com/office/drawing/2014/main" id="{AAD3A83C-280E-0EFC-055F-F8622392F6CC}"/>
              </a:ext>
            </a:extLst>
          </p:cNvPr>
          <p:cNvSpPr/>
          <p:nvPr/>
        </p:nvSpPr>
        <p:spPr>
          <a:xfrm rot="10800000">
            <a:off x="5591003" y="4423325"/>
            <a:ext cx="54000" cy="1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8" name="Rectangle 217">
            <a:extLst>
              <a:ext uri="{FF2B5EF4-FFF2-40B4-BE49-F238E27FC236}">
                <a16:creationId xmlns:a16="http://schemas.microsoft.com/office/drawing/2014/main" id="{365EAAE1-1FE2-8695-093F-E22BF8FC2CF0}"/>
              </a:ext>
            </a:extLst>
          </p:cNvPr>
          <p:cNvSpPr/>
          <p:nvPr/>
        </p:nvSpPr>
        <p:spPr>
          <a:xfrm>
            <a:off x="5662977" y="4443123"/>
            <a:ext cx="54000" cy="180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9" name="Rectangle 218">
            <a:extLst>
              <a:ext uri="{FF2B5EF4-FFF2-40B4-BE49-F238E27FC236}">
                <a16:creationId xmlns:a16="http://schemas.microsoft.com/office/drawing/2014/main" id="{6AABA12B-4919-2FB7-0122-1B58F13C7ED4}"/>
              </a:ext>
            </a:extLst>
          </p:cNvPr>
          <p:cNvSpPr/>
          <p:nvPr/>
        </p:nvSpPr>
        <p:spPr>
          <a:xfrm>
            <a:off x="5718222" y="4443123"/>
            <a:ext cx="54000" cy="216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0" name="Rectangle 219">
            <a:extLst>
              <a:ext uri="{FF2B5EF4-FFF2-40B4-BE49-F238E27FC236}">
                <a16:creationId xmlns:a16="http://schemas.microsoft.com/office/drawing/2014/main" id="{FFA8B4F2-CFBE-8D57-B4F1-BF21C1BE3D2F}"/>
              </a:ext>
            </a:extLst>
          </p:cNvPr>
          <p:cNvSpPr/>
          <p:nvPr/>
        </p:nvSpPr>
        <p:spPr>
          <a:xfrm>
            <a:off x="5773467" y="4443123"/>
            <a:ext cx="54000" cy="270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1" name="Rectangle 220">
            <a:extLst>
              <a:ext uri="{FF2B5EF4-FFF2-40B4-BE49-F238E27FC236}">
                <a16:creationId xmlns:a16="http://schemas.microsoft.com/office/drawing/2014/main" id="{A7D23C25-6F42-FC34-6017-6261E6BE4582}"/>
              </a:ext>
            </a:extLst>
          </p:cNvPr>
          <p:cNvSpPr/>
          <p:nvPr/>
        </p:nvSpPr>
        <p:spPr>
          <a:xfrm>
            <a:off x="5828712" y="4443123"/>
            <a:ext cx="54000" cy="270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2" name="Rectangle 221">
            <a:extLst>
              <a:ext uri="{FF2B5EF4-FFF2-40B4-BE49-F238E27FC236}">
                <a16:creationId xmlns:a16="http://schemas.microsoft.com/office/drawing/2014/main" id="{BCAA0A6A-02FA-B24E-C361-428421782C2F}"/>
              </a:ext>
            </a:extLst>
          </p:cNvPr>
          <p:cNvSpPr/>
          <p:nvPr/>
        </p:nvSpPr>
        <p:spPr>
          <a:xfrm>
            <a:off x="5883957" y="4443123"/>
            <a:ext cx="54000" cy="360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4" name="Freeform 21">
            <a:extLst>
              <a:ext uri="{FF2B5EF4-FFF2-40B4-BE49-F238E27FC236}">
                <a16:creationId xmlns:a16="http://schemas.microsoft.com/office/drawing/2014/main" id="{F6DCF731-ED66-B284-6388-AA6402B0ABC0}"/>
              </a:ext>
            </a:extLst>
          </p:cNvPr>
          <p:cNvSpPr>
            <a:spLocks/>
          </p:cNvSpPr>
          <p:nvPr/>
        </p:nvSpPr>
        <p:spPr bwMode="auto">
          <a:xfrm>
            <a:off x="6679177" y="2430826"/>
            <a:ext cx="2363434" cy="207939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sp>
        <p:nvSpPr>
          <p:cNvPr id="225" name="TextBox 224">
            <a:extLst>
              <a:ext uri="{FF2B5EF4-FFF2-40B4-BE49-F238E27FC236}">
                <a16:creationId xmlns:a16="http://schemas.microsoft.com/office/drawing/2014/main" id="{AF436BAB-717B-60D0-F470-FD504B762A35}"/>
              </a:ext>
            </a:extLst>
          </p:cNvPr>
          <p:cNvSpPr txBox="1"/>
          <p:nvPr/>
        </p:nvSpPr>
        <p:spPr>
          <a:xfrm rot="16200000">
            <a:off x="5551300" y="3305890"/>
            <a:ext cx="1335622" cy="246221"/>
          </a:xfrm>
          <a:prstGeom prst="rect">
            <a:avLst/>
          </a:prstGeom>
          <a:noFill/>
        </p:spPr>
        <p:txBody>
          <a:bodyPr wrap="none" rtlCol="0">
            <a:spAutoFit/>
          </a:bodyPr>
          <a:lstStyle/>
          <a:p>
            <a:pPr algn="ctr" rtl="0" fontAlgn="base">
              <a:spcBef>
                <a:spcPct val="0"/>
              </a:spcBef>
              <a:spcAft>
                <a:spcPct val="0"/>
              </a:spcAft>
            </a:pPr>
            <a:r>
              <a:rPr lang="ja-jp" sz="1000">
                <a:solidFill>
                  <a:srgbClr val="363636"/>
                </a:solidFill>
                <a:latin typeface="+mn-lt"/>
                <a:cs typeface="Arial" panose="020B0604020202020204" pitchFamily="34" charset="0"/>
              </a:rPr>
              <a:t>腫瘍体積、mm</a:t>
            </a:r>
            <a:r>
              <a:rPr lang="ja-jp" sz="1000" baseline="30000">
                <a:solidFill>
                  <a:srgbClr val="363636"/>
                </a:solidFill>
                <a:latin typeface="+mn-lt"/>
                <a:cs typeface="Arial" panose="020B0604020202020204" pitchFamily="34" charset="0"/>
              </a:rPr>
              <a:t>3</a:t>
            </a:r>
            <a:endParaRPr lang="en-GB" sz="1000" dirty="0">
              <a:solidFill>
                <a:srgbClr val="363636"/>
              </a:solidFill>
              <a:latin typeface="+mn-lt"/>
              <a:cs typeface="Arial" panose="020B0604020202020204" pitchFamily="34" charset="0"/>
            </a:endParaRPr>
          </a:p>
        </p:txBody>
      </p:sp>
      <p:sp>
        <p:nvSpPr>
          <p:cNvPr id="228" name="TextBox 227">
            <a:extLst>
              <a:ext uri="{FF2B5EF4-FFF2-40B4-BE49-F238E27FC236}">
                <a16:creationId xmlns:a16="http://schemas.microsoft.com/office/drawing/2014/main" id="{21E24541-293C-CEE2-3CD1-391277F4D8A8}"/>
              </a:ext>
            </a:extLst>
          </p:cNvPr>
          <p:cNvSpPr txBox="1"/>
          <p:nvPr/>
        </p:nvSpPr>
        <p:spPr>
          <a:xfrm>
            <a:off x="6826385" y="4666330"/>
            <a:ext cx="2077813" cy="246221"/>
          </a:xfrm>
          <a:prstGeom prst="rect">
            <a:avLst/>
          </a:prstGeom>
          <a:noFill/>
        </p:spPr>
        <p:txBody>
          <a:bodyPr wrap="none" rtlCol="0">
            <a:spAutoFit/>
          </a:bodyPr>
          <a:lstStyle/>
          <a:p>
            <a:pPr algn="ctr" rtl="0" fontAlgn="base">
              <a:spcBef>
                <a:spcPct val="0"/>
              </a:spcBef>
              <a:spcAft>
                <a:spcPct val="0"/>
              </a:spcAft>
            </a:pPr>
            <a:r>
              <a:rPr lang="ja-jp" sz="1000">
                <a:solidFill>
                  <a:srgbClr val="363636"/>
                </a:solidFill>
                <a:latin typeface="+mn-lt"/>
                <a:cs typeface="Arial" panose="020B0604020202020204" pitchFamily="34" charset="0"/>
              </a:rPr>
              <a:t>投与日数（投与開始日1日目）</a:t>
            </a:r>
          </a:p>
        </p:txBody>
      </p:sp>
      <p:sp>
        <p:nvSpPr>
          <p:cNvPr id="229" name="Line 21">
            <a:extLst>
              <a:ext uri="{FF2B5EF4-FFF2-40B4-BE49-F238E27FC236}">
                <a16:creationId xmlns:a16="http://schemas.microsoft.com/office/drawing/2014/main" id="{0C440CF3-965A-7B0F-2078-58ECCC60BAFF}"/>
              </a:ext>
            </a:extLst>
          </p:cNvPr>
          <p:cNvSpPr>
            <a:spLocks noChangeShapeType="1"/>
          </p:cNvSpPr>
          <p:nvPr/>
        </p:nvSpPr>
        <p:spPr bwMode="auto">
          <a:xfrm>
            <a:off x="8849662" y="4508807"/>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cs typeface="Arial" panose="020B0604020202020204" pitchFamily="34" charset="0"/>
            </a:endParaRPr>
          </a:p>
        </p:txBody>
      </p:sp>
      <p:sp>
        <p:nvSpPr>
          <p:cNvPr id="230" name="Line 21">
            <a:extLst>
              <a:ext uri="{FF2B5EF4-FFF2-40B4-BE49-F238E27FC236}">
                <a16:creationId xmlns:a16="http://schemas.microsoft.com/office/drawing/2014/main" id="{B4B42E73-0E70-5302-2C58-983B98FE26C5}"/>
              </a:ext>
            </a:extLst>
          </p:cNvPr>
          <p:cNvSpPr>
            <a:spLocks noChangeShapeType="1"/>
          </p:cNvSpPr>
          <p:nvPr/>
        </p:nvSpPr>
        <p:spPr bwMode="auto">
          <a:xfrm>
            <a:off x="8309180" y="4508807"/>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cs typeface="Arial" panose="020B0604020202020204" pitchFamily="34" charset="0"/>
            </a:endParaRPr>
          </a:p>
        </p:txBody>
      </p:sp>
      <p:sp>
        <p:nvSpPr>
          <p:cNvPr id="231" name="Line 21">
            <a:extLst>
              <a:ext uri="{FF2B5EF4-FFF2-40B4-BE49-F238E27FC236}">
                <a16:creationId xmlns:a16="http://schemas.microsoft.com/office/drawing/2014/main" id="{DDBF885C-C221-4B27-D378-3545F82F4CA6}"/>
              </a:ext>
            </a:extLst>
          </p:cNvPr>
          <p:cNvSpPr>
            <a:spLocks noChangeShapeType="1"/>
          </p:cNvSpPr>
          <p:nvPr/>
        </p:nvSpPr>
        <p:spPr bwMode="auto">
          <a:xfrm>
            <a:off x="7768698" y="4508807"/>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cs typeface="Arial" panose="020B0604020202020204" pitchFamily="34" charset="0"/>
            </a:endParaRPr>
          </a:p>
        </p:txBody>
      </p:sp>
      <p:sp>
        <p:nvSpPr>
          <p:cNvPr id="232" name="Line 21">
            <a:extLst>
              <a:ext uri="{FF2B5EF4-FFF2-40B4-BE49-F238E27FC236}">
                <a16:creationId xmlns:a16="http://schemas.microsoft.com/office/drawing/2014/main" id="{E2EF8F7E-3063-D0B4-EE48-9E5DEDD91428}"/>
              </a:ext>
            </a:extLst>
          </p:cNvPr>
          <p:cNvSpPr>
            <a:spLocks noChangeShapeType="1"/>
          </p:cNvSpPr>
          <p:nvPr/>
        </p:nvSpPr>
        <p:spPr bwMode="auto">
          <a:xfrm>
            <a:off x="7228216" y="4508807"/>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cs typeface="Arial" panose="020B0604020202020204" pitchFamily="34" charset="0"/>
            </a:endParaRPr>
          </a:p>
        </p:txBody>
      </p:sp>
      <p:sp>
        <p:nvSpPr>
          <p:cNvPr id="233" name="Line 21">
            <a:extLst>
              <a:ext uri="{FF2B5EF4-FFF2-40B4-BE49-F238E27FC236}">
                <a16:creationId xmlns:a16="http://schemas.microsoft.com/office/drawing/2014/main" id="{7EC6EF33-040D-0FE9-0697-161E3517FE22}"/>
              </a:ext>
            </a:extLst>
          </p:cNvPr>
          <p:cNvSpPr>
            <a:spLocks noChangeShapeType="1"/>
          </p:cNvSpPr>
          <p:nvPr/>
        </p:nvSpPr>
        <p:spPr bwMode="auto">
          <a:xfrm>
            <a:off x="6687734" y="4508807"/>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cs typeface="Arial" panose="020B0604020202020204" pitchFamily="34" charset="0"/>
            </a:endParaRPr>
          </a:p>
        </p:txBody>
      </p:sp>
      <p:sp>
        <p:nvSpPr>
          <p:cNvPr id="234" name="TextBox 233">
            <a:extLst>
              <a:ext uri="{FF2B5EF4-FFF2-40B4-BE49-F238E27FC236}">
                <a16:creationId xmlns:a16="http://schemas.microsoft.com/office/drawing/2014/main" id="{BD5B00B2-E4E6-11C5-F82B-148D4D6ACD8D}"/>
              </a:ext>
            </a:extLst>
          </p:cNvPr>
          <p:cNvSpPr txBox="1"/>
          <p:nvPr/>
        </p:nvSpPr>
        <p:spPr>
          <a:xfrm>
            <a:off x="6569478" y="4915962"/>
            <a:ext cx="3153019" cy="1092607"/>
          </a:xfrm>
          <a:prstGeom prst="rect">
            <a:avLst/>
          </a:prstGeom>
          <a:noFill/>
        </p:spPr>
        <p:txBody>
          <a:bodyPr wrap="square" rtlCol="0">
            <a:spAutoFit/>
          </a:bodyPr>
          <a:lstStyle/>
          <a:p>
            <a:pPr rtl="0" fontAlgn="base">
              <a:spcBef>
                <a:spcPts val="600"/>
              </a:spcBef>
              <a:spcAft>
                <a:spcPct val="0"/>
              </a:spcAft>
            </a:pPr>
            <a:r>
              <a:rPr lang="ja-jp" sz="1000">
                <a:solidFill>
                  <a:srgbClr val="363636"/>
                </a:solidFill>
                <a:latin typeface="+mn-lt"/>
                <a:cs typeface="Arial" panose="020B0604020202020204" pitchFamily="34" charset="0"/>
              </a:rPr>
              <a:t>ベヒクル対照</a:t>
            </a:r>
          </a:p>
          <a:p>
            <a:pPr rtl="0" fontAlgn="base">
              <a:spcBef>
                <a:spcPts val="600"/>
              </a:spcBef>
              <a:spcAft>
                <a:spcPct val="0"/>
              </a:spcAft>
            </a:pPr>
            <a:r>
              <a:rPr lang="ja-jp" sz="1000">
                <a:solidFill>
                  <a:srgbClr val="363636"/>
                </a:solidFill>
                <a:latin typeface="+mn-lt"/>
                <a:cs typeface="Arial" panose="020B0604020202020204" pitchFamily="34" charset="0"/>
              </a:rPr>
              <a:t>LY4050784 40 mg/kg 1日2回、PO</a:t>
            </a:r>
          </a:p>
          <a:p>
            <a:pPr rtl="0" fontAlgn="base">
              <a:spcBef>
                <a:spcPts val="600"/>
              </a:spcBef>
              <a:spcAft>
                <a:spcPct val="0"/>
              </a:spcAft>
            </a:pPr>
            <a:r>
              <a:rPr lang="ja-jp" sz="1000">
                <a:solidFill>
                  <a:srgbClr val="363636"/>
                </a:solidFill>
                <a:latin typeface="+mn-lt"/>
                <a:cs typeface="Arial" panose="020B0604020202020204" pitchFamily="34" charset="0"/>
              </a:rPr>
              <a:t>シスプラチン4mg/kg IP + パクリタキセル10mg/kg IP q2w</a:t>
            </a:r>
          </a:p>
          <a:p>
            <a:pPr rtl="0" fontAlgn="base">
              <a:spcBef>
                <a:spcPts val="600"/>
              </a:spcBef>
              <a:spcAft>
                <a:spcPct val="0"/>
              </a:spcAft>
            </a:pPr>
            <a:r>
              <a:rPr lang="ja-jp" sz="1000">
                <a:solidFill>
                  <a:srgbClr val="363636"/>
                </a:solidFill>
                <a:latin typeface="+mn-lt"/>
                <a:cs typeface="Arial" panose="020B0604020202020204" pitchFamily="34" charset="0"/>
              </a:rPr>
              <a:t>LY4050784 40 mg/kg 1日2回, PO + シスプラチン 4 mg/kg IP + パクリタキセル 10 mg/kg IP, q2w</a:t>
            </a:r>
          </a:p>
        </p:txBody>
      </p:sp>
      <p:sp>
        <p:nvSpPr>
          <p:cNvPr id="243" name="Oval 242">
            <a:extLst>
              <a:ext uri="{FF2B5EF4-FFF2-40B4-BE49-F238E27FC236}">
                <a16:creationId xmlns:a16="http://schemas.microsoft.com/office/drawing/2014/main" id="{6712B26C-EFB1-B2F3-7382-771C13D482FE}"/>
              </a:ext>
            </a:extLst>
          </p:cNvPr>
          <p:cNvSpPr>
            <a:spLocks noChangeAspect="1"/>
          </p:cNvSpPr>
          <p:nvPr/>
        </p:nvSpPr>
        <p:spPr>
          <a:xfrm>
            <a:off x="7099147" y="4029164"/>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4" name="Oval 243">
            <a:extLst>
              <a:ext uri="{FF2B5EF4-FFF2-40B4-BE49-F238E27FC236}">
                <a16:creationId xmlns:a16="http://schemas.microsoft.com/office/drawing/2014/main" id="{22C9A5E4-5957-A2C3-B452-D49B86CD1EE3}"/>
              </a:ext>
            </a:extLst>
          </p:cNvPr>
          <p:cNvSpPr>
            <a:spLocks noChangeAspect="1"/>
          </p:cNvSpPr>
          <p:nvPr/>
        </p:nvSpPr>
        <p:spPr>
          <a:xfrm>
            <a:off x="7322417" y="3845355"/>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5" name="Oval 244">
            <a:extLst>
              <a:ext uri="{FF2B5EF4-FFF2-40B4-BE49-F238E27FC236}">
                <a16:creationId xmlns:a16="http://schemas.microsoft.com/office/drawing/2014/main" id="{CB83BDB0-7D3A-E1B7-EA6D-116F118F8762}"/>
              </a:ext>
            </a:extLst>
          </p:cNvPr>
          <p:cNvSpPr>
            <a:spLocks noChangeAspect="1"/>
          </p:cNvSpPr>
          <p:nvPr/>
        </p:nvSpPr>
        <p:spPr>
          <a:xfrm>
            <a:off x="7736980" y="3716995"/>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6" name="Oval 245">
            <a:extLst>
              <a:ext uri="{FF2B5EF4-FFF2-40B4-BE49-F238E27FC236}">
                <a16:creationId xmlns:a16="http://schemas.microsoft.com/office/drawing/2014/main" id="{7DDD46D1-1D6C-D5AE-D1B5-BEA73770055D}"/>
              </a:ext>
            </a:extLst>
          </p:cNvPr>
          <p:cNvSpPr>
            <a:spLocks noChangeAspect="1"/>
          </p:cNvSpPr>
          <p:nvPr/>
        </p:nvSpPr>
        <p:spPr>
          <a:xfrm>
            <a:off x="7957304" y="3431813"/>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7" name="Oval 246">
            <a:extLst>
              <a:ext uri="{FF2B5EF4-FFF2-40B4-BE49-F238E27FC236}">
                <a16:creationId xmlns:a16="http://schemas.microsoft.com/office/drawing/2014/main" id="{52831AA4-263C-2385-4D7E-BFF8A79966A6}"/>
              </a:ext>
            </a:extLst>
          </p:cNvPr>
          <p:cNvSpPr>
            <a:spLocks noChangeAspect="1"/>
          </p:cNvSpPr>
          <p:nvPr/>
        </p:nvSpPr>
        <p:spPr>
          <a:xfrm>
            <a:off x="8268682" y="3212737"/>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8" name="Oval 247">
            <a:extLst>
              <a:ext uri="{FF2B5EF4-FFF2-40B4-BE49-F238E27FC236}">
                <a16:creationId xmlns:a16="http://schemas.microsoft.com/office/drawing/2014/main" id="{57B7ECDC-43CD-D9CE-97E7-5AD6892F1DFD}"/>
              </a:ext>
            </a:extLst>
          </p:cNvPr>
          <p:cNvSpPr>
            <a:spLocks noChangeAspect="1"/>
          </p:cNvSpPr>
          <p:nvPr/>
        </p:nvSpPr>
        <p:spPr>
          <a:xfrm>
            <a:off x="8493427" y="3030400"/>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249" name="Group 248">
            <a:extLst>
              <a:ext uri="{FF2B5EF4-FFF2-40B4-BE49-F238E27FC236}">
                <a16:creationId xmlns:a16="http://schemas.microsoft.com/office/drawing/2014/main" id="{392A4A89-C0AE-B584-1F12-9DFC1C3C1302}"/>
              </a:ext>
            </a:extLst>
          </p:cNvPr>
          <p:cNvGrpSpPr/>
          <p:nvPr/>
        </p:nvGrpSpPr>
        <p:grpSpPr>
          <a:xfrm>
            <a:off x="8803329" y="2485067"/>
            <a:ext cx="85186" cy="391761"/>
            <a:chOff x="2977186" y="2746438"/>
            <a:chExt cx="85186" cy="391761"/>
          </a:xfrm>
        </p:grpSpPr>
        <p:sp>
          <p:nvSpPr>
            <p:cNvPr id="250" name="Oval 249">
              <a:extLst>
                <a:ext uri="{FF2B5EF4-FFF2-40B4-BE49-F238E27FC236}">
                  <a16:creationId xmlns:a16="http://schemas.microsoft.com/office/drawing/2014/main" id="{C79FD2D8-9A06-74B4-DE74-4FBFF6C53ACE}"/>
                </a:ext>
              </a:extLst>
            </p:cNvPr>
            <p:cNvSpPr>
              <a:spLocks noChangeAspect="1"/>
            </p:cNvSpPr>
            <p:nvPr/>
          </p:nvSpPr>
          <p:spPr>
            <a:xfrm>
              <a:off x="2977186" y="2925404"/>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251" name="Group 250">
              <a:extLst>
                <a:ext uri="{FF2B5EF4-FFF2-40B4-BE49-F238E27FC236}">
                  <a16:creationId xmlns:a16="http://schemas.microsoft.com/office/drawing/2014/main" id="{33587B7E-A3BA-2F88-FD3C-6F23673DA031}"/>
                </a:ext>
              </a:extLst>
            </p:cNvPr>
            <p:cNvGrpSpPr/>
            <p:nvPr/>
          </p:nvGrpSpPr>
          <p:grpSpPr>
            <a:xfrm>
              <a:off x="2979822" y="2746438"/>
              <a:ext cx="82550" cy="391761"/>
              <a:chOff x="1427247" y="2925844"/>
              <a:chExt cx="82550" cy="85326"/>
            </a:xfrm>
          </p:grpSpPr>
          <p:cxnSp>
            <p:nvCxnSpPr>
              <p:cNvPr id="252" name="Straight Connector 251">
                <a:extLst>
                  <a:ext uri="{FF2B5EF4-FFF2-40B4-BE49-F238E27FC236}">
                    <a16:creationId xmlns:a16="http://schemas.microsoft.com/office/drawing/2014/main" id="{A0417599-CAA4-2585-1B3E-411ECF4797B1}"/>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a:extLst>
                  <a:ext uri="{FF2B5EF4-FFF2-40B4-BE49-F238E27FC236}">
                    <a16:creationId xmlns:a16="http://schemas.microsoft.com/office/drawing/2014/main" id="{AE76102D-42DE-E847-86CC-56AE089FD2CC}"/>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a:extLst>
                  <a:ext uri="{FF2B5EF4-FFF2-40B4-BE49-F238E27FC236}">
                    <a16:creationId xmlns:a16="http://schemas.microsoft.com/office/drawing/2014/main" id="{4BF04133-DCF8-5345-B536-A0EE33ADEFE3}"/>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grpSp>
        <p:nvGrpSpPr>
          <p:cNvPr id="255" name="Group 254">
            <a:extLst>
              <a:ext uri="{FF2B5EF4-FFF2-40B4-BE49-F238E27FC236}">
                <a16:creationId xmlns:a16="http://schemas.microsoft.com/office/drawing/2014/main" id="{A33D2A72-D411-1DCF-27F5-582C70CEE222}"/>
              </a:ext>
            </a:extLst>
          </p:cNvPr>
          <p:cNvGrpSpPr/>
          <p:nvPr/>
        </p:nvGrpSpPr>
        <p:grpSpPr>
          <a:xfrm>
            <a:off x="8489712" y="2892497"/>
            <a:ext cx="82550" cy="360000"/>
            <a:chOff x="1427247" y="2926536"/>
            <a:chExt cx="82550" cy="84634"/>
          </a:xfrm>
        </p:grpSpPr>
        <p:cxnSp>
          <p:nvCxnSpPr>
            <p:cNvPr id="256" name="Straight Connector 255">
              <a:extLst>
                <a:ext uri="{FF2B5EF4-FFF2-40B4-BE49-F238E27FC236}">
                  <a16:creationId xmlns:a16="http://schemas.microsoft.com/office/drawing/2014/main" id="{F46BF42A-3FD2-7807-9047-DE622B5675DE}"/>
                </a:ext>
              </a:extLst>
            </p:cNvPr>
            <p:cNvCxnSpPr>
              <a:cxnSpLocks/>
            </p:cNvCxnSpPr>
            <p:nvPr/>
          </p:nvCxnSpPr>
          <p:spPr>
            <a:xfrm>
              <a:off x="1427247" y="2926536"/>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a:extLst>
                <a:ext uri="{FF2B5EF4-FFF2-40B4-BE49-F238E27FC236}">
                  <a16:creationId xmlns:a16="http://schemas.microsoft.com/office/drawing/2014/main" id="{CA16FA24-9C95-251D-E597-C056AF0BC677}"/>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7AFD1DB6-D9B3-DB1F-9A05-224C7761AC2C}"/>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59" name="Group 258">
            <a:extLst>
              <a:ext uri="{FF2B5EF4-FFF2-40B4-BE49-F238E27FC236}">
                <a16:creationId xmlns:a16="http://schemas.microsoft.com/office/drawing/2014/main" id="{ACBED82F-7B05-FD22-6870-3149F7CE2360}"/>
              </a:ext>
            </a:extLst>
          </p:cNvPr>
          <p:cNvGrpSpPr/>
          <p:nvPr/>
        </p:nvGrpSpPr>
        <p:grpSpPr>
          <a:xfrm>
            <a:off x="8263834" y="3103860"/>
            <a:ext cx="82550" cy="288000"/>
            <a:chOff x="1427247" y="2926536"/>
            <a:chExt cx="82550" cy="84634"/>
          </a:xfrm>
        </p:grpSpPr>
        <p:cxnSp>
          <p:nvCxnSpPr>
            <p:cNvPr id="260" name="Straight Connector 259">
              <a:extLst>
                <a:ext uri="{FF2B5EF4-FFF2-40B4-BE49-F238E27FC236}">
                  <a16:creationId xmlns:a16="http://schemas.microsoft.com/office/drawing/2014/main" id="{492E1976-A964-8766-7194-87CD9FCD121D}"/>
                </a:ext>
              </a:extLst>
            </p:cNvPr>
            <p:cNvCxnSpPr>
              <a:cxnSpLocks/>
            </p:cNvCxnSpPr>
            <p:nvPr/>
          </p:nvCxnSpPr>
          <p:spPr>
            <a:xfrm>
              <a:off x="1427247" y="2926536"/>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1" name="Straight Connector 260">
              <a:extLst>
                <a:ext uri="{FF2B5EF4-FFF2-40B4-BE49-F238E27FC236}">
                  <a16:creationId xmlns:a16="http://schemas.microsoft.com/office/drawing/2014/main" id="{902E5576-4CB7-DA2F-6EDB-655836BD9B4C}"/>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2" name="Straight Connector 261">
              <a:extLst>
                <a:ext uri="{FF2B5EF4-FFF2-40B4-BE49-F238E27FC236}">
                  <a16:creationId xmlns:a16="http://schemas.microsoft.com/office/drawing/2014/main" id="{EA4C0072-2AB3-5539-3B3B-CA259DF6FB42}"/>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63" name="Group 262">
            <a:extLst>
              <a:ext uri="{FF2B5EF4-FFF2-40B4-BE49-F238E27FC236}">
                <a16:creationId xmlns:a16="http://schemas.microsoft.com/office/drawing/2014/main" id="{199C6B68-2F9C-68AA-9B77-954CF763C872}"/>
              </a:ext>
            </a:extLst>
          </p:cNvPr>
          <p:cNvGrpSpPr/>
          <p:nvPr/>
        </p:nvGrpSpPr>
        <p:grpSpPr>
          <a:xfrm>
            <a:off x="7954045" y="3332029"/>
            <a:ext cx="82550" cy="252000"/>
            <a:chOff x="1427247" y="2926536"/>
            <a:chExt cx="82550" cy="84634"/>
          </a:xfrm>
        </p:grpSpPr>
        <p:cxnSp>
          <p:nvCxnSpPr>
            <p:cNvPr id="264" name="Straight Connector 263">
              <a:extLst>
                <a:ext uri="{FF2B5EF4-FFF2-40B4-BE49-F238E27FC236}">
                  <a16:creationId xmlns:a16="http://schemas.microsoft.com/office/drawing/2014/main" id="{97A7F8AD-E810-527D-E925-AE9CF70F901A}"/>
                </a:ext>
              </a:extLst>
            </p:cNvPr>
            <p:cNvCxnSpPr>
              <a:cxnSpLocks/>
            </p:cNvCxnSpPr>
            <p:nvPr/>
          </p:nvCxnSpPr>
          <p:spPr>
            <a:xfrm>
              <a:off x="1427247" y="2926536"/>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5" name="Straight Connector 264">
              <a:extLst>
                <a:ext uri="{FF2B5EF4-FFF2-40B4-BE49-F238E27FC236}">
                  <a16:creationId xmlns:a16="http://schemas.microsoft.com/office/drawing/2014/main" id="{43B51C8C-87D9-3092-85A3-226FC4B2C956}"/>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6" name="Straight Connector 265">
              <a:extLst>
                <a:ext uri="{FF2B5EF4-FFF2-40B4-BE49-F238E27FC236}">
                  <a16:creationId xmlns:a16="http://schemas.microsoft.com/office/drawing/2014/main" id="{84D9D148-43FA-C6EE-CDEB-0F325DFC33C3}"/>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67" name="Group 266">
            <a:extLst>
              <a:ext uri="{FF2B5EF4-FFF2-40B4-BE49-F238E27FC236}">
                <a16:creationId xmlns:a16="http://schemas.microsoft.com/office/drawing/2014/main" id="{548EEEB1-D38A-C1B9-9230-0B8297A9CEAF}"/>
              </a:ext>
            </a:extLst>
          </p:cNvPr>
          <p:cNvGrpSpPr/>
          <p:nvPr/>
        </p:nvGrpSpPr>
        <p:grpSpPr>
          <a:xfrm>
            <a:off x="7734400" y="3666290"/>
            <a:ext cx="82550" cy="180000"/>
            <a:chOff x="1427247" y="2926536"/>
            <a:chExt cx="82550" cy="84634"/>
          </a:xfrm>
        </p:grpSpPr>
        <p:cxnSp>
          <p:nvCxnSpPr>
            <p:cNvPr id="268" name="Straight Connector 267">
              <a:extLst>
                <a:ext uri="{FF2B5EF4-FFF2-40B4-BE49-F238E27FC236}">
                  <a16:creationId xmlns:a16="http://schemas.microsoft.com/office/drawing/2014/main" id="{E501B328-08BE-3D25-CB23-DF22B84F463F}"/>
                </a:ext>
              </a:extLst>
            </p:cNvPr>
            <p:cNvCxnSpPr>
              <a:cxnSpLocks/>
            </p:cNvCxnSpPr>
            <p:nvPr/>
          </p:nvCxnSpPr>
          <p:spPr>
            <a:xfrm>
              <a:off x="1427247" y="2926536"/>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9" name="Straight Connector 268">
              <a:extLst>
                <a:ext uri="{FF2B5EF4-FFF2-40B4-BE49-F238E27FC236}">
                  <a16:creationId xmlns:a16="http://schemas.microsoft.com/office/drawing/2014/main" id="{4CEF165F-5FF9-0204-A709-2A321A9C77DA}"/>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70" name="Straight Connector 269">
              <a:extLst>
                <a:ext uri="{FF2B5EF4-FFF2-40B4-BE49-F238E27FC236}">
                  <a16:creationId xmlns:a16="http://schemas.microsoft.com/office/drawing/2014/main" id="{C3578F32-7736-DF03-B0BA-994F0D9989E8}"/>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71" name="Group 270">
            <a:extLst>
              <a:ext uri="{FF2B5EF4-FFF2-40B4-BE49-F238E27FC236}">
                <a16:creationId xmlns:a16="http://schemas.microsoft.com/office/drawing/2014/main" id="{86E50889-5D9B-6312-7F83-6C1773DA04A0}"/>
              </a:ext>
            </a:extLst>
          </p:cNvPr>
          <p:cNvGrpSpPr/>
          <p:nvPr/>
        </p:nvGrpSpPr>
        <p:grpSpPr>
          <a:xfrm>
            <a:off x="7318704" y="3810072"/>
            <a:ext cx="82550" cy="144000"/>
            <a:chOff x="1427247" y="2926536"/>
            <a:chExt cx="82550" cy="84634"/>
          </a:xfrm>
        </p:grpSpPr>
        <p:cxnSp>
          <p:nvCxnSpPr>
            <p:cNvPr id="272" name="Straight Connector 271">
              <a:extLst>
                <a:ext uri="{FF2B5EF4-FFF2-40B4-BE49-F238E27FC236}">
                  <a16:creationId xmlns:a16="http://schemas.microsoft.com/office/drawing/2014/main" id="{06C3DEA6-9C45-C703-8620-9118A2CAAA2D}"/>
                </a:ext>
              </a:extLst>
            </p:cNvPr>
            <p:cNvCxnSpPr>
              <a:cxnSpLocks/>
            </p:cNvCxnSpPr>
            <p:nvPr/>
          </p:nvCxnSpPr>
          <p:spPr>
            <a:xfrm>
              <a:off x="1427247" y="2926536"/>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F0FB0688-38DB-A1B2-6AF8-28CFA5599673}"/>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74" name="Straight Connector 273">
              <a:extLst>
                <a:ext uri="{FF2B5EF4-FFF2-40B4-BE49-F238E27FC236}">
                  <a16:creationId xmlns:a16="http://schemas.microsoft.com/office/drawing/2014/main" id="{5ED1B719-F9D4-7762-7D9F-CA69B9E8ADA8}"/>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75" name="Group 274">
            <a:extLst>
              <a:ext uri="{FF2B5EF4-FFF2-40B4-BE49-F238E27FC236}">
                <a16:creationId xmlns:a16="http://schemas.microsoft.com/office/drawing/2014/main" id="{B895C651-D640-1580-1B37-021FB43D187E}"/>
              </a:ext>
            </a:extLst>
          </p:cNvPr>
          <p:cNvGrpSpPr/>
          <p:nvPr/>
        </p:nvGrpSpPr>
        <p:grpSpPr>
          <a:xfrm>
            <a:off x="6888044" y="3990667"/>
            <a:ext cx="82550" cy="119905"/>
            <a:chOff x="1427247" y="2926536"/>
            <a:chExt cx="82550" cy="93964"/>
          </a:xfrm>
        </p:grpSpPr>
        <p:cxnSp>
          <p:nvCxnSpPr>
            <p:cNvPr id="276" name="Straight Connector 275">
              <a:extLst>
                <a:ext uri="{FF2B5EF4-FFF2-40B4-BE49-F238E27FC236}">
                  <a16:creationId xmlns:a16="http://schemas.microsoft.com/office/drawing/2014/main" id="{4E899203-D4E6-1299-8D6B-52C376C5817F}"/>
                </a:ext>
              </a:extLst>
            </p:cNvPr>
            <p:cNvCxnSpPr>
              <a:cxnSpLocks/>
            </p:cNvCxnSpPr>
            <p:nvPr/>
          </p:nvCxnSpPr>
          <p:spPr>
            <a:xfrm>
              <a:off x="1427247" y="2926536"/>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77" name="Straight Connector 276">
              <a:extLst>
                <a:ext uri="{FF2B5EF4-FFF2-40B4-BE49-F238E27FC236}">
                  <a16:creationId xmlns:a16="http://schemas.microsoft.com/office/drawing/2014/main" id="{0E7C059C-7DD7-508F-1C6F-7F13D994BD46}"/>
                </a:ext>
              </a:extLst>
            </p:cNvPr>
            <p:cNvCxnSpPr>
              <a:cxnSpLocks/>
            </p:cNvCxnSpPr>
            <p:nvPr/>
          </p:nvCxnSpPr>
          <p:spPr>
            <a:xfrm>
              <a:off x="1427247" y="302050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78" name="Straight Connector 277">
              <a:extLst>
                <a:ext uri="{FF2B5EF4-FFF2-40B4-BE49-F238E27FC236}">
                  <a16:creationId xmlns:a16="http://schemas.microsoft.com/office/drawing/2014/main" id="{83042370-477F-B286-8631-4C5073127CE9}"/>
                </a:ext>
              </a:extLst>
            </p:cNvPr>
            <p:cNvCxnSpPr>
              <a:cxnSpLocks/>
            </p:cNvCxnSpPr>
            <p:nvPr/>
          </p:nvCxnSpPr>
          <p:spPr>
            <a:xfrm>
              <a:off x="1468522" y="2926715"/>
              <a:ext cx="0" cy="8799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80" name="Group 279">
            <a:extLst>
              <a:ext uri="{FF2B5EF4-FFF2-40B4-BE49-F238E27FC236}">
                <a16:creationId xmlns:a16="http://schemas.microsoft.com/office/drawing/2014/main" id="{C9B1E797-E57D-9D63-6BCC-1627D77A98A2}"/>
              </a:ext>
            </a:extLst>
          </p:cNvPr>
          <p:cNvGrpSpPr/>
          <p:nvPr/>
        </p:nvGrpSpPr>
        <p:grpSpPr>
          <a:xfrm>
            <a:off x="8806234" y="3347825"/>
            <a:ext cx="82550" cy="216000"/>
            <a:chOff x="1427247" y="2925844"/>
            <a:chExt cx="82550" cy="85326"/>
          </a:xfrm>
        </p:grpSpPr>
        <p:cxnSp>
          <p:nvCxnSpPr>
            <p:cNvPr id="281" name="Straight Connector 280">
              <a:extLst>
                <a:ext uri="{FF2B5EF4-FFF2-40B4-BE49-F238E27FC236}">
                  <a16:creationId xmlns:a16="http://schemas.microsoft.com/office/drawing/2014/main" id="{4958B358-00A6-B250-DC02-9D5FEBCFB6A9}"/>
                </a:ext>
              </a:extLst>
            </p:cNvPr>
            <p:cNvCxnSpPr>
              <a:cxnSpLocks/>
            </p:cNvCxnSpPr>
            <p:nvPr/>
          </p:nvCxnSpPr>
          <p:spPr>
            <a:xfrm>
              <a:off x="1427247" y="292584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82" name="Straight Connector 281">
              <a:extLst>
                <a:ext uri="{FF2B5EF4-FFF2-40B4-BE49-F238E27FC236}">
                  <a16:creationId xmlns:a16="http://schemas.microsoft.com/office/drawing/2014/main" id="{948B1929-B553-DF4B-D552-9DF6F1427AF7}"/>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9C804B86-EF53-FCD3-8CD1-F886B904D6C0}"/>
                </a:ext>
              </a:extLst>
            </p:cNvPr>
            <p:cNvCxnSpPr>
              <a:cxnSpLocks/>
            </p:cNvCxnSpPr>
            <p:nvPr/>
          </p:nvCxnSpPr>
          <p:spPr>
            <a:xfrm rot="5400000">
              <a:off x="1427247" y="296799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288" name="Group 287">
            <a:extLst>
              <a:ext uri="{FF2B5EF4-FFF2-40B4-BE49-F238E27FC236}">
                <a16:creationId xmlns:a16="http://schemas.microsoft.com/office/drawing/2014/main" id="{8BF2856D-DD54-3E40-E217-E306BF52464E}"/>
              </a:ext>
            </a:extLst>
          </p:cNvPr>
          <p:cNvGrpSpPr/>
          <p:nvPr/>
        </p:nvGrpSpPr>
        <p:grpSpPr>
          <a:xfrm>
            <a:off x="8488640" y="3547014"/>
            <a:ext cx="82550" cy="180000"/>
            <a:chOff x="1427247" y="2925844"/>
            <a:chExt cx="82550" cy="85326"/>
          </a:xfrm>
        </p:grpSpPr>
        <p:cxnSp>
          <p:nvCxnSpPr>
            <p:cNvPr id="289" name="Straight Connector 288">
              <a:extLst>
                <a:ext uri="{FF2B5EF4-FFF2-40B4-BE49-F238E27FC236}">
                  <a16:creationId xmlns:a16="http://schemas.microsoft.com/office/drawing/2014/main" id="{23E7CEDF-3610-055F-3A7D-E94733B0AFC8}"/>
                </a:ext>
              </a:extLst>
            </p:cNvPr>
            <p:cNvCxnSpPr>
              <a:cxnSpLocks/>
            </p:cNvCxnSpPr>
            <p:nvPr/>
          </p:nvCxnSpPr>
          <p:spPr>
            <a:xfrm>
              <a:off x="1427247" y="292584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90" name="Straight Connector 289">
              <a:extLst>
                <a:ext uri="{FF2B5EF4-FFF2-40B4-BE49-F238E27FC236}">
                  <a16:creationId xmlns:a16="http://schemas.microsoft.com/office/drawing/2014/main" id="{EEF066B7-27C7-8321-7BC0-1330ABC21F97}"/>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91" name="Straight Connector 290">
              <a:extLst>
                <a:ext uri="{FF2B5EF4-FFF2-40B4-BE49-F238E27FC236}">
                  <a16:creationId xmlns:a16="http://schemas.microsoft.com/office/drawing/2014/main" id="{9FAF6C69-9000-C900-9775-047111E0812D}"/>
                </a:ext>
              </a:extLst>
            </p:cNvPr>
            <p:cNvCxnSpPr>
              <a:cxnSpLocks/>
            </p:cNvCxnSpPr>
            <p:nvPr/>
          </p:nvCxnSpPr>
          <p:spPr>
            <a:xfrm rot="5400000">
              <a:off x="1427247" y="296799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292" name="Group 291">
            <a:extLst>
              <a:ext uri="{FF2B5EF4-FFF2-40B4-BE49-F238E27FC236}">
                <a16:creationId xmlns:a16="http://schemas.microsoft.com/office/drawing/2014/main" id="{A9113A6C-9239-6475-7103-14DF6D3B2AF5}"/>
              </a:ext>
            </a:extLst>
          </p:cNvPr>
          <p:cNvGrpSpPr/>
          <p:nvPr/>
        </p:nvGrpSpPr>
        <p:grpSpPr>
          <a:xfrm>
            <a:off x="8262083" y="3526885"/>
            <a:ext cx="82550" cy="162000"/>
            <a:chOff x="1427247" y="2925844"/>
            <a:chExt cx="82550" cy="85326"/>
          </a:xfrm>
        </p:grpSpPr>
        <p:cxnSp>
          <p:nvCxnSpPr>
            <p:cNvPr id="293" name="Straight Connector 292">
              <a:extLst>
                <a:ext uri="{FF2B5EF4-FFF2-40B4-BE49-F238E27FC236}">
                  <a16:creationId xmlns:a16="http://schemas.microsoft.com/office/drawing/2014/main" id="{F01CD35B-A2E3-5F53-1CEC-5F2EE7559442}"/>
                </a:ext>
              </a:extLst>
            </p:cNvPr>
            <p:cNvCxnSpPr>
              <a:cxnSpLocks/>
            </p:cNvCxnSpPr>
            <p:nvPr/>
          </p:nvCxnSpPr>
          <p:spPr>
            <a:xfrm>
              <a:off x="1427247" y="292584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a:extLst>
                <a:ext uri="{FF2B5EF4-FFF2-40B4-BE49-F238E27FC236}">
                  <a16:creationId xmlns:a16="http://schemas.microsoft.com/office/drawing/2014/main" id="{756545CE-CB16-1D2B-A423-F695A3B39098}"/>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95" name="Straight Connector 294">
              <a:extLst>
                <a:ext uri="{FF2B5EF4-FFF2-40B4-BE49-F238E27FC236}">
                  <a16:creationId xmlns:a16="http://schemas.microsoft.com/office/drawing/2014/main" id="{D4737D29-D727-16A5-13B7-946ACBBD4DEB}"/>
                </a:ext>
              </a:extLst>
            </p:cNvPr>
            <p:cNvCxnSpPr>
              <a:cxnSpLocks/>
            </p:cNvCxnSpPr>
            <p:nvPr/>
          </p:nvCxnSpPr>
          <p:spPr>
            <a:xfrm rot="5400000">
              <a:off x="1427247" y="296799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296" name="Group 295">
            <a:extLst>
              <a:ext uri="{FF2B5EF4-FFF2-40B4-BE49-F238E27FC236}">
                <a16:creationId xmlns:a16="http://schemas.microsoft.com/office/drawing/2014/main" id="{4721314E-3740-4650-B3DE-FF8FB7371740}"/>
              </a:ext>
            </a:extLst>
          </p:cNvPr>
          <p:cNvGrpSpPr/>
          <p:nvPr/>
        </p:nvGrpSpPr>
        <p:grpSpPr>
          <a:xfrm>
            <a:off x="7953578" y="3767752"/>
            <a:ext cx="82550" cy="144000"/>
            <a:chOff x="1427247" y="2925844"/>
            <a:chExt cx="82550" cy="85326"/>
          </a:xfrm>
        </p:grpSpPr>
        <p:cxnSp>
          <p:nvCxnSpPr>
            <p:cNvPr id="297" name="Straight Connector 296">
              <a:extLst>
                <a:ext uri="{FF2B5EF4-FFF2-40B4-BE49-F238E27FC236}">
                  <a16:creationId xmlns:a16="http://schemas.microsoft.com/office/drawing/2014/main" id="{2C1F0922-D808-904B-D06C-6C5663F75EB9}"/>
                </a:ext>
              </a:extLst>
            </p:cNvPr>
            <p:cNvCxnSpPr>
              <a:cxnSpLocks/>
            </p:cNvCxnSpPr>
            <p:nvPr/>
          </p:nvCxnSpPr>
          <p:spPr>
            <a:xfrm>
              <a:off x="1427247" y="292584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a:extLst>
                <a:ext uri="{FF2B5EF4-FFF2-40B4-BE49-F238E27FC236}">
                  <a16:creationId xmlns:a16="http://schemas.microsoft.com/office/drawing/2014/main" id="{530A0754-48FD-6787-39D7-3CC849FC81C9}"/>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a:extLst>
                <a:ext uri="{FF2B5EF4-FFF2-40B4-BE49-F238E27FC236}">
                  <a16:creationId xmlns:a16="http://schemas.microsoft.com/office/drawing/2014/main" id="{7F76E10D-92C3-47CB-C54E-627C70C1413D}"/>
                </a:ext>
              </a:extLst>
            </p:cNvPr>
            <p:cNvCxnSpPr>
              <a:cxnSpLocks/>
            </p:cNvCxnSpPr>
            <p:nvPr/>
          </p:nvCxnSpPr>
          <p:spPr>
            <a:xfrm rot="5400000">
              <a:off x="1427247" y="296799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300" name="TextBox 299">
            <a:extLst>
              <a:ext uri="{FF2B5EF4-FFF2-40B4-BE49-F238E27FC236}">
                <a16:creationId xmlns:a16="http://schemas.microsoft.com/office/drawing/2014/main" id="{6CABC446-7978-7A39-9E32-5C9FC6A27CF2}"/>
              </a:ext>
            </a:extLst>
          </p:cNvPr>
          <p:cNvSpPr txBox="1"/>
          <p:nvPr/>
        </p:nvSpPr>
        <p:spPr>
          <a:xfrm>
            <a:off x="8807923" y="3362065"/>
            <a:ext cx="277308" cy="313623"/>
          </a:xfrm>
          <a:prstGeom prst="rect">
            <a:avLst/>
          </a:prstGeom>
          <a:noFill/>
        </p:spPr>
        <p:txBody>
          <a:bodyPr wrap="square" rtlCol="0">
            <a:spAutoFit/>
          </a:bodyPr>
          <a:lstStyle/>
          <a:p>
            <a:pPr rtl="0"/>
            <a:r>
              <a:rPr lang="ja-jp" sz="1400">
                <a:solidFill>
                  <a:schemeClr val="tx1"/>
                </a:solidFill>
                <a:latin typeface="+mn-lt"/>
              </a:rPr>
              <a:t>*</a:t>
            </a:r>
          </a:p>
        </p:txBody>
      </p:sp>
      <p:grpSp>
        <p:nvGrpSpPr>
          <p:cNvPr id="301" name="Group 300">
            <a:extLst>
              <a:ext uri="{FF2B5EF4-FFF2-40B4-BE49-F238E27FC236}">
                <a16:creationId xmlns:a16="http://schemas.microsoft.com/office/drawing/2014/main" id="{F9A4B4B1-A45F-467F-3CA2-E8C8A2177AE4}"/>
              </a:ext>
            </a:extLst>
          </p:cNvPr>
          <p:cNvGrpSpPr/>
          <p:nvPr/>
        </p:nvGrpSpPr>
        <p:grpSpPr>
          <a:xfrm>
            <a:off x="8485659" y="4063207"/>
            <a:ext cx="82550" cy="77369"/>
            <a:chOff x="1427247" y="2950045"/>
            <a:chExt cx="82550" cy="61125"/>
          </a:xfrm>
        </p:grpSpPr>
        <p:cxnSp>
          <p:nvCxnSpPr>
            <p:cNvPr id="302" name="Straight Connector 301">
              <a:extLst>
                <a:ext uri="{FF2B5EF4-FFF2-40B4-BE49-F238E27FC236}">
                  <a16:creationId xmlns:a16="http://schemas.microsoft.com/office/drawing/2014/main" id="{F858B224-F759-06C5-9521-784C617C6ECC}"/>
                </a:ext>
              </a:extLst>
            </p:cNvPr>
            <p:cNvCxnSpPr>
              <a:cxnSpLocks/>
            </p:cNvCxnSpPr>
            <p:nvPr/>
          </p:nvCxnSpPr>
          <p:spPr>
            <a:xfrm>
              <a:off x="1427247" y="2952181"/>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03" name="Straight Connector 302">
              <a:extLst>
                <a:ext uri="{FF2B5EF4-FFF2-40B4-BE49-F238E27FC236}">
                  <a16:creationId xmlns:a16="http://schemas.microsoft.com/office/drawing/2014/main" id="{2AC5A881-9894-3958-DE4E-D92FBE037A4F}"/>
                </a:ext>
              </a:extLst>
            </p:cNvPr>
            <p:cNvCxnSpPr>
              <a:cxnSpLocks/>
            </p:cNvCxnSpPr>
            <p:nvPr/>
          </p:nvCxnSpPr>
          <p:spPr>
            <a:xfrm>
              <a:off x="1427247" y="301117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04" name="Straight Connector 303">
              <a:extLst>
                <a:ext uri="{FF2B5EF4-FFF2-40B4-BE49-F238E27FC236}">
                  <a16:creationId xmlns:a16="http://schemas.microsoft.com/office/drawing/2014/main" id="{CC487560-FCCD-27D7-EF2C-37303828EE8A}"/>
                </a:ext>
              </a:extLst>
            </p:cNvPr>
            <p:cNvCxnSpPr>
              <a:cxnSpLocks/>
            </p:cNvCxnSpPr>
            <p:nvPr/>
          </p:nvCxnSpPr>
          <p:spPr>
            <a:xfrm>
              <a:off x="1468523" y="2950045"/>
              <a:ext cx="0" cy="59219"/>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05" name="Group 304">
            <a:extLst>
              <a:ext uri="{FF2B5EF4-FFF2-40B4-BE49-F238E27FC236}">
                <a16:creationId xmlns:a16="http://schemas.microsoft.com/office/drawing/2014/main" id="{1D59F143-E4A8-EA43-99F8-34A3E3FF9258}"/>
              </a:ext>
            </a:extLst>
          </p:cNvPr>
          <p:cNvGrpSpPr/>
          <p:nvPr/>
        </p:nvGrpSpPr>
        <p:grpSpPr>
          <a:xfrm>
            <a:off x="8266167" y="4080245"/>
            <a:ext cx="82550" cy="90232"/>
            <a:chOff x="1427247" y="2939882"/>
            <a:chExt cx="82550" cy="71288"/>
          </a:xfrm>
        </p:grpSpPr>
        <p:cxnSp>
          <p:nvCxnSpPr>
            <p:cNvPr id="306" name="Straight Connector 305">
              <a:extLst>
                <a:ext uri="{FF2B5EF4-FFF2-40B4-BE49-F238E27FC236}">
                  <a16:creationId xmlns:a16="http://schemas.microsoft.com/office/drawing/2014/main" id="{78E7EAD2-7C8D-3D5E-E55F-025A3375A4E8}"/>
                </a:ext>
              </a:extLst>
            </p:cNvPr>
            <p:cNvCxnSpPr>
              <a:cxnSpLocks/>
            </p:cNvCxnSpPr>
            <p:nvPr/>
          </p:nvCxnSpPr>
          <p:spPr>
            <a:xfrm>
              <a:off x="1427247" y="2942773"/>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a:extLst>
                <a:ext uri="{FF2B5EF4-FFF2-40B4-BE49-F238E27FC236}">
                  <a16:creationId xmlns:a16="http://schemas.microsoft.com/office/drawing/2014/main" id="{8927A87F-CDE1-F511-8ABF-0646FD3DE72A}"/>
                </a:ext>
              </a:extLst>
            </p:cNvPr>
            <p:cNvCxnSpPr>
              <a:cxnSpLocks/>
            </p:cNvCxnSpPr>
            <p:nvPr/>
          </p:nvCxnSpPr>
          <p:spPr>
            <a:xfrm>
              <a:off x="1427247" y="301117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08" name="Straight Connector 307">
              <a:extLst>
                <a:ext uri="{FF2B5EF4-FFF2-40B4-BE49-F238E27FC236}">
                  <a16:creationId xmlns:a16="http://schemas.microsoft.com/office/drawing/2014/main" id="{01FBE404-1609-42C3-F90C-C70E07A0DFC0}"/>
                </a:ext>
              </a:extLst>
            </p:cNvPr>
            <p:cNvCxnSpPr>
              <a:cxnSpLocks/>
            </p:cNvCxnSpPr>
            <p:nvPr/>
          </p:nvCxnSpPr>
          <p:spPr>
            <a:xfrm rot="5400000">
              <a:off x="1432971" y="2975435"/>
              <a:ext cx="71105"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09" name="Group 308">
            <a:extLst>
              <a:ext uri="{FF2B5EF4-FFF2-40B4-BE49-F238E27FC236}">
                <a16:creationId xmlns:a16="http://schemas.microsoft.com/office/drawing/2014/main" id="{982DD571-1CC7-E181-6C4F-84624840F9F3}"/>
              </a:ext>
            </a:extLst>
          </p:cNvPr>
          <p:cNvGrpSpPr/>
          <p:nvPr/>
        </p:nvGrpSpPr>
        <p:grpSpPr>
          <a:xfrm>
            <a:off x="7952404" y="4076255"/>
            <a:ext cx="82550" cy="88953"/>
            <a:chOff x="1427247" y="2925844"/>
            <a:chExt cx="82550" cy="70278"/>
          </a:xfrm>
        </p:grpSpPr>
        <p:cxnSp>
          <p:nvCxnSpPr>
            <p:cNvPr id="310" name="Straight Connector 309">
              <a:extLst>
                <a:ext uri="{FF2B5EF4-FFF2-40B4-BE49-F238E27FC236}">
                  <a16:creationId xmlns:a16="http://schemas.microsoft.com/office/drawing/2014/main" id="{1CAE79C4-3EA4-6C06-89D6-5EFC3738E186}"/>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11" name="Straight Connector 310">
              <a:extLst>
                <a:ext uri="{FF2B5EF4-FFF2-40B4-BE49-F238E27FC236}">
                  <a16:creationId xmlns:a16="http://schemas.microsoft.com/office/drawing/2014/main" id="{7BEDF95C-53A4-4D6A-4142-0BC2DC8DA28F}"/>
                </a:ext>
              </a:extLst>
            </p:cNvPr>
            <p:cNvCxnSpPr>
              <a:cxnSpLocks/>
            </p:cNvCxnSpPr>
            <p:nvPr/>
          </p:nvCxnSpPr>
          <p:spPr>
            <a:xfrm>
              <a:off x="1427247" y="2996122"/>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12" name="Straight Connector 311">
              <a:extLst>
                <a:ext uri="{FF2B5EF4-FFF2-40B4-BE49-F238E27FC236}">
                  <a16:creationId xmlns:a16="http://schemas.microsoft.com/office/drawing/2014/main" id="{6789CFFE-2C14-5AE3-06CC-3B61C6E085B3}"/>
                </a:ext>
              </a:extLst>
            </p:cNvPr>
            <p:cNvCxnSpPr>
              <a:cxnSpLocks/>
            </p:cNvCxnSpPr>
            <p:nvPr/>
          </p:nvCxnSpPr>
          <p:spPr>
            <a:xfrm>
              <a:off x="1468522" y="2930477"/>
              <a:ext cx="0" cy="63636"/>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13" name="Group 312">
            <a:extLst>
              <a:ext uri="{FF2B5EF4-FFF2-40B4-BE49-F238E27FC236}">
                <a16:creationId xmlns:a16="http://schemas.microsoft.com/office/drawing/2014/main" id="{448B1F22-0494-B584-CF02-E25436636BBE}"/>
              </a:ext>
            </a:extLst>
          </p:cNvPr>
          <p:cNvGrpSpPr/>
          <p:nvPr/>
        </p:nvGrpSpPr>
        <p:grpSpPr>
          <a:xfrm>
            <a:off x="7730557" y="4070367"/>
            <a:ext cx="82550" cy="87519"/>
            <a:chOff x="1427247" y="2940004"/>
            <a:chExt cx="82550" cy="69261"/>
          </a:xfrm>
        </p:grpSpPr>
        <p:cxnSp>
          <p:nvCxnSpPr>
            <p:cNvPr id="314" name="Straight Connector 313">
              <a:extLst>
                <a:ext uri="{FF2B5EF4-FFF2-40B4-BE49-F238E27FC236}">
                  <a16:creationId xmlns:a16="http://schemas.microsoft.com/office/drawing/2014/main" id="{D2262B32-C53E-608A-E9EF-26E1A74A1AB8}"/>
                </a:ext>
              </a:extLst>
            </p:cNvPr>
            <p:cNvCxnSpPr>
              <a:cxnSpLocks/>
            </p:cNvCxnSpPr>
            <p:nvPr/>
          </p:nvCxnSpPr>
          <p:spPr>
            <a:xfrm>
              <a:off x="1427247" y="2940892"/>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15" name="Straight Connector 314">
              <a:extLst>
                <a:ext uri="{FF2B5EF4-FFF2-40B4-BE49-F238E27FC236}">
                  <a16:creationId xmlns:a16="http://schemas.microsoft.com/office/drawing/2014/main" id="{DA8D93CF-B15E-67F2-5832-7749326C78A3}"/>
                </a:ext>
              </a:extLst>
            </p:cNvPr>
            <p:cNvCxnSpPr>
              <a:cxnSpLocks/>
            </p:cNvCxnSpPr>
            <p:nvPr/>
          </p:nvCxnSpPr>
          <p:spPr>
            <a:xfrm>
              <a:off x="1427247" y="3003646"/>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16" name="Straight Connector 315">
              <a:extLst>
                <a:ext uri="{FF2B5EF4-FFF2-40B4-BE49-F238E27FC236}">
                  <a16:creationId xmlns:a16="http://schemas.microsoft.com/office/drawing/2014/main" id="{85661EBC-01C6-93EF-A3F3-B4F71149F131}"/>
                </a:ext>
              </a:extLst>
            </p:cNvPr>
            <p:cNvCxnSpPr>
              <a:cxnSpLocks/>
            </p:cNvCxnSpPr>
            <p:nvPr/>
          </p:nvCxnSpPr>
          <p:spPr>
            <a:xfrm>
              <a:off x="1468526" y="2940004"/>
              <a:ext cx="0" cy="69261"/>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21" name="Group 320">
            <a:extLst>
              <a:ext uri="{FF2B5EF4-FFF2-40B4-BE49-F238E27FC236}">
                <a16:creationId xmlns:a16="http://schemas.microsoft.com/office/drawing/2014/main" id="{726CE5AA-925B-75CE-582E-112EE9CA7C1E}"/>
              </a:ext>
            </a:extLst>
          </p:cNvPr>
          <p:cNvGrpSpPr/>
          <p:nvPr/>
        </p:nvGrpSpPr>
        <p:grpSpPr>
          <a:xfrm>
            <a:off x="6885615" y="4122994"/>
            <a:ext cx="82550" cy="108000"/>
            <a:chOff x="1427247" y="2925844"/>
            <a:chExt cx="82550" cy="85326"/>
          </a:xfrm>
        </p:grpSpPr>
        <p:cxnSp>
          <p:nvCxnSpPr>
            <p:cNvPr id="322" name="Straight Connector 321">
              <a:extLst>
                <a:ext uri="{FF2B5EF4-FFF2-40B4-BE49-F238E27FC236}">
                  <a16:creationId xmlns:a16="http://schemas.microsoft.com/office/drawing/2014/main" id="{0F9E29B2-50C0-C99C-8DF1-5D74A3940EED}"/>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3" name="Straight Connector 322">
              <a:extLst>
                <a:ext uri="{FF2B5EF4-FFF2-40B4-BE49-F238E27FC236}">
                  <a16:creationId xmlns:a16="http://schemas.microsoft.com/office/drawing/2014/main" id="{FE23491D-3F4F-CC32-A354-D35E5AE7C7C5}"/>
                </a:ext>
              </a:extLst>
            </p:cNvPr>
            <p:cNvCxnSpPr>
              <a:cxnSpLocks/>
            </p:cNvCxnSpPr>
            <p:nvPr/>
          </p:nvCxnSpPr>
          <p:spPr>
            <a:xfrm>
              <a:off x="1427247" y="301117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a:extLst>
                <a:ext uri="{FF2B5EF4-FFF2-40B4-BE49-F238E27FC236}">
                  <a16:creationId xmlns:a16="http://schemas.microsoft.com/office/drawing/2014/main" id="{E95727CD-7F18-0BFF-FF75-5D62D53B5E2B}"/>
                </a:ext>
              </a:extLst>
            </p:cNvPr>
            <p:cNvCxnSpPr>
              <a:cxnSpLocks/>
            </p:cNvCxnSpPr>
            <p:nvPr/>
          </p:nvCxnSpPr>
          <p:spPr>
            <a:xfrm rot="5400000">
              <a:off x="1427247" y="296799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29" name="Group 328">
            <a:extLst>
              <a:ext uri="{FF2B5EF4-FFF2-40B4-BE49-F238E27FC236}">
                <a16:creationId xmlns:a16="http://schemas.microsoft.com/office/drawing/2014/main" id="{8A05F264-13D4-260F-8DD9-5FCA2DE45458}"/>
              </a:ext>
            </a:extLst>
          </p:cNvPr>
          <p:cNvGrpSpPr/>
          <p:nvPr/>
        </p:nvGrpSpPr>
        <p:grpSpPr>
          <a:xfrm>
            <a:off x="6654275" y="4184914"/>
            <a:ext cx="82550" cy="57764"/>
            <a:chOff x="1427247" y="2925844"/>
            <a:chExt cx="82550" cy="45637"/>
          </a:xfrm>
        </p:grpSpPr>
        <p:cxnSp>
          <p:nvCxnSpPr>
            <p:cNvPr id="330" name="Straight Connector 329">
              <a:extLst>
                <a:ext uri="{FF2B5EF4-FFF2-40B4-BE49-F238E27FC236}">
                  <a16:creationId xmlns:a16="http://schemas.microsoft.com/office/drawing/2014/main" id="{2A2AAE9D-FDE1-D203-9A82-DC3C94A7CAA5}"/>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31" name="Straight Connector 330">
              <a:extLst>
                <a:ext uri="{FF2B5EF4-FFF2-40B4-BE49-F238E27FC236}">
                  <a16:creationId xmlns:a16="http://schemas.microsoft.com/office/drawing/2014/main" id="{8C395008-B435-3B4D-1DFF-A74AAFADDCFD}"/>
                </a:ext>
              </a:extLst>
            </p:cNvPr>
            <p:cNvCxnSpPr>
              <a:cxnSpLocks/>
            </p:cNvCxnSpPr>
            <p:nvPr/>
          </p:nvCxnSpPr>
          <p:spPr>
            <a:xfrm>
              <a:off x="1427247" y="2971481"/>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333" name="Rectangle 332">
            <a:extLst>
              <a:ext uri="{FF2B5EF4-FFF2-40B4-BE49-F238E27FC236}">
                <a16:creationId xmlns:a16="http://schemas.microsoft.com/office/drawing/2014/main" id="{FDC4C9BE-FA14-8C76-1D36-E9408DEDF73B}"/>
              </a:ext>
            </a:extLst>
          </p:cNvPr>
          <p:cNvSpPr>
            <a:spLocks noChangeAspect="1"/>
          </p:cNvSpPr>
          <p:nvPr/>
        </p:nvSpPr>
        <p:spPr>
          <a:xfrm>
            <a:off x="8497892" y="4076568"/>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34" name="Rectangle 333">
            <a:extLst>
              <a:ext uri="{FF2B5EF4-FFF2-40B4-BE49-F238E27FC236}">
                <a16:creationId xmlns:a16="http://schemas.microsoft.com/office/drawing/2014/main" id="{4CAF1B13-190E-D624-3A4C-366B8FCB2FB3}"/>
              </a:ext>
            </a:extLst>
          </p:cNvPr>
          <p:cNvSpPr>
            <a:spLocks noChangeAspect="1"/>
          </p:cNvSpPr>
          <p:nvPr/>
        </p:nvSpPr>
        <p:spPr>
          <a:xfrm>
            <a:off x="8280841" y="4100648"/>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35" name="Rectangle 334">
            <a:extLst>
              <a:ext uri="{FF2B5EF4-FFF2-40B4-BE49-F238E27FC236}">
                <a16:creationId xmlns:a16="http://schemas.microsoft.com/office/drawing/2014/main" id="{6CFEF98B-F008-51AB-59E3-E020C581F204}"/>
              </a:ext>
            </a:extLst>
          </p:cNvPr>
          <p:cNvSpPr>
            <a:spLocks noChangeAspect="1"/>
          </p:cNvSpPr>
          <p:nvPr/>
        </p:nvSpPr>
        <p:spPr>
          <a:xfrm>
            <a:off x="7968454" y="4088473"/>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36" name="Rectangle 335">
            <a:extLst>
              <a:ext uri="{FF2B5EF4-FFF2-40B4-BE49-F238E27FC236}">
                <a16:creationId xmlns:a16="http://schemas.microsoft.com/office/drawing/2014/main" id="{880AC3A0-B09B-75C7-C953-A71E59BFCE47}"/>
              </a:ext>
            </a:extLst>
          </p:cNvPr>
          <p:cNvSpPr>
            <a:spLocks noChangeAspect="1"/>
          </p:cNvSpPr>
          <p:nvPr/>
        </p:nvSpPr>
        <p:spPr>
          <a:xfrm>
            <a:off x="7742855" y="4083495"/>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38" name="Rectangle 337">
            <a:extLst>
              <a:ext uri="{FF2B5EF4-FFF2-40B4-BE49-F238E27FC236}">
                <a16:creationId xmlns:a16="http://schemas.microsoft.com/office/drawing/2014/main" id="{22BA9DF1-260D-7EA7-F22B-0F4DCDDA1496}"/>
              </a:ext>
            </a:extLst>
          </p:cNvPr>
          <p:cNvSpPr>
            <a:spLocks noChangeAspect="1"/>
          </p:cNvSpPr>
          <p:nvPr/>
        </p:nvSpPr>
        <p:spPr>
          <a:xfrm>
            <a:off x="7330365" y="4150458"/>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40" name="Isosceles Triangle 339">
            <a:extLst>
              <a:ext uri="{FF2B5EF4-FFF2-40B4-BE49-F238E27FC236}">
                <a16:creationId xmlns:a16="http://schemas.microsoft.com/office/drawing/2014/main" id="{0BB05C1B-3A52-0FB8-6AC9-17568E2F126F}"/>
              </a:ext>
            </a:extLst>
          </p:cNvPr>
          <p:cNvSpPr>
            <a:spLocks noChangeAspect="1"/>
          </p:cNvSpPr>
          <p:nvPr/>
        </p:nvSpPr>
        <p:spPr>
          <a:xfrm>
            <a:off x="7102140" y="4220854"/>
            <a:ext cx="72000" cy="62069"/>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41" name="Isosceles Triangle 340">
            <a:extLst>
              <a:ext uri="{FF2B5EF4-FFF2-40B4-BE49-F238E27FC236}">
                <a16:creationId xmlns:a16="http://schemas.microsoft.com/office/drawing/2014/main" id="{FD962CE2-3876-3F8A-74C4-B43AEEE43B4A}"/>
              </a:ext>
            </a:extLst>
          </p:cNvPr>
          <p:cNvSpPr>
            <a:spLocks noChangeAspect="1"/>
          </p:cNvSpPr>
          <p:nvPr/>
        </p:nvSpPr>
        <p:spPr>
          <a:xfrm>
            <a:off x="7320525" y="4209637"/>
            <a:ext cx="72000" cy="62069"/>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42" name="Isosceles Triangle 341">
            <a:extLst>
              <a:ext uri="{FF2B5EF4-FFF2-40B4-BE49-F238E27FC236}">
                <a16:creationId xmlns:a16="http://schemas.microsoft.com/office/drawing/2014/main" id="{B3E7D751-C361-0171-ADF7-001D4FAF9D54}"/>
              </a:ext>
            </a:extLst>
          </p:cNvPr>
          <p:cNvSpPr>
            <a:spLocks noChangeAspect="1"/>
          </p:cNvSpPr>
          <p:nvPr/>
        </p:nvSpPr>
        <p:spPr>
          <a:xfrm>
            <a:off x="7730427" y="4201720"/>
            <a:ext cx="72000" cy="62069"/>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43" name="Isosceles Triangle 342">
            <a:extLst>
              <a:ext uri="{FF2B5EF4-FFF2-40B4-BE49-F238E27FC236}">
                <a16:creationId xmlns:a16="http://schemas.microsoft.com/office/drawing/2014/main" id="{C934E705-28B9-F9E5-BEA1-DB7C510D93BC}"/>
              </a:ext>
            </a:extLst>
          </p:cNvPr>
          <p:cNvSpPr>
            <a:spLocks noChangeAspect="1"/>
          </p:cNvSpPr>
          <p:nvPr/>
        </p:nvSpPr>
        <p:spPr>
          <a:xfrm>
            <a:off x="7955884" y="4181311"/>
            <a:ext cx="72000" cy="62069"/>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44" name="Isosceles Triangle 343">
            <a:extLst>
              <a:ext uri="{FF2B5EF4-FFF2-40B4-BE49-F238E27FC236}">
                <a16:creationId xmlns:a16="http://schemas.microsoft.com/office/drawing/2014/main" id="{F8AF6FA2-F4EA-9982-4DE4-CFA1F6CABCF8}"/>
              </a:ext>
            </a:extLst>
          </p:cNvPr>
          <p:cNvSpPr>
            <a:spLocks noChangeAspect="1"/>
          </p:cNvSpPr>
          <p:nvPr/>
        </p:nvSpPr>
        <p:spPr>
          <a:xfrm>
            <a:off x="8270280" y="4190834"/>
            <a:ext cx="72000" cy="62069"/>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45" name="Isosceles Triangle 344">
            <a:extLst>
              <a:ext uri="{FF2B5EF4-FFF2-40B4-BE49-F238E27FC236}">
                <a16:creationId xmlns:a16="http://schemas.microsoft.com/office/drawing/2014/main" id="{908DEE11-36D1-BF2B-F7C5-1BD957D125B3}"/>
              </a:ext>
            </a:extLst>
          </p:cNvPr>
          <p:cNvSpPr>
            <a:spLocks noChangeAspect="1"/>
          </p:cNvSpPr>
          <p:nvPr/>
        </p:nvSpPr>
        <p:spPr>
          <a:xfrm>
            <a:off x="8496901" y="4196442"/>
            <a:ext cx="72000" cy="62069"/>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46" name="Isosceles Triangle 345">
            <a:extLst>
              <a:ext uri="{FF2B5EF4-FFF2-40B4-BE49-F238E27FC236}">
                <a16:creationId xmlns:a16="http://schemas.microsoft.com/office/drawing/2014/main" id="{7A70C5AD-B4EB-AFEE-DDE4-6739B085E6D9}"/>
              </a:ext>
            </a:extLst>
          </p:cNvPr>
          <p:cNvSpPr>
            <a:spLocks noChangeAspect="1"/>
          </p:cNvSpPr>
          <p:nvPr/>
        </p:nvSpPr>
        <p:spPr>
          <a:xfrm>
            <a:off x="8802031" y="4204031"/>
            <a:ext cx="72000" cy="62069"/>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47" name="TextBox 346">
            <a:extLst>
              <a:ext uri="{FF2B5EF4-FFF2-40B4-BE49-F238E27FC236}">
                <a16:creationId xmlns:a16="http://schemas.microsoft.com/office/drawing/2014/main" id="{904229CA-C794-1DC7-9AA6-F696394D5338}"/>
              </a:ext>
            </a:extLst>
          </p:cNvPr>
          <p:cNvSpPr txBox="1"/>
          <p:nvPr/>
        </p:nvSpPr>
        <p:spPr>
          <a:xfrm>
            <a:off x="8901270" y="3914586"/>
            <a:ext cx="70532" cy="215444"/>
          </a:xfrm>
          <a:prstGeom prst="rect">
            <a:avLst/>
          </a:prstGeom>
          <a:noFill/>
        </p:spPr>
        <p:txBody>
          <a:bodyPr wrap="none" lIns="0" tIns="0" rIns="0" bIns="0" rtlCol="0">
            <a:spAutoFit/>
          </a:bodyPr>
          <a:lstStyle/>
          <a:p>
            <a:pPr rtl="0"/>
            <a:r>
              <a:rPr lang="ja-jp" sz="1400">
                <a:solidFill>
                  <a:schemeClr val="tx1"/>
                </a:solidFill>
                <a:latin typeface="+mn-lt"/>
              </a:rPr>
              <a:t>*</a:t>
            </a:r>
          </a:p>
        </p:txBody>
      </p:sp>
      <p:sp>
        <p:nvSpPr>
          <p:cNvPr id="348" name="TextBox 347">
            <a:extLst>
              <a:ext uri="{FF2B5EF4-FFF2-40B4-BE49-F238E27FC236}">
                <a16:creationId xmlns:a16="http://schemas.microsoft.com/office/drawing/2014/main" id="{5B701D2F-1A46-4608-190D-8638483796AC}"/>
              </a:ext>
            </a:extLst>
          </p:cNvPr>
          <p:cNvSpPr txBox="1"/>
          <p:nvPr/>
        </p:nvSpPr>
        <p:spPr>
          <a:xfrm>
            <a:off x="8587895" y="4041915"/>
            <a:ext cx="70532" cy="215444"/>
          </a:xfrm>
          <a:prstGeom prst="rect">
            <a:avLst/>
          </a:prstGeom>
          <a:noFill/>
        </p:spPr>
        <p:txBody>
          <a:bodyPr wrap="none" lIns="0" tIns="0" rIns="0" bIns="0" rtlCol="0">
            <a:spAutoFit/>
          </a:bodyPr>
          <a:lstStyle/>
          <a:p>
            <a:pPr rtl="0"/>
            <a:r>
              <a:rPr lang="ja-jp" sz="1400">
                <a:solidFill>
                  <a:schemeClr val="tx1"/>
                </a:solidFill>
                <a:latin typeface="+mn-lt"/>
              </a:rPr>
              <a:t>*</a:t>
            </a:r>
          </a:p>
        </p:txBody>
      </p:sp>
      <p:sp>
        <p:nvSpPr>
          <p:cNvPr id="349" name="Freeform 21">
            <a:extLst>
              <a:ext uri="{FF2B5EF4-FFF2-40B4-BE49-F238E27FC236}">
                <a16:creationId xmlns:a16="http://schemas.microsoft.com/office/drawing/2014/main" id="{BBAF27E8-D5BA-97D3-BB4B-226F7AA00ED3}"/>
              </a:ext>
            </a:extLst>
          </p:cNvPr>
          <p:cNvSpPr>
            <a:spLocks/>
          </p:cNvSpPr>
          <p:nvPr/>
        </p:nvSpPr>
        <p:spPr bwMode="auto">
          <a:xfrm>
            <a:off x="9659459" y="2623684"/>
            <a:ext cx="2052000" cy="2556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latin typeface="+mn-lt"/>
            </a:endParaRPr>
          </a:p>
        </p:txBody>
      </p:sp>
      <p:sp>
        <p:nvSpPr>
          <p:cNvPr id="350" name="Line 11">
            <a:extLst>
              <a:ext uri="{FF2B5EF4-FFF2-40B4-BE49-F238E27FC236}">
                <a16:creationId xmlns:a16="http://schemas.microsoft.com/office/drawing/2014/main" id="{635B11E0-74D9-7960-9840-0FB761337073}"/>
              </a:ext>
            </a:extLst>
          </p:cNvPr>
          <p:cNvSpPr>
            <a:spLocks noChangeShapeType="1"/>
          </p:cNvSpPr>
          <p:nvPr/>
        </p:nvSpPr>
        <p:spPr bwMode="auto">
          <a:xfrm>
            <a:off x="9584988" y="5065968"/>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grpSp>
        <p:nvGrpSpPr>
          <p:cNvPr id="351" name="Group 350">
            <a:extLst>
              <a:ext uri="{FF2B5EF4-FFF2-40B4-BE49-F238E27FC236}">
                <a16:creationId xmlns:a16="http://schemas.microsoft.com/office/drawing/2014/main" id="{0E659115-CA6D-1A62-DCBF-49255062A592}"/>
              </a:ext>
            </a:extLst>
          </p:cNvPr>
          <p:cNvGrpSpPr/>
          <p:nvPr/>
        </p:nvGrpSpPr>
        <p:grpSpPr>
          <a:xfrm>
            <a:off x="9291447" y="2512021"/>
            <a:ext cx="357798" cy="2040808"/>
            <a:chOff x="9331785" y="3209471"/>
            <a:chExt cx="357798" cy="1313906"/>
          </a:xfrm>
        </p:grpSpPr>
        <p:grpSp>
          <p:nvGrpSpPr>
            <p:cNvPr id="352" name="Group 351">
              <a:extLst>
                <a:ext uri="{FF2B5EF4-FFF2-40B4-BE49-F238E27FC236}">
                  <a16:creationId xmlns:a16="http://schemas.microsoft.com/office/drawing/2014/main" id="{C1106D13-CE93-7F5D-435F-275999F95BA7}"/>
                </a:ext>
              </a:extLst>
            </p:cNvPr>
            <p:cNvGrpSpPr/>
            <p:nvPr/>
          </p:nvGrpSpPr>
          <p:grpSpPr>
            <a:xfrm>
              <a:off x="9614121" y="3279646"/>
              <a:ext cx="72000" cy="1175732"/>
              <a:chOff x="9614121" y="3279646"/>
              <a:chExt cx="72000" cy="1175732"/>
            </a:xfrm>
          </p:grpSpPr>
          <p:sp>
            <p:nvSpPr>
              <p:cNvPr id="358" name="Line 8">
                <a:extLst>
                  <a:ext uri="{FF2B5EF4-FFF2-40B4-BE49-F238E27FC236}">
                    <a16:creationId xmlns:a16="http://schemas.microsoft.com/office/drawing/2014/main" id="{6133A7CF-419E-A849-1FCB-88722083E9AA}"/>
                  </a:ext>
                </a:extLst>
              </p:cNvPr>
              <p:cNvSpPr>
                <a:spLocks noChangeShapeType="1"/>
              </p:cNvSpPr>
              <p:nvPr/>
            </p:nvSpPr>
            <p:spPr bwMode="auto">
              <a:xfrm>
                <a:off x="9614121" y="3279646"/>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359" name="Line 9">
                <a:extLst>
                  <a:ext uri="{FF2B5EF4-FFF2-40B4-BE49-F238E27FC236}">
                    <a16:creationId xmlns:a16="http://schemas.microsoft.com/office/drawing/2014/main" id="{E59D4198-42E7-AE4E-6FFD-D75593D204DE}"/>
                  </a:ext>
                </a:extLst>
              </p:cNvPr>
              <p:cNvSpPr>
                <a:spLocks noChangeShapeType="1"/>
              </p:cNvSpPr>
              <p:nvPr/>
            </p:nvSpPr>
            <p:spPr bwMode="auto">
              <a:xfrm>
                <a:off x="9614121" y="3675688"/>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360" name="Line 10">
                <a:extLst>
                  <a:ext uri="{FF2B5EF4-FFF2-40B4-BE49-F238E27FC236}">
                    <a16:creationId xmlns:a16="http://schemas.microsoft.com/office/drawing/2014/main" id="{60F22DD1-6318-2A0A-C0A9-61DC1FD701BF}"/>
                  </a:ext>
                </a:extLst>
              </p:cNvPr>
              <p:cNvSpPr>
                <a:spLocks noChangeShapeType="1"/>
              </p:cNvSpPr>
              <p:nvPr/>
            </p:nvSpPr>
            <p:spPr bwMode="auto">
              <a:xfrm>
                <a:off x="9614121" y="4063467"/>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361" name="Line 11">
                <a:extLst>
                  <a:ext uri="{FF2B5EF4-FFF2-40B4-BE49-F238E27FC236}">
                    <a16:creationId xmlns:a16="http://schemas.microsoft.com/office/drawing/2014/main" id="{05DB7A00-DD88-F2CA-AFF6-849BA50A154E}"/>
                  </a:ext>
                </a:extLst>
              </p:cNvPr>
              <p:cNvSpPr>
                <a:spLocks noChangeShapeType="1"/>
              </p:cNvSpPr>
              <p:nvPr/>
            </p:nvSpPr>
            <p:spPr bwMode="auto">
              <a:xfrm>
                <a:off x="9614121" y="4455378"/>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grpSp>
        <p:grpSp>
          <p:nvGrpSpPr>
            <p:cNvPr id="353" name="Group 352">
              <a:extLst>
                <a:ext uri="{FF2B5EF4-FFF2-40B4-BE49-F238E27FC236}">
                  <a16:creationId xmlns:a16="http://schemas.microsoft.com/office/drawing/2014/main" id="{EB86C700-A672-80D9-F86A-F54A3753EF4B}"/>
                </a:ext>
              </a:extLst>
            </p:cNvPr>
            <p:cNvGrpSpPr/>
            <p:nvPr/>
          </p:nvGrpSpPr>
          <p:grpSpPr>
            <a:xfrm>
              <a:off x="9331785" y="3209471"/>
              <a:ext cx="357798" cy="1313906"/>
              <a:chOff x="9331785" y="3209471"/>
              <a:chExt cx="357798" cy="1313906"/>
            </a:xfrm>
          </p:grpSpPr>
          <p:sp>
            <p:nvSpPr>
              <p:cNvPr id="354" name="TextBox 353">
                <a:extLst>
                  <a:ext uri="{FF2B5EF4-FFF2-40B4-BE49-F238E27FC236}">
                    <a16:creationId xmlns:a16="http://schemas.microsoft.com/office/drawing/2014/main" id="{D0F4C90B-BFF3-9371-A5CD-9195EF15FB3A}"/>
                  </a:ext>
                </a:extLst>
              </p:cNvPr>
              <p:cNvSpPr txBox="1"/>
              <p:nvPr/>
            </p:nvSpPr>
            <p:spPr>
              <a:xfrm>
                <a:off x="9447209" y="4384671"/>
                <a:ext cx="242374" cy="138706"/>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0</a:t>
                </a:r>
              </a:p>
            </p:txBody>
          </p:sp>
          <p:sp>
            <p:nvSpPr>
              <p:cNvPr id="355" name="TextBox 354">
                <a:extLst>
                  <a:ext uri="{FF2B5EF4-FFF2-40B4-BE49-F238E27FC236}">
                    <a16:creationId xmlns:a16="http://schemas.microsoft.com/office/drawing/2014/main" id="{8703DA8F-6CDF-414E-BF9D-F93327C26089}"/>
                  </a:ext>
                </a:extLst>
              </p:cNvPr>
              <p:cNvSpPr txBox="1"/>
              <p:nvPr/>
            </p:nvSpPr>
            <p:spPr>
              <a:xfrm>
                <a:off x="9331786" y="3209471"/>
                <a:ext cx="357790" cy="138706"/>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150</a:t>
                </a:r>
              </a:p>
            </p:txBody>
          </p:sp>
          <p:sp>
            <p:nvSpPr>
              <p:cNvPr id="356" name="TextBox 355">
                <a:extLst>
                  <a:ext uri="{FF2B5EF4-FFF2-40B4-BE49-F238E27FC236}">
                    <a16:creationId xmlns:a16="http://schemas.microsoft.com/office/drawing/2014/main" id="{02E7A239-9BB7-1982-FC74-E88BFE348879}"/>
                  </a:ext>
                </a:extLst>
              </p:cNvPr>
              <p:cNvSpPr txBox="1"/>
              <p:nvPr/>
            </p:nvSpPr>
            <p:spPr>
              <a:xfrm>
                <a:off x="9331785" y="3605340"/>
                <a:ext cx="357790" cy="138706"/>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100</a:t>
                </a:r>
              </a:p>
            </p:txBody>
          </p:sp>
          <p:sp>
            <p:nvSpPr>
              <p:cNvPr id="357" name="TextBox 356">
                <a:extLst>
                  <a:ext uri="{FF2B5EF4-FFF2-40B4-BE49-F238E27FC236}">
                    <a16:creationId xmlns:a16="http://schemas.microsoft.com/office/drawing/2014/main" id="{B7F6E2C7-5F99-BE41-146D-A2131E327B79}"/>
                  </a:ext>
                </a:extLst>
              </p:cNvPr>
              <p:cNvSpPr txBox="1"/>
              <p:nvPr/>
            </p:nvSpPr>
            <p:spPr>
              <a:xfrm>
                <a:off x="9389494" y="3992939"/>
                <a:ext cx="300082" cy="138706"/>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50</a:t>
                </a:r>
              </a:p>
            </p:txBody>
          </p:sp>
        </p:grpSp>
      </p:grpSp>
      <p:sp>
        <p:nvSpPr>
          <p:cNvPr id="362" name="TextBox 361">
            <a:extLst>
              <a:ext uri="{FF2B5EF4-FFF2-40B4-BE49-F238E27FC236}">
                <a16:creationId xmlns:a16="http://schemas.microsoft.com/office/drawing/2014/main" id="{CA4EF998-CFBF-8270-3A98-CE624D358500}"/>
              </a:ext>
            </a:extLst>
          </p:cNvPr>
          <p:cNvSpPr txBox="1"/>
          <p:nvPr/>
        </p:nvSpPr>
        <p:spPr>
          <a:xfrm>
            <a:off x="9308181" y="4954652"/>
            <a:ext cx="357792" cy="215444"/>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–50</a:t>
            </a:r>
          </a:p>
        </p:txBody>
      </p:sp>
      <p:sp>
        <p:nvSpPr>
          <p:cNvPr id="363" name="TextBox 362">
            <a:extLst>
              <a:ext uri="{FF2B5EF4-FFF2-40B4-BE49-F238E27FC236}">
                <a16:creationId xmlns:a16="http://schemas.microsoft.com/office/drawing/2014/main" id="{EFBA5636-A6D7-B65F-080B-28D42B5EE6F6}"/>
              </a:ext>
            </a:extLst>
          </p:cNvPr>
          <p:cNvSpPr txBox="1"/>
          <p:nvPr/>
        </p:nvSpPr>
        <p:spPr>
          <a:xfrm rot="16200000">
            <a:off x="8408634" y="3404951"/>
            <a:ext cx="1787669" cy="246221"/>
          </a:xfrm>
          <a:prstGeom prst="rect">
            <a:avLst/>
          </a:prstGeom>
          <a:noFill/>
        </p:spPr>
        <p:txBody>
          <a:bodyPr wrap="none" rtlCol="0">
            <a:spAutoFit/>
          </a:bodyPr>
          <a:lstStyle/>
          <a:p>
            <a:pPr algn="ctr" rtl="0" fontAlgn="base">
              <a:spcBef>
                <a:spcPct val="0"/>
              </a:spcBef>
              <a:spcAft>
                <a:spcPct val="0"/>
              </a:spcAft>
            </a:pPr>
            <a:r>
              <a:rPr lang="ja-jp" sz="1000">
                <a:solidFill>
                  <a:srgbClr val="363636"/>
                </a:solidFill>
                <a:latin typeface="+mn-lt"/>
                <a:cs typeface="Arial" panose="020B0604020202020204" pitchFamily="34" charset="0"/>
              </a:rPr>
              <a:t>デルタT/Cと回帰、%</a:t>
            </a:r>
          </a:p>
        </p:txBody>
      </p:sp>
      <p:grpSp>
        <p:nvGrpSpPr>
          <p:cNvPr id="506" name="Group 505">
            <a:extLst>
              <a:ext uri="{FF2B5EF4-FFF2-40B4-BE49-F238E27FC236}">
                <a16:creationId xmlns:a16="http://schemas.microsoft.com/office/drawing/2014/main" id="{A04341D7-2900-8338-7BD9-A8AA6F7C7547}"/>
              </a:ext>
            </a:extLst>
          </p:cNvPr>
          <p:cNvGrpSpPr/>
          <p:nvPr/>
        </p:nvGrpSpPr>
        <p:grpSpPr>
          <a:xfrm>
            <a:off x="6252903" y="2314001"/>
            <a:ext cx="435697" cy="2009299"/>
            <a:chOff x="6252903" y="2314001"/>
            <a:chExt cx="435697" cy="2009299"/>
          </a:xfrm>
        </p:grpSpPr>
        <p:sp>
          <p:nvSpPr>
            <p:cNvPr id="226" name="Line 11">
              <a:extLst>
                <a:ext uri="{FF2B5EF4-FFF2-40B4-BE49-F238E27FC236}">
                  <a16:creationId xmlns:a16="http://schemas.microsoft.com/office/drawing/2014/main" id="{09A7DA85-4C51-8CF0-74C2-9BE4DD81CB9A}"/>
                </a:ext>
              </a:extLst>
            </p:cNvPr>
            <p:cNvSpPr>
              <a:spLocks noChangeShapeType="1"/>
            </p:cNvSpPr>
            <p:nvPr/>
          </p:nvSpPr>
          <p:spPr bwMode="auto">
            <a:xfrm>
              <a:off x="6600628" y="4209227"/>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227" name="Line 11">
              <a:extLst>
                <a:ext uri="{FF2B5EF4-FFF2-40B4-BE49-F238E27FC236}">
                  <a16:creationId xmlns:a16="http://schemas.microsoft.com/office/drawing/2014/main" id="{315AE673-33B4-DC6E-9EC7-6809FB57020F}"/>
                </a:ext>
              </a:extLst>
            </p:cNvPr>
            <p:cNvSpPr>
              <a:spLocks noChangeShapeType="1"/>
            </p:cNvSpPr>
            <p:nvPr/>
          </p:nvSpPr>
          <p:spPr bwMode="auto">
            <a:xfrm>
              <a:off x="6602366" y="3911574"/>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grpSp>
          <p:nvGrpSpPr>
            <p:cNvPr id="364" name="Group 363">
              <a:extLst>
                <a:ext uri="{FF2B5EF4-FFF2-40B4-BE49-F238E27FC236}">
                  <a16:creationId xmlns:a16="http://schemas.microsoft.com/office/drawing/2014/main" id="{AC927EFA-F036-0D53-B328-581C15FF73D8}"/>
                </a:ext>
              </a:extLst>
            </p:cNvPr>
            <p:cNvGrpSpPr/>
            <p:nvPr/>
          </p:nvGrpSpPr>
          <p:grpSpPr>
            <a:xfrm>
              <a:off x="6252903" y="2314001"/>
              <a:ext cx="433959" cy="2009299"/>
              <a:chOff x="6252903" y="2286165"/>
              <a:chExt cx="433959" cy="2436826"/>
            </a:xfrm>
          </p:grpSpPr>
          <p:sp>
            <p:nvSpPr>
              <p:cNvPr id="365" name="TextBox 364">
                <a:extLst>
                  <a:ext uri="{FF2B5EF4-FFF2-40B4-BE49-F238E27FC236}">
                    <a16:creationId xmlns:a16="http://schemas.microsoft.com/office/drawing/2014/main" id="{21414D05-0D35-54AB-D163-BFBCA8D6EB76}"/>
                  </a:ext>
                </a:extLst>
              </p:cNvPr>
              <p:cNvSpPr txBox="1"/>
              <p:nvPr/>
            </p:nvSpPr>
            <p:spPr>
              <a:xfrm>
                <a:off x="6252903" y="2286165"/>
                <a:ext cx="415498" cy="261285"/>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1400</a:t>
                </a:r>
              </a:p>
            </p:txBody>
          </p:sp>
          <p:grpSp>
            <p:nvGrpSpPr>
              <p:cNvPr id="366" name="Group 365">
                <a:extLst>
                  <a:ext uri="{FF2B5EF4-FFF2-40B4-BE49-F238E27FC236}">
                    <a16:creationId xmlns:a16="http://schemas.microsoft.com/office/drawing/2014/main" id="{26D55FFB-CEA2-DB7D-080B-D0FFBD78B257}"/>
                  </a:ext>
                </a:extLst>
              </p:cNvPr>
              <p:cNvGrpSpPr/>
              <p:nvPr/>
            </p:nvGrpSpPr>
            <p:grpSpPr>
              <a:xfrm>
                <a:off x="6252908" y="2418713"/>
                <a:ext cx="433954" cy="2304278"/>
                <a:chOff x="6252908" y="2418713"/>
                <a:chExt cx="433954" cy="2304278"/>
              </a:xfrm>
            </p:grpSpPr>
            <p:sp>
              <p:nvSpPr>
                <p:cNvPr id="367" name="Line 6">
                  <a:extLst>
                    <a:ext uri="{FF2B5EF4-FFF2-40B4-BE49-F238E27FC236}">
                      <a16:creationId xmlns:a16="http://schemas.microsoft.com/office/drawing/2014/main" id="{09C8E01E-E6DB-0107-57AE-87AA66541911}"/>
                    </a:ext>
                  </a:extLst>
                </p:cNvPr>
                <p:cNvSpPr>
                  <a:spLocks noChangeShapeType="1"/>
                </p:cNvSpPr>
                <p:nvPr/>
              </p:nvSpPr>
              <p:spPr bwMode="auto">
                <a:xfrm>
                  <a:off x="6600628" y="2418713"/>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368" name="Line 7">
                  <a:extLst>
                    <a:ext uri="{FF2B5EF4-FFF2-40B4-BE49-F238E27FC236}">
                      <a16:creationId xmlns:a16="http://schemas.microsoft.com/office/drawing/2014/main" id="{43655769-4816-949C-E5CD-A0B6267D0D2D}"/>
                    </a:ext>
                  </a:extLst>
                </p:cNvPr>
                <p:cNvSpPr>
                  <a:spLocks noChangeShapeType="1"/>
                </p:cNvSpPr>
                <p:nvPr/>
              </p:nvSpPr>
              <p:spPr bwMode="auto">
                <a:xfrm>
                  <a:off x="6600628" y="2779702"/>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369" name="Line 8">
                  <a:extLst>
                    <a:ext uri="{FF2B5EF4-FFF2-40B4-BE49-F238E27FC236}">
                      <a16:creationId xmlns:a16="http://schemas.microsoft.com/office/drawing/2014/main" id="{18026365-1E09-5A7E-B80F-95ADF4FB09B0}"/>
                    </a:ext>
                  </a:extLst>
                </p:cNvPr>
                <p:cNvSpPr>
                  <a:spLocks noChangeShapeType="1"/>
                </p:cNvSpPr>
                <p:nvPr/>
              </p:nvSpPr>
              <p:spPr bwMode="auto">
                <a:xfrm>
                  <a:off x="6600628" y="3140691"/>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370" name="Line 9">
                  <a:extLst>
                    <a:ext uri="{FF2B5EF4-FFF2-40B4-BE49-F238E27FC236}">
                      <a16:creationId xmlns:a16="http://schemas.microsoft.com/office/drawing/2014/main" id="{2699ACDE-FA8F-E231-EB82-395115F2791F}"/>
                    </a:ext>
                  </a:extLst>
                </p:cNvPr>
                <p:cNvSpPr>
                  <a:spLocks noChangeShapeType="1"/>
                </p:cNvSpPr>
                <p:nvPr/>
              </p:nvSpPr>
              <p:spPr bwMode="auto">
                <a:xfrm>
                  <a:off x="6600628" y="3501680"/>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371" name="TextBox 370">
                  <a:extLst>
                    <a:ext uri="{FF2B5EF4-FFF2-40B4-BE49-F238E27FC236}">
                      <a16:creationId xmlns:a16="http://schemas.microsoft.com/office/drawing/2014/main" id="{649C6BB0-6DAD-FDCA-EF72-432E5E7EF466}"/>
                    </a:ext>
                  </a:extLst>
                </p:cNvPr>
                <p:cNvSpPr txBox="1"/>
                <p:nvPr/>
              </p:nvSpPr>
              <p:spPr>
                <a:xfrm>
                  <a:off x="6252908" y="2648756"/>
                  <a:ext cx="415498" cy="261285"/>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1200</a:t>
                  </a:r>
                </a:p>
              </p:txBody>
            </p:sp>
            <p:sp>
              <p:nvSpPr>
                <p:cNvPr id="372" name="TextBox 371">
                  <a:extLst>
                    <a:ext uri="{FF2B5EF4-FFF2-40B4-BE49-F238E27FC236}">
                      <a16:creationId xmlns:a16="http://schemas.microsoft.com/office/drawing/2014/main" id="{DFF1CA14-69C4-6104-31EB-1C5C8E232788}"/>
                    </a:ext>
                  </a:extLst>
                </p:cNvPr>
                <p:cNvSpPr txBox="1"/>
                <p:nvPr/>
              </p:nvSpPr>
              <p:spPr>
                <a:xfrm>
                  <a:off x="6252908" y="3011346"/>
                  <a:ext cx="415498" cy="261285"/>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1000</a:t>
                  </a:r>
                </a:p>
              </p:txBody>
            </p:sp>
            <p:sp>
              <p:nvSpPr>
                <p:cNvPr id="373" name="TextBox 372">
                  <a:extLst>
                    <a:ext uri="{FF2B5EF4-FFF2-40B4-BE49-F238E27FC236}">
                      <a16:creationId xmlns:a16="http://schemas.microsoft.com/office/drawing/2014/main" id="{07533297-C237-D2E2-497B-C0128EB8AB0E}"/>
                    </a:ext>
                  </a:extLst>
                </p:cNvPr>
                <p:cNvSpPr txBox="1"/>
                <p:nvPr/>
              </p:nvSpPr>
              <p:spPr>
                <a:xfrm>
                  <a:off x="6310616" y="3373936"/>
                  <a:ext cx="357790" cy="261285"/>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800</a:t>
                  </a:r>
                </a:p>
              </p:txBody>
            </p:sp>
            <p:sp>
              <p:nvSpPr>
                <p:cNvPr id="374" name="Line 10">
                  <a:extLst>
                    <a:ext uri="{FF2B5EF4-FFF2-40B4-BE49-F238E27FC236}">
                      <a16:creationId xmlns:a16="http://schemas.microsoft.com/office/drawing/2014/main" id="{BEB2DF11-0399-CADE-0A58-1C7C9AB59683}"/>
                    </a:ext>
                  </a:extLst>
                </p:cNvPr>
                <p:cNvSpPr>
                  <a:spLocks noChangeShapeType="1"/>
                </p:cNvSpPr>
                <p:nvPr/>
              </p:nvSpPr>
              <p:spPr bwMode="auto">
                <a:xfrm>
                  <a:off x="6600628" y="3862670"/>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n-lt"/>
                  </a:endParaRPr>
                </a:p>
              </p:txBody>
            </p:sp>
            <p:sp>
              <p:nvSpPr>
                <p:cNvPr id="375" name="TextBox 374">
                  <a:extLst>
                    <a:ext uri="{FF2B5EF4-FFF2-40B4-BE49-F238E27FC236}">
                      <a16:creationId xmlns:a16="http://schemas.microsoft.com/office/drawing/2014/main" id="{459DD21F-2EE2-66B2-D49C-769B7ABEDBEC}"/>
                    </a:ext>
                  </a:extLst>
                </p:cNvPr>
                <p:cNvSpPr txBox="1"/>
                <p:nvPr/>
              </p:nvSpPr>
              <p:spPr>
                <a:xfrm>
                  <a:off x="6310616" y="3736527"/>
                  <a:ext cx="357790" cy="261285"/>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600</a:t>
                  </a:r>
                </a:p>
              </p:txBody>
            </p:sp>
            <p:sp>
              <p:nvSpPr>
                <p:cNvPr id="376" name="TextBox 375">
                  <a:extLst>
                    <a:ext uri="{FF2B5EF4-FFF2-40B4-BE49-F238E27FC236}">
                      <a16:creationId xmlns:a16="http://schemas.microsoft.com/office/drawing/2014/main" id="{760968EB-97FE-9E2C-17CE-123731735348}"/>
                    </a:ext>
                  </a:extLst>
                </p:cNvPr>
                <p:cNvSpPr txBox="1"/>
                <p:nvPr/>
              </p:nvSpPr>
              <p:spPr>
                <a:xfrm>
                  <a:off x="6310624" y="4099117"/>
                  <a:ext cx="357790" cy="261285"/>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400</a:t>
                  </a:r>
                </a:p>
              </p:txBody>
            </p:sp>
            <p:sp>
              <p:nvSpPr>
                <p:cNvPr id="377" name="TextBox 376">
                  <a:extLst>
                    <a:ext uri="{FF2B5EF4-FFF2-40B4-BE49-F238E27FC236}">
                      <a16:creationId xmlns:a16="http://schemas.microsoft.com/office/drawing/2014/main" id="{50DCC825-296E-1965-0090-B46A13207317}"/>
                    </a:ext>
                  </a:extLst>
                </p:cNvPr>
                <p:cNvSpPr txBox="1"/>
                <p:nvPr/>
              </p:nvSpPr>
              <p:spPr>
                <a:xfrm>
                  <a:off x="6314742" y="4461706"/>
                  <a:ext cx="357791" cy="261285"/>
                </a:xfrm>
                <a:prstGeom prst="rect">
                  <a:avLst/>
                </a:prstGeom>
                <a:noFill/>
              </p:spPr>
              <p:txBody>
                <a:bodyPr wrap="none" rtlCol="0" anchor="ctr" anchorCtr="0">
                  <a:spAutoFit/>
                </a:bodyPr>
                <a:lstStyle/>
                <a:p>
                  <a:pPr algn="r" rtl="0"/>
                  <a:r>
                    <a:rPr lang="ja-jp" sz="800">
                      <a:solidFill>
                        <a:srgbClr val="363636"/>
                      </a:solidFill>
                      <a:latin typeface="+mn-lt"/>
                      <a:cs typeface="Arial" panose="020B0604020202020204" pitchFamily="34" charset="0"/>
                    </a:rPr>
                    <a:t>200</a:t>
                  </a:r>
                </a:p>
              </p:txBody>
            </p:sp>
          </p:grpSp>
        </p:grpSp>
      </p:grpSp>
      <p:sp>
        <p:nvSpPr>
          <p:cNvPr id="378" name="TextBox 377">
            <a:extLst>
              <a:ext uri="{FF2B5EF4-FFF2-40B4-BE49-F238E27FC236}">
                <a16:creationId xmlns:a16="http://schemas.microsoft.com/office/drawing/2014/main" id="{B58194A6-3C14-BC7D-42BA-E002CF821C15}"/>
              </a:ext>
            </a:extLst>
          </p:cNvPr>
          <p:cNvSpPr txBox="1"/>
          <p:nvPr/>
        </p:nvSpPr>
        <p:spPr>
          <a:xfrm>
            <a:off x="8755699" y="454935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mn-lt"/>
                <a:cs typeface="Arial" panose="020B0604020202020204" pitchFamily="34" charset="0"/>
              </a:rPr>
              <a:t>28</a:t>
            </a:r>
          </a:p>
        </p:txBody>
      </p:sp>
      <p:sp>
        <p:nvSpPr>
          <p:cNvPr id="379" name="TextBox 378">
            <a:extLst>
              <a:ext uri="{FF2B5EF4-FFF2-40B4-BE49-F238E27FC236}">
                <a16:creationId xmlns:a16="http://schemas.microsoft.com/office/drawing/2014/main" id="{89489204-D60E-A4AA-F778-86E762416E0B}"/>
              </a:ext>
            </a:extLst>
          </p:cNvPr>
          <p:cNvSpPr txBox="1"/>
          <p:nvPr/>
        </p:nvSpPr>
        <p:spPr>
          <a:xfrm>
            <a:off x="8216408" y="454935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mn-lt"/>
                <a:cs typeface="Arial" panose="020B0604020202020204" pitchFamily="34" charset="0"/>
              </a:rPr>
              <a:t>21</a:t>
            </a:r>
          </a:p>
        </p:txBody>
      </p:sp>
      <p:sp>
        <p:nvSpPr>
          <p:cNvPr id="380" name="TextBox 379">
            <a:extLst>
              <a:ext uri="{FF2B5EF4-FFF2-40B4-BE49-F238E27FC236}">
                <a16:creationId xmlns:a16="http://schemas.microsoft.com/office/drawing/2014/main" id="{C7A42CBE-4D09-28EC-F588-EB0BD987E585}"/>
              </a:ext>
            </a:extLst>
          </p:cNvPr>
          <p:cNvSpPr txBox="1"/>
          <p:nvPr/>
        </p:nvSpPr>
        <p:spPr>
          <a:xfrm>
            <a:off x="7674734" y="4549359"/>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mn-lt"/>
                <a:cs typeface="Arial" panose="020B0604020202020204" pitchFamily="34" charset="0"/>
              </a:rPr>
              <a:t>14</a:t>
            </a:r>
          </a:p>
        </p:txBody>
      </p:sp>
      <p:sp>
        <p:nvSpPr>
          <p:cNvPr id="381" name="TextBox 380">
            <a:extLst>
              <a:ext uri="{FF2B5EF4-FFF2-40B4-BE49-F238E27FC236}">
                <a16:creationId xmlns:a16="http://schemas.microsoft.com/office/drawing/2014/main" id="{03B3E875-0120-362D-5A77-42FCD4CBFBA9}"/>
              </a:ext>
            </a:extLst>
          </p:cNvPr>
          <p:cNvSpPr txBox="1"/>
          <p:nvPr/>
        </p:nvSpPr>
        <p:spPr>
          <a:xfrm>
            <a:off x="7161918" y="4549359"/>
            <a:ext cx="130411"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mn-lt"/>
                <a:cs typeface="Arial" panose="020B0604020202020204" pitchFamily="34" charset="0"/>
              </a:rPr>
              <a:t>7</a:t>
            </a:r>
          </a:p>
        </p:txBody>
      </p:sp>
      <p:sp>
        <p:nvSpPr>
          <p:cNvPr id="382" name="TextBox 381">
            <a:extLst>
              <a:ext uri="{FF2B5EF4-FFF2-40B4-BE49-F238E27FC236}">
                <a16:creationId xmlns:a16="http://schemas.microsoft.com/office/drawing/2014/main" id="{C8120834-50B3-079E-A029-93EABDD475B4}"/>
              </a:ext>
            </a:extLst>
          </p:cNvPr>
          <p:cNvSpPr txBox="1"/>
          <p:nvPr/>
        </p:nvSpPr>
        <p:spPr>
          <a:xfrm>
            <a:off x="6617864" y="4549359"/>
            <a:ext cx="130411"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mn-lt"/>
                <a:cs typeface="Arial" panose="020B0604020202020204" pitchFamily="34" charset="0"/>
              </a:rPr>
              <a:t>0</a:t>
            </a:r>
          </a:p>
        </p:txBody>
      </p:sp>
      <p:sp>
        <p:nvSpPr>
          <p:cNvPr id="383" name="TextBox 382">
            <a:extLst>
              <a:ext uri="{FF2B5EF4-FFF2-40B4-BE49-F238E27FC236}">
                <a16:creationId xmlns:a16="http://schemas.microsoft.com/office/drawing/2014/main" id="{E7C686F6-E4DA-0253-F916-2479A8099F7F}"/>
              </a:ext>
            </a:extLst>
          </p:cNvPr>
          <p:cNvSpPr txBox="1"/>
          <p:nvPr/>
        </p:nvSpPr>
        <p:spPr>
          <a:xfrm rot="16200000">
            <a:off x="9522637" y="5265567"/>
            <a:ext cx="666751" cy="369332"/>
          </a:xfrm>
          <a:prstGeom prst="rect">
            <a:avLst/>
          </a:prstGeom>
          <a:noFill/>
        </p:spPr>
        <p:txBody>
          <a:bodyPr wrap="square" rtlCol="0">
            <a:spAutoFit/>
          </a:bodyPr>
          <a:lstStyle/>
          <a:p>
            <a:pPr algn="r" rtl="0"/>
            <a:r>
              <a:rPr lang="ja-jp" sz="900">
                <a:solidFill>
                  <a:schemeClr val="tx1"/>
                </a:solidFill>
                <a:latin typeface="+mn-lt"/>
              </a:rPr>
              <a:t>ベヒクル対照</a:t>
            </a:r>
          </a:p>
        </p:txBody>
      </p:sp>
      <p:sp>
        <p:nvSpPr>
          <p:cNvPr id="384" name="TextBox 383">
            <a:extLst>
              <a:ext uri="{FF2B5EF4-FFF2-40B4-BE49-F238E27FC236}">
                <a16:creationId xmlns:a16="http://schemas.microsoft.com/office/drawing/2014/main" id="{3E1E9A11-E68D-DB73-E031-0FD3C37B7242}"/>
              </a:ext>
            </a:extLst>
          </p:cNvPr>
          <p:cNvSpPr txBox="1"/>
          <p:nvPr/>
        </p:nvSpPr>
        <p:spPr>
          <a:xfrm rot="16200000">
            <a:off x="9857546" y="5244527"/>
            <a:ext cx="901670" cy="646331"/>
          </a:xfrm>
          <a:prstGeom prst="rect">
            <a:avLst/>
          </a:prstGeom>
          <a:noFill/>
        </p:spPr>
        <p:txBody>
          <a:bodyPr wrap="square" rtlCol="0">
            <a:spAutoFit/>
          </a:bodyPr>
          <a:lstStyle/>
          <a:p>
            <a:pPr algn="r" rtl="0"/>
            <a:r>
              <a:rPr lang="ja-jp" sz="900">
                <a:solidFill>
                  <a:schemeClr val="tx1"/>
                </a:solidFill>
                <a:latin typeface="+mn-lt"/>
              </a:rPr>
              <a:t>シスプラチン</a:t>
            </a:r>
            <a:br>
              <a:rPr lang="en-GB" sz="900" dirty="0">
                <a:solidFill>
                  <a:schemeClr val="tx1"/>
                </a:solidFill>
                <a:latin typeface="+mn-lt"/>
              </a:rPr>
            </a:br>
            <a:r>
              <a:rPr lang="ja-jp" sz="900">
                <a:solidFill>
                  <a:schemeClr val="tx1"/>
                </a:solidFill>
                <a:latin typeface="+mn-lt"/>
              </a:rPr>
              <a:t>4 mg/kg+</a:t>
            </a:r>
            <a:br>
              <a:rPr lang="en-GB" sz="900" dirty="0">
                <a:solidFill>
                  <a:schemeClr val="tx1"/>
                </a:solidFill>
                <a:latin typeface="+mn-lt"/>
              </a:rPr>
            </a:br>
            <a:r>
              <a:rPr lang="ja-jp" sz="900">
                <a:solidFill>
                  <a:schemeClr val="tx1"/>
                </a:solidFill>
                <a:latin typeface="+mn-lt"/>
              </a:rPr>
              <a:t>パクリタキセル</a:t>
            </a:r>
            <a:br>
              <a:rPr lang="en-GB" sz="900" dirty="0">
                <a:solidFill>
                  <a:schemeClr val="tx1"/>
                </a:solidFill>
                <a:latin typeface="+mn-lt"/>
              </a:rPr>
            </a:br>
            <a:r>
              <a:rPr lang="ja-jp" sz="900">
                <a:solidFill>
                  <a:schemeClr val="tx1"/>
                </a:solidFill>
                <a:latin typeface="+mn-lt"/>
              </a:rPr>
              <a:t>10 mg/kg</a:t>
            </a:r>
          </a:p>
        </p:txBody>
      </p:sp>
      <p:sp>
        <p:nvSpPr>
          <p:cNvPr id="385" name="TextBox 384">
            <a:extLst>
              <a:ext uri="{FF2B5EF4-FFF2-40B4-BE49-F238E27FC236}">
                <a16:creationId xmlns:a16="http://schemas.microsoft.com/office/drawing/2014/main" id="{19C30C85-6465-887B-13D5-A8CF049E0BCE}"/>
              </a:ext>
            </a:extLst>
          </p:cNvPr>
          <p:cNvSpPr txBox="1"/>
          <p:nvPr/>
        </p:nvSpPr>
        <p:spPr>
          <a:xfrm rot="16200000">
            <a:off x="10405304" y="5360801"/>
            <a:ext cx="857220" cy="369332"/>
          </a:xfrm>
          <a:prstGeom prst="rect">
            <a:avLst/>
          </a:prstGeom>
          <a:noFill/>
        </p:spPr>
        <p:txBody>
          <a:bodyPr wrap="square" rtlCol="0">
            <a:spAutoFit/>
          </a:bodyPr>
          <a:lstStyle/>
          <a:p>
            <a:pPr algn="r" rtl="0"/>
            <a:r>
              <a:rPr lang="ja-jp" sz="900">
                <a:solidFill>
                  <a:schemeClr val="tx1"/>
                </a:solidFill>
                <a:latin typeface="+mn-lt"/>
              </a:rPr>
              <a:t>LY4050784</a:t>
            </a:r>
            <a:br>
              <a:rPr lang="en-GB" sz="900" dirty="0">
                <a:solidFill>
                  <a:schemeClr val="tx1"/>
                </a:solidFill>
                <a:latin typeface="+mn-lt"/>
              </a:rPr>
            </a:br>
            <a:r>
              <a:rPr lang="ja-jp" sz="900">
                <a:solidFill>
                  <a:schemeClr val="tx1"/>
                </a:solidFill>
                <a:latin typeface="+mn-lt"/>
              </a:rPr>
              <a:t>40 mg/kg</a:t>
            </a:r>
          </a:p>
        </p:txBody>
      </p:sp>
      <p:sp>
        <p:nvSpPr>
          <p:cNvPr id="386" name="TextBox 385">
            <a:extLst>
              <a:ext uri="{FF2B5EF4-FFF2-40B4-BE49-F238E27FC236}">
                <a16:creationId xmlns:a16="http://schemas.microsoft.com/office/drawing/2014/main" id="{1315B4FA-4DB6-99CC-597A-4D489F03C88C}"/>
              </a:ext>
            </a:extLst>
          </p:cNvPr>
          <p:cNvSpPr txBox="1"/>
          <p:nvPr/>
        </p:nvSpPr>
        <p:spPr>
          <a:xfrm rot="16200000">
            <a:off x="10997372" y="5323303"/>
            <a:ext cx="920722" cy="507831"/>
          </a:xfrm>
          <a:prstGeom prst="rect">
            <a:avLst/>
          </a:prstGeom>
          <a:noFill/>
        </p:spPr>
        <p:txBody>
          <a:bodyPr wrap="square" rtlCol="0">
            <a:spAutoFit/>
          </a:bodyPr>
          <a:lstStyle/>
          <a:p>
            <a:pPr algn="r" rtl="0"/>
            <a:r>
              <a:rPr lang="ja-jp" sz="900">
                <a:solidFill>
                  <a:schemeClr val="tx1"/>
                </a:solidFill>
                <a:latin typeface="+mn-lt"/>
              </a:rPr>
              <a:t>LY4050784+</a:t>
            </a:r>
          </a:p>
          <a:p>
            <a:pPr algn="r" rtl="0"/>
            <a:r>
              <a:rPr lang="ja-jp" sz="900">
                <a:solidFill>
                  <a:schemeClr val="tx1"/>
                </a:solidFill>
                <a:latin typeface="+mn-lt"/>
              </a:rPr>
              <a:t>シスプラチン +</a:t>
            </a:r>
            <a:br>
              <a:rPr lang="en-GB" sz="900" dirty="0">
                <a:solidFill>
                  <a:schemeClr val="tx1"/>
                </a:solidFill>
                <a:latin typeface="+mn-lt"/>
              </a:rPr>
            </a:br>
            <a:r>
              <a:rPr lang="ja-jp" sz="900">
                <a:solidFill>
                  <a:schemeClr val="tx1"/>
                </a:solidFill>
                <a:latin typeface="+mn-lt"/>
              </a:rPr>
              <a:t>パクリタキセル</a:t>
            </a:r>
          </a:p>
        </p:txBody>
      </p:sp>
      <p:cxnSp>
        <p:nvCxnSpPr>
          <p:cNvPr id="387" name="Straight Connector 386">
            <a:extLst>
              <a:ext uri="{FF2B5EF4-FFF2-40B4-BE49-F238E27FC236}">
                <a16:creationId xmlns:a16="http://schemas.microsoft.com/office/drawing/2014/main" id="{BF524D94-4904-8F17-9ADD-C7BAA64BC0FC}"/>
              </a:ext>
            </a:extLst>
          </p:cNvPr>
          <p:cNvCxnSpPr>
            <a:cxnSpLocks/>
          </p:cNvCxnSpPr>
          <p:nvPr/>
        </p:nvCxnSpPr>
        <p:spPr>
          <a:xfrm>
            <a:off x="10051435" y="2482850"/>
            <a:ext cx="0" cy="2700000"/>
          </a:xfrm>
          <a:prstGeom prst="line">
            <a:avLst/>
          </a:prstGeom>
          <a:ln>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388" name="Straight Connector 387">
            <a:extLst>
              <a:ext uri="{FF2B5EF4-FFF2-40B4-BE49-F238E27FC236}">
                <a16:creationId xmlns:a16="http://schemas.microsoft.com/office/drawing/2014/main" id="{7EB71F7C-98D0-2FE2-B628-BA99DAE4A29B}"/>
              </a:ext>
            </a:extLst>
          </p:cNvPr>
          <p:cNvCxnSpPr>
            <a:cxnSpLocks/>
          </p:cNvCxnSpPr>
          <p:nvPr/>
        </p:nvCxnSpPr>
        <p:spPr>
          <a:xfrm>
            <a:off x="10617684" y="2482850"/>
            <a:ext cx="0" cy="2700000"/>
          </a:xfrm>
          <a:prstGeom prst="line">
            <a:avLst/>
          </a:prstGeom>
          <a:ln>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389" name="Straight Connector 388">
            <a:extLst>
              <a:ext uri="{FF2B5EF4-FFF2-40B4-BE49-F238E27FC236}">
                <a16:creationId xmlns:a16="http://schemas.microsoft.com/office/drawing/2014/main" id="{E66E2350-67BC-AB8D-A1DC-2FC069AB16F1}"/>
              </a:ext>
            </a:extLst>
          </p:cNvPr>
          <p:cNvCxnSpPr>
            <a:cxnSpLocks/>
          </p:cNvCxnSpPr>
          <p:nvPr/>
        </p:nvCxnSpPr>
        <p:spPr>
          <a:xfrm>
            <a:off x="11146332" y="2482850"/>
            <a:ext cx="0" cy="2700000"/>
          </a:xfrm>
          <a:prstGeom prst="line">
            <a:avLst/>
          </a:prstGeom>
          <a:ln>
            <a:solidFill>
              <a:srgbClr val="363636"/>
            </a:solidFill>
          </a:ln>
        </p:spPr>
        <p:style>
          <a:lnRef idx="1">
            <a:schemeClr val="accent1"/>
          </a:lnRef>
          <a:fillRef idx="0">
            <a:schemeClr val="accent1"/>
          </a:fillRef>
          <a:effectRef idx="0">
            <a:schemeClr val="accent1"/>
          </a:effectRef>
          <a:fontRef idx="minor">
            <a:schemeClr val="tx1"/>
          </a:fontRef>
        </p:style>
      </p:cxnSp>
      <p:sp>
        <p:nvSpPr>
          <p:cNvPr id="390" name="Rectangle 389">
            <a:extLst>
              <a:ext uri="{FF2B5EF4-FFF2-40B4-BE49-F238E27FC236}">
                <a16:creationId xmlns:a16="http://schemas.microsoft.com/office/drawing/2014/main" id="{4BB8F211-3CD1-0454-3592-9AC60951B6A4}"/>
              </a:ext>
            </a:extLst>
          </p:cNvPr>
          <p:cNvSpPr/>
          <p:nvPr/>
        </p:nvSpPr>
        <p:spPr>
          <a:xfrm rot="10800000">
            <a:off x="9693589" y="2654024"/>
            <a:ext cx="54000" cy="1800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91" name="Rectangle 390">
            <a:extLst>
              <a:ext uri="{FF2B5EF4-FFF2-40B4-BE49-F238E27FC236}">
                <a16:creationId xmlns:a16="http://schemas.microsoft.com/office/drawing/2014/main" id="{55957D0B-D4FE-FFCC-F2D0-FE66A4664C46}"/>
              </a:ext>
            </a:extLst>
          </p:cNvPr>
          <p:cNvSpPr/>
          <p:nvPr/>
        </p:nvSpPr>
        <p:spPr>
          <a:xfrm rot="10800000">
            <a:off x="9750033" y="2942024"/>
            <a:ext cx="54000" cy="151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92" name="Rectangle 391">
            <a:extLst>
              <a:ext uri="{FF2B5EF4-FFF2-40B4-BE49-F238E27FC236}">
                <a16:creationId xmlns:a16="http://schemas.microsoft.com/office/drawing/2014/main" id="{D50380D8-4B66-DC6F-BF2E-6D83E63CED90}"/>
              </a:ext>
            </a:extLst>
          </p:cNvPr>
          <p:cNvSpPr/>
          <p:nvPr/>
        </p:nvSpPr>
        <p:spPr>
          <a:xfrm rot="10800000">
            <a:off x="9806477" y="2978024"/>
            <a:ext cx="54000" cy="1476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93" name="Rectangle 392">
            <a:extLst>
              <a:ext uri="{FF2B5EF4-FFF2-40B4-BE49-F238E27FC236}">
                <a16:creationId xmlns:a16="http://schemas.microsoft.com/office/drawing/2014/main" id="{0AC8F5EF-5925-5165-C072-5AEEF6424776}"/>
              </a:ext>
            </a:extLst>
          </p:cNvPr>
          <p:cNvSpPr/>
          <p:nvPr/>
        </p:nvSpPr>
        <p:spPr>
          <a:xfrm rot="10800000">
            <a:off x="9862921" y="3230024"/>
            <a:ext cx="54000" cy="122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94" name="Rectangle 393">
            <a:extLst>
              <a:ext uri="{FF2B5EF4-FFF2-40B4-BE49-F238E27FC236}">
                <a16:creationId xmlns:a16="http://schemas.microsoft.com/office/drawing/2014/main" id="{89CED677-EDFF-BAFE-D312-797738AB4EBD}"/>
              </a:ext>
            </a:extLst>
          </p:cNvPr>
          <p:cNvSpPr/>
          <p:nvPr/>
        </p:nvSpPr>
        <p:spPr>
          <a:xfrm rot="10800000">
            <a:off x="9919365" y="3770024"/>
            <a:ext cx="54000" cy="68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95" name="Rectangle 394">
            <a:extLst>
              <a:ext uri="{FF2B5EF4-FFF2-40B4-BE49-F238E27FC236}">
                <a16:creationId xmlns:a16="http://schemas.microsoft.com/office/drawing/2014/main" id="{9E0D7667-1BE6-27FB-0C33-888425FC5F31}"/>
              </a:ext>
            </a:extLst>
          </p:cNvPr>
          <p:cNvSpPr/>
          <p:nvPr/>
        </p:nvSpPr>
        <p:spPr>
          <a:xfrm rot="10800000">
            <a:off x="9975809" y="3806024"/>
            <a:ext cx="54000" cy="64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96" name="Rectangle 395">
            <a:extLst>
              <a:ext uri="{FF2B5EF4-FFF2-40B4-BE49-F238E27FC236}">
                <a16:creationId xmlns:a16="http://schemas.microsoft.com/office/drawing/2014/main" id="{A1FA9D63-FDEF-223B-5105-14CE9D58D4F9}"/>
              </a:ext>
            </a:extLst>
          </p:cNvPr>
          <p:cNvSpPr/>
          <p:nvPr/>
        </p:nvSpPr>
        <p:spPr>
          <a:xfrm rot="10800000">
            <a:off x="10090066" y="3446024"/>
            <a:ext cx="54000" cy="100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97" name="Rectangle 396">
            <a:extLst>
              <a:ext uri="{FF2B5EF4-FFF2-40B4-BE49-F238E27FC236}">
                <a16:creationId xmlns:a16="http://schemas.microsoft.com/office/drawing/2014/main" id="{752AC7C4-90B6-3E82-7C39-6CD051886464}"/>
              </a:ext>
            </a:extLst>
          </p:cNvPr>
          <p:cNvSpPr/>
          <p:nvPr/>
        </p:nvSpPr>
        <p:spPr>
          <a:xfrm rot="10800000">
            <a:off x="10151763" y="3518024"/>
            <a:ext cx="54000" cy="936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98" name="Rectangle 397">
            <a:extLst>
              <a:ext uri="{FF2B5EF4-FFF2-40B4-BE49-F238E27FC236}">
                <a16:creationId xmlns:a16="http://schemas.microsoft.com/office/drawing/2014/main" id="{98FCF00F-5FFB-E947-267E-325D2C51B42F}"/>
              </a:ext>
            </a:extLst>
          </p:cNvPr>
          <p:cNvSpPr/>
          <p:nvPr/>
        </p:nvSpPr>
        <p:spPr>
          <a:xfrm rot="10800000">
            <a:off x="10218719" y="3806024"/>
            <a:ext cx="54000" cy="64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99" name="Rectangle 398">
            <a:extLst>
              <a:ext uri="{FF2B5EF4-FFF2-40B4-BE49-F238E27FC236}">
                <a16:creationId xmlns:a16="http://schemas.microsoft.com/office/drawing/2014/main" id="{36AC75CE-7862-5BC3-32C1-FFEF2C49BC4E}"/>
              </a:ext>
            </a:extLst>
          </p:cNvPr>
          <p:cNvSpPr/>
          <p:nvPr/>
        </p:nvSpPr>
        <p:spPr>
          <a:xfrm rot="10800000">
            <a:off x="10327860" y="3878025"/>
            <a:ext cx="54000" cy="576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00" name="Rectangle 399">
            <a:extLst>
              <a:ext uri="{FF2B5EF4-FFF2-40B4-BE49-F238E27FC236}">
                <a16:creationId xmlns:a16="http://schemas.microsoft.com/office/drawing/2014/main" id="{9651C67E-78A7-2C61-833D-76C36F344678}"/>
              </a:ext>
            </a:extLst>
          </p:cNvPr>
          <p:cNvSpPr/>
          <p:nvPr/>
        </p:nvSpPr>
        <p:spPr>
          <a:xfrm rot="10800000">
            <a:off x="10384304" y="3914025"/>
            <a:ext cx="54000" cy="540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01" name="Rectangle 400">
            <a:extLst>
              <a:ext uri="{FF2B5EF4-FFF2-40B4-BE49-F238E27FC236}">
                <a16:creationId xmlns:a16="http://schemas.microsoft.com/office/drawing/2014/main" id="{8FC9B10E-B00B-A176-946B-640D330EFA47}"/>
              </a:ext>
            </a:extLst>
          </p:cNvPr>
          <p:cNvSpPr/>
          <p:nvPr/>
        </p:nvSpPr>
        <p:spPr>
          <a:xfrm rot="10800000">
            <a:off x="10440748" y="3986025"/>
            <a:ext cx="54000" cy="46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02" name="Rectangle 401">
            <a:extLst>
              <a:ext uri="{FF2B5EF4-FFF2-40B4-BE49-F238E27FC236}">
                <a16:creationId xmlns:a16="http://schemas.microsoft.com/office/drawing/2014/main" id="{77A2AE77-A56B-C872-881F-3F474E0D677A}"/>
              </a:ext>
            </a:extLst>
          </p:cNvPr>
          <p:cNvSpPr/>
          <p:nvPr/>
        </p:nvSpPr>
        <p:spPr>
          <a:xfrm rot="10800000">
            <a:off x="10497192" y="4274025"/>
            <a:ext cx="54000" cy="180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03" name="Rectangle 402">
            <a:extLst>
              <a:ext uri="{FF2B5EF4-FFF2-40B4-BE49-F238E27FC236}">
                <a16:creationId xmlns:a16="http://schemas.microsoft.com/office/drawing/2014/main" id="{E4C26C41-00D7-1A14-5F4A-4A23AEB1B0E1}"/>
              </a:ext>
            </a:extLst>
          </p:cNvPr>
          <p:cNvSpPr/>
          <p:nvPr/>
        </p:nvSpPr>
        <p:spPr>
          <a:xfrm rot="10800000">
            <a:off x="10825981" y="4238023"/>
            <a:ext cx="54000" cy="216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04" name="Rectangle 403">
            <a:extLst>
              <a:ext uri="{FF2B5EF4-FFF2-40B4-BE49-F238E27FC236}">
                <a16:creationId xmlns:a16="http://schemas.microsoft.com/office/drawing/2014/main" id="{8F7A32AD-E512-24A2-5704-C19A9252A22C}"/>
              </a:ext>
            </a:extLst>
          </p:cNvPr>
          <p:cNvSpPr/>
          <p:nvPr/>
        </p:nvSpPr>
        <p:spPr>
          <a:xfrm rot="10800000">
            <a:off x="10882425" y="4310023"/>
            <a:ext cx="54000" cy="14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05" name="Rectangle 404">
            <a:extLst>
              <a:ext uri="{FF2B5EF4-FFF2-40B4-BE49-F238E27FC236}">
                <a16:creationId xmlns:a16="http://schemas.microsoft.com/office/drawing/2014/main" id="{59A59DE2-4E62-C884-67FC-03BA52C0F15A}"/>
              </a:ext>
            </a:extLst>
          </p:cNvPr>
          <p:cNvSpPr/>
          <p:nvPr/>
        </p:nvSpPr>
        <p:spPr>
          <a:xfrm rot="10800000">
            <a:off x="10938869" y="4346023"/>
            <a:ext cx="54000" cy="108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06" name="Rectangle 405">
            <a:extLst>
              <a:ext uri="{FF2B5EF4-FFF2-40B4-BE49-F238E27FC236}">
                <a16:creationId xmlns:a16="http://schemas.microsoft.com/office/drawing/2014/main" id="{B788F9CE-E37D-F648-6B16-388EE8B792E2}"/>
              </a:ext>
            </a:extLst>
          </p:cNvPr>
          <p:cNvSpPr/>
          <p:nvPr/>
        </p:nvSpPr>
        <p:spPr>
          <a:xfrm rot="10800000">
            <a:off x="10995313" y="4382023"/>
            <a:ext cx="54000" cy="72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07" name="Rectangle 406">
            <a:extLst>
              <a:ext uri="{FF2B5EF4-FFF2-40B4-BE49-F238E27FC236}">
                <a16:creationId xmlns:a16="http://schemas.microsoft.com/office/drawing/2014/main" id="{3B080A9C-4A0E-4020-F1DF-EE209A1C2569}"/>
              </a:ext>
            </a:extLst>
          </p:cNvPr>
          <p:cNvSpPr/>
          <p:nvPr/>
        </p:nvSpPr>
        <p:spPr>
          <a:xfrm rot="10800000">
            <a:off x="10710762" y="3986023"/>
            <a:ext cx="54000" cy="46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08" name="Rectangle 407">
            <a:extLst>
              <a:ext uri="{FF2B5EF4-FFF2-40B4-BE49-F238E27FC236}">
                <a16:creationId xmlns:a16="http://schemas.microsoft.com/office/drawing/2014/main" id="{A41E8F7E-E4D0-E4AF-1878-7DD20335390B}"/>
              </a:ext>
            </a:extLst>
          </p:cNvPr>
          <p:cNvSpPr/>
          <p:nvPr/>
        </p:nvSpPr>
        <p:spPr>
          <a:xfrm>
            <a:off x="11066786" y="4450715"/>
            <a:ext cx="54000" cy="612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09" name="Rectangle 408">
            <a:extLst>
              <a:ext uri="{FF2B5EF4-FFF2-40B4-BE49-F238E27FC236}">
                <a16:creationId xmlns:a16="http://schemas.microsoft.com/office/drawing/2014/main" id="{67FDF797-C2C0-2730-116B-146BF8090ECA}"/>
              </a:ext>
            </a:extLst>
          </p:cNvPr>
          <p:cNvSpPr/>
          <p:nvPr/>
        </p:nvSpPr>
        <p:spPr>
          <a:xfrm rot="10800000">
            <a:off x="11240846" y="4369325"/>
            <a:ext cx="54000" cy="72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10" name="Rectangle 409">
            <a:extLst>
              <a:ext uri="{FF2B5EF4-FFF2-40B4-BE49-F238E27FC236}">
                <a16:creationId xmlns:a16="http://schemas.microsoft.com/office/drawing/2014/main" id="{5292751D-2091-E0C2-422D-DBAD7754472F}"/>
              </a:ext>
            </a:extLst>
          </p:cNvPr>
          <p:cNvSpPr/>
          <p:nvPr/>
        </p:nvSpPr>
        <p:spPr>
          <a:xfrm rot="10800000">
            <a:off x="11297290" y="4423325"/>
            <a:ext cx="54000" cy="18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11" name="Rectangle 410">
            <a:extLst>
              <a:ext uri="{FF2B5EF4-FFF2-40B4-BE49-F238E27FC236}">
                <a16:creationId xmlns:a16="http://schemas.microsoft.com/office/drawing/2014/main" id="{974E7AEE-AD5E-B63E-B182-0410915DF598}"/>
              </a:ext>
            </a:extLst>
          </p:cNvPr>
          <p:cNvSpPr/>
          <p:nvPr/>
        </p:nvSpPr>
        <p:spPr>
          <a:xfrm>
            <a:off x="11369264" y="4443123"/>
            <a:ext cx="54000" cy="180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12" name="Rectangle 411">
            <a:extLst>
              <a:ext uri="{FF2B5EF4-FFF2-40B4-BE49-F238E27FC236}">
                <a16:creationId xmlns:a16="http://schemas.microsoft.com/office/drawing/2014/main" id="{FCDFB470-C50D-B76B-5A7A-6D5E149F5478}"/>
              </a:ext>
            </a:extLst>
          </p:cNvPr>
          <p:cNvSpPr/>
          <p:nvPr/>
        </p:nvSpPr>
        <p:spPr>
          <a:xfrm>
            <a:off x="11424509" y="4443123"/>
            <a:ext cx="54000" cy="216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13" name="Rectangle 412">
            <a:extLst>
              <a:ext uri="{FF2B5EF4-FFF2-40B4-BE49-F238E27FC236}">
                <a16:creationId xmlns:a16="http://schemas.microsoft.com/office/drawing/2014/main" id="{9E41C58A-55A7-6132-C984-BF466E079F85}"/>
              </a:ext>
            </a:extLst>
          </p:cNvPr>
          <p:cNvSpPr/>
          <p:nvPr/>
        </p:nvSpPr>
        <p:spPr>
          <a:xfrm>
            <a:off x="11479754" y="4443123"/>
            <a:ext cx="54000" cy="360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14" name="Rectangle 413">
            <a:extLst>
              <a:ext uri="{FF2B5EF4-FFF2-40B4-BE49-F238E27FC236}">
                <a16:creationId xmlns:a16="http://schemas.microsoft.com/office/drawing/2014/main" id="{A4B41EA9-F131-9903-62B8-4163A6691D63}"/>
              </a:ext>
            </a:extLst>
          </p:cNvPr>
          <p:cNvSpPr/>
          <p:nvPr/>
        </p:nvSpPr>
        <p:spPr>
          <a:xfrm>
            <a:off x="11534999" y="4443123"/>
            <a:ext cx="54000" cy="504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15" name="Rectangle 414">
            <a:extLst>
              <a:ext uri="{FF2B5EF4-FFF2-40B4-BE49-F238E27FC236}">
                <a16:creationId xmlns:a16="http://schemas.microsoft.com/office/drawing/2014/main" id="{AD50AC58-6833-848B-95F7-D7E6CD72A6F5}"/>
              </a:ext>
            </a:extLst>
          </p:cNvPr>
          <p:cNvSpPr/>
          <p:nvPr/>
        </p:nvSpPr>
        <p:spPr>
          <a:xfrm>
            <a:off x="11590244" y="4443123"/>
            <a:ext cx="54000" cy="720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16" name="Graphic 479">
            <a:extLst>
              <a:ext uri="{FF2B5EF4-FFF2-40B4-BE49-F238E27FC236}">
                <a16:creationId xmlns:a16="http://schemas.microsoft.com/office/drawing/2014/main" id="{A04DE833-F9DA-61B6-DC26-4CFECE543DE4}"/>
              </a:ext>
            </a:extLst>
          </p:cNvPr>
          <p:cNvSpPr/>
          <p:nvPr/>
        </p:nvSpPr>
        <p:spPr>
          <a:xfrm>
            <a:off x="6710051" y="2696029"/>
            <a:ext cx="2132780" cy="1497973"/>
          </a:xfrm>
          <a:custGeom>
            <a:avLst/>
            <a:gdLst>
              <a:gd name="connsiteX0" fmla="*/ 1981203 w 1981202"/>
              <a:gd name="connsiteY0" fmla="*/ 0 h 1495421"/>
              <a:gd name="connsiteX1" fmla="*/ 1704978 w 1981202"/>
              <a:gd name="connsiteY1" fmla="*/ 361950 h 1495421"/>
              <a:gd name="connsiteX2" fmla="*/ 1485903 w 1981202"/>
              <a:gd name="connsiteY2" fmla="*/ 552450 h 1495421"/>
              <a:gd name="connsiteX3" fmla="*/ 1200153 w 1981202"/>
              <a:gd name="connsiteY3" fmla="*/ 762000 h 1495421"/>
              <a:gd name="connsiteX4" fmla="*/ 990603 w 1981202"/>
              <a:gd name="connsiteY4" fmla="*/ 1057272 h 1495421"/>
              <a:gd name="connsiteX5" fmla="*/ 619125 w 1981202"/>
              <a:gd name="connsiteY5" fmla="*/ 1181097 h 1495421"/>
              <a:gd name="connsiteX6" fmla="*/ 438150 w 1981202"/>
              <a:gd name="connsiteY6" fmla="*/ 1371597 h 1495421"/>
              <a:gd name="connsiteX7" fmla="*/ 209550 w 1981202"/>
              <a:gd name="connsiteY7" fmla="*/ 1333497 h 1495421"/>
              <a:gd name="connsiteX8" fmla="*/ 0 w 1981202"/>
              <a:gd name="connsiteY8" fmla="*/ 1495422 h 1495421"/>
              <a:gd name="connsiteX0" fmla="*/ 1981203 w 1981203"/>
              <a:gd name="connsiteY0" fmla="*/ 0 h 1495422"/>
              <a:gd name="connsiteX1" fmla="*/ 1704978 w 1981203"/>
              <a:gd name="connsiteY1" fmla="*/ 361950 h 1495422"/>
              <a:gd name="connsiteX2" fmla="*/ 1485903 w 1981203"/>
              <a:gd name="connsiteY2" fmla="*/ 552450 h 1495422"/>
              <a:gd name="connsiteX3" fmla="*/ 1200153 w 1981203"/>
              <a:gd name="connsiteY3" fmla="*/ 762000 h 1495422"/>
              <a:gd name="connsiteX4" fmla="*/ 990603 w 1981203"/>
              <a:gd name="connsiteY4" fmla="*/ 1057272 h 1495422"/>
              <a:gd name="connsiteX5" fmla="*/ 619125 w 1981203"/>
              <a:gd name="connsiteY5" fmla="*/ 1181097 h 1495422"/>
              <a:gd name="connsiteX6" fmla="*/ 407182 w 1981203"/>
              <a:gd name="connsiteY6" fmla="*/ 1371597 h 1495422"/>
              <a:gd name="connsiteX7" fmla="*/ 209550 w 1981203"/>
              <a:gd name="connsiteY7" fmla="*/ 1333497 h 1495422"/>
              <a:gd name="connsiteX8" fmla="*/ 0 w 1981203"/>
              <a:gd name="connsiteY8" fmla="*/ 1495422 h 1495422"/>
              <a:gd name="connsiteX0" fmla="*/ 1981203 w 1981203"/>
              <a:gd name="connsiteY0" fmla="*/ 0 h 1495422"/>
              <a:gd name="connsiteX1" fmla="*/ 1704978 w 1981203"/>
              <a:gd name="connsiteY1" fmla="*/ 361950 h 1495422"/>
              <a:gd name="connsiteX2" fmla="*/ 1485903 w 1981203"/>
              <a:gd name="connsiteY2" fmla="*/ 552450 h 1495422"/>
              <a:gd name="connsiteX3" fmla="*/ 1200153 w 1981203"/>
              <a:gd name="connsiteY3" fmla="*/ 762000 h 1495422"/>
              <a:gd name="connsiteX4" fmla="*/ 990603 w 1981203"/>
              <a:gd name="connsiteY4" fmla="*/ 1057272 h 1495422"/>
              <a:gd name="connsiteX5" fmla="*/ 619125 w 1981203"/>
              <a:gd name="connsiteY5" fmla="*/ 1181097 h 1495422"/>
              <a:gd name="connsiteX6" fmla="*/ 407182 w 1981203"/>
              <a:gd name="connsiteY6" fmla="*/ 1371597 h 1495422"/>
              <a:gd name="connsiteX7" fmla="*/ 211762 w 1981203"/>
              <a:gd name="connsiteY7" fmla="*/ 1343006 h 1495422"/>
              <a:gd name="connsiteX8" fmla="*/ 0 w 1981203"/>
              <a:gd name="connsiteY8" fmla="*/ 1495422 h 1495422"/>
              <a:gd name="connsiteX0" fmla="*/ 1981203 w 1981203"/>
              <a:gd name="connsiteY0" fmla="*/ 0 h 1495422"/>
              <a:gd name="connsiteX1" fmla="*/ 1704978 w 1981203"/>
              <a:gd name="connsiteY1" fmla="*/ 361950 h 1495422"/>
              <a:gd name="connsiteX2" fmla="*/ 1485903 w 1981203"/>
              <a:gd name="connsiteY2" fmla="*/ 552450 h 1495422"/>
              <a:gd name="connsiteX3" fmla="*/ 1200153 w 1981203"/>
              <a:gd name="connsiteY3" fmla="*/ 762000 h 1495422"/>
              <a:gd name="connsiteX4" fmla="*/ 990603 w 1981203"/>
              <a:gd name="connsiteY4" fmla="*/ 1057272 h 1495422"/>
              <a:gd name="connsiteX5" fmla="*/ 603642 w 1981203"/>
              <a:gd name="connsiteY5" fmla="*/ 1183474 h 1495422"/>
              <a:gd name="connsiteX6" fmla="*/ 407182 w 1981203"/>
              <a:gd name="connsiteY6" fmla="*/ 1371597 h 1495422"/>
              <a:gd name="connsiteX7" fmla="*/ 211762 w 1981203"/>
              <a:gd name="connsiteY7" fmla="*/ 1343006 h 1495422"/>
              <a:gd name="connsiteX8" fmla="*/ 0 w 1981203"/>
              <a:gd name="connsiteY8" fmla="*/ 1495422 h 1495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81203" h="1495422">
                <a:moveTo>
                  <a:pt x="1981203" y="0"/>
                </a:moveTo>
                <a:lnTo>
                  <a:pt x="1704978" y="361950"/>
                </a:lnTo>
                <a:lnTo>
                  <a:pt x="1485903" y="552450"/>
                </a:lnTo>
                <a:lnTo>
                  <a:pt x="1200153" y="762000"/>
                </a:lnTo>
                <a:lnTo>
                  <a:pt x="990603" y="1057272"/>
                </a:lnTo>
                <a:lnTo>
                  <a:pt x="603642" y="1183474"/>
                </a:lnTo>
                <a:lnTo>
                  <a:pt x="407182" y="1371597"/>
                </a:lnTo>
                <a:lnTo>
                  <a:pt x="211762" y="1343006"/>
                </a:lnTo>
                <a:lnTo>
                  <a:pt x="0" y="1495422"/>
                </a:lnTo>
              </a:path>
            </a:pathLst>
          </a:custGeom>
          <a:noFill/>
          <a:ln w="12700" cap="flat">
            <a:solidFill>
              <a:schemeClr val="bg2">
                <a:alpha val="99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rtl="0"/>
            <a:endParaRPr lang="en-GB">
              <a:latin typeface="+mn-lt"/>
            </a:endParaRPr>
          </a:p>
        </p:txBody>
      </p:sp>
      <p:sp>
        <p:nvSpPr>
          <p:cNvPr id="417" name="Oval 416">
            <a:extLst>
              <a:ext uri="{FF2B5EF4-FFF2-40B4-BE49-F238E27FC236}">
                <a16:creationId xmlns:a16="http://schemas.microsoft.com/office/drawing/2014/main" id="{A6EED02E-3FD0-C9E8-D4B3-048142320A1B}"/>
              </a:ext>
            </a:extLst>
          </p:cNvPr>
          <p:cNvSpPr>
            <a:spLocks noChangeAspect="1"/>
          </p:cNvSpPr>
          <p:nvPr/>
        </p:nvSpPr>
        <p:spPr>
          <a:xfrm>
            <a:off x="6889824" y="4012154"/>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421" name="Group 420">
            <a:extLst>
              <a:ext uri="{FF2B5EF4-FFF2-40B4-BE49-F238E27FC236}">
                <a16:creationId xmlns:a16="http://schemas.microsoft.com/office/drawing/2014/main" id="{5AB5F171-0835-C954-C1A8-F826E6BCC09C}"/>
              </a:ext>
            </a:extLst>
          </p:cNvPr>
          <p:cNvGrpSpPr/>
          <p:nvPr/>
        </p:nvGrpSpPr>
        <p:grpSpPr>
          <a:xfrm>
            <a:off x="7732576" y="3886462"/>
            <a:ext cx="82550" cy="144000"/>
            <a:chOff x="1427247" y="2925844"/>
            <a:chExt cx="82550" cy="85326"/>
          </a:xfrm>
        </p:grpSpPr>
        <p:cxnSp>
          <p:nvCxnSpPr>
            <p:cNvPr id="422" name="Straight Connector 421">
              <a:extLst>
                <a:ext uri="{FF2B5EF4-FFF2-40B4-BE49-F238E27FC236}">
                  <a16:creationId xmlns:a16="http://schemas.microsoft.com/office/drawing/2014/main" id="{3E1AB3B8-EEEE-12FA-AEF1-FA1BDFE69437}"/>
                </a:ext>
              </a:extLst>
            </p:cNvPr>
            <p:cNvCxnSpPr>
              <a:cxnSpLocks/>
            </p:cNvCxnSpPr>
            <p:nvPr/>
          </p:nvCxnSpPr>
          <p:spPr>
            <a:xfrm>
              <a:off x="1427247" y="292584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23" name="Straight Connector 422">
              <a:extLst>
                <a:ext uri="{FF2B5EF4-FFF2-40B4-BE49-F238E27FC236}">
                  <a16:creationId xmlns:a16="http://schemas.microsoft.com/office/drawing/2014/main" id="{219E43A4-9CD2-33DE-DE98-DD25B43E83D6}"/>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24" name="Straight Connector 423">
              <a:extLst>
                <a:ext uri="{FF2B5EF4-FFF2-40B4-BE49-F238E27FC236}">
                  <a16:creationId xmlns:a16="http://schemas.microsoft.com/office/drawing/2014/main" id="{DCBF5CA7-DFCD-95C3-A3DE-7E3870B0B1C9}"/>
                </a:ext>
              </a:extLst>
            </p:cNvPr>
            <p:cNvCxnSpPr>
              <a:cxnSpLocks/>
            </p:cNvCxnSpPr>
            <p:nvPr/>
          </p:nvCxnSpPr>
          <p:spPr>
            <a:xfrm rot="5400000">
              <a:off x="1427247" y="296799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425" name="TextBox 424">
            <a:extLst>
              <a:ext uri="{FF2B5EF4-FFF2-40B4-BE49-F238E27FC236}">
                <a16:creationId xmlns:a16="http://schemas.microsoft.com/office/drawing/2014/main" id="{9F48154F-AE64-D56D-D921-CC74D188137B}"/>
              </a:ext>
            </a:extLst>
          </p:cNvPr>
          <p:cNvSpPr txBox="1"/>
          <p:nvPr/>
        </p:nvSpPr>
        <p:spPr>
          <a:xfrm>
            <a:off x="8598087" y="3563520"/>
            <a:ext cx="70532" cy="215444"/>
          </a:xfrm>
          <a:prstGeom prst="rect">
            <a:avLst/>
          </a:prstGeom>
          <a:noFill/>
        </p:spPr>
        <p:txBody>
          <a:bodyPr wrap="none" lIns="0" tIns="0" rIns="0" bIns="0" rtlCol="0">
            <a:spAutoFit/>
          </a:bodyPr>
          <a:lstStyle/>
          <a:p>
            <a:pPr rtl="0"/>
            <a:r>
              <a:rPr lang="ja-jp" sz="1400">
                <a:solidFill>
                  <a:schemeClr val="tx1"/>
                </a:solidFill>
                <a:latin typeface="+mn-lt"/>
              </a:rPr>
              <a:t>*</a:t>
            </a:r>
          </a:p>
        </p:txBody>
      </p:sp>
      <p:sp>
        <p:nvSpPr>
          <p:cNvPr id="426" name="Graphic 494">
            <a:extLst>
              <a:ext uri="{FF2B5EF4-FFF2-40B4-BE49-F238E27FC236}">
                <a16:creationId xmlns:a16="http://schemas.microsoft.com/office/drawing/2014/main" id="{E3C855F7-4CBB-EE5A-A728-98F0CC58DBEE}"/>
              </a:ext>
            </a:extLst>
          </p:cNvPr>
          <p:cNvSpPr/>
          <p:nvPr/>
        </p:nvSpPr>
        <p:spPr>
          <a:xfrm>
            <a:off x="6692284" y="3982381"/>
            <a:ext cx="2156441" cy="228847"/>
          </a:xfrm>
          <a:custGeom>
            <a:avLst/>
            <a:gdLst>
              <a:gd name="connsiteX0" fmla="*/ 2013235 w 2013234"/>
              <a:gd name="connsiteY0" fmla="*/ 0 h 228847"/>
              <a:gd name="connsiteX1" fmla="*/ 1710168 w 2013234"/>
              <a:gd name="connsiteY1" fmla="*/ 120609 h 228847"/>
              <a:gd name="connsiteX2" fmla="*/ 1509153 w 2013234"/>
              <a:gd name="connsiteY2" fmla="*/ 145349 h 228847"/>
              <a:gd name="connsiteX3" fmla="*/ 1218459 w 2013234"/>
              <a:gd name="connsiteY3" fmla="*/ 129886 h 228847"/>
              <a:gd name="connsiteX4" fmla="*/ 1011262 w 2013234"/>
              <a:gd name="connsiteY4" fmla="*/ 126794 h 228847"/>
              <a:gd name="connsiteX5" fmla="*/ 658709 w 2013234"/>
              <a:gd name="connsiteY5" fmla="*/ 185552 h 228847"/>
              <a:gd name="connsiteX6" fmla="*/ 448417 w 2013234"/>
              <a:gd name="connsiteY6" fmla="*/ 225755 h 228847"/>
              <a:gd name="connsiteX7" fmla="*/ 222662 w 2013234"/>
              <a:gd name="connsiteY7" fmla="*/ 197922 h 228847"/>
              <a:gd name="connsiteX8" fmla="*/ 0 w 2013234"/>
              <a:gd name="connsiteY8" fmla="*/ 228847 h 228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13234" h="228847">
                <a:moveTo>
                  <a:pt x="2013235" y="0"/>
                </a:moveTo>
                <a:lnTo>
                  <a:pt x="1710168" y="120609"/>
                </a:lnTo>
                <a:lnTo>
                  <a:pt x="1509153" y="145349"/>
                </a:lnTo>
                <a:lnTo>
                  <a:pt x="1218459" y="129886"/>
                </a:lnTo>
                <a:lnTo>
                  <a:pt x="1011262" y="126794"/>
                </a:lnTo>
                <a:lnTo>
                  <a:pt x="658709" y="185552"/>
                </a:lnTo>
                <a:lnTo>
                  <a:pt x="448417" y="225755"/>
                </a:lnTo>
                <a:lnTo>
                  <a:pt x="222662" y="197922"/>
                </a:lnTo>
                <a:lnTo>
                  <a:pt x="0" y="228847"/>
                </a:lnTo>
              </a:path>
            </a:pathLst>
          </a:custGeom>
          <a:ln w="127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427" name="Rectangle 426">
            <a:extLst>
              <a:ext uri="{FF2B5EF4-FFF2-40B4-BE49-F238E27FC236}">
                <a16:creationId xmlns:a16="http://schemas.microsoft.com/office/drawing/2014/main" id="{BB7D480E-6FC4-B1BA-49FE-A5FF838CEDA0}"/>
              </a:ext>
            </a:extLst>
          </p:cNvPr>
          <p:cNvSpPr>
            <a:spLocks noChangeAspect="1"/>
          </p:cNvSpPr>
          <p:nvPr/>
        </p:nvSpPr>
        <p:spPr>
          <a:xfrm>
            <a:off x="8809957" y="3956825"/>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428" name="Group 427">
            <a:extLst>
              <a:ext uri="{FF2B5EF4-FFF2-40B4-BE49-F238E27FC236}">
                <a16:creationId xmlns:a16="http://schemas.microsoft.com/office/drawing/2014/main" id="{07726AC0-97A0-2B28-6F79-A5B817753F57}"/>
              </a:ext>
            </a:extLst>
          </p:cNvPr>
          <p:cNvGrpSpPr/>
          <p:nvPr/>
        </p:nvGrpSpPr>
        <p:grpSpPr>
          <a:xfrm>
            <a:off x="8795335" y="3926214"/>
            <a:ext cx="82550" cy="107930"/>
            <a:chOff x="1427247" y="2930018"/>
            <a:chExt cx="82550" cy="73089"/>
          </a:xfrm>
        </p:grpSpPr>
        <p:cxnSp>
          <p:nvCxnSpPr>
            <p:cNvPr id="429" name="Straight Connector 428">
              <a:extLst>
                <a:ext uri="{FF2B5EF4-FFF2-40B4-BE49-F238E27FC236}">
                  <a16:creationId xmlns:a16="http://schemas.microsoft.com/office/drawing/2014/main" id="{C7BA9240-BE51-6996-28DF-97D676488DD8}"/>
                </a:ext>
              </a:extLst>
            </p:cNvPr>
            <p:cNvCxnSpPr>
              <a:cxnSpLocks/>
            </p:cNvCxnSpPr>
            <p:nvPr/>
          </p:nvCxnSpPr>
          <p:spPr>
            <a:xfrm>
              <a:off x="1427247" y="2933906"/>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0" name="Straight Connector 429">
              <a:extLst>
                <a:ext uri="{FF2B5EF4-FFF2-40B4-BE49-F238E27FC236}">
                  <a16:creationId xmlns:a16="http://schemas.microsoft.com/office/drawing/2014/main" id="{9C4EF799-C280-6EA2-EA58-31A4DBA882F3}"/>
                </a:ext>
              </a:extLst>
            </p:cNvPr>
            <p:cNvCxnSpPr>
              <a:cxnSpLocks/>
            </p:cNvCxnSpPr>
            <p:nvPr/>
          </p:nvCxnSpPr>
          <p:spPr>
            <a:xfrm>
              <a:off x="1427247" y="3003107"/>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1" name="Straight Connector 430">
              <a:extLst>
                <a:ext uri="{FF2B5EF4-FFF2-40B4-BE49-F238E27FC236}">
                  <a16:creationId xmlns:a16="http://schemas.microsoft.com/office/drawing/2014/main" id="{DEF06E13-AB7C-1ADB-8D37-7108596FDE0B}"/>
                </a:ext>
              </a:extLst>
            </p:cNvPr>
            <p:cNvCxnSpPr>
              <a:cxnSpLocks/>
            </p:cNvCxnSpPr>
            <p:nvPr/>
          </p:nvCxnSpPr>
          <p:spPr>
            <a:xfrm>
              <a:off x="1468526" y="2930018"/>
              <a:ext cx="0" cy="72798"/>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432" name="TextBox 431">
            <a:extLst>
              <a:ext uri="{FF2B5EF4-FFF2-40B4-BE49-F238E27FC236}">
                <a16:creationId xmlns:a16="http://schemas.microsoft.com/office/drawing/2014/main" id="{419553EB-E3B8-C931-D7FB-8CB49204915C}"/>
              </a:ext>
            </a:extLst>
          </p:cNvPr>
          <p:cNvSpPr txBox="1"/>
          <p:nvPr/>
        </p:nvSpPr>
        <p:spPr>
          <a:xfrm>
            <a:off x="8894013" y="4179472"/>
            <a:ext cx="137858" cy="215444"/>
          </a:xfrm>
          <a:prstGeom prst="rect">
            <a:avLst/>
          </a:prstGeom>
          <a:noFill/>
        </p:spPr>
        <p:txBody>
          <a:bodyPr wrap="none" lIns="0" tIns="0" rIns="0" bIns="0" rtlCol="0">
            <a:spAutoFit/>
          </a:bodyPr>
          <a:lstStyle/>
          <a:p>
            <a:pPr rtl="0"/>
            <a:r>
              <a:rPr lang="ja-jp" sz="1400">
                <a:solidFill>
                  <a:schemeClr val="tx1"/>
                </a:solidFill>
                <a:latin typeface="+mn-lt"/>
              </a:rPr>
              <a:t>*</a:t>
            </a:r>
            <a:r>
              <a:rPr lang="ja-jp" sz="1400" baseline="30000">
                <a:solidFill>
                  <a:schemeClr val="tx1"/>
                </a:solidFill>
                <a:latin typeface="+mn-lt"/>
              </a:rPr>
              <a:t>#</a:t>
            </a:r>
          </a:p>
        </p:txBody>
      </p:sp>
      <p:sp>
        <p:nvSpPr>
          <p:cNvPr id="433" name="Graphic 504">
            <a:extLst>
              <a:ext uri="{FF2B5EF4-FFF2-40B4-BE49-F238E27FC236}">
                <a16:creationId xmlns:a16="http://schemas.microsoft.com/office/drawing/2014/main" id="{D277D326-0354-5912-C334-3B650E8E8A40}"/>
              </a:ext>
            </a:extLst>
          </p:cNvPr>
          <p:cNvSpPr/>
          <p:nvPr/>
        </p:nvSpPr>
        <p:spPr>
          <a:xfrm>
            <a:off x="6720486" y="4163986"/>
            <a:ext cx="2124000" cy="77313"/>
          </a:xfrm>
          <a:custGeom>
            <a:avLst/>
            <a:gdLst>
              <a:gd name="connsiteX0" fmla="*/ 1991591 w 1991590"/>
              <a:gd name="connsiteY0" fmla="*/ 68036 h 77313"/>
              <a:gd name="connsiteX1" fmla="*/ 1679247 w 1991590"/>
              <a:gd name="connsiteY1" fmla="*/ 68036 h 77313"/>
              <a:gd name="connsiteX2" fmla="*/ 1472050 w 1991590"/>
              <a:gd name="connsiteY2" fmla="*/ 46388 h 77313"/>
              <a:gd name="connsiteX3" fmla="*/ 420585 w 1991590"/>
              <a:gd name="connsiteY3" fmla="*/ 77313 h 77313"/>
              <a:gd name="connsiteX4" fmla="*/ 210292 w 1991590"/>
              <a:gd name="connsiteY4" fmla="*/ 0 h 77313"/>
              <a:gd name="connsiteX5" fmla="*/ 0 w 1991590"/>
              <a:gd name="connsiteY5" fmla="*/ 49481 h 77313"/>
              <a:gd name="connsiteX6" fmla="*/ 18555 w 1991590"/>
              <a:gd name="connsiteY6" fmla="*/ 43296 h 77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91590" h="77313">
                <a:moveTo>
                  <a:pt x="1991591" y="68036"/>
                </a:moveTo>
                <a:lnTo>
                  <a:pt x="1679247" y="68036"/>
                </a:lnTo>
                <a:lnTo>
                  <a:pt x="1472050" y="46388"/>
                </a:lnTo>
                <a:lnTo>
                  <a:pt x="420585" y="77313"/>
                </a:lnTo>
                <a:lnTo>
                  <a:pt x="210292" y="0"/>
                </a:lnTo>
                <a:lnTo>
                  <a:pt x="0" y="49481"/>
                </a:lnTo>
                <a:lnTo>
                  <a:pt x="18555" y="43296"/>
                </a:lnTo>
              </a:path>
            </a:pathLst>
          </a:custGeom>
          <a:noFill/>
          <a:ln w="12700" cap="flat">
            <a:solidFill>
              <a:srgbClr val="00A1DE"/>
            </a:solidFill>
            <a:prstDash val="solid"/>
            <a:miter/>
          </a:ln>
        </p:spPr>
        <p:txBody>
          <a:bodyPr rtlCol="0" anchor="ctr"/>
          <a:lstStyle/>
          <a:p>
            <a:pPr rtl="0"/>
            <a:endParaRPr lang="en-GB">
              <a:latin typeface="+mn-lt"/>
            </a:endParaRPr>
          </a:p>
        </p:txBody>
      </p:sp>
      <p:sp>
        <p:nvSpPr>
          <p:cNvPr id="434" name="Rectangle 433">
            <a:extLst>
              <a:ext uri="{FF2B5EF4-FFF2-40B4-BE49-F238E27FC236}">
                <a16:creationId xmlns:a16="http://schemas.microsoft.com/office/drawing/2014/main" id="{96750CC9-4214-2B0E-A39C-163F19DF58FF}"/>
              </a:ext>
            </a:extLst>
          </p:cNvPr>
          <p:cNvSpPr/>
          <p:nvPr/>
        </p:nvSpPr>
        <p:spPr>
          <a:xfrm rot="10800000">
            <a:off x="10276523" y="3836769"/>
            <a:ext cx="54000" cy="61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35" name="Rectangle 434">
            <a:extLst>
              <a:ext uri="{FF2B5EF4-FFF2-40B4-BE49-F238E27FC236}">
                <a16:creationId xmlns:a16="http://schemas.microsoft.com/office/drawing/2014/main" id="{B4D44199-2517-EAF0-37F2-73753E7FB486}"/>
              </a:ext>
            </a:extLst>
          </p:cNvPr>
          <p:cNvSpPr/>
          <p:nvPr/>
        </p:nvSpPr>
        <p:spPr>
          <a:xfrm rot="10800000">
            <a:off x="10652323" y="3914023"/>
            <a:ext cx="54000" cy="540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36" name="Rectangle 435">
            <a:extLst>
              <a:ext uri="{FF2B5EF4-FFF2-40B4-BE49-F238E27FC236}">
                <a16:creationId xmlns:a16="http://schemas.microsoft.com/office/drawing/2014/main" id="{77307A66-7DD9-0540-AD66-47083EE258E8}"/>
              </a:ext>
            </a:extLst>
          </p:cNvPr>
          <p:cNvSpPr/>
          <p:nvPr/>
        </p:nvSpPr>
        <p:spPr>
          <a:xfrm rot="10800000">
            <a:off x="10770523" y="4166023"/>
            <a:ext cx="54000" cy="28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37" name="Rectangle 436">
            <a:extLst>
              <a:ext uri="{FF2B5EF4-FFF2-40B4-BE49-F238E27FC236}">
                <a16:creationId xmlns:a16="http://schemas.microsoft.com/office/drawing/2014/main" id="{B5C79A6B-D435-89FD-54C2-53EAD41040A0}"/>
              </a:ext>
            </a:extLst>
          </p:cNvPr>
          <p:cNvSpPr/>
          <p:nvPr/>
        </p:nvSpPr>
        <p:spPr>
          <a:xfrm rot="10800000">
            <a:off x="11185320" y="4264498"/>
            <a:ext cx="54000" cy="180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438" name="Straight Connector 437">
            <a:extLst>
              <a:ext uri="{FF2B5EF4-FFF2-40B4-BE49-F238E27FC236}">
                <a16:creationId xmlns:a16="http://schemas.microsoft.com/office/drawing/2014/main" id="{03F8DF82-BA96-75B2-17B7-D385142BD936}"/>
              </a:ext>
            </a:extLst>
          </p:cNvPr>
          <p:cNvCxnSpPr>
            <a:cxnSpLocks/>
          </p:cNvCxnSpPr>
          <p:nvPr/>
        </p:nvCxnSpPr>
        <p:spPr>
          <a:xfrm flipV="1">
            <a:off x="9651483" y="4450715"/>
            <a:ext cx="2088000" cy="0"/>
          </a:xfrm>
          <a:prstGeom prst="line">
            <a:avLst/>
          </a:prstGeom>
          <a:ln w="15875">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41" name="Straight Connector 440">
            <a:extLst>
              <a:ext uri="{FF2B5EF4-FFF2-40B4-BE49-F238E27FC236}">
                <a16:creationId xmlns:a16="http://schemas.microsoft.com/office/drawing/2014/main" id="{068A40F7-ED53-CA20-F443-B442B7B959EC}"/>
              </a:ext>
            </a:extLst>
          </p:cNvPr>
          <p:cNvCxnSpPr>
            <a:cxnSpLocks/>
          </p:cNvCxnSpPr>
          <p:nvPr/>
        </p:nvCxnSpPr>
        <p:spPr>
          <a:xfrm rot="16200000" flipH="1" flipV="1">
            <a:off x="2119239" y="3117495"/>
            <a:ext cx="0" cy="2349500"/>
          </a:xfrm>
          <a:prstGeom prst="line">
            <a:avLst/>
          </a:prstGeom>
          <a:ln>
            <a:solidFill>
              <a:srgbClr val="363636"/>
            </a:solidFill>
            <a:prstDash val="sysDot"/>
          </a:ln>
        </p:spPr>
        <p:style>
          <a:lnRef idx="1">
            <a:schemeClr val="accent1"/>
          </a:lnRef>
          <a:fillRef idx="0">
            <a:schemeClr val="accent1"/>
          </a:fillRef>
          <a:effectRef idx="0">
            <a:schemeClr val="accent1"/>
          </a:effectRef>
          <a:fontRef idx="minor">
            <a:schemeClr val="tx1"/>
          </a:fontRef>
        </p:style>
      </p:cxnSp>
      <p:sp>
        <p:nvSpPr>
          <p:cNvPr id="442" name="Rectangle 441">
            <a:extLst>
              <a:ext uri="{FF2B5EF4-FFF2-40B4-BE49-F238E27FC236}">
                <a16:creationId xmlns:a16="http://schemas.microsoft.com/office/drawing/2014/main" id="{160A3B6C-83BC-9645-9FF9-DBAB4C2C6BD0}"/>
              </a:ext>
            </a:extLst>
          </p:cNvPr>
          <p:cNvSpPr/>
          <p:nvPr/>
        </p:nvSpPr>
        <p:spPr>
          <a:xfrm rot="10800000">
            <a:off x="4526850" y="4202024"/>
            <a:ext cx="54000" cy="25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223" name="Straight Connector 222">
            <a:extLst>
              <a:ext uri="{FF2B5EF4-FFF2-40B4-BE49-F238E27FC236}">
                <a16:creationId xmlns:a16="http://schemas.microsoft.com/office/drawing/2014/main" id="{628C4011-0CCB-4998-7DF2-9E507487A5CA}"/>
              </a:ext>
            </a:extLst>
          </p:cNvPr>
          <p:cNvCxnSpPr>
            <a:cxnSpLocks/>
          </p:cNvCxnSpPr>
          <p:nvPr/>
        </p:nvCxnSpPr>
        <p:spPr>
          <a:xfrm flipV="1">
            <a:off x="3983296" y="4445000"/>
            <a:ext cx="1973004" cy="9024"/>
          </a:xfrm>
          <a:prstGeom prst="line">
            <a:avLst/>
          </a:prstGeom>
          <a:ln w="15875">
            <a:solidFill>
              <a:srgbClr val="363636"/>
            </a:solidFill>
          </a:ln>
        </p:spPr>
        <p:style>
          <a:lnRef idx="1">
            <a:schemeClr val="accent1"/>
          </a:lnRef>
          <a:fillRef idx="0">
            <a:schemeClr val="accent1"/>
          </a:fillRef>
          <a:effectRef idx="0">
            <a:schemeClr val="accent1"/>
          </a:effectRef>
          <a:fontRef idx="minor">
            <a:schemeClr val="tx1"/>
          </a:fontRef>
        </p:style>
      </p:cxnSp>
      <p:sp>
        <p:nvSpPr>
          <p:cNvPr id="443" name="TextBox 442">
            <a:extLst>
              <a:ext uri="{FF2B5EF4-FFF2-40B4-BE49-F238E27FC236}">
                <a16:creationId xmlns:a16="http://schemas.microsoft.com/office/drawing/2014/main" id="{B399F49A-94FA-935F-D345-158F964D7FE4}"/>
              </a:ext>
            </a:extLst>
          </p:cNvPr>
          <p:cNvSpPr txBox="1"/>
          <p:nvPr/>
        </p:nvSpPr>
        <p:spPr>
          <a:xfrm>
            <a:off x="3069985" y="4367337"/>
            <a:ext cx="137858" cy="215444"/>
          </a:xfrm>
          <a:prstGeom prst="rect">
            <a:avLst/>
          </a:prstGeom>
          <a:noFill/>
        </p:spPr>
        <p:txBody>
          <a:bodyPr wrap="none" lIns="0" tIns="0" rIns="0" bIns="0" rtlCol="0">
            <a:spAutoFit/>
          </a:bodyPr>
          <a:lstStyle/>
          <a:p>
            <a:pPr rtl="0"/>
            <a:r>
              <a:rPr lang="ja-jp" sz="1400">
                <a:solidFill>
                  <a:schemeClr val="tx1"/>
                </a:solidFill>
                <a:latin typeface="+mn-lt"/>
              </a:rPr>
              <a:t>*</a:t>
            </a:r>
            <a:r>
              <a:rPr lang="ja-jp" sz="1400" baseline="30000">
                <a:solidFill>
                  <a:schemeClr val="tx1"/>
                </a:solidFill>
                <a:latin typeface="+mn-lt"/>
              </a:rPr>
              <a:t>#</a:t>
            </a:r>
          </a:p>
        </p:txBody>
      </p:sp>
      <p:sp>
        <p:nvSpPr>
          <p:cNvPr id="444" name="Rectangle 443">
            <a:extLst>
              <a:ext uri="{FF2B5EF4-FFF2-40B4-BE49-F238E27FC236}">
                <a16:creationId xmlns:a16="http://schemas.microsoft.com/office/drawing/2014/main" id="{BF1FB29E-81EF-2342-01E0-3C0C97C26BD5}"/>
              </a:ext>
            </a:extLst>
          </p:cNvPr>
          <p:cNvSpPr/>
          <p:nvPr/>
        </p:nvSpPr>
        <p:spPr>
          <a:xfrm rot="2700000">
            <a:off x="2985805" y="3603405"/>
            <a:ext cx="72000" cy="7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45" name="Rectangle 444">
            <a:extLst>
              <a:ext uri="{FF2B5EF4-FFF2-40B4-BE49-F238E27FC236}">
                <a16:creationId xmlns:a16="http://schemas.microsoft.com/office/drawing/2014/main" id="{D53F35D0-69F2-8D7A-838C-62152366A5AA}"/>
              </a:ext>
            </a:extLst>
          </p:cNvPr>
          <p:cNvSpPr/>
          <p:nvPr/>
        </p:nvSpPr>
        <p:spPr>
          <a:xfrm rot="2700000">
            <a:off x="2645048" y="3669448"/>
            <a:ext cx="72000" cy="7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46" name="Rectangle 445">
            <a:extLst>
              <a:ext uri="{FF2B5EF4-FFF2-40B4-BE49-F238E27FC236}">
                <a16:creationId xmlns:a16="http://schemas.microsoft.com/office/drawing/2014/main" id="{09CB6B34-B8C4-AB29-061D-FF3995FB9921}"/>
              </a:ext>
            </a:extLst>
          </p:cNvPr>
          <p:cNvSpPr/>
          <p:nvPr/>
        </p:nvSpPr>
        <p:spPr>
          <a:xfrm rot="2700000">
            <a:off x="2407966" y="3848425"/>
            <a:ext cx="72000" cy="7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47" name="Rectangle 446">
            <a:extLst>
              <a:ext uri="{FF2B5EF4-FFF2-40B4-BE49-F238E27FC236}">
                <a16:creationId xmlns:a16="http://schemas.microsoft.com/office/drawing/2014/main" id="{E17A5859-CD45-4600-2AD0-4ECDCCB23A85}"/>
              </a:ext>
            </a:extLst>
          </p:cNvPr>
          <p:cNvSpPr/>
          <p:nvPr/>
        </p:nvSpPr>
        <p:spPr>
          <a:xfrm rot="2700000">
            <a:off x="2076229" y="4084726"/>
            <a:ext cx="72000" cy="7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119" name="Group 118">
            <a:extLst>
              <a:ext uri="{FF2B5EF4-FFF2-40B4-BE49-F238E27FC236}">
                <a16:creationId xmlns:a16="http://schemas.microsoft.com/office/drawing/2014/main" id="{CF4BD748-3A42-CC97-BDC8-FC117F945702}"/>
              </a:ext>
            </a:extLst>
          </p:cNvPr>
          <p:cNvGrpSpPr/>
          <p:nvPr/>
        </p:nvGrpSpPr>
        <p:grpSpPr>
          <a:xfrm>
            <a:off x="2070954" y="4139487"/>
            <a:ext cx="82550" cy="108000"/>
            <a:chOff x="1427247" y="2925844"/>
            <a:chExt cx="82550" cy="85326"/>
          </a:xfrm>
        </p:grpSpPr>
        <p:cxnSp>
          <p:nvCxnSpPr>
            <p:cNvPr id="120" name="Straight Connector 119">
              <a:extLst>
                <a:ext uri="{FF2B5EF4-FFF2-40B4-BE49-F238E27FC236}">
                  <a16:creationId xmlns:a16="http://schemas.microsoft.com/office/drawing/2014/main" id="{41A05047-9B46-9DD3-82EB-12155C9DCAEC}"/>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9C127715-63EF-2952-2D65-FC36E351C06D}"/>
                </a:ext>
              </a:extLst>
            </p:cNvPr>
            <p:cNvCxnSpPr>
              <a:cxnSpLocks/>
            </p:cNvCxnSpPr>
            <p:nvPr/>
          </p:nvCxnSpPr>
          <p:spPr>
            <a:xfrm>
              <a:off x="1427247" y="301117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CEFD1AC7-EBDC-8228-8EB0-FDA4FF6A2D4E}"/>
                </a:ext>
              </a:extLst>
            </p:cNvPr>
            <p:cNvCxnSpPr>
              <a:cxnSpLocks/>
            </p:cNvCxnSpPr>
            <p:nvPr/>
          </p:nvCxnSpPr>
          <p:spPr>
            <a:xfrm rot="5400000">
              <a:off x="1427247" y="296799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448" name="Rectangle 447">
            <a:extLst>
              <a:ext uri="{FF2B5EF4-FFF2-40B4-BE49-F238E27FC236}">
                <a16:creationId xmlns:a16="http://schemas.microsoft.com/office/drawing/2014/main" id="{DC13DD90-54A9-560A-E2C6-E168BB2DE65C}"/>
              </a:ext>
            </a:extLst>
          </p:cNvPr>
          <p:cNvSpPr/>
          <p:nvPr/>
        </p:nvSpPr>
        <p:spPr>
          <a:xfrm rot="2700000">
            <a:off x="1516582" y="4204732"/>
            <a:ext cx="72000" cy="7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8" name="Isosceles Triangle 147">
            <a:extLst>
              <a:ext uri="{FF2B5EF4-FFF2-40B4-BE49-F238E27FC236}">
                <a16:creationId xmlns:a16="http://schemas.microsoft.com/office/drawing/2014/main" id="{AACD96BB-B5EA-338F-36FB-FD7000B8D711}"/>
              </a:ext>
            </a:extLst>
          </p:cNvPr>
          <p:cNvSpPr>
            <a:spLocks noChangeAspect="1"/>
          </p:cNvSpPr>
          <p:nvPr/>
        </p:nvSpPr>
        <p:spPr>
          <a:xfrm>
            <a:off x="1511163" y="4231408"/>
            <a:ext cx="83520" cy="72000"/>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455" name="Group 454">
            <a:extLst>
              <a:ext uri="{FF2B5EF4-FFF2-40B4-BE49-F238E27FC236}">
                <a16:creationId xmlns:a16="http://schemas.microsoft.com/office/drawing/2014/main" id="{17D50F74-5C7F-34C6-0620-EDDF8F7178BE}"/>
              </a:ext>
            </a:extLst>
          </p:cNvPr>
          <p:cNvGrpSpPr/>
          <p:nvPr/>
        </p:nvGrpSpPr>
        <p:grpSpPr>
          <a:xfrm>
            <a:off x="946786" y="4275079"/>
            <a:ext cx="82550" cy="63065"/>
            <a:chOff x="1427247" y="2926536"/>
            <a:chExt cx="82550" cy="37063"/>
          </a:xfrm>
        </p:grpSpPr>
        <p:cxnSp>
          <p:nvCxnSpPr>
            <p:cNvPr id="456" name="Straight Connector 455">
              <a:extLst>
                <a:ext uri="{FF2B5EF4-FFF2-40B4-BE49-F238E27FC236}">
                  <a16:creationId xmlns:a16="http://schemas.microsoft.com/office/drawing/2014/main" id="{3CBAFCBA-D152-0E31-1653-3D14B66BE8C6}"/>
                </a:ext>
              </a:extLst>
            </p:cNvPr>
            <p:cNvCxnSpPr>
              <a:cxnSpLocks/>
            </p:cNvCxnSpPr>
            <p:nvPr/>
          </p:nvCxnSpPr>
          <p:spPr>
            <a:xfrm>
              <a:off x="1427247" y="2926536"/>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57" name="Straight Connector 456">
              <a:extLst>
                <a:ext uri="{FF2B5EF4-FFF2-40B4-BE49-F238E27FC236}">
                  <a16:creationId xmlns:a16="http://schemas.microsoft.com/office/drawing/2014/main" id="{D4D08C96-65E5-9E72-1F7B-735DA0EE2B18}"/>
                </a:ext>
              </a:extLst>
            </p:cNvPr>
            <p:cNvCxnSpPr>
              <a:cxnSpLocks/>
            </p:cNvCxnSpPr>
            <p:nvPr/>
          </p:nvCxnSpPr>
          <p:spPr>
            <a:xfrm>
              <a:off x="1427247" y="2963599"/>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cxnSp>
        <p:nvCxnSpPr>
          <p:cNvPr id="459" name="Straight Connector 458">
            <a:extLst>
              <a:ext uri="{FF2B5EF4-FFF2-40B4-BE49-F238E27FC236}">
                <a16:creationId xmlns:a16="http://schemas.microsoft.com/office/drawing/2014/main" id="{827B37A4-F783-4E9B-8573-90BA8A4C51DC}"/>
              </a:ext>
            </a:extLst>
          </p:cNvPr>
          <p:cNvCxnSpPr>
            <a:cxnSpLocks/>
          </p:cNvCxnSpPr>
          <p:nvPr/>
        </p:nvCxnSpPr>
        <p:spPr>
          <a:xfrm>
            <a:off x="943530" y="4352982"/>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460" name="Oval 459">
            <a:extLst>
              <a:ext uri="{FF2B5EF4-FFF2-40B4-BE49-F238E27FC236}">
                <a16:creationId xmlns:a16="http://schemas.microsoft.com/office/drawing/2014/main" id="{EE5D7B9E-E5C6-7FF3-4AAB-CBD93A30F31F}"/>
              </a:ext>
            </a:extLst>
          </p:cNvPr>
          <p:cNvSpPr>
            <a:spLocks noChangeAspect="1"/>
          </p:cNvSpPr>
          <p:nvPr/>
        </p:nvSpPr>
        <p:spPr>
          <a:xfrm>
            <a:off x="6367393" y="4982982"/>
            <a:ext cx="108000" cy="108000"/>
          </a:xfrm>
          <a:prstGeom prst="ellipse">
            <a:avLst/>
          </a:prstGeom>
          <a:noFill/>
          <a:ln w="1905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61" name="Rectangle 460">
            <a:extLst>
              <a:ext uri="{FF2B5EF4-FFF2-40B4-BE49-F238E27FC236}">
                <a16:creationId xmlns:a16="http://schemas.microsoft.com/office/drawing/2014/main" id="{BAB58477-61B7-B0FE-B028-E98322356189}"/>
              </a:ext>
            </a:extLst>
          </p:cNvPr>
          <p:cNvSpPr/>
          <p:nvPr/>
        </p:nvSpPr>
        <p:spPr>
          <a:xfrm>
            <a:off x="6385393" y="5240351"/>
            <a:ext cx="72000" cy="72000"/>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62" name="Rectangle 461">
            <a:extLst>
              <a:ext uri="{FF2B5EF4-FFF2-40B4-BE49-F238E27FC236}">
                <a16:creationId xmlns:a16="http://schemas.microsoft.com/office/drawing/2014/main" id="{0BDDD40D-1062-EC4D-C6D3-9BB21A6DE9C1}"/>
              </a:ext>
            </a:extLst>
          </p:cNvPr>
          <p:cNvSpPr/>
          <p:nvPr/>
        </p:nvSpPr>
        <p:spPr>
          <a:xfrm rot="2700000">
            <a:off x="6385393" y="5464473"/>
            <a:ext cx="72000" cy="72000"/>
          </a:xfrm>
          <a:prstGeom prst="rect">
            <a:avLst/>
          </a:prstGeom>
          <a:solidFill>
            <a:schemeClr val="accent3"/>
          </a:solidFill>
          <a:ln>
            <a:solidFill>
              <a:schemeClr val="accent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63" name="Isosceles Triangle 462">
            <a:extLst>
              <a:ext uri="{FF2B5EF4-FFF2-40B4-BE49-F238E27FC236}">
                <a16:creationId xmlns:a16="http://schemas.microsoft.com/office/drawing/2014/main" id="{9427AB56-4232-80B9-9D43-276DF7973FE5}"/>
              </a:ext>
            </a:extLst>
          </p:cNvPr>
          <p:cNvSpPr>
            <a:spLocks noChangeAspect="1"/>
          </p:cNvSpPr>
          <p:nvPr/>
        </p:nvSpPr>
        <p:spPr>
          <a:xfrm>
            <a:off x="6379633" y="5698477"/>
            <a:ext cx="83521" cy="72000"/>
          </a:xfrm>
          <a:prstGeom prst="triangle">
            <a:avLst/>
          </a:prstGeom>
          <a:solidFill>
            <a:schemeClr val="accent1"/>
          </a:solidFill>
          <a:ln>
            <a:solidFill>
              <a:srgbClr val="00A2E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464" name="Straight Connector 463">
            <a:extLst>
              <a:ext uri="{FF2B5EF4-FFF2-40B4-BE49-F238E27FC236}">
                <a16:creationId xmlns:a16="http://schemas.microsoft.com/office/drawing/2014/main" id="{7F26BDCE-BF5D-AFBC-3BBE-FC92A75B9164}"/>
              </a:ext>
            </a:extLst>
          </p:cNvPr>
          <p:cNvCxnSpPr>
            <a:cxnSpLocks/>
          </p:cNvCxnSpPr>
          <p:nvPr/>
        </p:nvCxnSpPr>
        <p:spPr>
          <a:xfrm>
            <a:off x="6318523" y="5036982"/>
            <a:ext cx="205740"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65" name="Straight Connector 464">
            <a:extLst>
              <a:ext uri="{FF2B5EF4-FFF2-40B4-BE49-F238E27FC236}">
                <a16:creationId xmlns:a16="http://schemas.microsoft.com/office/drawing/2014/main" id="{BA5C7DF2-0E06-1CF9-2CE6-242C5D724432}"/>
              </a:ext>
            </a:extLst>
          </p:cNvPr>
          <p:cNvCxnSpPr>
            <a:cxnSpLocks/>
          </p:cNvCxnSpPr>
          <p:nvPr/>
        </p:nvCxnSpPr>
        <p:spPr>
          <a:xfrm>
            <a:off x="6277393" y="5276351"/>
            <a:ext cx="288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66" name="Straight Connector 465">
            <a:extLst>
              <a:ext uri="{FF2B5EF4-FFF2-40B4-BE49-F238E27FC236}">
                <a16:creationId xmlns:a16="http://schemas.microsoft.com/office/drawing/2014/main" id="{AAFCA8CC-5846-7FBB-0364-BD9246A4BF15}"/>
              </a:ext>
            </a:extLst>
          </p:cNvPr>
          <p:cNvCxnSpPr>
            <a:cxnSpLocks/>
          </p:cNvCxnSpPr>
          <p:nvPr/>
        </p:nvCxnSpPr>
        <p:spPr>
          <a:xfrm>
            <a:off x="6259393" y="5500473"/>
            <a:ext cx="324000"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67" name="Straight Connector 466">
            <a:extLst>
              <a:ext uri="{FF2B5EF4-FFF2-40B4-BE49-F238E27FC236}">
                <a16:creationId xmlns:a16="http://schemas.microsoft.com/office/drawing/2014/main" id="{B44EDEFD-4DF0-5B46-CD75-09C456CD4DD5}"/>
              </a:ext>
            </a:extLst>
          </p:cNvPr>
          <p:cNvCxnSpPr>
            <a:cxnSpLocks/>
          </p:cNvCxnSpPr>
          <p:nvPr/>
        </p:nvCxnSpPr>
        <p:spPr>
          <a:xfrm>
            <a:off x="6295393" y="5734477"/>
            <a:ext cx="252000" cy="0"/>
          </a:xfrm>
          <a:prstGeom prst="line">
            <a:avLst/>
          </a:prstGeom>
          <a:ln w="19050">
            <a:solidFill>
              <a:srgbClr val="00A2E1"/>
            </a:solidFill>
          </a:ln>
        </p:spPr>
        <p:style>
          <a:lnRef idx="1">
            <a:schemeClr val="accent1"/>
          </a:lnRef>
          <a:fillRef idx="0">
            <a:schemeClr val="accent1"/>
          </a:fillRef>
          <a:effectRef idx="0">
            <a:schemeClr val="accent1"/>
          </a:effectRef>
          <a:fontRef idx="minor">
            <a:schemeClr val="tx1"/>
          </a:fontRef>
        </p:style>
      </p:cxnSp>
      <p:sp>
        <p:nvSpPr>
          <p:cNvPr id="468" name="TextBox 467">
            <a:extLst>
              <a:ext uri="{FF2B5EF4-FFF2-40B4-BE49-F238E27FC236}">
                <a16:creationId xmlns:a16="http://schemas.microsoft.com/office/drawing/2014/main" id="{1E87759B-3EE1-F5D7-ED18-2353EBEAF193}"/>
              </a:ext>
            </a:extLst>
          </p:cNvPr>
          <p:cNvSpPr txBox="1"/>
          <p:nvPr/>
        </p:nvSpPr>
        <p:spPr>
          <a:xfrm>
            <a:off x="10087547" y="6001457"/>
            <a:ext cx="1540806" cy="215444"/>
          </a:xfrm>
          <a:prstGeom prst="rect">
            <a:avLst/>
          </a:prstGeom>
          <a:solidFill>
            <a:schemeClr val="tx2"/>
          </a:solidFill>
        </p:spPr>
        <p:txBody>
          <a:bodyPr wrap="none" rtlCol="0">
            <a:spAutoFit/>
          </a:bodyPr>
          <a:lstStyle/>
          <a:p>
            <a:pPr rtl="0"/>
            <a:r>
              <a:rPr lang="ja-jp" sz="800">
                <a:solidFill>
                  <a:schemeClr val="tx1"/>
                </a:solidFill>
                <a:latin typeface="+mn-lt"/>
              </a:rPr>
              <a:t>デルタT/C≤10％または回帰</a:t>
            </a:r>
          </a:p>
        </p:txBody>
      </p:sp>
      <p:sp>
        <p:nvSpPr>
          <p:cNvPr id="469" name="Rectangle 468">
            <a:extLst>
              <a:ext uri="{FF2B5EF4-FFF2-40B4-BE49-F238E27FC236}">
                <a16:creationId xmlns:a16="http://schemas.microsoft.com/office/drawing/2014/main" id="{9979D8A2-4E80-D6A4-FE3A-8BCD8D488D1D}"/>
              </a:ext>
            </a:extLst>
          </p:cNvPr>
          <p:cNvSpPr/>
          <p:nvPr/>
        </p:nvSpPr>
        <p:spPr>
          <a:xfrm>
            <a:off x="10011620" y="6049930"/>
            <a:ext cx="108000" cy="10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70" name="Rectangle 469">
            <a:extLst>
              <a:ext uri="{FF2B5EF4-FFF2-40B4-BE49-F238E27FC236}">
                <a16:creationId xmlns:a16="http://schemas.microsoft.com/office/drawing/2014/main" id="{BC20DDC8-E835-67BD-61D7-0AE2746A6A49}"/>
              </a:ext>
            </a:extLst>
          </p:cNvPr>
          <p:cNvSpPr/>
          <p:nvPr/>
        </p:nvSpPr>
        <p:spPr>
          <a:xfrm rot="2700000">
            <a:off x="8809430" y="3411828"/>
            <a:ext cx="72000" cy="7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471" name="Straight Connector 470">
            <a:extLst>
              <a:ext uri="{FF2B5EF4-FFF2-40B4-BE49-F238E27FC236}">
                <a16:creationId xmlns:a16="http://schemas.microsoft.com/office/drawing/2014/main" id="{52F3CE2F-50C9-66D1-9D24-A87E2B185C48}"/>
              </a:ext>
            </a:extLst>
          </p:cNvPr>
          <p:cNvCxnSpPr>
            <a:cxnSpLocks/>
          </p:cNvCxnSpPr>
          <p:nvPr/>
        </p:nvCxnSpPr>
        <p:spPr>
          <a:xfrm rot="16200000" flipH="1" flipV="1">
            <a:off x="7860069" y="3029379"/>
            <a:ext cx="0" cy="2349500"/>
          </a:xfrm>
          <a:prstGeom prst="line">
            <a:avLst/>
          </a:prstGeom>
          <a:ln>
            <a:solidFill>
              <a:srgbClr val="363636"/>
            </a:solidFill>
            <a:prstDash val="sysDot"/>
          </a:ln>
        </p:spPr>
        <p:style>
          <a:lnRef idx="1">
            <a:schemeClr val="accent1"/>
          </a:lnRef>
          <a:fillRef idx="0">
            <a:schemeClr val="accent1"/>
          </a:fillRef>
          <a:effectRef idx="0">
            <a:schemeClr val="accent1"/>
          </a:effectRef>
          <a:fontRef idx="minor">
            <a:schemeClr val="tx1"/>
          </a:fontRef>
        </p:style>
      </p:cxnSp>
      <p:sp>
        <p:nvSpPr>
          <p:cNvPr id="472" name="TextBox 471">
            <a:extLst>
              <a:ext uri="{FF2B5EF4-FFF2-40B4-BE49-F238E27FC236}">
                <a16:creationId xmlns:a16="http://schemas.microsoft.com/office/drawing/2014/main" id="{96B522DA-F611-5FE9-7D50-070CC67EFB4F}"/>
              </a:ext>
            </a:extLst>
          </p:cNvPr>
          <p:cNvSpPr txBox="1"/>
          <p:nvPr/>
        </p:nvSpPr>
        <p:spPr>
          <a:xfrm>
            <a:off x="8548731" y="4223928"/>
            <a:ext cx="137858" cy="215444"/>
          </a:xfrm>
          <a:prstGeom prst="rect">
            <a:avLst/>
          </a:prstGeom>
          <a:noFill/>
        </p:spPr>
        <p:txBody>
          <a:bodyPr wrap="none" lIns="0" tIns="0" rIns="0" bIns="0" rtlCol="0">
            <a:spAutoFit/>
          </a:bodyPr>
          <a:lstStyle/>
          <a:p>
            <a:pPr rtl="0"/>
            <a:r>
              <a:rPr lang="ja-jp" sz="1400">
                <a:solidFill>
                  <a:schemeClr val="tx1"/>
                </a:solidFill>
                <a:latin typeface="+mn-lt"/>
              </a:rPr>
              <a:t>*</a:t>
            </a:r>
            <a:r>
              <a:rPr lang="ja-jp" sz="1400" baseline="30000">
                <a:solidFill>
                  <a:schemeClr val="tx1"/>
                </a:solidFill>
                <a:latin typeface="+mn-lt"/>
              </a:rPr>
              <a:t>#</a:t>
            </a:r>
          </a:p>
        </p:txBody>
      </p:sp>
      <p:sp>
        <p:nvSpPr>
          <p:cNvPr id="477" name="Rectangle 476">
            <a:extLst>
              <a:ext uri="{FF2B5EF4-FFF2-40B4-BE49-F238E27FC236}">
                <a16:creationId xmlns:a16="http://schemas.microsoft.com/office/drawing/2014/main" id="{FC9AF680-88A3-B06B-C508-C2DCE18096AC}"/>
              </a:ext>
            </a:extLst>
          </p:cNvPr>
          <p:cNvSpPr/>
          <p:nvPr/>
        </p:nvSpPr>
        <p:spPr>
          <a:xfrm rot="2700000">
            <a:off x="8492724" y="3601973"/>
            <a:ext cx="72000" cy="7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78" name="Rectangle 477">
            <a:extLst>
              <a:ext uri="{FF2B5EF4-FFF2-40B4-BE49-F238E27FC236}">
                <a16:creationId xmlns:a16="http://schemas.microsoft.com/office/drawing/2014/main" id="{C377C250-53CC-60C2-9A31-AB9D0C367B89}"/>
              </a:ext>
            </a:extLst>
          </p:cNvPr>
          <p:cNvSpPr/>
          <p:nvPr/>
        </p:nvSpPr>
        <p:spPr>
          <a:xfrm rot="2700000">
            <a:off x="8271267" y="3575140"/>
            <a:ext cx="72000" cy="7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79" name="Rectangle 478">
            <a:extLst>
              <a:ext uri="{FF2B5EF4-FFF2-40B4-BE49-F238E27FC236}">
                <a16:creationId xmlns:a16="http://schemas.microsoft.com/office/drawing/2014/main" id="{AF32D53D-1580-559A-D320-D606B1510D8F}"/>
              </a:ext>
            </a:extLst>
          </p:cNvPr>
          <p:cNvSpPr/>
          <p:nvPr/>
        </p:nvSpPr>
        <p:spPr>
          <a:xfrm rot="2700000">
            <a:off x="7959324" y="3807069"/>
            <a:ext cx="72000" cy="7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80" name="Rectangle 479">
            <a:extLst>
              <a:ext uri="{FF2B5EF4-FFF2-40B4-BE49-F238E27FC236}">
                <a16:creationId xmlns:a16="http://schemas.microsoft.com/office/drawing/2014/main" id="{4DE29C38-858F-0A98-9185-EAAC772B8198}"/>
              </a:ext>
            </a:extLst>
          </p:cNvPr>
          <p:cNvSpPr/>
          <p:nvPr/>
        </p:nvSpPr>
        <p:spPr>
          <a:xfrm rot="2700000">
            <a:off x="7737869" y="3926742"/>
            <a:ext cx="72000" cy="7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325" name="Group 324">
            <a:extLst>
              <a:ext uri="{FF2B5EF4-FFF2-40B4-BE49-F238E27FC236}">
                <a16:creationId xmlns:a16="http://schemas.microsoft.com/office/drawing/2014/main" id="{6C73443F-EFDB-FD90-7E9B-C775A4E7D67F}"/>
              </a:ext>
            </a:extLst>
          </p:cNvPr>
          <p:cNvGrpSpPr/>
          <p:nvPr/>
        </p:nvGrpSpPr>
        <p:grpSpPr>
          <a:xfrm>
            <a:off x="7319157" y="4139750"/>
            <a:ext cx="82550" cy="79582"/>
            <a:chOff x="1427247" y="2925844"/>
            <a:chExt cx="82550" cy="62874"/>
          </a:xfrm>
        </p:grpSpPr>
        <p:cxnSp>
          <p:nvCxnSpPr>
            <p:cNvPr id="326" name="Straight Connector 325">
              <a:extLst>
                <a:ext uri="{FF2B5EF4-FFF2-40B4-BE49-F238E27FC236}">
                  <a16:creationId xmlns:a16="http://schemas.microsoft.com/office/drawing/2014/main" id="{59E1800E-A1D5-484B-B54C-3A990477C8D7}"/>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7" name="Straight Connector 326">
              <a:extLst>
                <a:ext uri="{FF2B5EF4-FFF2-40B4-BE49-F238E27FC236}">
                  <a16:creationId xmlns:a16="http://schemas.microsoft.com/office/drawing/2014/main" id="{A364BBD3-2938-7F31-2E59-0DCF00BCD760}"/>
                </a:ext>
              </a:extLst>
            </p:cNvPr>
            <p:cNvCxnSpPr>
              <a:cxnSpLocks/>
            </p:cNvCxnSpPr>
            <p:nvPr/>
          </p:nvCxnSpPr>
          <p:spPr>
            <a:xfrm>
              <a:off x="1427247" y="2984832"/>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8" name="Straight Connector 327">
              <a:extLst>
                <a:ext uri="{FF2B5EF4-FFF2-40B4-BE49-F238E27FC236}">
                  <a16:creationId xmlns:a16="http://schemas.microsoft.com/office/drawing/2014/main" id="{A5F643CF-A206-BD87-FCA1-9E1EBACCB7ED}"/>
                </a:ext>
              </a:extLst>
            </p:cNvPr>
            <p:cNvCxnSpPr>
              <a:cxnSpLocks/>
            </p:cNvCxnSpPr>
            <p:nvPr/>
          </p:nvCxnSpPr>
          <p:spPr>
            <a:xfrm>
              <a:off x="1468523" y="2926715"/>
              <a:ext cx="0" cy="62003"/>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483" name="Group 482">
            <a:extLst>
              <a:ext uri="{FF2B5EF4-FFF2-40B4-BE49-F238E27FC236}">
                <a16:creationId xmlns:a16="http://schemas.microsoft.com/office/drawing/2014/main" id="{E211DF23-9786-7A99-9DB9-F9A2101681B9}"/>
              </a:ext>
            </a:extLst>
          </p:cNvPr>
          <p:cNvGrpSpPr/>
          <p:nvPr/>
        </p:nvGrpSpPr>
        <p:grpSpPr>
          <a:xfrm>
            <a:off x="7320591" y="4062612"/>
            <a:ext cx="82550" cy="37409"/>
            <a:chOff x="1427247" y="2925844"/>
            <a:chExt cx="82550" cy="22166"/>
          </a:xfrm>
        </p:grpSpPr>
        <p:cxnSp>
          <p:nvCxnSpPr>
            <p:cNvPr id="484" name="Straight Connector 483">
              <a:extLst>
                <a:ext uri="{FF2B5EF4-FFF2-40B4-BE49-F238E27FC236}">
                  <a16:creationId xmlns:a16="http://schemas.microsoft.com/office/drawing/2014/main" id="{FF1B8F53-7B1B-3D07-72C6-16203AA413B3}"/>
                </a:ext>
              </a:extLst>
            </p:cNvPr>
            <p:cNvCxnSpPr>
              <a:cxnSpLocks/>
            </p:cNvCxnSpPr>
            <p:nvPr/>
          </p:nvCxnSpPr>
          <p:spPr>
            <a:xfrm>
              <a:off x="1427247" y="292584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86" name="Straight Connector 485">
              <a:extLst>
                <a:ext uri="{FF2B5EF4-FFF2-40B4-BE49-F238E27FC236}">
                  <a16:creationId xmlns:a16="http://schemas.microsoft.com/office/drawing/2014/main" id="{ADFE47DF-C371-8F37-C33D-2D72FAD638FF}"/>
                </a:ext>
              </a:extLst>
            </p:cNvPr>
            <p:cNvCxnSpPr>
              <a:cxnSpLocks/>
            </p:cNvCxnSpPr>
            <p:nvPr/>
          </p:nvCxnSpPr>
          <p:spPr>
            <a:xfrm rot="5400000">
              <a:off x="1457854" y="2937345"/>
              <a:ext cx="21331"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490" name="Rectangle 489">
            <a:extLst>
              <a:ext uri="{FF2B5EF4-FFF2-40B4-BE49-F238E27FC236}">
                <a16:creationId xmlns:a16="http://schemas.microsoft.com/office/drawing/2014/main" id="{4CEFA9EB-E7C1-4B6C-956E-8E34318BB73C}"/>
              </a:ext>
            </a:extLst>
          </p:cNvPr>
          <p:cNvSpPr>
            <a:spLocks noChangeAspect="1"/>
          </p:cNvSpPr>
          <p:nvPr/>
        </p:nvSpPr>
        <p:spPr>
          <a:xfrm>
            <a:off x="6668550" y="4188127"/>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19" name="Graphic 485">
            <a:extLst>
              <a:ext uri="{FF2B5EF4-FFF2-40B4-BE49-F238E27FC236}">
                <a16:creationId xmlns:a16="http://schemas.microsoft.com/office/drawing/2014/main" id="{AED3F757-9DB6-B5A6-2D2C-D97C806E3093}"/>
              </a:ext>
            </a:extLst>
          </p:cNvPr>
          <p:cNvSpPr/>
          <p:nvPr/>
        </p:nvSpPr>
        <p:spPr>
          <a:xfrm>
            <a:off x="6712877" y="3429000"/>
            <a:ext cx="2137209" cy="785503"/>
          </a:xfrm>
          <a:custGeom>
            <a:avLst/>
            <a:gdLst>
              <a:gd name="connsiteX0" fmla="*/ 1991589 w 1991589"/>
              <a:gd name="connsiteY0" fmla="*/ 0 h 785503"/>
              <a:gd name="connsiteX1" fmla="*/ 1707077 w 1991589"/>
              <a:gd name="connsiteY1" fmla="*/ 197922 h 785503"/>
              <a:gd name="connsiteX2" fmla="*/ 1490603 w 1991589"/>
              <a:gd name="connsiteY2" fmla="*/ 176274 h 785503"/>
              <a:gd name="connsiteX3" fmla="*/ 1206091 w 1991589"/>
              <a:gd name="connsiteY3" fmla="*/ 408214 h 785503"/>
              <a:gd name="connsiteX4" fmla="*/ 1005075 w 1991589"/>
              <a:gd name="connsiteY4" fmla="*/ 525731 h 785503"/>
              <a:gd name="connsiteX5" fmla="*/ 637062 w 1991589"/>
              <a:gd name="connsiteY5" fmla="*/ 664894 h 785503"/>
              <a:gd name="connsiteX6" fmla="*/ 417492 w 1991589"/>
              <a:gd name="connsiteY6" fmla="*/ 760763 h 785503"/>
              <a:gd name="connsiteX7" fmla="*/ 210292 w 1991589"/>
              <a:gd name="connsiteY7" fmla="*/ 732930 h 785503"/>
              <a:gd name="connsiteX8" fmla="*/ 0 w 1991589"/>
              <a:gd name="connsiteY8" fmla="*/ 785503 h 785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91589" h="785503">
                <a:moveTo>
                  <a:pt x="1991589" y="0"/>
                </a:moveTo>
                <a:lnTo>
                  <a:pt x="1707077" y="197922"/>
                </a:lnTo>
                <a:lnTo>
                  <a:pt x="1490603" y="176274"/>
                </a:lnTo>
                <a:lnTo>
                  <a:pt x="1206091" y="408214"/>
                </a:lnTo>
                <a:lnTo>
                  <a:pt x="1005075" y="525731"/>
                </a:lnTo>
                <a:lnTo>
                  <a:pt x="637062" y="664894"/>
                </a:lnTo>
                <a:lnTo>
                  <a:pt x="417492" y="760763"/>
                </a:lnTo>
                <a:lnTo>
                  <a:pt x="210292" y="732930"/>
                </a:lnTo>
                <a:lnTo>
                  <a:pt x="0" y="785503"/>
                </a:lnTo>
              </a:path>
            </a:pathLst>
          </a:custGeom>
          <a:noFill/>
          <a:ln w="12700" cap="flat">
            <a:solidFill>
              <a:schemeClr val="accent3">
                <a:alpha val="99000"/>
              </a:schemeClr>
            </a:solidFill>
            <a:prstDash val="solid"/>
            <a:miter/>
          </a:ln>
        </p:spPr>
        <p:txBody>
          <a:bodyPr rtlCol="0" anchor="ctr"/>
          <a:lstStyle/>
          <a:p>
            <a:pPr rtl="0"/>
            <a:endParaRPr lang="en-GB">
              <a:latin typeface="+mn-lt"/>
            </a:endParaRPr>
          </a:p>
        </p:txBody>
      </p:sp>
      <p:sp>
        <p:nvSpPr>
          <p:cNvPr id="337" name="Rectangle 336">
            <a:extLst>
              <a:ext uri="{FF2B5EF4-FFF2-40B4-BE49-F238E27FC236}">
                <a16:creationId xmlns:a16="http://schemas.microsoft.com/office/drawing/2014/main" id="{0FE8678A-09CB-08C1-62B1-BB6D61EC5C49}"/>
              </a:ext>
            </a:extLst>
          </p:cNvPr>
          <p:cNvSpPr>
            <a:spLocks noChangeAspect="1"/>
          </p:cNvSpPr>
          <p:nvPr/>
        </p:nvSpPr>
        <p:spPr>
          <a:xfrm>
            <a:off x="6902309" y="4144850"/>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317" name="Group 316">
            <a:extLst>
              <a:ext uri="{FF2B5EF4-FFF2-40B4-BE49-F238E27FC236}">
                <a16:creationId xmlns:a16="http://schemas.microsoft.com/office/drawing/2014/main" id="{BCFB5148-7004-5A1F-E0B9-C519A79750BD}"/>
              </a:ext>
            </a:extLst>
          </p:cNvPr>
          <p:cNvGrpSpPr/>
          <p:nvPr/>
        </p:nvGrpSpPr>
        <p:grpSpPr>
          <a:xfrm>
            <a:off x="7091825" y="4169838"/>
            <a:ext cx="82550" cy="62930"/>
            <a:chOff x="1427247" y="2925844"/>
            <a:chExt cx="82550" cy="49718"/>
          </a:xfrm>
        </p:grpSpPr>
        <p:cxnSp>
          <p:nvCxnSpPr>
            <p:cNvPr id="318" name="Straight Connector 317">
              <a:extLst>
                <a:ext uri="{FF2B5EF4-FFF2-40B4-BE49-F238E27FC236}">
                  <a16:creationId xmlns:a16="http://schemas.microsoft.com/office/drawing/2014/main" id="{51EC83EA-72B8-C802-4681-490D6880133F}"/>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19" name="Straight Connector 318">
              <a:extLst>
                <a:ext uri="{FF2B5EF4-FFF2-40B4-BE49-F238E27FC236}">
                  <a16:creationId xmlns:a16="http://schemas.microsoft.com/office/drawing/2014/main" id="{49C87754-EB19-15DC-29A1-80828BAEA161}"/>
                </a:ext>
              </a:extLst>
            </p:cNvPr>
            <p:cNvCxnSpPr>
              <a:cxnSpLocks/>
            </p:cNvCxnSpPr>
            <p:nvPr/>
          </p:nvCxnSpPr>
          <p:spPr>
            <a:xfrm>
              <a:off x="1427247" y="2975562"/>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0" name="Straight Connector 319">
              <a:extLst>
                <a:ext uri="{FF2B5EF4-FFF2-40B4-BE49-F238E27FC236}">
                  <a16:creationId xmlns:a16="http://schemas.microsoft.com/office/drawing/2014/main" id="{B844CE49-3C09-AF66-FA0B-6870B7F715A8}"/>
                </a:ext>
              </a:extLst>
            </p:cNvPr>
            <p:cNvCxnSpPr>
              <a:cxnSpLocks/>
            </p:cNvCxnSpPr>
            <p:nvPr/>
          </p:nvCxnSpPr>
          <p:spPr>
            <a:xfrm rot="5400000">
              <a:off x="1454301" y="2940936"/>
              <a:ext cx="28442"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339" name="Rectangle 338">
            <a:extLst>
              <a:ext uri="{FF2B5EF4-FFF2-40B4-BE49-F238E27FC236}">
                <a16:creationId xmlns:a16="http://schemas.microsoft.com/office/drawing/2014/main" id="{68304258-4AD9-FF9F-5645-294492B41B22}"/>
              </a:ext>
            </a:extLst>
          </p:cNvPr>
          <p:cNvSpPr>
            <a:spLocks noChangeAspect="1"/>
          </p:cNvSpPr>
          <p:nvPr/>
        </p:nvSpPr>
        <p:spPr>
          <a:xfrm>
            <a:off x="7107588" y="4176517"/>
            <a:ext cx="54000" cy="54000"/>
          </a:xfrm>
          <a:prstGeom prst="rect">
            <a:avLst/>
          </a:prstGeom>
          <a:solidFill>
            <a:srgbClr val="D52B1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494" name="Group 493">
            <a:extLst>
              <a:ext uri="{FF2B5EF4-FFF2-40B4-BE49-F238E27FC236}">
                <a16:creationId xmlns:a16="http://schemas.microsoft.com/office/drawing/2014/main" id="{E5993D25-82E7-5B9C-E990-3F37214E4088}"/>
              </a:ext>
            </a:extLst>
          </p:cNvPr>
          <p:cNvGrpSpPr/>
          <p:nvPr/>
        </p:nvGrpSpPr>
        <p:grpSpPr>
          <a:xfrm>
            <a:off x="7099432" y="4009558"/>
            <a:ext cx="82550" cy="119905"/>
            <a:chOff x="1427247" y="2926536"/>
            <a:chExt cx="82550" cy="93964"/>
          </a:xfrm>
        </p:grpSpPr>
        <p:cxnSp>
          <p:nvCxnSpPr>
            <p:cNvPr id="495" name="Straight Connector 494">
              <a:extLst>
                <a:ext uri="{FF2B5EF4-FFF2-40B4-BE49-F238E27FC236}">
                  <a16:creationId xmlns:a16="http://schemas.microsoft.com/office/drawing/2014/main" id="{FC408178-209A-1B86-24D0-3B523E69204D}"/>
                </a:ext>
              </a:extLst>
            </p:cNvPr>
            <p:cNvCxnSpPr>
              <a:cxnSpLocks/>
            </p:cNvCxnSpPr>
            <p:nvPr/>
          </p:nvCxnSpPr>
          <p:spPr>
            <a:xfrm>
              <a:off x="1427247" y="2926536"/>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96" name="Straight Connector 495">
              <a:extLst>
                <a:ext uri="{FF2B5EF4-FFF2-40B4-BE49-F238E27FC236}">
                  <a16:creationId xmlns:a16="http://schemas.microsoft.com/office/drawing/2014/main" id="{14FAB735-EF4C-5A89-2443-AF823B8EBCDC}"/>
                </a:ext>
              </a:extLst>
            </p:cNvPr>
            <p:cNvCxnSpPr>
              <a:cxnSpLocks/>
            </p:cNvCxnSpPr>
            <p:nvPr/>
          </p:nvCxnSpPr>
          <p:spPr>
            <a:xfrm>
              <a:off x="1427247" y="302050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97" name="Straight Connector 496">
              <a:extLst>
                <a:ext uri="{FF2B5EF4-FFF2-40B4-BE49-F238E27FC236}">
                  <a16:creationId xmlns:a16="http://schemas.microsoft.com/office/drawing/2014/main" id="{3E3DEA17-FCAF-A0D5-2C90-785D84CABF1E}"/>
                </a:ext>
              </a:extLst>
            </p:cNvPr>
            <p:cNvCxnSpPr>
              <a:cxnSpLocks/>
            </p:cNvCxnSpPr>
            <p:nvPr/>
          </p:nvCxnSpPr>
          <p:spPr>
            <a:xfrm>
              <a:off x="1468522" y="2926715"/>
              <a:ext cx="0" cy="8799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505" name="Oval 504">
            <a:extLst>
              <a:ext uri="{FF2B5EF4-FFF2-40B4-BE49-F238E27FC236}">
                <a16:creationId xmlns:a16="http://schemas.microsoft.com/office/drawing/2014/main" id="{DA0A5EA2-F9F5-69BB-046F-894FDD326210}"/>
              </a:ext>
            </a:extLst>
          </p:cNvPr>
          <p:cNvSpPr>
            <a:spLocks noChangeAspect="1"/>
          </p:cNvSpPr>
          <p:nvPr/>
        </p:nvSpPr>
        <p:spPr>
          <a:xfrm>
            <a:off x="6659550" y="4175884"/>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Tree>
    <p:extLst>
      <p:ext uri="{BB962C8B-B14F-4D97-AF65-F5344CB8AC3E}">
        <p14:creationId xmlns:p14="http://schemas.microsoft.com/office/powerpoint/2010/main" val="18487201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5AB73D-D1C5-408D-E090-1AD788BFF438}"/>
            </a:ext>
          </a:extLst>
        </p:cNvPr>
        <p:cNvGrpSpPr/>
        <p:nvPr/>
      </p:nvGrpSpPr>
      <p:grpSpPr>
        <a:xfrm>
          <a:off x="0" y="0"/>
          <a:ext cx="0" cy="0"/>
          <a:chOff x="0" y="0"/>
          <a:chExt cx="0" cy="0"/>
        </a:xfrm>
      </p:grpSpPr>
      <p:sp>
        <p:nvSpPr>
          <p:cNvPr id="29" name="Content Placeholder 7">
            <a:extLst>
              <a:ext uri="{FF2B5EF4-FFF2-40B4-BE49-F238E27FC236}">
                <a16:creationId xmlns:a16="http://schemas.microsoft.com/office/drawing/2014/main" id="{8FA3C5AE-4333-B997-EFC6-122964918381}"/>
              </a:ext>
            </a:extLst>
          </p:cNvPr>
          <p:cNvSpPr>
            <a:spLocks noGrp="1"/>
          </p:cNvSpPr>
          <p:nvPr>
            <p:ph idx="1"/>
          </p:nvPr>
        </p:nvSpPr>
        <p:spPr>
          <a:xfrm>
            <a:off x="304799" y="1246909"/>
            <a:ext cx="11731869" cy="5055650"/>
          </a:xfrm>
        </p:spPr>
        <p:txBody>
          <a:bodyPr rtlCol="0"/>
          <a:lstStyle/>
          <a:p>
            <a:pPr rtl="0"/>
            <a:r>
              <a:rPr lang="ja-jp" b="1"/>
              <a:t>主な結果 (続き)</a:t>
            </a:r>
          </a:p>
        </p:txBody>
      </p:sp>
      <p:sp>
        <p:nvSpPr>
          <p:cNvPr id="22" name="Title 1">
            <a:extLst>
              <a:ext uri="{FF2B5EF4-FFF2-40B4-BE49-F238E27FC236}">
                <a16:creationId xmlns:a16="http://schemas.microsoft.com/office/drawing/2014/main" id="{E9A62410-011C-9747-B135-ECA737F59684}"/>
              </a:ext>
            </a:extLst>
          </p:cNvPr>
          <p:cNvSpPr>
            <a:spLocks noGrp="1"/>
          </p:cNvSpPr>
          <p:nvPr>
            <p:ph type="title"/>
          </p:nvPr>
        </p:nvSpPr>
        <p:spPr>
          <a:xfrm>
            <a:off x="304800" y="107693"/>
            <a:ext cx="11582400" cy="939801"/>
          </a:xfrm>
        </p:spPr>
        <p:txBody>
          <a:bodyPr rtlCol="0"/>
          <a:lstStyle/>
          <a:p>
            <a:pPr rtl="0"/>
            <a:r>
              <a:rPr lang="ja-jp">
                <a:latin typeface="+mn-lt"/>
              </a:rPr>
              <a:t>3779:SMARCA2選択的阻害薬LY4050784はペムブロリズマブまたはKRAS阻害薬との併用で相乗効果を示す - Brooks NA, et al.</a:t>
            </a:r>
          </a:p>
        </p:txBody>
      </p:sp>
      <p:sp>
        <p:nvSpPr>
          <p:cNvPr id="27" name="Text Placeholder 26">
            <a:extLst>
              <a:ext uri="{FF2B5EF4-FFF2-40B4-BE49-F238E27FC236}">
                <a16:creationId xmlns:a16="http://schemas.microsoft.com/office/drawing/2014/main" id="{D234C15F-C6D5-1951-BBD3-027F94B399BA}"/>
              </a:ext>
            </a:extLst>
          </p:cNvPr>
          <p:cNvSpPr>
            <a:spLocks noGrp="1"/>
          </p:cNvSpPr>
          <p:nvPr>
            <p:ph type="body" sz="quarter" idx="10"/>
          </p:nvPr>
        </p:nvSpPr>
        <p:spPr>
          <a:xfrm>
            <a:off x="304800" y="6233974"/>
            <a:ext cx="5412259" cy="487363"/>
          </a:xfrm>
        </p:spPr>
        <p:txBody>
          <a:bodyPr rtlCol="0"/>
          <a:lstStyle/>
          <a:p>
            <a:pPr rtl="0"/>
            <a:r>
              <a:rPr lang="ja-jp" dirty="0"/>
              <a:t>*併用群 vs ベヒクル群・単剤群の全ペアワイズ比較において</a:t>
            </a:r>
            <a:r>
              <a:rPr lang="ja-jp" dirty="0">
                <a:latin typeface="Calibri" panose="020F0502020204030204" pitchFamily="34" charset="0"/>
                <a:ea typeface="Calibri" panose="020F0502020204030204" pitchFamily="34" charset="0"/>
                <a:cs typeface="Calibri" panose="020F0502020204030204" pitchFamily="34" charset="0"/>
              </a:rPr>
              <a:t>≤</a:t>
            </a:r>
            <a:r>
              <a:rPr lang="ja-jp" dirty="0"/>
              <a:t>0.05（有意水準5%）、かつBliss独立基準による</a:t>
            </a:r>
            <a:r>
              <a:rPr lang="ja-jp" baseline="30000" dirty="0"/>
              <a:t>#</a:t>
            </a:r>
            <a:r>
              <a:rPr lang="ja-jp" dirty="0"/>
              <a:t>相加効果、</a:t>
            </a:r>
            <a:r>
              <a:rPr lang="ja-jp" baseline="30000" dirty="0"/>
              <a:t>##</a:t>
            </a:r>
            <a:r>
              <a:rPr lang="ja-jp" dirty="0"/>
              <a:t>相乗効果が確認された</a:t>
            </a:r>
          </a:p>
        </p:txBody>
      </p:sp>
      <p:sp>
        <p:nvSpPr>
          <p:cNvPr id="30" name="Text Placeholder 4">
            <a:extLst>
              <a:ext uri="{FF2B5EF4-FFF2-40B4-BE49-F238E27FC236}">
                <a16:creationId xmlns:a16="http://schemas.microsoft.com/office/drawing/2014/main" id="{B3954AD5-0F2D-FCFA-6B44-C6C375592C03}"/>
              </a:ext>
            </a:extLst>
          </p:cNvPr>
          <p:cNvSpPr>
            <a:spLocks noGrp="1"/>
          </p:cNvSpPr>
          <p:nvPr>
            <p:ph type="body" sz="quarter" idx="11"/>
          </p:nvPr>
        </p:nvSpPr>
        <p:spPr>
          <a:xfrm>
            <a:off x="6379633" y="6521312"/>
            <a:ext cx="5507567" cy="200025"/>
          </a:xfrm>
        </p:spPr>
        <p:txBody>
          <a:bodyPr rtlCol="0"/>
          <a:lstStyle/>
          <a:p>
            <a:pPr rtl="0"/>
            <a:r>
              <a:rPr lang="ja-jp"/>
              <a:t>Brooks NA, et al.AACR; 2025.抄録番号：3779</a:t>
            </a:r>
          </a:p>
        </p:txBody>
      </p:sp>
      <p:sp>
        <p:nvSpPr>
          <p:cNvPr id="2" name="TextBox 1">
            <a:extLst>
              <a:ext uri="{FF2B5EF4-FFF2-40B4-BE49-F238E27FC236}">
                <a16:creationId xmlns:a16="http://schemas.microsoft.com/office/drawing/2014/main" id="{9048B22E-93DF-D2DE-FDCD-8276894219CA}"/>
              </a:ext>
            </a:extLst>
          </p:cNvPr>
          <p:cNvSpPr txBox="1"/>
          <p:nvPr/>
        </p:nvSpPr>
        <p:spPr>
          <a:xfrm>
            <a:off x="598015" y="5786302"/>
            <a:ext cx="1189781" cy="276999"/>
          </a:xfrm>
          <a:prstGeom prst="rect">
            <a:avLst/>
          </a:prstGeom>
          <a:noFill/>
        </p:spPr>
        <p:txBody>
          <a:bodyPr wrap="square" rtlCol="0">
            <a:spAutoFit/>
          </a:bodyPr>
          <a:lstStyle/>
          <a:p>
            <a:pPr rtl="0" fontAlgn="base">
              <a:spcBef>
                <a:spcPct val="0"/>
              </a:spcBef>
              <a:spcAft>
                <a:spcPct val="0"/>
              </a:spcAft>
            </a:pPr>
            <a:r>
              <a:rPr lang="ja-jp" sz="1200">
                <a:solidFill>
                  <a:srgbClr val="363636"/>
                </a:solidFill>
                <a:cs typeface="Arial" panose="020B0604020202020204" pitchFamily="34" charset="0"/>
              </a:rPr>
              <a:t>ベヒクル対照</a:t>
            </a:r>
          </a:p>
        </p:txBody>
      </p:sp>
      <p:sp>
        <p:nvSpPr>
          <p:cNvPr id="3" name="TextBox 2">
            <a:extLst>
              <a:ext uri="{FF2B5EF4-FFF2-40B4-BE49-F238E27FC236}">
                <a16:creationId xmlns:a16="http://schemas.microsoft.com/office/drawing/2014/main" id="{38542ECF-B9F3-16D7-0CED-33836DEC6372}"/>
              </a:ext>
            </a:extLst>
          </p:cNvPr>
          <p:cNvSpPr txBox="1"/>
          <p:nvPr/>
        </p:nvSpPr>
        <p:spPr>
          <a:xfrm>
            <a:off x="2257140" y="5805352"/>
            <a:ext cx="2887540" cy="276999"/>
          </a:xfrm>
          <a:prstGeom prst="rect">
            <a:avLst/>
          </a:prstGeom>
          <a:noFill/>
        </p:spPr>
        <p:txBody>
          <a:bodyPr wrap="square" rtlCol="0">
            <a:spAutoFit/>
          </a:bodyPr>
          <a:lstStyle/>
          <a:p>
            <a:pPr rtl="0" fontAlgn="base">
              <a:spcBef>
                <a:spcPct val="0"/>
              </a:spcBef>
              <a:spcAft>
                <a:spcPct val="0"/>
              </a:spcAft>
            </a:pPr>
            <a:r>
              <a:rPr lang="ja-jp" sz="1200">
                <a:solidFill>
                  <a:srgbClr val="363636"/>
                </a:solidFill>
                <a:cs typeface="Arial" panose="020B0604020202020204" pitchFamily="34" charset="0"/>
              </a:rPr>
              <a:t>対照群HigG、週2回IP投与</a:t>
            </a:r>
            <a:endParaRPr lang="en-GB" sz="1200" dirty="0">
              <a:solidFill>
                <a:srgbClr val="363636"/>
              </a:solidFill>
              <a:cs typeface="Arial" panose="020B0604020202020204" pitchFamily="34" charset="0"/>
            </a:endParaRPr>
          </a:p>
        </p:txBody>
      </p:sp>
      <p:sp>
        <p:nvSpPr>
          <p:cNvPr id="4" name="TextBox 3">
            <a:extLst>
              <a:ext uri="{FF2B5EF4-FFF2-40B4-BE49-F238E27FC236}">
                <a16:creationId xmlns:a16="http://schemas.microsoft.com/office/drawing/2014/main" id="{39F53EEF-A83B-700A-AA32-E0D789BC184E}"/>
              </a:ext>
            </a:extLst>
          </p:cNvPr>
          <p:cNvSpPr txBox="1"/>
          <p:nvPr/>
        </p:nvSpPr>
        <p:spPr>
          <a:xfrm>
            <a:off x="4539638" y="5693969"/>
            <a:ext cx="2887540" cy="461665"/>
          </a:xfrm>
          <a:prstGeom prst="rect">
            <a:avLst/>
          </a:prstGeom>
          <a:noFill/>
        </p:spPr>
        <p:txBody>
          <a:bodyPr wrap="square" rtlCol="0">
            <a:spAutoFit/>
          </a:bodyPr>
          <a:lstStyle/>
          <a:p>
            <a:pPr rtl="0" fontAlgn="base">
              <a:spcBef>
                <a:spcPct val="0"/>
              </a:spcBef>
              <a:spcAft>
                <a:spcPct val="0"/>
              </a:spcAft>
            </a:pPr>
            <a:r>
              <a:rPr lang="ja-jp" sz="1200">
                <a:solidFill>
                  <a:srgbClr val="363636"/>
                </a:solidFill>
                <a:cs typeface="Arial" panose="020B0604020202020204" pitchFamily="34" charset="0"/>
              </a:rPr>
              <a:t>ペムブロリズマブ</a:t>
            </a:r>
            <a:br>
              <a:rPr lang="en-GB" sz="1200" dirty="0">
                <a:solidFill>
                  <a:srgbClr val="363636"/>
                </a:solidFill>
                <a:cs typeface="Arial" panose="020B0604020202020204" pitchFamily="34" charset="0"/>
              </a:rPr>
            </a:br>
            <a:r>
              <a:rPr lang="ja-jp" sz="1200">
                <a:solidFill>
                  <a:srgbClr val="363636"/>
                </a:solidFill>
                <a:cs typeface="Arial" panose="020B0604020202020204" pitchFamily="34" charset="0"/>
              </a:rPr>
              <a:t>10 mg/kg IP投与、週2回</a:t>
            </a:r>
          </a:p>
        </p:txBody>
      </p:sp>
      <p:sp>
        <p:nvSpPr>
          <p:cNvPr id="5" name="TextBox 4">
            <a:extLst>
              <a:ext uri="{FF2B5EF4-FFF2-40B4-BE49-F238E27FC236}">
                <a16:creationId xmlns:a16="http://schemas.microsoft.com/office/drawing/2014/main" id="{F642A145-7F3D-CF4E-5390-9E9CFE49E018}"/>
              </a:ext>
            </a:extLst>
          </p:cNvPr>
          <p:cNvSpPr txBox="1"/>
          <p:nvPr/>
        </p:nvSpPr>
        <p:spPr>
          <a:xfrm>
            <a:off x="7076894" y="5614163"/>
            <a:ext cx="2887540" cy="276999"/>
          </a:xfrm>
          <a:prstGeom prst="rect">
            <a:avLst/>
          </a:prstGeom>
          <a:noFill/>
        </p:spPr>
        <p:txBody>
          <a:bodyPr wrap="square" rtlCol="0">
            <a:spAutoFit/>
          </a:bodyPr>
          <a:lstStyle/>
          <a:p>
            <a:pPr rtl="0" fontAlgn="base">
              <a:spcBef>
                <a:spcPct val="0"/>
              </a:spcBef>
              <a:spcAft>
                <a:spcPct val="0"/>
              </a:spcAft>
            </a:pPr>
            <a:r>
              <a:rPr lang="ja-jp" sz="1200">
                <a:solidFill>
                  <a:srgbClr val="363636"/>
                </a:solidFill>
                <a:cs typeface="Arial" panose="020B0604020202020204" pitchFamily="34" charset="0"/>
              </a:rPr>
              <a:t>LY4050784 20 mg/kg 1日2回、PO</a:t>
            </a:r>
          </a:p>
        </p:txBody>
      </p:sp>
      <p:cxnSp>
        <p:nvCxnSpPr>
          <p:cNvPr id="6" name="Straight Connector 5">
            <a:extLst>
              <a:ext uri="{FF2B5EF4-FFF2-40B4-BE49-F238E27FC236}">
                <a16:creationId xmlns:a16="http://schemas.microsoft.com/office/drawing/2014/main" id="{BCE020B2-83E5-4A9E-33A7-DB38C357C51C}"/>
              </a:ext>
            </a:extLst>
          </p:cNvPr>
          <p:cNvCxnSpPr>
            <a:cxnSpLocks/>
          </p:cNvCxnSpPr>
          <p:nvPr/>
        </p:nvCxnSpPr>
        <p:spPr>
          <a:xfrm>
            <a:off x="6741528" y="6178790"/>
            <a:ext cx="288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9AF97CEE-9730-76FA-9B43-E6FEF30BF97B}"/>
              </a:ext>
            </a:extLst>
          </p:cNvPr>
          <p:cNvSpPr txBox="1"/>
          <p:nvPr/>
        </p:nvSpPr>
        <p:spPr>
          <a:xfrm>
            <a:off x="7081012" y="6038414"/>
            <a:ext cx="2887540" cy="276999"/>
          </a:xfrm>
          <a:prstGeom prst="rect">
            <a:avLst/>
          </a:prstGeom>
          <a:noFill/>
        </p:spPr>
        <p:txBody>
          <a:bodyPr wrap="square" rtlCol="0">
            <a:spAutoFit/>
          </a:bodyPr>
          <a:lstStyle/>
          <a:p>
            <a:pPr rtl="0" fontAlgn="base">
              <a:spcBef>
                <a:spcPct val="0"/>
              </a:spcBef>
              <a:spcAft>
                <a:spcPct val="0"/>
              </a:spcAft>
            </a:pPr>
            <a:r>
              <a:rPr lang="ja-jp" sz="1200">
                <a:solidFill>
                  <a:srgbClr val="363636"/>
                </a:solidFill>
                <a:cs typeface="Arial" panose="020B0604020202020204" pitchFamily="34" charset="0"/>
              </a:rPr>
              <a:t>LY4050784 40 mg/kg 1日2回、PO</a:t>
            </a:r>
          </a:p>
        </p:txBody>
      </p:sp>
      <p:sp>
        <p:nvSpPr>
          <p:cNvPr id="9" name="Oval 8">
            <a:extLst>
              <a:ext uri="{FF2B5EF4-FFF2-40B4-BE49-F238E27FC236}">
                <a16:creationId xmlns:a16="http://schemas.microsoft.com/office/drawing/2014/main" id="{31F18356-7764-7C20-2A87-9E06963CB4CC}"/>
              </a:ext>
            </a:extLst>
          </p:cNvPr>
          <p:cNvSpPr>
            <a:spLocks noChangeAspect="1"/>
          </p:cNvSpPr>
          <p:nvPr/>
        </p:nvSpPr>
        <p:spPr>
          <a:xfrm>
            <a:off x="6840528" y="6133790"/>
            <a:ext cx="108000" cy="1080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0" name="Oval 9">
            <a:extLst>
              <a:ext uri="{FF2B5EF4-FFF2-40B4-BE49-F238E27FC236}">
                <a16:creationId xmlns:a16="http://schemas.microsoft.com/office/drawing/2014/main" id="{25DC69DD-A928-5534-47C8-FD47E1206373}"/>
              </a:ext>
            </a:extLst>
          </p:cNvPr>
          <p:cNvSpPr>
            <a:spLocks noChangeAspect="1"/>
          </p:cNvSpPr>
          <p:nvPr/>
        </p:nvSpPr>
        <p:spPr>
          <a:xfrm>
            <a:off x="459722" y="5870801"/>
            <a:ext cx="108000" cy="108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1" name="Rectangle 10">
            <a:extLst>
              <a:ext uri="{FF2B5EF4-FFF2-40B4-BE49-F238E27FC236}">
                <a16:creationId xmlns:a16="http://schemas.microsoft.com/office/drawing/2014/main" id="{2E8EDDBD-BDC1-9282-704B-6325B1D0CABF}"/>
              </a:ext>
            </a:extLst>
          </p:cNvPr>
          <p:cNvSpPr/>
          <p:nvPr/>
        </p:nvSpPr>
        <p:spPr>
          <a:xfrm>
            <a:off x="2032971" y="5894321"/>
            <a:ext cx="108000" cy="1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cxnSp>
        <p:nvCxnSpPr>
          <p:cNvPr id="12" name="Straight Connector 11">
            <a:extLst>
              <a:ext uri="{FF2B5EF4-FFF2-40B4-BE49-F238E27FC236}">
                <a16:creationId xmlns:a16="http://schemas.microsoft.com/office/drawing/2014/main" id="{3F0ABE0B-692F-1236-EED9-21B3241F0821}"/>
              </a:ext>
            </a:extLst>
          </p:cNvPr>
          <p:cNvCxnSpPr>
            <a:cxnSpLocks/>
          </p:cNvCxnSpPr>
          <p:nvPr/>
        </p:nvCxnSpPr>
        <p:spPr>
          <a:xfrm>
            <a:off x="410852" y="5924801"/>
            <a:ext cx="20574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59B0524-3F2C-1603-98D9-9BF491C9BDD1}"/>
              </a:ext>
            </a:extLst>
          </p:cNvPr>
          <p:cNvCxnSpPr>
            <a:cxnSpLocks/>
          </p:cNvCxnSpPr>
          <p:nvPr/>
        </p:nvCxnSpPr>
        <p:spPr>
          <a:xfrm>
            <a:off x="1942971" y="5948321"/>
            <a:ext cx="2880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F429763C-C6A5-249C-567B-2988CC3B7902}"/>
              </a:ext>
            </a:extLst>
          </p:cNvPr>
          <p:cNvCxnSpPr>
            <a:cxnSpLocks/>
          </p:cNvCxnSpPr>
          <p:nvPr/>
        </p:nvCxnSpPr>
        <p:spPr>
          <a:xfrm>
            <a:off x="4235695" y="5924801"/>
            <a:ext cx="324000"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5D538E1-1C39-E0E2-28CF-B68519977DA4}"/>
              </a:ext>
            </a:extLst>
          </p:cNvPr>
          <p:cNvCxnSpPr>
            <a:cxnSpLocks/>
          </p:cNvCxnSpPr>
          <p:nvPr/>
        </p:nvCxnSpPr>
        <p:spPr>
          <a:xfrm>
            <a:off x="9424477" y="5738082"/>
            <a:ext cx="252000" cy="0"/>
          </a:xfrm>
          <a:prstGeom prst="line">
            <a:avLst/>
          </a:prstGeom>
          <a:ln w="19050">
            <a:solidFill>
              <a:srgbClr val="00A2E1"/>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8D4F97D5-5758-E674-F60C-403FFE0D7EE1}"/>
              </a:ext>
            </a:extLst>
          </p:cNvPr>
          <p:cNvSpPr>
            <a:spLocks noChangeAspect="1"/>
          </p:cNvSpPr>
          <p:nvPr/>
        </p:nvSpPr>
        <p:spPr>
          <a:xfrm>
            <a:off x="6827410" y="5698662"/>
            <a:ext cx="108000" cy="108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cxnSp>
        <p:nvCxnSpPr>
          <p:cNvPr id="17" name="Straight Connector 16">
            <a:extLst>
              <a:ext uri="{FF2B5EF4-FFF2-40B4-BE49-F238E27FC236}">
                <a16:creationId xmlns:a16="http://schemas.microsoft.com/office/drawing/2014/main" id="{36750A22-A81D-B7E8-20F7-48363635149F}"/>
              </a:ext>
            </a:extLst>
          </p:cNvPr>
          <p:cNvCxnSpPr>
            <a:cxnSpLocks/>
          </p:cNvCxnSpPr>
          <p:nvPr/>
        </p:nvCxnSpPr>
        <p:spPr>
          <a:xfrm>
            <a:off x="6737410" y="5752662"/>
            <a:ext cx="2880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8" name="Isosceles Triangle 17">
            <a:extLst>
              <a:ext uri="{FF2B5EF4-FFF2-40B4-BE49-F238E27FC236}">
                <a16:creationId xmlns:a16="http://schemas.microsoft.com/office/drawing/2014/main" id="{A205051B-A222-930E-9D41-458AFC8B5DD1}"/>
              </a:ext>
            </a:extLst>
          </p:cNvPr>
          <p:cNvSpPr>
            <a:spLocks noChangeAspect="1"/>
          </p:cNvSpPr>
          <p:nvPr/>
        </p:nvSpPr>
        <p:spPr>
          <a:xfrm rot="10800000">
            <a:off x="4335054" y="5870801"/>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9" name="Rectangle 18">
            <a:extLst>
              <a:ext uri="{FF2B5EF4-FFF2-40B4-BE49-F238E27FC236}">
                <a16:creationId xmlns:a16="http://schemas.microsoft.com/office/drawing/2014/main" id="{D0DE95D2-9B80-3331-3D40-E6758F660B68}"/>
              </a:ext>
            </a:extLst>
          </p:cNvPr>
          <p:cNvSpPr/>
          <p:nvPr/>
        </p:nvSpPr>
        <p:spPr>
          <a:xfrm>
            <a:off x="9496477" y="5684082"/>
            <a:ext cx="108000" cy="10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20" name="TextBox 19">
            <a:extLst>
              <a:ext uri="{FF2B5EF4-FFF2-40B4-BE49-F238E27FC236}">
                <a16:creationId xmlns:a16="http://schemas.microsoft.com/office/drawing/2014/main" id="{40F11AC4-C66C-060F-A843-3F1B51129F29}"/>
              </a:ext>
            </a:extLst>
          </p:cNvPr>
          <p:cNvSpPr txBox="1"/>
          <p:nvPr/>
        </p:nvSpPr>
        <p:spPr>
          <a:xfrm>
            <a:off x="2823625" y="1629969"/>
            <a:ext cx="7863756" cy="584775"/>
          </a:xfrm>
          <a:prstGeom prst="rect">
            <a:avLst/>
          </a:prstGeom>
          <a:noFill/>
        </p:spPr>
        <p:txBody>
          <a:bodyPr wrap="none" rtlCol="0">
            <a:spAutoFit/>
          </a:bodyPr>
          <a:lstStyle/>
          <a:p>
            <a:pPr algn="ctr" rtl="0"/>
            <a:r>
              <a:rPr lang="ja-jp" sz="1600" b="1">
                <a:solidFill>
                  <a:schemeClr val="tx1"/>
                </a:solidFill>
              </a:rPr>
              <a:t>A549異種移植片（CD34+造血幹細胞ヒト化モデル）</a:t>
            </a:r>
          </a:p>
          <a:p>
            <a:pPr algn="ctr" rtl="0"/>
            <a:r>
              <a:rPr lang="ja-jp" sz="1600" b="1" i="1">
                <a:solidFill>
                  <a:schemeClr val="tx1"/>
                </a:solidFill>
              </a:rPr>
              <a:t>SMARCA4 Q729fs/H736Y, KRAS G12S, STK11 Q37A, KEAP1 G333C, ATRスプライス</a:t>
            </a:r>
          </a:p>
        </p:txBody>
      </p:sp>
      <p:sp>
        <p:nvSpPr>
          <p:cNvPr id="21" name="TextBox 20">
            <a:extLst>
              <a:ext uri="{FF2B5EF4-FFF2-40B4-BE49-F238E27FC236}">
                <a16:creationId xmlns:a16="http://schemas.microsoft.com/office/drawing/2014/main" id="{4B5DC176-0239-846B-9E35-AE8FD7B82CC4}"/>
              </a:ext>
            </a:extLst>
          </p:cNvPr>
          <p:cNvSpPr txBox="1"/>
          <p:nvPr/>
        </p:nvSpPr>
        <p:spPr>
          <a:xfrm>
            <a:off x="2416830" y="2206615"/>
            <a:ext cx="3446329" cy="307777"/>
          </a:xfrm>
          <a:prstGeom prst="rect">
            <a:avLst/>
          </a:prstGeom>
          <a:noFill/>
        </p:spPr>
        <p:txBody>
          <a:bodyPr wrap="none" rtlCol="0">
            <a:spAutoFit/>
          </a:bodyPr>
          <a:lstStyle/>
          <a:p>
            <a:pPr algn="ctr" rtl="0"/>
            <a:r>
              <a:rPr lang="ja-jp" sz="1400" b="1">
                <a:solidFill>
                  <a:schemeClr val="tx1"/>
                </a:solidFill>
              </a:rPr>
              <a:t>LY4050784 20 mg/kg + ペムブロリズマブ</a:t>
            </a:r>
            <a:endParaRPr lang="en-GB" sz="1400" b="1" i="1" dirty="0">
              <a:solidFill>
                <a:schemeClr val="tx1"/>
              </a:solidFill>
            </a:endParaRPr>
          </a:p>
        </p:txBody>
      </p:sp>
      <p:sp>
        <p:nvSpPr>
          <p:cNvPr id="23" name="TextBox 22">
            <a:extLst>
              <a:ext uri="{FF2B5EF4-FFF2-40B4-BE49-F238E27FC236}">
                <a16:creationId xmlns:a16="http://schemas.microsoft.com/office/drawing/2014/main" id="{601A4108-11F1-5ADB-73F3-4E5FE78CDE43}"/>
              </a:ext>
            </a:extLst>
          </p:cNvPr>
          <p:cNvSpPr txBox="1"/>
          <p:nvPr/>
        </p:nvSpPr>
        <p:spPr>
          <a:xfrm>
            <a:off x="7120859" y="2206615"/>
            <a:ext cx="3446329" cy="307777"/>
          </a:xfrm>
          <a:prstGeom prst="rect">
            <a:avLst/>
          </a:prstGeom>
          <a:noFill/>
        </p:spPr>
        <p:txBody>
          <a:bodyPr wrap="none" rtlCol="0">
            <a:spAutoFit/>
          </a:bodyPr>
          <a:lstStyle/>
          <a:p>
            <a:pPr algn="ctr" rtl="0"/>
            <a:r>
              <a:rPr lang="ja-jp" sz="1400" b="1">
                <a:solidFill>
                  <a:schemeClr val="tx1"/>
                </a:solidFill>
              </a:rPr>
              <a:t>LY4050784 40 mg/kg + ペムブロリズマブ</a:t>
            </a:r>
            <a:endParaRPr lang="en-GB" sz="1400" b="1" i="1" dirty="0">
              <a:solidFill>
                <a:schemeClr val="tx1"/>
              </a:solidFill>
            </a:endParaRPr>
          </a:p>
        </p:txBody>
      </p:sp>
      <p:sp>
        <p:nvSpPr>
          <p:cNvPr id="24" name="TextBox 23">
            <a:extLst>
              <a:ext uri="{FF2B5EF4-FFF2-40B4-BE49-F238E27FC236}">
                <a16:creationId xmlns:a16="http://schemas.microsoft.com/office/drawing/2014/main" id="{A2F3E1DF-FEFF-6D95-6FC6-DFDF7961D888}"/>
              </a:ext>
            </a:extLst>
          </p:cNvPr>
          <p:cNvSpPr txBox="1"/>
          <p:nvPr/>
        </p:nvSpPr>
        <p:spPr>
          <a:xfrm>
            <a:off x="1618959" y="2444554"/>
            <a:ext cx="439544" cy="27699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700</a:t>
            </a:r>
          </a:p>
        </p:txBody>
      </p:sp>
      <p:sp>
        <p:nvSpPr>
          <p:cNvPr id="25" name="Freeform 21">
            <a:extLst>
              <a:ext uri="{FF2B5EF4-FFF2-40B4-BE49-F238E27FC236}">
                <a16:creationId xmlns:a16="http://schemas.microsoft.com/office/drawing/2014/main" id="{56BC2316-831A-BAD1-4677-A2BCC8AAF760}"/>
              </a:ext>
            </a:extLst>
          </p:cNvPr>
          <p:cNvSpPr>
            <a:spLocks/>
          </p:cNvSpPr>
          <p:nvPr/>
        </p:nvSpPr>
        <p:spPr bwMode="auto">
          <a:xfrm>
            <a:off x="2076631" y="2581474"/>
            <a:ext cx="2730148" cy="248575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6" name="TextBox 25">
            <a:extLst>
              <a:ext uri="{FF2B5EF4-FFF2-40B4-BE49-F238E27FC236}">
                <a16:creationId xmlns:a16="http://schemas.microsoft.com/office/drawing/2014/main" id="{C87DE4A3-275A-2CD1-162D-18578C868C92}"/>
              </a:ext>
            </a:extLst>
          </p:cNvPr>
          <p:cNvSpPr txBox="1"/>
          <p:nvPr/>
        </p:nvSpPr>
        <p:spPr>
          <a:xfrm rot="16200000">
            <a:off x="761953" y="3636214"/>
            <a:ext cx="1566454"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腫瘍体積、mm</a:t>
            </a:r>
            <a:r>
              <a:rPr lang="ja-jp" sz="1200" baseline="30000">
                <a:solidFill>
                  <a:srgbClr val="363636"/>
                </a:solidFill>
                <a:cs typeface="Arial" panose="020B0604020202020204" pitchFamily="34" charset="0"/>
              </a:rPr>
              <a:t>3</a:t>
            </a:r>
            <a:endParaRPr lang="en-GB" sz="1200" dirty="0">
              <a:solidFill>
                <a:srgbClr val="363636"/>
              </a:solidFill>
              <a:cs typeface="Arial" panose="020B0604020202020204" pitchFamily="34" charset="0"/>
            </a:endParaRPr>
          </a:p>
        </p:txBody>
      </p:sp>
      <p:sp>
        <p:nvSpPr>
          <p:cNvPr id="28" name="Line 6">
            <a:extLst>
              <a:ext uri="{FF2B5EF4-FFF2-40B4-BE49-F238E27FC236}">
                <a16:creationId xmlns:a16="http://schemas.microsoft.com/office/drawing/2014/main" id="{C1B5A056-9B93-6170-58D5-D6C76894E4FE}"/>
              </a:ext>
            </a:extLst>
          </p:cNvPr>
          <p:cNvSpPr>
            <a:spLocks noChangeShapeType="1"/>
          </p:cNvSpPr>
          <p:nvPr/>
        </p:nvSpPr>
        <p:spPr bwMode="auto">
          <a:xfrm>
            <a:off x="1985894" y="2566994"/>
            <a:ext cx="9961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1" name="Line 7">
            <a:extLst>
              <a:ext uri="{FF2B5EF4-FFF2-40B4-BE49-F238E27FC236}">
                <a16:creationId xmlns:a16="http://schemas.microsoft.com/office/drawing/2014/main" id="{9891E38B-3428-4B43-BD36-7C248A7B0C5D}"/>
              </a:ext>
            </a:extLst>
          </p:cNvPr>
          <p:cNvSpPr>
            <a:spLocks noChangeShapeType="1"/>
          </p:cNvSpPr>
          <p:nvPr/>
        </p:nvSpPr>
        <p:spPr bwMode="auto">
          <a:xfrm>
            <a:off x="1985894" y="2996667"/>
            <a:ext cx="9961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2" name="Line 8">
            <a:extLst>
              <a:ext uri="{FF2B5EF4-FFF2-40B4-BE49-F238E27FC236}">
                <a16:creationId xmlns:a16="http://schemas.microsoft.com/office/drawing/2014/main" id="{DC288C05-09FA-BB83-015C-CF32104C0639}"/>
              </a:ext>
            </a:extLst>
          </p:cNvPr>
          <p:cNvSpPr>
            <a:spLocks noChangeShapeType="1"/>
          </p:cNvSpPr>
          <p:nvPr/>
        </p:nvSpPr>
        <p:spPr bwMode="auto">
          <a:xfrm>
            <a:off x="1985894" y="3407048"/>
            <a:ext cx="9961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3" name="Line 9">
            <a:extLst>
              <a:ext uri="{FF2B5EF4-FFF2-40B4-BE49-F238E27FC236}">
                <a16:creationId xmlns:a16="http://schemas.microsoft.com/office/drawing/2014/main" id="{5638B247-F906-A19C-82E2-6A5D7566803A}"/>
              </a:ext>
            </a:extLst>
          </p:cNvPr>
          <p:cNvSpPr>
            <a:spLocks noChangeShapeType="1"/>
          </p:cNvSpPr>
          <p:nvPr/>
        </p:nvSpPr>
        <p:spPr bwMode="auto">
          <a:xfrm>
            <a:off x="1985894" y="3830690"/>
            <a:ext cx="9961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4" name="TextBox 33">
            <a:extLst>
              <a:ext uri="{FF2B5EF4-FFF2-40B4-BE49-F238E27FC236}">
                <a16:creationId xmlns:a16="http://schemas.microsoft.com/office/drawing/2014/main" id="{54178704-F9A1-4693-4E67-69ACA51C4998}"/>
              </a:ext>
            </a:extLst>
          </p:cNvPr>
          <p:cNvSpPr txBox="1"/>
          <p:nvPr/>
        </p:nvSpPr>
        <p:spPr>
          <a:xfrm>
            <a:off x="1627197" y="2857478"/>
            <a:ext cx="439544" cy="27699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600</a:t>
            </a:r>
          </a:p>
        </p:txBody>
      </p:sp>
      <p:sp>
        <p:nvSpPr>
          <p:cNvPr id="35" name="TextBox 34">
            <a:extLst>
              <a:ext uri="{FF2B5EF4-FFF2-40B4-BE49-F238E27FC236}">
                <a16:creationId xmlns:a16="http://schemas.microsoft.com/office/drawing/2014/main" id="{72886AA4-8B45-2424-F88B-19A162F950A0}"/>
              </a:ext>
            </a:extLst>
          </p:cNvPr>
          <p:cNvSpPr txBox="1"/>
          <p:nvPr/>
        </p:nvSpPr>
        <p:spPr>
          <a:xfrm>
            <a:off x="1627198" y="3267669"/>
            <a:ext cx="439544" cy="27699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500</a:t>
            </a:r>
          </a:p>
        </p:txBody>
      </p:sp>
      <p:sp>
        <p:nvSpPr>
          <p:cNvPr id="36" name="TextBox 35">
            <a:extLst>
              <a:ext uri="{FF2B5EF4-FFF2-40B4-BE49-F238E27FC236}">
                <a16:creationId xmlns:a16="http://schemas.microsoft.com/office/drawing/2014/main" id="{E66A30AC-C0CE-B67E-01F1-D5FAD261E122}"/>
              </a:ext>
            </a:extLst>
          </p:cNvPr>
          <p:cNvSpPr txBox="1"/>
          <p:nvPr/>
        </p:nvSpPr>
        <p:spPr>
          <a:xfrm>
            <a:off x="1627198" y="3691126"/>
            <a:ext cx="439544" cy="27699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400</a:t>
            </a:r>
          </a:p>
        </p:txBody>
      </p:sp>
      <p:sp>
        <p:nvSpPr>
          <p:cNvPr id="37" name="Line 10">
            <a:extLst>
              <a:ext uri="{FF2B5EF4-FFF2-40B4-BE49-F238E27FC236}">
                <a16:creationId xmlns:a16="http://schemas.microsoft.com/office/drawing/2014/main" id="{B82BAA04-F292-7DEF-0683-C07D8951143F}"/>
              </a:ext>
            </a:extLst>
          </p:cNvPr>
          <p:cNvSpPr>
            <a:spLocks noChangeShapeType="1"/>
          </p:cNvSpPr>
          <p:nvPr/>
        </p:nvSpPr>
        <p:spPr bwMode="auto">
          <a:xfrm>
            <a:off x="1985894" y="4245493"/>
            <a:ext cx="9961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8" name="Line 11">
            <a:extLst>
              <a:ext uri="{FF2B5EF4-FFF2-40B4-BE49-F238E27FC236}">
                <a16:creationId xmlns:a16="http://schemas.microsoft.com/office/drawing/2014/main" id="{A9E73C8C-0F3D-272A-9211-BE8C22A38E56}"/>
              </a:ext>
            </a:extLst>
          </p:cNvPr>
          <p:cNvSpPr>
            <a:spLocks noChangeShapeType="1"/>
          </p:cNvSpPr>
          <p:nvPr/>
        </p:nvSpPr>
        <p:spPr bwMode="auto">
          <a:xfrm>
            <a:off x="1985894" y="4664716"/>
            <a:ext cx="9961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39" name="TextBox 38">
            <a:extLst>
              <a:ext uri="{FF2B5EF4-FFF2-40B4-BE49-F238E27FC236}">
                <a16:creationId xmlns:a16="http://schemas.microsoft.com/office/drawing/2014/main" id="{DD812850-83D1-A2E9-00C6-53A2BD63C9CE}"/>
              </a:ext>
            </a:extLst>
          </p:cNvPr>
          <p:cNvSpPr txBox="1"/>
          <p:nvPr/>
        </p:nvSpPr>
        <p:spPr>
          <a:xfrm>
            <a:off x="1627198" y="4105737"/>
            <a:ext cx="439544" cy="27699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300</a:t>
            </a:r>
          </a:p>
        </p:txBody>
      </p:sp>
      <p:sp>
        <p:nvSpPr>
          <p:cNvPr id="40" name="TextBox 39">
            <a:extLst>
              <a:ext uri="{FF2B5EF4-FFF2-40B4-BE49-F238E27FC236}">
                <a16:creationId xmlns:a16="http://schemas.microsoft.com/office/drawing/2014/main" id="{B17201B6-A473-5EFB-3019-3922A4471299}"/>
              </a:ext>
            </a:extLst>
          </p:cNvPr>
          <p:cNvSpPr txBox="1"/>
          <p:nvPr/>
        </p:nvSpPr>
        <p:spPr>
          <a:xfrm>
            <a:off x="1627207" y="4524769"/>
            <a:ext cx="439544" cy="27699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200</a:t>
            </a:r>
          </a:p>
        </p:txBody>
      </p:sp>
      <p:sp>
        <p:nvSpPr>
          <p:cNvPr id="41" name="Line 11">
            <a:extLst>
              <a:ext uri="{FF2B5EF4-FFF2-40B4-BE49-F238E27FC236}">
                <a16:creationId xmlns:a16="http://schemas.microsoft.com/office/drawing/2014/main" id="{1D9D229E-2DFD-D609-2957-68D7C3A7B1D9}"/>
              </a:ext>
            </a:extLst>
          </p:cNvPr>
          <p:cNvSpPr>
            <a:spLocks noChangeShapeType="1"/>
          </p:cNvSpPr>
          <p:nvPr/>
        </p:nvSpPr>
        <p:spPr bwMode="auto">
          <a:xfrm>
            <a:off x="1990652" y="5074790"/>
            <a:ext cx="9961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42" name="TextBox 41">
            <a:extLst>
              <a:ext uri="{FF2B5EF4-FFF2-40B4-BE49-F238E27FC236}">
                <a16:creationId xmlns:a16="http://schemas.microsoft.com/office/drawing/2014/main" id="{C67FD47F-D7FB-0364-3564-B7F56DEA55E0}"/>
              </a:ext>
            </a:extLst>
          </p:cNvPr>
          <p:cNvSpPr txBox="1"/>
          <p:nvPr/>
        </p:nvSpPr>
        <p:spPr>
          <a:xfrm>
            <a:off x="2172239" y="5253845"/>
            <a:ext cx="2549096"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latin typeface="Arial" panose="020B0604020202020204" pitchFamily="34" charset="0"/>
                <a:cs typeface="Arial" panose="020B0604020202020204" pitchFamily="34" charset="0"/>
              </a:rPr>
              <a:t>投与日数（投与開始22日目）</a:t>
            </a:r>
          </a:p>
        </p:txBody>
      </p:sp>
      <p:sp>
        <p:nvSpPr>
          <p:cNvPr id="43" name="Line 21">
            <a:extLst>
              <a:ext uri="{FF2B5EF4-FFF2-40B4-BE49-F238E27FC236}">
                <a16:creationId xmlns:a16="http://schemas.microsoft.com/office/drawing/2014/main" id="{1B4197CE-30BB-0F2E-BFCF-DD5AE6AB822C}"/>
              </a:ext>
            </a:extLst>
          </p:cNvPr>
          <p:cNvSpPr>
            <a:spLocks noChangeShapeType="1"/>
          </p:cNvSpPr>
          <p:nvPr/>
        </p:nvSpPr>
        <p:spPr bwMode="auto">
          <a:xfrm>
            <a:off x="4688419" y="5065539"/>
            <a:ext cx="0" cy="8607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44" name="Line 21">
            <a:extLst>
              <a:ext uri="{FF2B5EF4-FFF2-40B4-BE49-F238E27FC236}">
                <a16:creationId xmlns:a16="http://schemas.microsoft.com/office/drawing/2014/main" id="{2304CECB-8CFD-5BA3-80D4-7FEBA86EFFD1}"/>
              </a:ext>
            </a:extLst>
          </p:cNvPr>
          <p:cNvSpPr>
            <a:spLocks noChangeShapeType="1"/>
          </p:cNvSpPr>
          <p:nvPr/>
        </p:nvSpPr>
        <p:spPr bwMode="auto">
          <a:xfrm>
            <a:off x="4037943" y="5065539"/>
            <a:ext cx="0" cy="8607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45" name="Line 21">
            <a:extLst>
              <a:ext uri="{FF2B5EF4-FFF2-40B4-BE49-F238E27FC236}">
                <a16:creationId xmlns:a16="http://schemas.microsoft.com/office/drawing/2014/main" id="{4B39D5F8-D24D-3D66-D4B8-741767BAC322}"/>
              </a:ext>
            </a:extLst>
          </p:cNvPr>
          <p:cNvSpPr>
            <a:spLocks noChangeShapeType="1"/>
          </p:cNvSpPr>
          <p:nvPr/>
        </p:nvSpPr>
        <p:spPr bwMode="auto">
          <a:xfrm>
            <a:off x="3387467" y="5065539"/>
            <a:ext cx="0" cy="8607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46" name="Line 21">
            <a:extLst>
              <a:ext uri="{FF2B5EF4-FFF2-40B4-BE49-F238E27FC236}">
                <a16:creationId xmlns:a16="http://schemas.microsoft.com/office/drawing/2014/main" id="{B58C30F9-D666-F4B5-A7DF-1EAC82833335}"/>
              </a:ext>
            </a:extLst>
          </p:cNvPr>
          <p:cNvSpPr>
            <a:spLocks noChangeShapeType="1"/>
          </p:cNvSpPr>
          <p:nvPr/>
        </p:nvSpPr>
        <p:spPr bwMode="auto">
          <a:xfrm>
            <a:off x="2736992" y="5065539"/>
            <a:ext cx="0" cy="8607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47" name="Line 21">
            <a:extLst>
              <a:ext uri="{FF2B5EF4-FFF2-40B4-BE49-F238E27FC236}">
                <a16:creationId xmlns:a16="http://schemas.microsoft.com/office/drawing/2014/main" id="{15CF2B4A-22A2-540C-F156-943E5EE4B37E}"/>
              </a:ext>
            </a:extLst>
          </p:cNvPr>
          <p:cNvSpPr>
            <a:spLocks noChangeShapeType="1"/>
          </p:cNvSpPr>
          <p:nvPr/>
        </p:nvSpPr>
        <p:spPr bwMode="auto">
          <a:xfrm>
            <a:off x="2086515" y="5065539"/>
            <a:ext cx="0" cy="8607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48" name="TextBox 47">
            <a:extLst>
              <a:ext uri="{FF2B5EF4-FFF2-40B4-BE49-F238E27FC236}">
                <a16:creationId xmlns:a16="http://schemas.microsoft.com/office/drawing/2014/main" id="{C89C6F47-585F-C5FE-EC0C-90B95C6255F8}"/>
              </a:ext>
            </a:extLst>
          </p:cNvPr>
          <p:cNvSpPr txBox="1"/>
          <p:nvPr/>
        </p:nvSpPr>
        <p:spPr>
          <a:xfrm>
            <a:off x="1801884" y="4934843"/>
            <a:ext cx="269626" cy="27699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sp>
        <p:nvSpPr>
          <p:cNvPr id="49" name="TextBox 48">
            <a:extLst>
              <a:ext uri="{FF2B5EF4-FFF2-40B4-BE49-F238E27FC236}">
                <a16:creationId xmlns:a16="http://schemas.microsoft.com/office/drawing/2014/main" id="{0C720C7C-645E-F201-B4A3-730712D42E2F}"/>
              </a:ext>
            </a:extLst>
          </p:cNvPr>
          <p:cNvSpPr txBox="1"/>
          <p:nvPr/>
        </p:nvSpPr>
        <p:spPr>
          <a:xfrm>
            <a:off x="4561720" y="5114016"/>
            <a:ext cx="242621" cy="257368"/>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49</a:t>
            </a:r>
          </a:p>
        </p:txBody>
      </p:sp>
      <p:sp>
        <p:nvSpPr>
          <p:cNvPr id="50" name="TextBox 49">
            <a:extLst>
              <a:ext uri="{FF2B5EF4-FFF2-40B4-BE49-F238E27FC236}">
                <a16:creationId xmlns:a16="http://schemas.microsoft.com/office/drawing/2014/main" id="{8B8B4875-FD3A-7151-916A-A3CCA62A2175}"/>
              </a:ext>
            </a:extLst>
          </p:cNvPr>
          <p:cNvSpPr txBox="1"/>
          <p:nvPr/>
        </p:nvSpPr>
        <p:spPr>
          <a:xfrm>
            <a:off x="3911243" y="5114016"/>
            <a:ext cx="242621" cy="257368"/>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42</a:t>
            </a:r>
          </a:p>
        </p:txBody>
      </p:sp>
      <p:sp>
        <p:nvSpPr>
          <p:cNvPr id="51" name="TextBox 50">
            <a:extLst>
              <a:ext uri="{FF2B5EF4-FFF2-40B4-BE49-F238E27FC236}">
                <a16:creationId xmlns:a16="http://schemas.microsoft.com/office/drawing/2014/main" id="{0182D9D4-B6DA-912D-5B82-0EC5F627FACC}"/>
              </a:ext>
            </a:extLst>
          </p:cNvPr>
          <p:cNvSpPr txBox="1"/>
          <p:nvPr/>
        </p:nvSpPr>
        <p:spPr>
          <a:xfrm>
            <a:off x="3260770" y="5114016"/>
            <a:ext cx="242621" cy="257368"/>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35</a:t>
            </a:r>
          </a:p>
        </p:txBody>
      </p:sp>
      <p:sp>
        <p:nvSpPr>
          <p:cNvPr id="52" name="TextBox 51">
            <a:extLst>
              <a:ext uri="{FF2B5EF4-FFF2-40B4-BE49-F238E27FC236}">
                <a16:creationId xmlns:a16="http://schemas.microsoft.com/office/drawing/2014/main" id="{A285799A-EBC4-E3D0-0887-67F4BE9ED13C}"/>
              </a:ext>
            </a:extLst>
          </p:cNvPr>
          <p:cNvSpPr txBox="1"/>
          <p:nvPr/>
        </p:nvSpPr>
        <p:spPr>
          <a:xfrm>
            <a:off x="2610293" y="5114016"/>
            <a:ext cx="242621" cy="257368"/>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28</a:t>
            </a:r>
          </a:p>
        </p:txBody>
      </p:sp>
      <p:sp>
        <p:nvSpPr>
          <p:cNvPr id="53" name="TextBox 52">
            <a:extLst>
              <a:ext uri="{FF2B5EF4-FFF2-40B4-BE49-F238E27FC236}">
                <a16:creationId xmlns:a16="http://schemas.microsoft.com/office/drawing/2014/main" id="{7963CECD-3C0E-05DC-7072-FF893990BE07}"/>
              </a:ext>
            </a:extLst>
          </p:cNvPr>
          <p:cNvSpPr txBox="1"/>
          <p:nvPr/>
        </p:nvSpPr>
        <p:spPr>
          <a:xfrm>
            <a:off x="1959817" y="5114016"/>
            <a:ext cx="242621" cy="257368"/>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21</a:t>
            </a:r>
          </a:p>
        </p:txBody>
      </p:sp>
      <p:sp>
        <p:nvSpPr>
          <p:cNvPr id="54" name="Graphic 177">
            <a:extLst>
              <a:ext uri="{FF2B5EF4-FFF2-40B4-BE49-F238E27FC236}">
                <a16:creationId xmlns:a16="http://schemas.microsoft.com/office/drawing/2014/main" id="{0167B621-FF60-8FF6-7C9D-ACAC6A937481}"/>
              </a:ext>
            </a:extLst>
          </p:cNvPr>
          <p:cNvSpPr/>
          <p:nvPr/>
        </p:nvSpPr>
        <p:spPr>
          <a:xfrm>
            <a:off x="2074241" y="3095023"/>
            <a:ext cx="2217464" cy="1620000"/>
          </a:xfrm>
          <a:custGeom>
            <a:avLst/>
            <a:gdLst>
              <a:gd name="connsiteX0" fmla="*/ 0 w 2217464"/>
              <a:gd name="connsiteY0" fmla="*/ 1521983 h 1521983"/>
              <a:gd name="connsiteX1" fmla="*/ 277183 w 2217464"/>
              <a:gd name="connsiteY1" fmla="*/ 1053296 h 1521983"/>
              <a:gd name="connsiteX2" fmla="*/ 645079 w 2217464"/>
              <a:gd name="connsiteY2" fmla="*/ 670278 h 1521983"/>
              <a:gd name="connsiteX3" fmla="*/ 917223 w 2217464"/>
              <a:gd name="connsiteY3" fmla="*/ 498929 h 1521983"/>
              <a:gd name="connsiteX4" fmla="*/ 1280080 w 2217464"/>
              <a:gd name="connsiteY4" fmla="*/ 302381 h 1521983"/>
              <a:gd name="connsiteX5" fmla="*/ 1567345 w 2217464"/>
              <a:gd name="connsiteY5" fmla="*/ 50397 h 1521983"/>
              <a:gd name="connsiteX6" fmla="*/ 1935238 w 2217464"/>
              <a:gd name="connsiteY6" fmla="*/ 0 h 1521983"/>
              <a:gd name="connsiteX7" fmla="*/ 2217464 w 2217464"/>
              <a:gd name="connsiteY7" fmla="*/ 125993 h 1521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17464" h="1521983">
                <a:moveTo>
                  <a:pt x="0" y="1521983"/>
                </a:moveTo>
                <a:lnTo>
                  <a:pt x="277183" y="1053296"/>
                </a:lnTo>
                <a:lnTo>
                  <a:pt x="645079" y="670278"/>
                </a:lnTo>
                <a:lnTo>
                  <a:pt x="917223" y="498929"/>
                </a:lnTo>
                <a:lnTo>
                  <a:pt x="1280080" y="302381"/>
                </a:lnTo>
                <a:lnTo>
                  <a:pt x="1567345" y="50397"/>
                </a:lnTo>
                <a:lnTo>
                  <a:pt x="1935238" y="0"/>
                </a:lnTo>
                <a:lnTo>
                  <a:pt x="2217464" y="125993"/>
                </a:lnTo>
              </a:path>
            </a:pathLst>
          </a:custGeom>
          <a:ln w="1270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55" name="Isosceles Triangle 54">
            <a:extLst>
              <a:ext uri="{FF2B5EF4-FFF2-40B4-BE49-F238E27FC236}">
                <a16:creationId xmlns:a16="http://schemas.microsoft.com/office/drawing/2014/main" id="{5870FA09-1903-71D4-EBC0-508217E26FBB}"/>
              </a:ext>
            </a:extLst>
          </p:cNvPr>
          <p:cNvSpPr>
            <a:spLocks noChangeAspect="1"/>
          </p:cNvSpPr>
          <p:nvPr/>
        </p:nvSpPr>
        <p:spPr>
          <a:xfrm rot="10800000">
            <a:off x="4240951" y="3142083"/>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6" name="Isosceles Triangle 55">
            <a:extLst>
              <a:ext uri="{FF2B5EF4-FFF2-40B4-BE49-F238E27FC236}">
                <a16:creationId xmlns:a16="http://schemas.microsoft.com/office/drawing/2014/main" id="{0B34C332-6195-90A3-D5F4-69BDA43C31F7}"/>
              </a:ext>
            </a:extLst>
          </p:cNvPr>
          <p:cNvSpPr>
            <a:spLocks noChangeAspect="1"/>
          </p:cNvSpPr>
          <p:nvPr/>
        </p:nvSpPr>
        <p:spPr>
          <a:xfrm rot="10800000">
            <a:off x="3978343" y="3060327"/>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7" name="Isosceles Triangle 56">
            <a:extLst>
              <a:ext uri="{FF2B5EF4-FFF2-40B4-BE49-F238E27FC236}">
                <a16:creationId xmlns:a16="http://schemas.microsoft.com/office/drawing/2014/main" id="{425E3984-3131-49E7-A865-33406313EA50}"/>
              </a:ext>
            </a:extLst>
          </p:cNvPr>
          <p:cNvSpPr>
            <a:spLocks noChangeAspect="1"/>
          </p:cNvSpPr>
          <p:nvPr/>
        </p:nvSpPr>
        <p:spPr>
          <a:xfrm rot="10800000">
            <a:off x="3576229" y="3119223"/>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8" name="Isosceles Triangle 57">
            <a:extLst>
              <a:ext uri="{FF2B5EF4-FFF2-40B4-BE49-F238E27FC236}">
                <a16:creationId xmlns:a16="http://schemas.microsoft.com/office/drawing/2014/main" id="{F26DB53A-CFCC-CE94-B137-10CB64B56012}"/>
              </a:ext>
            </a:extLst>
          </p:cNvPr>
          <p:cNvSpPr>
            <a:spLocks noChangeAspect="1"/>
          </p:cNvSpPr>
          <p:nvPr/>
        </p:nvSpPr>
        <p:spPr>
          <a:xfrm rot="10800000">
            <a:off x="3323815" y="3354858"/>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59" name="Isosceles Triangle 58">
            <a:extLst>
              <a:ext uri="{FF2B5EF4-FFF2-40B4-BE49-F238E27FC236}">
                <a16:creationId xmlns:a16="http://schemas.microsoft.com/office/drawing/2014/main" id="{3DECBB5E-003F-6F68-67C6-663E2D7E914D}"/>
              </a:ext>
            </a:extLst>
          </p:cNvPr>
          <p:cNvSpPr>
            <a:spLocks/>
          </p:cNvSpPr>
          <p:nvPr/>
        </p:nvSpPr>
        <p:spPr>
          <a:xfrm rot="10800000">
            <a:off x="2930202" y="3577030"/>
            <a:ext cx="126000"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60" name="Isosceles Triangle 59">
            <a:extLst>
              <a:ext uri="{FF2B5EF4-FFF2-40B4-BE49-F238E27FC236}">
                <a16:creationId xmlns:a16="http://schemas.microsoft.com/office/drawing/2014/main" id="{A954280A-285A-F78F-1B92-55CD07B224CC}"/>
              </a:ext>
            </a:extLst>
          </p:cNvPr>
          <p:cNvSpPr>
            <a:spLocks noChangeAspect="1"/>
          </p:cNvSpPr>
          <p:nvPr/>
        </p:nvSpPr>
        <p:spPr>
          <a:xfrm rot="10800000">
            <a:off x="2671354" y="3762319"/>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61" name="Isosceles Triangle 60">
            <a:extLst>
              <a:ext uri="{FF2B5EF4-FFF2-40B4-BE49-F238E27FC236}">
                <a16:creationId xmlns:a16="http://schemas.microsoft.com/office/drawing/2014/main" id="{D054CCB5-7D31-4219-D538-8F59EBD85F1E}"/>
              </a:ext>
            </a:extLst>
          </p:cNvPr>
          <p:cNvSpPr>
            <a:spLocks noChangeAspect="1"/>
          </p:cNvSpPr>
          <p:nvPr/>
        </p:nvSpPr>
        <p:spPr>
          <a:xfrm rot="10800000">
            <a:off x="2294798" y="4120140"/>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grpSp>
        <p:nvGrpSpPr>
          <p:cNvPr id="62" name="Group 61">
            <a:extLst>
              <a:ext uri="{FF2B5EF4-FFF2-40B4-BE49-F238E27FC236}">
                <a16:creationId xmlns:a16="http://schemas.microsoft.com/office/drawing/2014/main" id="{60AF9DD6-B77D-5D4B-96D3-A04FC81C56FD}"/>
              </a:ext>
            </a:extLst>
          </p:cNvPr>
          <p:cNvGrpSpPr/>
          <p:nvPr/>
        </p:nvGrpSpPr>
        <p:grpSpPr>
          <a:xfrm>
            <a:off x="4262316" y="3192858"/>
            <a:ext cx="82550" cy="252000"/>
            <a:chOff x="5151522" y="3037239"/>
            <a:chExt cx="82550" cy="391761"/>
          </a:xfrm>
        </p:grpSpPr>
        <p:cxnSp>
          <p:nvCxnSpPr>
            <p:cNvPr id="63" name="Straight Connector 62">
              <a:extLst>
                <a:ext uri="{FF2B5EF4-FFF2-40B4-BE49-F238E27FC236}">
                  <a16:creationId xmlns:a16="http://schemas.microsoft.com/office/drawing/2014/main" id="{7F2B04A4-1591-6AC7-0C5F-19E4A4A38DC7}"/>
                </a:ext>
              </a:extLst>
            </p:cNvPr>
            <p:cNvCxnSpPr>
              <a:cxnSpLocks/>
            </p:cNvCxnSpPr>
            <p:nvPr/>
          </p:nvCxnSpPr>
          <p:spPr>
            <a:xfrm>
              <a:off x="5151522" y="3037239"/>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DFCDAF69-BB67-A6EC-0490-D4327388B705}"/>
                </a:ext>
              </a:extLst>
            </p:cNvPr>
            <p:cNvCxnSpPr>
              <a:cxnSpLocks/>
            </p:cNvCxnSpPr>
            <p:nvPr/>
          </p:nvCxnSpPr>
          <p:spPr>
            <a:xfrm>
              <a:off x="5151522" y="3429000"/>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94CAA0E9-A38B-9371-ED38-9572E9353E76}"/>
                </a:ext>
              </a:extLst>
            </p:cNvPr>
            <p:cNvCxnSpPr>
              <a:cxnSpLocks/>
            </p:cNvCxnSpPr>
            <p:nvPr/>
          </p:nvCxnSpPr>
          <p:spPr>
            <a:xfrm rot="5400000">
              <a:off x="5003290" y="3230746"/>
              <a:ext cx="379015"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66" name="Graphic 224">
            <a:extLst>
              <a:ext uri="{FF2B5EF4-FFF2-40B4-BE49-F238E27FC236}">
                <a16:creationId xmlns:a16="http://schemas.microsoft.com/office/drawing/2014/main" id="{D510CE10-D6CB-394E-8C20-A00593FAA045}"/>
              </a:ext>
            </a:extLst>
          </p:cNvPr>
          <p:cNvSpPr/>
          <p:nvPr/>
        </p:nvSpPr>
        <p:spPr>
          <a:xfrm>
            <a:off x="2089354" y="3280030"/>
            <a:ext cx="2222617" cy="1404001"/>
          </a:xfrm>
          <a:custGeom>
            <a:avLst/>
            <a:gdLst>
              <a:gd name="connsiteX0" fmla="*/ 0 w 2227541"/>
              <a:gd name="connsiteY0" fmla="*/ 1345591 h 1345590"/>
              <a:gd name="connsiteX1" fmla="*/ 287262 w 2227541"/>
              <a:gd name="connsiteY1" fmla="*/ 892024 h 1345590"/>
              <a:gd name="connsiteX2" fmla="*/ 660199 w 2227541"/>
              <a:gd name="connsiteY2" fmla="*/ 811389 h 1345590"/>
              <a:gd name="connsiteX3" fmla="*/ 942421 w 2227541"/>
              <a:gd name="connsiteY3" fmla="*/ 640040 h 1345590"/>
              <a:gd name="connsiteX4" fmla="*/ 1300235 w 2227541"/>
              <a:gd name="connsiteY4" fmla="*/ 524127 h 1345590"/>
              <a:gd name="connsiteX5" fmla="*/ 2227541 w 2227541"/>
              <a:gd name="connsiteY5" fmla="*/ 10079 h 1345590"/>
              <a:gd name="connsiteX6" fmla="*/ 2222503 w 2227541"/>
              <a:gd name="connsiteY6" fmla="*/ 0 h 1345590"/>
              <a:gd name="connsiteX0" fmla="*/ 0 w 2222617"/>
              <a:gd name="connsiteY0" fmla="*/ 1345591 h 1345591"/>
              <a:gd name="connsiteX1" fmla="*/ 287262 w 2222617"/>
              <a:gd name="connsiteY1" fmla="*/ 892024 h 1345591"/>
              <a:gd name="connsiteX2" fmla="*/ 660199 w 2222617"/>
              <a:gd name="connsiteY2" fmla="*/ 811389 h 1345591"/>
              <a:gd name="connsiteX3" fmla="*/ 942421 w 2222617"/>
              <a:gd name="connsiteY3" fmla="*/ 640040 h 1345591"/>
              <a:gd name="connsiteX4" fmla="*/ 1300235 w 2222617"/>
              <a:gd name="connsiteY4" fmla="*/ 524127 h 1345591"/>
              <a:gd name="connsiteX5" fmla="*/ 2208491 w 2222617"/>
              <a:gd name="connsiteY5" fmla="*/ 5516 h 1345591"/>
              <a:gd name="connsiteX6" fmla="*/ 2222503 w 2222617"/>
              <a:gd name="connsiteY6" fmla="*/ 0 h 1345591"/>
              <a:gd name="connsiteX0" fmla="*/ 0 w 2222617"/>
              <a:gd name="connsiteY0" fmla="*/ 1345591 h 1345591"/>
              <a:gd name="connsiteX1" fmla="*/ 287262 w 2222617"/>
              <a:gd name="connsiteY1" fmla="*/ 892024 h 1345591"/>
              <a:gd name="connsiteX2" fmla="*/ 660199 w 2222617"/>
              <a:gd name="connsiteY2" fmla="*/ 811389 h 1345591"/>
              <a:gd name="connsiteX3" fmla="*/ 942421 w 2222617"/>
              <a:gd name="connsiteY3" fmla="*/ 640040 h 1345591"/>
              <a:gd name="connsiteX4" fmla="*/ 1300235 w 2222617"/>
              <a:gd name="connsiteY4" fmla="*/ 524127 h 1345591"/>
              <a:gd name="connsiteX5" fmla="*/ 2208491 w 2222617"/>
              <a:gd name="connsiteY5" fmla="*/ 5516 h 1345591"/>
              <a:gd name="connsiteX6" fmla="*/ 2222503 w 2222617"/>
              <a:gd name="connsiteY6" fmla="*/ 0 h 1345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2617" h="1345591">
                <a:moveTo>
                  <a:pt x="0" y="1345591"/>
                </a:moveTo>
                <a:lnTo>
                  <a:pt x="287262" y="892024"/>
                </a:lnTo>
                <a:lnTo>
                  <a:pt x="660199" y="811389"/>
                </a:lnTo>
                <a:lnTo>
                  <a:pt x="942421" y="640040"/>
                </a:lnTo>
                <a:lnTo>
                  <a:pt x="1300235" y="524127"/>
                </a:lnTo>
                <a:cubicBezTo>
                  <a:pt x="1602987" y="351257"/>
                  <a:pt x="1917645" y="178386"/>
                  <a:pt x="2208491" y="5516"/>
                </a:cubicBezTo>
                <a:cubicBezTo>
                  <a:pt x="2206812" y="2156"/>
                  <a:pt x="2224182" y="3360"/>
                  <a:pt x="2222503" y="0"/>
                </a:cubicBezTo>
              </a:path>
            </a:pathLst>
          </a:custGeom>
          <a:ln w="1270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68" name="Isosceles Triangle 67">
            <a:extLst>
              <a:ext uri="{FF2B5EF4-FFF2-40B4-BE49-F238E27FC236}">
                <a16:creationId xmlns:a16="http://schemas.microsoft.com/office/drawing/2014/main" id="{28623D4B-0333-748E-00F8-B1C8839F2D9D}"/>
              </a:ext>
            </a:extLst>
          </p:cNvPr>
          <p:cNvSpPr>
            <a:spLocks noChangeAspect="1"/>
          </p:cNvSpPr>
          <p:nvPr/>
        </p:nvSpPr>
        <p:spPr>
          <a:xfrm rot="10800000">
            <a:off x="2033814" y="4613378"/>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grpSp>
        <p:nvGrpSpPr>
          <p:cNvPr id="70" name="Group 69">
            <a:extLst>
              <a:ext uri="{FF2B5EF4-FFF2-40B4-BE49-F238E27FC236}">
                <a16:creationId xmlns:a16="http://schemas.microsoft.com/office/drawing/2014/main" id="{21A1306E-A576-BECD-4FF2-F6E94802C7EF}"/>
              </a:ext>
            </a:extLst>
          </p:cNvPr>
          <p:cNvGrpSpPr/>
          <p:nvPr/>
        </p:nvGrpSpPr>
        <p:grpSpPr>
          <a:xfrm>
            <a:off x="4262316" y="3011224"/>
            <a:ext cx="82550" cy="412135"/>
            <a:chOff x="5151522" y="2930676"/>
            <a:chExt cx="82550" cy="498324"/>
          </a:xfrm>
        </p:grpSpPr>
        <p:cxnSp>
          <p:nvCxnSpPr>
            <p:cNvPr id="95" name="Straight Connector 94">
              <a:extLst>
                <a:ext uri="{FF2B5EF4-FFF2-40B4-BE49-F238E27FC236}">
                  <a16:creationId xmlns:a16="http://schemas.microsoft.com/office/drawing/2014/main" id="{17C67D0A-BBBB-4545-FBB9-444D1CAC8DB5}"/>
                </a:ext>
              </a:extLst>
            </p:cNvPr>
            <p:cNvCxnSpPr>
              <a:cxnSpLocks/>
            </p:cNvCxnSpPr>
            <p:nvPr/>
          </p:nvCxnSpPr>
          <p:spPr>
            <a:xfrm>
              <a:off x="5151522" y="2932822"/>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6E74822F-223D-2728-CE37-2EE525469A5C}"/>
                </a:ext>
              </a:extLst>
            </p:cNvPr>
            <p:cNvCxnSpPr>
              <a:cxnSpLocks/>
            </p:cNvCxnSpPr>
            <p:nvPr/>
          </p:nvCxnSpPr>
          <p:spPr>
            <a:xfrm>
              <a:off x="5151522" y="3429000"/>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92D495E0-9269-56CF-595C-BAC06DAC680E}"/>
                </a:ext>
              </a:extLst>
            </p:cNvPr>
            <p:cNvCxnSpPr>
              <a:cxnSpLocks/>
            </p:cNvCxnSpPr>
            <p:nvPr/>
          </p:nvCxnSpPr>
          <p:spPr>
            <a:xfrm rot="5400000">
              <a:off x="5003290" y="3120184"/>
              <a:ext cx="379015"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71" name="Group 70">
            <a:extLst>
              <a:ext uri="{FF2B5EF4-FFF2-40B4-BE49-F238E27FC236}">
                <a16:creationId xmlns:a16="http://schemas.microsoft.com/office/drawing/2014/main" id="{F4245905-ED42-E9B6-8DC3-69AE7BD91CAD}"/>
              </a:ext>
            </a:extLst>
          </p:cNvPr>
          <p:cNvGrpSpPr/>
          <p:nvPr/>
        </p:nvGrpSpPr>
        <p:grpSpPr>
          <a:xfrm>
            <a:off x="3998518" y="2884645"/>
            <a:ext cx="84931" cy="360000"/>
            <a:chOff x="5153903" y="3037239"/>
            <a:chExt cx="84931" cy="391761"/>
          </a:xfrm>
        </p:grpSpPr>
        <p:cxnSp>
          <p:nvCxnSpPr>
            <p:cNvPr id="92" name="Straight Connector 91">
              <a:extLst>
                <a:ext uri="{FF2B5EF4-FFF2-40B4-BE49-F238E27FC236}">
                  <a16:creationId xmlns:a16="http://schemas.microsoft.com/office/drawing/2014/main" id="{3F833E35-FB35-2352-EEDE-32AAD83A0F28}"/>
                </a:ext>
              </a:extLst>
            </p:cNvPr>
            <p:cNvCxnSpPr>
              <a:cxnSpLocks/>
            </p:cNvCxnSpPr>
            <p:nvPr/>
          </p:nvCxnSpPr>
          <p:spPr>
            <a:xfrm>
              <a:off x="5153903" y="3037239"/>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FA1CFA7B-09D8-3EE0-1CF4-3549CB35ABEE}"/>
                </a:ext>
              </a:extLst>
            </p:cNvPr>
            <p:cNvCxnSpPr>
              <a:cxnSpLocks/>
            </p:cNvCxnSpPr>
            <p:nvPr/>
          </p:nvCxnSpPr>
          <p:spPr>
            <a:xfrm>
              <a:off x="5156284" y="3429000"/>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B82EC65D-49AC-C038-D41B-B479474536B7}"/>
                </a:ext>
              </a:extLst>
            </p:cNvPr>
            <p:cNvCxnSpPr>
              <a:cxnSpLocks/>
            </p:cNvCxnSpPr>
            <p:nvPr/>
          </p:nvCxnSpPr>
          <p:spPr>
            <a:xfrm rot="5400000">
              <a:off x="5008052" y="3230747"/>
              <a:ext cx="379015"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72" name="Group 71">
            <a:extLst>
              <a:ext uri="{FF2B5EF4-FFF2-40B4-BE49-F238E27FC236}">
                <a16:creationId xmlns:a16="http://schemas.microsoft.com/office/drawing/2014/main" id="{5BB65D25-BF6A-D894-A548-7AC49337218D}"/>
              </a:ext>
            </a:extLst>
          </p:cNvPr>
          <p:cNvGrpSpPr/>
          <p:nvPr/>
        </p:nvGrpSpPr>
        <p:grpSpPr>
          <a:xfrm>
            <a:off x="3594502" y="2958858"/>
            <a:ext cx="82550" cy="396000"/>
            <a:chOff x="5151522" y="3037239"/>
            <a:chExt cx="82550" cy="391761"/>
          </a:xfrm>
        </p:grpSpPr>
        <p:cxnSp>
          <p:nvCxnSpPr>
            <p:cNvPr id="89" name="Straight Connector 88">
              <a:extLst>
                <a:ext uri="{FF2B5EF4-FFF2-40B4-BE49-F238E27FC236}">
                  <a16:creationId xmlns:a16="http://schemas.microsoft.com/office/drawing/2014/main" id="{D2F5DDA8-2B8B-6073-2DDB-E07F060D2665}"/>
                </a:ext>
              </a:extLst>
            </p:cNvPr>
            <p:cNvCxnSpPr>
              <a:cxnSpLocks/>
            </p:cNvCxnSpPr>
            <p:nvPr/>
          </p:nvCxnSpPr>
          <p:spPr>
            <a:xfrm>
              <a:off x="5151522" y="3037239"/>
              <a:ext cx="82550"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12999AF2-9302-9D50-89C8-10C9163EF9C3}"/>
                </a:ext>
              </a:extLst>
            </p:cNvPr>
            <p:cNvCxnSpPr>
              <a:cxnSpLocks/>
            </p:cNvCxnSpPr>
            <p:nvPr/>
          </p:nvCxnSpPr>
          <p:spPr>
            <a:xfrm>
              <a:off x="5151522" y="3429000"/>
              <a:ext cx="82550"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606BCC2C-A189-4045-D4A2-5674BA113465}"/>
                </a:ext>
              </a:extLst>
            </p:cNvPr>
            <p:cNvCxnSpPr>
              <a:cxnSpLocks/>
            </p:cNvCxnSpPr>
            <p:nvPr/>
          </p:nvCxnSpPr>
          <p:spPr>
            <a:xfrm rot="5400000">
              <a:off x="5003290" y="3233102"/>
              <a:ext cx="379015"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73" name="Group 72">
            <a:extLst>
              <a:ext uri="{FF2B5EF4-FFF2-40B4-BE49-F238E27FC236}">
                <a16:creationId xmlns:a16="http://schemas.microsoft.com/office/drawing/2014/main" id="{24386413-69B6-4A80-A3BB-588DD65BE936}"/>
              </a:ext>
            </a:extLst>
          </p:cNvPr>
          <p:cNvGrpSpPr/>
          <p:nvPr/>
        </p:nvGrpSpPr>
        <p:grpSpPr>
          <a:xfrm>
            <a:off x="3345180" y="3225828"/>
            <a:ext cx="82550" cy="396000"/>
            <a:chOff x="5151522" y="3037239"/>
            <a:chExt cx="82550" cy="391761"/>
          </a:xfrm>
        </p:grpSpPr>
        <p:cxnSp>
          <p:nvCxnSpPr>
            <p:cNvPr id="86" name="Straight Connector 85">
              <a:extLst>
                <a:ext uri="{FF2B5EF4-FFF2-40B4-BE49-F238E27FC236}">
                  <a16:creationId xmlns:a16="http://schemas.microsoft.com/office/drawing/2014/main" id="{BE3AE2A0-0F24-B751-C52B-4027708C8216}"/>
                </a:ext>
              </a:extLst>
            </p:cNvPr>
            <p:cNvCxnSpPr>
              <a:cxnSpLocks/>
            </p:cNvCxnSpPr>
            <p:nvPr/>
          </p:nvCxnSpPr>
          <p:spPr>
            <a:xfrm>
              <a:off x="5151522" y="3037239"/>
              <a:ext cx="82550"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80A6ADFD-B2D0-531F-D8D7-7F4A4C8433CF}"/>
                </a:ext>
              </a:extLst>
            </p:cNvPr>
            <p:cNvCxnSpPr>
              <a:cxnSpLocks/>
            </p:cNvCxnSpPr>
            <p:nvPr/>
          </p:nvCxnSpPr>
          <p:spPr>
            <a:xfrm>
              <a:off x="5151522" y="3429000"/>
              <a:ext cx="82550"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9726EA46-B32D-09CD-7B93-02DCA4B53655}"/>
                </a:ext>
              </a:extLst>
            </p:cNvPr>
            <p:cNvCxnSpPr>
              <a:cxnSpLocks/>
            </p:cNvCxnSpPr>
            <p:nvPr/>
          </p:nvCxnSpPr>
          <p:spPr>
            <a:xfrm rot="5400000">
              <a:off x="5003290" y="3230746"/>
              <a:ext cx="379015"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74" name="Group 73">
            <a:extLst>
              <a:ext uri="{FF2B5EF4-FFF2-40B4-BE49-F238E27FC236}">
                <a16:creationId xmlns:a16="http://schemas.microsoft.com/office/drawing/2014/main" id="{523F17CC-B8D7-F222-4239-E926BA1EF2C6}"/>
              </a:ext>
            </a:extLst>
          </p:cNvPr>
          <p:cNvGrpSpPr/>
          <p:nvPr/>
        </p:nvGrpSpPr>
        <p:grpSpPr>
          <a:xfrm>
            <a:off x="2949659" y="3443629"/>
            <a:ext cx="82550" cy="372495"/>
            <a:chOff x="5151522" y="3037239"/>
            <a:chExt cx="82550" cy="506699"/>
          </a:xfrm>
        </p:grpSpPr>
        <p:cxnSp>
          <p:nvCxnSpPr>
            <p:cNvPr id="83" name="Straight Connector 82">
              <a:extLst>
                <a:ext uri="{FF2B5EF4-FFF2-40B4-BE49-F238E27FC236}">
                  <a16:creationId xmlns:a16="http://schemas.microsoft.com/office/drawing/2014/main" id="{5375F574-722F-8A0F-FC38-DFBE3F5EDAD6}"/>
                </a:ext>
              </a:extLst>
            </p:cNvPr>
            <p:cNvCxnSpPr>
              <a:cxnSpLocks/>
            </p:cNvCxnSpPr>
            <p:nvPr/>
          </p:nvCxnSpPr>
          <p:spPr>
            <a:xfrm>
              <a:off x="5151522" y="3037239"/>
              <a:ext cx="82550"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AEB3505F-D89A-B2DE-808F-75C7BCE386E7}"/>
                </a:ext>
              </a:extLst>
            </p:cNvPr>
            <p:cNvCxnSpPr>
              <a:cxnSpLocks/>
            </p:cNvCxnSpPr>
            <p:nvPr/>
          </p:nvCxnSpPr>
          <p:spPr>
            <a:xfrm>
              <a:off x="5151522" y="3527742"/>
              <a:ext cx="82550"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27F5B496-A991-0979-4265-C5BA027DFECE}"/>
                </a:ext>
              </a:extLst>
            </p:cNvPr>
            <p:cNvCxnSpPr>
              <a:cxnSpLocks/>
            </p:cNvCxnSpPr>
            <p:nvPr/>
          </p:nvCxnSpPr>
          <p:spPr>
            <a:xfrm>
              <a:off x="5192798" y="3041238"/>
              <a:ext cx="0" cy="50270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75" name="Group 74">
            <a:extLst>
              <a:ext uri="{FF2B5EF4-FFF2-40B4-BE49-F238E27FC236}">
                <a16:creationId xmlns:a16="http://schemas.microsoft.com/office/drawing/2014/main" id="{492D6469-6BA9-4BD2-35C5-8A85C226EA76}"/>
              </a:ext>
            </a:extLst>
          </p:cNvPr>
          <p:cNvGrpSpPr/>
          <p:nvPr/>
        </p:nvGrpSpPr>
        <p:grpSpPr>
          <a:xfrm>
            <a:off x="2688673" y="3640950"/>
            <a:ext cx="82550" cy="318955"/>
            <a:chOff x="5153903" y="3037239"/>
            <a:chExt cx="82550" cy="433870"/>
          </a:xfrm>
        </p:grpSpPr>
        <p:cxnSp>
          <p:nvCxnSpPr>
            <p:cNvPr id="80" name="Straight Connector 79">
              <a:extLst>
                <a:ext uri="{FF2B5EF4-FFF2-40B4-BE49-F238E27FC236}">
                  <a16:creationId xmlns:a16="http://schemas.microsoft.com/office/drawing/2014/main" id="{2DC3A0DD-A434-88A1-A2EE-51F63FC6BC05}"/>
                </a:ext>
              </a:extLst>
            </p:cNvPr>
            <p:cNvCxnSpPr>
              <a:cxnSpLocks/>
            </p:cNvCxnSpPr>
            <p:nvPr/>
          </p:nvCxnSpPr>
          <p:spPr>
            <a:xfrm>
              <a:off x="5153903" y="3037239"/>
              <a:ext cx="82550"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901FC921-E593-7441-8256-78CEB41628E2}"/>
                </a:ext>
              </a:extLst>
            </p:cNvPr>
            <p:cNvCxnSpPr>
              <a:cxnSpLocks/>
            </p:cNvCxnSpPr>
            <p:nvPr/>
          </p:nvCxnSpPr>
          <p:spPr>
            <a:xfrm>
              <a:off x="5153903" y="3471109"/>
              <a:ext cx="82550"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333BDD6C-40FA-0F85-0F84-C777E037F21B}"/>
                </a:ext>
              </a:extLst>
            </p:cNvPr>
            <p:cNvCxnSpPr>
              <a:cxnSpLocks/>
            </p:cNvCxnSpPr>
            <p:nvPr/>
          </p:nvCxnSpPr>
          <p:spPr>
            <a:xfrm>
              <a:off x="5197560" y="3041238"/>
              <a:ext cx="0" cy="421403"/>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76" name="Group 75">
            <a:extLst>
              <a:ext uri="{FF2B5EF4-FFF2-40B4-BE49-F238E27FC236}">
                <a16:creationId xmlns:a16="http://schemas.microsoft.com/office/drawing/2014/main" id="{D509D5CB-F01B-5B6A-345F-46B56A21133F}"/>
              </a:ext>
            </a:extLst>
          </p:cNvPr>
          <p:cNvGrpSpPr/>
          <p:nvPr/>
        </p:nvGrpSpPr>
        <p:grpSpPr>
          <a:xfrm>
            <a:off x="2324345" y="4046725"/>
            <a:ext cx="82550" cy="180000"/>
            <a:chOff x="5182480" y="3037239"/>
            <a:chExt cx="82550" cy="391761"/>
          </a:xfrm>
        </p:grpSpPr>
        <p:cxnSp>
          <p:nvCxnSpPr>
            <p:cNvPr id="77" name="Straight Connector 76">
              <a:extLst>
                <a:ext uri="{FF2B5EF4-FFF2-40B4-BE49-F238E27FC236}">
                  <a16:creationId xmlns:a16="http://schemas.microsoft.com/office/drawing/2014/main" id="{BAAEF1D5-7BFA-BA14-EB56-195FCF4D9D7D}"/>
                </a:ext>
              </a:extLst>
            </p:cNvPr>
            <p:cNvCxnSpPr>
              <a:cxnSpLocks/>
            </p:cNvCxnSpPr>
            <p:nvPr/>
          </p:nvCxnSpPr>
          <p:spPr>
            <a:xfrm>
              <a:off x="5182480" y="3037239"/>
              <a:ext cx="82550"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006095AD-F482-B222-57D7-6ED49358BB6A}"/>
                </a:ext>
              </a:extLst>
            </p:cNvPr>
            <p:cNvCxnSpPr>
              <a:cxnSpLocks/>
            </p:cNvCxnSpPr>
            <p:nvPr/>
          </p:nvCxnSpPr>
          <p:spPr>
            <a:xfrm>
              <a:off x="5182480" y="3429000"/>
              <a:ext cx="82550"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C6F666A0-0A4F-3B51-3DCC-53F641C5CBDC}"/>
                </a:ext>
              </a:extLst>
            </p:cNvPr>
            <p:cNvCxnSpPr>
              <a:cxnSpLocks/>
            </p:cNvCxnSpPr>
            <p:nvPr/>
          </p:nvCxnSpPr>
          <p:spPr>
            <a:xfrm rot="5400000">
              <a:off x="5034248" y="3230745"/>
              <a:ext cx="379016" cy="0"/>
            </a:xfrm>
            <a:prstGeom prst="line">
              <a:avLst/>
            </a:prstGeom>
            <a:ln>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99" name="Oval 98">
            <a:extLst>
              <a:ext uri="{FF2B5EF4-FFF2-40B4-BE49-F238E27FC236}">
                <a16:creationId xmlns:a16="http://schemas.microsoft.com/office/drawing/2014/main" id="{8513DF9A-8EA0-BBD4-E123-6DA2AEF9013D}"/>
              </a:ext>
            </a:extLst>
          </p:cNvPr>
          <p:cNvSpPr>
            <a:spLocks noChangeAspect="1"/>
          </p:cNvSpPr>
          <p:nvPr/>
        </p:nvSpPr>
        <p:spPr>
          <a:xfrm>
            <a:off x="4267591" y="3251620"/>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grpSp>
        <p:nvGrpSpPr>
          <p:cNvPr id="100" name="Group 99">
            <a:extLst>
              <a:ext uri="{FF2B5EF4-FFF2-40B4-BE49-F238E27FC236}">
                <a16:creationId xmlns:a16="http://schemas.microsoft.com/office/drawing/2014/main" id="{08579726-4632-784C-FC63-CE60B7B9DC80}"/>
              </a:ext>
            </a:extLst>
          </p:cNvPr>
          <p:cNvGrpSpPr/>
          <p:nvPr/>
        </p:nvGrpSpPr>
        <p:grpSpPr>
          <a:xfrm>
            <a:off x="3999708" y="3199208"/>
            <a:ext cx="82550" cy="396000"/>
            <a:chOff x="5151522" y="3037239"/>
            <a:chExt cx="82550" cy="391761"/>
          </a:xfrm>
        </p:grpSpPr>
        <p:cxnSp>
          <p:nvCxnSpPr>
            <p:cNvPr id="122" name="Straight Connector 121">
              <a:extLst>
                <a:ext uri="{FF2B5EF4-FFF2-40B4-BE49-F238E27FC236}">
                  <a16:creationId xmlns:a16="http://schemas.microsoft.com/office/drawing/2014/main" id="{730ED6A9-3DF1-F98E-0AFC-75C335D2C4AA}"/>
                </a:ext>
              </a:extLst>
            </p:cNvPr>
            <p:cNvCxnSpPr>
              <a:cxnSpLocks/>
            </p:cNvCxnSpPr>
            <p:nvPr/>
          </p:nvCxnSpPr>
          <p:spPr>
            <a:xfrm>
              <a:off x="5151522" y="3037239"/>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E9E6A2E7-5364-350A-7EB2-AA985A4733DC}"/>
                </a:ext>
              </a:extLst>
            </p:cNvPr>
            <p:cNvCxnSpPr>
              <a:cxnSpLocks/>
            </p:cNvCxnSpPr>
            <p:nvPr/>
          </p:nvCxnSpPr>
          <p:spPr>
            <a:xfrm>
              <a:off x="5151522" y="3429000"/>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80C93335-35C6-3B26-F876-454B729D995C}"/>
                </a:ext>
              </a:extLst>
            </p:cNvPr>
            <p:cNvCxnSpPr>
              <a:cxnSpLocks/>
            </p:cNvCxnSpPr>
            <p:nvPr/>
          </p:nvCxnSpPr>
          <p:spPr>
            <a:xfrm rot="5400000">
              <a:off x="5003290" y="3230746"/>
              <a:ext cx="379015"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1" name="Group 100">
            <a:extLst>
              <a:ext uri="{FF2B5EF4-FFF2-40B4-BE49-F238E27FC236}">
                <a16:creationId xmlns:a16="http://schemas.microsoft.com/office/drawing/2014/main" id="{434D1754-C916-E57B-AEE4-0B2C5E95D470}"/>
              </a:ext>
            </a:extLst>
          </p:cNvPr>
          <p:cNvGrpSpPr/>
          <p:nvPr/>
        </p:nvGrpSpPr>
        <p:grpSpPr>
          <a:xfrm>
            <a:off x="3593347" y="3472258"/>
            <a:ext cx="82550" cy="360000"/>
            <a:chOff x="5151522" y="3037239"/>
            <a:chExt cx="82550" cy="391761"/>
          </a:xfrm>
        </p:grpSpPr>
        <p:cxnSp>
          <p:nvCxnSpPr>
            <p:cNvPr id="119" name="Straight Connector 118">
              <a:extLst>
                <a:ext uri="{FF2B5EF4-FFF2-40B4-BE49-F238E27FC236}">
                  <a16:creationId xmlns:a16="http://schemas.microsoft.com/office/drawing/2014/main" id="{E693C6B1-B46F-55F1-E952-7A987AAB6B06}"/>
                </a:ext>
              </a:extLst>
            </p:cNvPr>
            <p:cNvCxnSpPr>
              <a:cxnSpLocks/>
            </p:cNvCxnSpPr>
            <p:nvPr/>
          </p:nvCxnSpPr>
          <p:spPr>
            <a:xfrm>
              <a:off x="5151522" y="3037239"/>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16E6E0BB-64C7-BEA6-D6A4-3349E232AAE0}"/>
                </a:ext>
              </a:extLst>
            </p:cNvPr>
            <p:cNvCxnSpPr>
              <a:cxnSpLocks/>
            </p:cNvCxnSpPr>
            <p:nvPr/>
          </p:nvCxnSpPr>
          <p:spPr>
            <a:xfrm>
              <a:off x="5151522" y="3429000"/>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D1A12BBB-90CF-5CAC-C350-1DB87FAFC67F}"/>
                </a:ext>
              </a:extLst>
            </p:cNvPr>
            <p:cNvCxnSpPr>
              <a:cxnSpLocks/>
            </p:cNvCxnSpPr>
            <p:nvPr/>
          </p:nvCxnSpPr>
          <p:spPr>
            <a:xfrm rot="5400000">
              <a:off x="5003290" y="3230746"/>
              <a:ext cx="379015"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2" name="Group 101">
            <a:extLst>
              <a:ext uri="{FF2B5EF4-FFF2-40B4-BE49-F238E27FC236}">
                <a16:creationId xmlns:a16="http://schemas.microsoft.com/office/drawing/2014/main" id="{D505D137-8F72-BA3F-CDAB-CFDC5E9667CF}"/>
              </a:ext>
            </a:extLst>
          </p:cNvPr>
          <p:cNvGrpSpPr/>
          <p:nvPr/>
        </p:nvGrpSpPr>
        <p:grpSpPr>
          <a:xfrm>
            <a:off x="3345180" y="3631801"/>
            <a:ext cx="82550" cy="290381"/>
            <a:chOff x="5151522" y="3034000"/>
            <a:chExt cx="82550" cy="395000"/>
          </a:xfrm>
        </p:grpSpPr>
        <p:cxnSp>
          <p:nvCxnSpPr>
            <p:cNvPr id="116" name="Straight Connector 115">
              <a:extLst>
                <a:ext uri="{FF2B5EF4-FFF2-40B4-BE49-F238E27FC236}">
                  <a16:creationId xmlns:a16="http://schemas.microsoft.com/office/drawing/2014/main" id="{2C25FA7E-1FDC-C538-AB02-FE03F0C97791}"/>
                </a:ext>
              </a:extLst>
            </p:cNvPr>
            <p:cNvCxnSpPr>
              <a:cxnSpLocks/>
            </p:cNvCxnSpPr>
            <p:nvPr/>
          </p:nvCxnSpPr>
          <p:spPr>
            <a:xfrm>
              <a:off x="5151522" y="3034000"/>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1703C885-3A84-6389-27C5-72C2CB767328}"/>
                </a:ext>
              </a:extLst>
            </p:cNvPr>
            <p:cNvCxnSpPr>
              <a:cxnSpLocks/>
            </p:cNvCxnSpPr>
            <p:nvPr/>
          </p:nvCxnSpPr>
          <p:spPr>
            <a:xfrm>
              <a:off x="5151522" y="3429000"/>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42C80D17-919B-EE67-6E5C-ADD1948F49A6}"/>
                </a:ext>
              </a:extLst>
            </p:cNvPr>
            <p:cNvCxnSpPr>
              <a:cxnSpLocks/>
            </p:cNvCxnSpPr>
            <p:nvPr/>
          </p:nvCxnSpPr>
          <p:spPr>
            <a:xfrm rot="5400000">
              <a:off x="5003290" y="3230746"/>
              <a:ext cx="379015"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3" name="Group 102">
            <a:extLst>
              <a:ext uri="{FF2B5EF4-FFF2-40B4-BE49-F238E27FC236}">
                <a16:creationId xmlns:a16="http://schemas.microsoft.com/office/drawing/2014/main" id="{786E66FE-0D0E-975D-D091-957FDC7E7465}"/>
              </a:ext>
            </a:extLst>
          </p:cNvPr>
          <p:cNvGrpSpPr/>
          <p:nvPr/>
        </p:nvGrpSpPr>
        <p:grpSpPr>
          <a:xfrm>
            <a:off x="2948822" y="3773883"/>
            <a:ext cx="82550" cy="288000"/>
            <a:chOff x="5151522" y="3037239"/>
            <a:chExt cx="82550" cy="391761"/>
          </a:xfrm>
        </p:grpSpPr>
        <p:cxnSp>
          <p:nvCxnSpPr>
            <p:cNvPr id="113" name="Straight Connector 112">
              <a:extLst>
                <a:ext uri="{FF2B5EF4-FFF2-40B4-BE49-F238E27FC236}">
                  <a16:creationId xmlns:a16="http://schemas.microsoft.com/office/drawing/2014/main" id="{1559A923-0DE0-7334-AE07-51F948785C21}"/>
                </a:ext>
              </a:extLst>
            </p:cNvPr>
            <p:cNvCxnSpPr>
              <a:cxnSpLocks/>
            </p:cNvCxnSpPr>
            <p:nvPr/>
          </p:nvCxnSpPr>
          <p:spPr>
            <a:xfrm>
              <a:off x="5151522" y="3037239"/>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ED258D21-D823-D31D-80BD-41B864849B8B}"/>
                </a:ext>
              </a:extLst>
            </p:cNvPr>
            <p:cNvCxnSpPr>
              <a:cxnSpLocks/>
            </p:cNvCxnSpPr>
            <p:nvPr/>
          </p:nvCxnSpPr>
          <p:spPr>
            <a:xfrm>
              <a:off x="5151522" y="3429000"/>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9C4B3C53-AD1C-68FA-752D-3004FE9A6AAF}"/>
                </a:ext>
              </a:extLst>
            </p:cNvPr>
            <p:cNvCxnSpPr>
              <a:cxnSpLocks/>
            </p:cNvCxnSpPr>
            <p:nvPr/>
          </p:nvCxnSpPr>
          <p:spPr>
            <a:xfrm rot="5400000">
              <a:off x="5003290" y="3230746"/>
              <a:ext cx="379015"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104" name="Group 103">
            <a:extLst>
              <a:ext uri="{FF2B5EF4-FFF2-40B4-BE49-F238E27FC236}">
                <a16:creationId xmlns:a16="http://schemas.microsoft.com/office/drawing/2014/main" id="{F9A6D765-EE7F-30BE-5394-519B4C0C24A3}"/>
              </a:ext>
            </a:extLst>
          </p:cNvPr>
          <p:cNvGrpSpPr/>
          <p:nvPr/>
        </p:nvGrpSpPr>
        <p:grpSpPr>
          <a:xfrm>
            <a:off x="2687677" y="3970733"/>
            <a:ext cx="82550" cy="216000"/>
            <a:chOff x="5151522" y="3037239"/>
            <a:chExt cx="82550" cy="391761"/>
          </a:xfrm>
        </p:grpSpPr>
        <p:cxnSp>
          <p:nvCxnSpPr>
            <p:cNvPr id="110" name="Straight Connector 109">
              <a:extLst>
                <a:ext uri="{FF2B5EF4-FFF2-40B4-BE49-F238E27FC236}">
                  <a16:creationId xmlns:a16="http://schemas.microsoft.com/office/drawing/2014/main" id="{EF4EB151-5D21-DD21-966C-92BD11A970E7}"/>
                </a:ext>
              </a:extLst>
            </p:cNvPr>
            <p:cNvCxnSpPr>
              <a:cxnSpLocks/>
            </p:cNvCxnSpPr>
            <p:nvPr/>
          </p:nvCxnSpPr>
          <p:spPr>
            <a:xfrm>
              <a:off x="5151522" y="3037239"/>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7F8E5EFD-662C-7806-ED20-EAD90056D68E}"/>
                </a:ext>
              </a:extLst>
            </p:cNvPr>
            <p:cNvCxnSpPr>
              <a:cxnSpLocks/>
            </p:cNvCxnSpPr>
            <p:nvPr/>
          </p:nvCxnSpPr>
          <p:spPr>
            <a:xfrm>
              <a:off x="5151522" y="3429000"/>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D4C5E4C4-4447-BA18-D214-E860DA39BB96}"/>
                </a:ext>
              </a:extLst>
            </p:cNvPr>
            <p:cNvCxnSpPr>
              <a:cxnSpLocks/>
            </p:cNvCxnSpPr>
            <p:nvPr/>
          </p:nvCxnSpPr>
          <p:spPr>
            <a:xfrm rot="5400000">
              <a:off x="5003290" y="3230746"/>
              <a:ext cx="379015"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105" name="Oval 104">
            <a:extLst>
              <a:ext uri="{FF2B5EF4-FFF2-40B4-BE49-F238E27FC236}">
                <a16:creationId xmlns:a16="http://schemas.microsoft.com/office/drawing/2014/main" id="{D144383A-7160-8A03-CF11-2973D84FEB40}"/>
              </a:ext>
            </a:extLst>
          </p:cNvPr>
          <p:cNvSpPr>
            <a:spLocks noChangeAspect="1"/>
          </p:cNvSpPr>
          <p:nvPr/>
        </p:nvSpPr>
        <p:spPr>
          <a:xfrm>
            <a:off x="4004983" y="3431008"/>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06" name="Oval 105">
            <a:extLst>
              <a:ext uri="{FF2B5EF4-FFF2-40B4-BE49-F238E27FC236}">
                <a16:creationId xmlns:a16="http://schemas.microsoft.com/office/drawing/2014/main" id="{B21C0BC5-F12C-268A-DBB3-67140910CAB1}"/>
              </a:ext>
            </a:extLst>
          </p:cNvPr>
          <p:cNvSpPr>
            <a:spLocks noChangeAspect="1"/>
          </p:cNvSpPr>
          <p:nvPr/>
        </p:nvSpPr>
        <p:spPr>
          <a:xfrm>
            <a:off x="3598921" y="3642145"/>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07" name="Oval 106">
            <a:extLst>
              <a:ext uri="{FF2B5EF4-FFF2-40B4-BE49-F238E27FC236}">
                <a16:creationId xmlns:a16="http://schemas.microsoft.com/office/drawing/2014/main" id="{D5F25C51-8104-D55B-1791-02448A03371A}"/>
              </a:ext>
            </a:extLst>
          </p:cNvPr>
          <p:cNvSpPr>
            <a:spLocks noChangeAspect="1"/>
          </p:cNvSpPr>
          <p:nvPr/>
        </p:nvSpPr>
        <p:spPr>
          <a:xfrm>
            <a:off x="3350455" y="3796133"/>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08" name="Oval 107">
            <a:extLst>
              <a:ext uri="{FF2B5EF4-FFF2-40B4-BE49-F238E27FC236}">
                <a16:creationId xmlns:a16="http://schemas.microsoft.com/office/drawing/2014/main" id="{3533AD97-6581-704C-02B5-FE80ABBC978E}"/>
              </a:ext>
            </a:extLst>
          </p:cNvPr>
          <p:cNvSpPr>
            <a:spLocks noChangeAspect="1"/>
          </p:cNvSpPr>
          <p:nvPr/>
        </p:nvSpPr>
        <p:spPr>
          <a:xfrm>
            <a:off x="2954396" y="3931070"/>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09" name="Oval 108">
            <a:extLst>
              <a:ext uri="{FF2B5EF4-FFF2-40B4-BE49-F238E27FC236}">
                <a16:creationId xmlns:a16="http://schemas.microsoft.com/office/drawing/2014/main" id="{30968D0C-359C-3CFE-4EC8-FDC8A61EB486}"/>
              </a:ext>
            </a:extLst>
          </p:cNvPr>
          <p:cNvSpPr>
            <a:spLocks noChangeAspect="1"/>
          </p:cNvSpPr>
          <p:nvPr/>
        </p:nvSpPr>
        <p:spPr>
          <a:xfrm>
            <a:off x="2694045" y="4097758"/>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dirty="0"/>
          </a:p>
        </p:txBody>
      </p:sp>
      <p:sp>
        <p:nvSpPr>
          <p:cNvPr id="125" name="Oval 124">
            <a:extLst>
              <a:ext uri="{FF2B5EF4-FFF2-40B4-BE49-F238E27FC236}">
                <a16:creationId xmlns:a16="http://schemas.microsoft.com/office/drawing/2014/main" id="{C9768185-B3A3-3C22-4C16-44E756BFDA1B}"/>
              </a:ext>
            </a:extLst>
          </p:cNvPr>
          <p:cNvSpPr>
            <a:spLocks noChangeAspect="1"/>
          </p:cNvSpPr>
          <p:nvPr/>
        </p:nvSpPr>
        <p:spPr>
          <a:xfrm>
            <a:off x="2321438" y="4177133"/>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26" name="Graphic 289">
            <a:extLst>
              <a:ext uri="{FF2B5EF4-FFF2-40B4-BE49-F238E27FC236}">
                <a16:creationId xmlns:a16="http://schemas.microsoft.com/office/drawing/2014/main" id="{BA67692E-AFE9-5830-202A-1ED5D9B1E86F}"/>
              </a:ext>
            </a:extLst>
          </p:cNvPr>
          <p:cNvSpPr/>
          <p:nvPr/>
        </p:nvSpPr>
        <p:spPr>
          <a:xfrm>
            <a:off x="2086264" y="3674525"/>
            <a:ext cx="2232000" cy="1008001"/>
          </a:xfrm>
          <a:custGeom>
            <a:avLst/>
            <a:gdLst>
              <a:gd name="connsiteX0" fmla="*/ 2222500 w 2222500"/>
              <a:gd name="connsiteY0" fmla="*/ 0 h 982742"/>
              <a:gd name="connsiteX1" fmla="*/ 1945313 w 2222500"/>
              <a:gd name="connsiteY1" fmla="*/ 100794 h 982742"/>
              <a:gd name="connsiteX2" fmla="*/ 1557265 w 2222500"/>
              <a:gd name="connsiteY2" fmla="*/ 221746 h 982742"/>
              <a:gd name="connsiteX3" fmla="*/ 1290155 w 2222500"/>
              <a:gd name="connsiteY3" fmla="*/ 282222 h 982742"/>
              <a:gd name="connsiteX4" fmla="*/ 927302 w 2222500"/>
              <a:gd name="connsiteY4" fmla="*/ 377976 h 982742"/>
              <a:gd name="connsiteX5" fmla="*/ 645079 w 2222500"/>
              <a:gd name="connsiteY5" fmla="*/ 675318 h 982742"/>
              <a:gd name="connsiteX6" fmla="*/ 282222 w 2222500"/>
              <a:gd name="connsiteY6" fmla="*/ 695477 h 982742"/>
              <a:gd name="connsiteX7" fmla="*/ 0 w 2222500"/>
              <a:gd name="connsiteY7" fmla="*/ 982743 h 982742"/>
              <a:gd name="connsiteX0" fmla="*/ 2222500 w 2222500"/>
              <a:gd name="connsiteY0" fmla="*/ 0 h 982743"/>
              <a:gd name="connsiteX1" fmla="*/ 1945313 w 2222500"/>
              <a:gd name="connsiteY1" fmla="*/ 100794 h 982743"/>
              <a:gd name="connsiteX2" fmla="*/ 1557265 w 2222500"/>
              <a:gd name="connsiteY2" fmla="*/ 221746 h 982743"/>
              <a:gd name="connsiteX3" fmla="*/ 1290155 w 2222500"/>
              <a:gd name="connsiteY3" fmla="*/ 282222 h 982743"/>
              <a:gd name="connsiteX4" fmla="*/ 927302 w 2222500"/>
              <a:gd name="connsiteY4" fmla="*/ 377976 h 982743"/>
              <a:gd name="connsiteX5" fmla="*/ 645079 w 2222500"/>
              <a:gd name="connsiteY5" fmla="*/ 675318 h 982743"/>
              <a:gd name="connsiteX6" fmla="*/ 272737 w 2222500"/>
              <a:gd name="connsiteY6" fmla="*/ 716372 h 982743"/>
              <a:gd name="connsiteX7" fmla="*/ 0 w 2222500"/>
              <a:gd name="connsiteY7" fmla="*/ 982743 h 982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22500" h="982743">
                <a:moveTo>
                  <a:pt x="2222500" y="0"/>
                </a:moveTo>
                <a:lnTo>
                  <a:pt x="1945313" y="100794"/>
                </a:lnTo>
                <a:lnTo>
                  <a:pt x="1557265" y="221746"/>
                </a:lnTo>
                <a:lnTo>
                  <a:pt x="1290155" y="282222"/>
                </a:lnTo>
                <a:lnTo>
                  <a:pt x="927302" y="377976"/>
                </a:lnTo>
                <a:lnTo>
                  <a:pt x="645079" y="675318"/>
                </a:lnTo>
                <a:lnTo>
                  <a:pt x="272737" y="716372"/>
                </a:lnTo>
                <a:cubicBezTo>
                  <a:pt x="178663" y="812127"/>
                  <a:pt x="94074" y="886988"/>
                  <a:pt x="0" y="982743"/>
                </a:cubicBezTo>
              </a:path>
            </a:pathLst>
          </a:cu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27" name="Rectangle 126">
            <a:extLst>
              <a:ext uri="{FF2B5EF4-FFF2-40B4-BE49-F238E27FC236}">
                <a16:creationId xmlns:a16="http://schemas.microsoft.com/office/drawing/2014/main" id="{8943A561-E499-46CE-315A-CC9C731ABFEE}"/>
              </a:ext>
            </a:extLst>
          </p:cNvPr>
          <p:cNvSpPr>
            <a:spLocks noChangeAspect="1"/>
          </p:cNvSpPr>
          <p:nvPr/>
        </p:nvSpPr>
        <p:spPr>
          <a:xfrm>
            <a:off x="4267591" y="3656265"/>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28" name="Rectangle 127">
            <a:extLst>
              <a:ext uri="{FF2B5EF4-FFF2-40B4-BE49-F238E27FC236}">
                <a16:creationId xmlns:a16="http://schemas.microsoft.com/office/drawing/2014/main" id="{E4DE7340-B7B8-9962-96AC-C987D7D9A1FC}"/>
              </a:ext>
            </a:extLst>
          </p:cNvPr>
          <p:cNvSpPr>
            <a:spLocks noChangeAspect="1"/>
          </p:cNvSpPr>
          <p:nvPr/>
        </p:nvSpPr>
        <p:spPr>
          <a:xfrm>
            <a:off x="4004983" y="3751515"/>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29" name="Rectangle 128">
            <a:extLst>
              <a:ext uri="{FF2B5EF4-FFF2-40B4-BE49-F238E27FC236}">
                <a16:creationId xmlns:a16="http://schemas.microsoft.com/office/drawing/2014/main" id="{472F0BBE-3711-A5F6-7DE4-2C8100299248}"/>
              </a:ext>
            </a:extLst>
          </p:cNvPr>
          <p:cNvSpPr>
            <a:spLocks noChangeAspect="1"/>
          </p:cNvSpPr>
          <p:nvPr/>
        </p:nvSpPr>
        <p:spPr>
          <a:xfrm>
            <a:off x="3598156" y="3867720"/>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30" name="Rectangle 129">
            <a:extLst>
              <a:ext uri="{FF2B5EF4-FFF2-40B4-BE49-F238E27FC236}">
                <a16:creationId xmlns:a16="http://schemas.microsoft.com/office/drawing/2014/main" id="{DC9BA7DE-3116-9D22-38DA-4E906675906B}"/>
              </a:ext>
            </a:extLst>
          </p:cNvPr>
          <p:cNvSpPr>
            <a:spLocks noChangeAspect="1"/>
          </p:cNvSpPr>
          <p:nvPr/>
        </p:nvSpPr>
        <p:spPr>
          <a:xfrm>
            <a:off x="3350455" y="3936300"/>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31" name="Rectangle 130">
            <a:extLst>
              <a:ext uri="{FF2B5EF4-FFF2-40B4-BE49-F238E27FC236}">
                <a16:creationId xmlns:a16="http://schemas.microsoft.com/office/drawing/2014/main" id="{DE347CC2-0514-CBF6-222C-BCE67CE33866}"/>
              </a:ext>
            </a:extLst>
          </p:cNvPr>
          <p:cNvSpPr>
            <a:spLocks noChangeAspect="1"/>
          </p:cNvSpPr>
          <p:nvPr/>
        </p:nvSpPr>
        <p:spPr>
          <a:xfrm>
            <a:off x="2959981" y="4042980"/>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32" name="Rectangle 131">
            <a:extLst>
              <a:ext uri="{FF2B5EF4-FFF2-40B4-BE49-F238E27FC236}">
                <a16:creationId xmlns:a16="http://schemas.microsoft.com/office/drawing/2014/main" id="{D14EB5D8-ABE8-D3C4-3795-31D9AB361F99}"/>
              </a:ext>
            </a:extLst>
          </p:cNvPr>
          <p:cNvSpPr>
            <a:spLocks noChangeAspect="1"/>
          </p:cNvSpPr>
          <p:nvPr/>
        </p:nvSpPr>
        <p:spPr>
          <a:xfrm>
            <a:off x="2697994" y="4330635"/>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33" name="Rectangle 132">
            <a:extLst>
              <a:ext uri="{FF2B5EF4-FFF2-40B4-BE49-F238E27FC236}">
                <a16:creationId xmlns:a16="http://schemas.microsoft.com/office/drawing/2014/main" id="{BA9876D9-F6F8-EF7C-E048-3411264E15CA}"/>
              </a:ext>
            </a:extLst>
          </p:cNvPr>
          <p:cNvSpPr>
            <a:spLocks noChangeAspect="1"/>
          </p:cNvSpPr>
          <p:nvPr/>
        </p:nvSpPr>
        <p:spPr>
          <a:xfrm>
            <a:off x="2321438" y="4397310"/>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34" name="Rectangle 133">
            <a:extLst>
              <a:ext uri="{FF2B5EF4-FFF2-40B4-BE49-F238E27FC236}">
                <a16:creationId xmlns:a16="http://schemas.microsoft.com/office/drawing/2014/main" id="{926DB964-8BCE-0BC1-6C39-91B61E58FEBB}"/>
              </a:ext>
            </a:extLst>
          </p:cNvPr>
          <p:cNvSpPr>
            <a:spLocks noChangeAspect="1"/>
          </p:cNvSpPr>
          <p:nvPr/>
        </p:nvSpPr>
        <p:spPr>
          <a:xfrm>
            <a:off x="2053201" y="4643055"/>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grpSp>
        <p:nvGrpSpPr>
          <p:cNvPr id="135" name="Group 134">
            <a:extLst>
              <a:ext uri="{FF2B5EF4-FFF2-40B4-BE49-F238E27FC236}">
                <a16:creationId xmlns:a16="http://schemas.microsoft.com/office/drawing/2014/main" id="{EDCECCED-373B-C590-D99B-AFB52952DC97}"/>
              </a:ext>
            </a:extLst>
          </p:cNvPr>
          <p:cNvGrpSpPr/>
          <p:nvPr/>
        </p:nvGrpSpPr>
        <p:grpSpPr>
          <a:xfrm>
            <a:off x="4262316" y="3460828"/>
            <a:ext cx="82550" cy="288000"/>
            <a:chOff x="5151522" y="3037239"/>
            <a:chExt cx="82550" cy="391761"/>
          </a:xfrm>
        </p:grpSpPr>
        <p:cxnSp>
          <p:nvCxnSpPr>
            <p:cNvPr id="136" name="Straight Connector 135">
              <a:extLst>
                <a:ext uri="{FF2B5EF4-FFF2-40B4-BE49-F238E27FC236}">
                  <a16:creationId xmlns:a16="http://schemas.microsoft.com/office/drawing/2014/main" id="{3994935F-7811-4310-5EE1-701DCC3E0E2D}"/>
                </a:ext>
              </a:extLst>
            </p:cNvPr>
            <p:cNvCxnSpPr>
              <a:cxnSpLocks/>
            </p:cNvCxnSpPr>
            <p:nvPr/>
          </p:nvCxnSpPr>
          <p:spPr>
            <a:xfrm>
              <a:off x="5151522" y="3037239"/>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ECDE74E1-3512-A0DD-DBF2-F9B710B0CB8B}"/>
                </a:ext>
              </a:extLst>
            </p:cNvPr>
            <p:cNvCxnSpPr>
              <a:cxnSpLocks/>
            </p:cNvCxnSpPr>
            <p:nvPr/>
          </p:nvCxnSpPr>
          <p:spPr>
            <a:xfrm>
              <a:off x="5151522" y="3429000"/>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4B31B861-E4C2-C50C-B8D7-D382A1259E91}"/>
                </a:ext>
              </a:extLst>
            </p:cNvPr>
            <p:cNvCxnSpPr>
              <a:cxnSpLocks/>
            </p:cNvCxnSpPr>
            <p:nvPr/>
          </p:nvCxnSpPr>
          <p:spPr>
            <a:xfrm rot="5400000">
              <a:off x="5003290" y="3230746"/>
              <a:ext cx="37901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39" name="Group 138">
            <a:extLst>
              <a:ext uri="{FF2B5EF4-FFF2-40B4-BE49-F238E27FC236}">
                <a16:creationId xmlns:a16="http://schemas.microsoft.com/office/drawing/2014/main" id="{794057A0-7FBD-30B9-5C5B-C6657DEB25A5}"/>
              </a:ext>
            </a:extLst>
          </p:cNvPr>
          <p:cNvGrpSpPr/>
          <p:nvPr/>
        </p:nvGrpSpPr>
        <p:grpSpPr>
          <a:xfrm>
            <a:off x="3999708" y="3594178"/>
            <a:ext cx="82550" cy="216000"/>
            <a:chOff x="5151522" y="3037239"/>
            <a:chExt cx="82550" cy="391761"/>
          </a:xfrm>
        </p:grpSpPr>
        <p:cxnSp>
          <p:nvCxnSpPr>
            <p:cNvPr id="140" name="Straight Connector 139">
              <a:extLst>
                <a:ext uri="{FF2B5EF4-FFF2-40B4-BE49-F238E27FC236}">
                  <a16:creationId xmlns:a16="http://schemas.microsoft.com/office/drawing/2014/main" id="{3F088F5B-1997-4FAF-527B-9D595F7AB4BC}"/>
                </a:ext>
              </a:extLst>
            </p:cNvPr>
            <p:cNvCxnSpPr>
              <a:cxnSpLocks/>
            </p:cNvCxnSpPr>
            <p:nvPr/>
          </p:nvCxnSpPr>
          <p:spPr>
            <a:xfrm>
              <a:off x="5151522" y="3037239"/>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29FAB8A1-339D-6894-5698-0E2CAC3E7395}"/>
                </a:ext>
              </a:extLst>
            </p:cNvPr>
            <p:cNvCxnSpPr>
              <a:cxnSpLocks/>
            </p:cNvCxnSpPr>
            <p:nvPr/>
          </p:nvCxnSpPr>
          <p:spPr>
            <a:xfrm>
              <a:off x="5151522" y="3429000"/>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8F130B36-EC81-5DC6-3558-4A16E0F4776D}"/>
                </a:ext>
              </a:extLst>
            </p:cNvPr>
            <p:cNvCxnSpPr>
              <a:cxnSpLocks/>
            </p:cNvCxnSpPr>
            <p:nvPr/>
          </p:nvCxnSpPr>
          <p:spPr>
            <a:xfrm rot="5400000">
              <a:off x="5003290" y="3230746"/>
              <a:ext cx="37901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43" name="Group 142">
            <a:extLst>
              <a:ext uri="{FF2B5EF4-FFF2-40B4-BE49-F238E27FC236}">
                <a16:creationId xmlns:a16="http://schemas.microsoft.com/office/drawing/2014/main" id="{AE77B7D4-2A21-2CE1-D967-CE1E710243AA}"/>
              </a:ext>
            </a:extLst>
          </p:cNvPr>
          <p:cNvGrpSpPr/>
          <p:nvPr/>
        </p:nvGrpSpPr>
        <p:grpSpPr>
          <a:xfrm>
            <a:off x="3592712" y="3843733"/>
            <a:ext cx="82550" cy="180000"/>
            <a:chOff x="5151522" y="3037239"/>
            <a:chExt cx="82550" cy="391761"/>
          </a:xfrm>
        </p:grpSpPr>
        <p:cxnSp>
          <p:nvCxnSpPr>
            <p:cNvPr id="144" name="Straight Connector 143">
              <a:extLst>
                <a:ext uri="{FF2B5EF4-FFF2-40B4-BE49-F238E27FC236}">
                  <a16:creationId xmlns:a16="http://schemas.microsoft.com/office/drawing/2014/main" id="{D35C3D62-6955-D446-28FE-EBD833AAA932}"/>
                </a:ext>
              </a:extLst>
            </p:cNvPr>
            <p:cNvCxnSpPr>
              <a:cxnSpLocks/>
            </p:cNvCxnSpPr>
            <p:nvPr/>
          </p:nvCxnSpPr>
          <p:spPr>
            <a:xfrm>
              <a:off x="5151522" y="3037239"/>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D2645294-E9CE-52F0-4D32-D8B5AA24A348}"/>
                </a:ext>
              </a:extLst>
            </p:cNvPr>
            <p:cNvCxnSpPr>
              <a:cxnSpLocks/>
            </p:cNvCxnSpPr>
            <p:nvPr/>
          </p:nvCxnSpPr>
          <p:spPr>
            <a:xfrm>
              <a:off x="5151522" y="3429000"/>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1D03ACF2-E23D-C60B-0E3B-04AC1B57873A}"/>
                </a:ext>
              </a:extLst>
            </p:cNvPr>
            <p:cNvCxnSpPr>
              <a:cxnSpLocks/>
            </p:cNvCxnSpPr>
            <p:nvPr/>
          </p:nvCxnSpPr>
          <p:spPr>
            <a:xfrm rot="5400000">
              <a:off x="5003290" y="3230746"/>
              <a:ext cx="37901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47" name="Group 146">
            <a:extLst>
              <a:ext uri="{FF2B5EF4-FFF2-40B4-BE49-F238E27FC236}">
                <a16:creationId xmlns:a16="http://schemas.microsoft.com/office/drawing/2014/main" id="{61CC68C4-1478-C379-842D-17C78CF84DAE}"/>
              </a:ext>
            </a:extLst>
          </p:cNvPr>
          <p:cNvGrpSpPr/>
          <p:nvPr/>
        </p:nvGrpSpPr>
        <p:grpSpPr>
          <a:xfrm>
            <a:off x="3345180" y="3927553"/>
            <a:ext cx="82550" cy="144000"/>
            <a:chOff x="5151522" y="3037239"/>
            <a:chExt cx="82550" cy="391761"/>
          </a:xfrm>
        </p:grpSpPr>
        <p:cxnSp>
          <p:nvCxnSpPr>
            <p:cNvPr id="148" name="Straight Connector 147">
              <a:extLst>
                <a:ext uri="{FF2B5EF4-FFF2-40B4-BE49-F238E27FC236}">
                  <a16:creationId xmlns:a16="http://schemas.microsoft.com/office/drawing/2014/main" id="{B40EE98A-91BC-D03E-1000-0CEB7BB4232B}"/>
                </a:ext>
              </a:extLst>
            </p:cNvPr>
            <p:cNvCxnSpPr>
              <a:cxnSpLocks/>
            </p:cNvCxnSpPr>
            <p:nvPr/>
          </p:nvCxnSpPr>
          <p:spPr>
            <a:xfrm>
              <a:off x="5151522" y="3037239"/>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772D2DCD-8ADD-F6AE-C50B-D56F7728C9FE}"/>
                </a:ext>
              </a:extLst>
            </p:cNvPr>
            <p:cNvCxnSpPr>
              <a:cxnSpLocks/>
            </p:cNvCxnSpPr>
            <p:nvPr/>
          </p:nvCxnSpPr>
          <p:spPr>
            <a:xfrm>
              <a:off x="5151522" y="3429000"/>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877D9485-5BDF-FBB9-B3A2-A18520AA8AC5}"/>
                </a:ext>
              </a:extLst>
            </p:cNvPr>
            <p:cNvCxnSpPr>
              <a:cxnSpLocks/>
            </p:cNvCxnSpPr>
            <p:nvPr/>
          </p:nvCxnSpPr>
          <p:spPr>
            <a:xfrm rot="5400000">
              <a:off x="5003290" y="3230746"/>
              <a:ext cx="37901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51" name="Group 150">
            <a:extLst>
              <a:ext uri="{FF2B5EF4-FFF2-40B4-BE49-F238E27FC236}">
                <a16:creationId xmlns:a16="http://schemas.microsoft.com/office/drawing/2014/main" id="{76037308-745D-0356-0507-752DB486F3AE}"/>
              </a:ext>
            </a:extLst>
          </p:cNvPr>
          <p:cNvGrpSpPr/>
          <p:nvPr/>
        </p:nvGrpSpPr>
        <p:grpSpPr>
          <a:xfrm>
            <a:off x="2954537" y="4032328"/>
            <a:ext cx="82550" cy="144000"/>
            <a:chOff x="5151522" y="3037239"/>
            <a:chExt cx="82550" cy="391761"/>
          </a:xfrm>
        </p:grpSpPr>
        <p:cxnSp>
          <p:nvCxnSpPr>
            <p:cNvPr id="152" name="Straight Connector 151">
              <a:extLst>
                <a:ext uri="{FF2B5EF4-FFF2-40B4-BE49-F238E27FC236}">
                  <a16:creationId xmlns:a16="http://schemas.microsoft.com/office/drawing/2014/main" id="{D97ED034-26FA-B5AF-E03C-1D44FC9B95E7}"/>
                </a:ext>
              </a:extLst>
            </p:cNvPr>
            <p:cNvCxnSpPr>
              <a:cxnSpLocks/>
            </p:cNvCxnSpPr>
            <p:nvPr/>
          </p:nvCxnSpPr>
          <p:spPr>
            <a:xfrm>
              <a:off x="5151522" y="3037239"/>
              <a:ext cx="82550" cy="0"/>
            </a:xfrm>
            <a:prstGeom prst="line">
              <a:avLst/>
            </a:prstGeom>
            <a:ln w="12700">
              <a:solidFill>
                <a:srgbClr val="82786F"/>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339A37D5-D27A-097F-C4FC-7DB22AF46018}"/>
                </a:ext>
              </a:extLst>
            </p:cNvPr>
            <p:cNvCxnSpPr>
              <a:cxnSpLocks/>
            </p:cNvCxnSpPr>
            <p:nvPr/>
          </p:nvCxnSpPr>
          <p:spPr>
            <a:xfrm>
              <a:off x="5151522" y="3429000"/>
              <a:ext cx="82550" cy="0"/>
            </a:xfrm>
            <a:prstGeom prst="line">
              <a:avLst/>
            </a:prstGeom>
            <a:ln w="12700">
              <a:solidFill>
                <a:srgbClr val="82786F"/>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992ACE8F-DF05-EE14-E9A2-7F98F4BE920E}"/>
                </a:ext>
              </a:extLst>
            </p:cNvPr>
            <p:cNvCxnSpPr>
              <a:cxnSpLocks/>
            </p:cNvCxnSpPr>
            <p:nvPr/>
          </p:nvCxnSpPr>
          <p:spPr>
            <a:xfrm rot="5400000">
              <a:off x="5003290" y="3230746"/>
              <a:ext cx="37901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55" name="Group 154">
            <a:extLst>
              <a:ext uri="{FF2B5EF4-FFF2-40B4-BE49-F238E27FC236}">
                <a16:creationId xmlns:a16="http://schemas.microsoft.com/office/drawing/2014/main" id="{121D6B00-BE71-0E53-9F3E-6F3EF4144AC8}"/>
              </a:ext>
            </a:extLst>
          </p:cNvPr>
          <p:cNvGrpSpPr/>
          <p:nvPr/>
        </p:nvGrpSpPr>
        <p:grpSpPr>
          <a:xfrm>
            <a:off x="2692719" y="4311309"/>
            <a:ext cx="82550" cy="158005"/>
            <a:chOff x="5151522" y="2855850"/>
            <a:chExt cx="82550" cy="573150"/>
          </a:xfrm>
          <a:solidFill>
            <a:schemeClr val="bg1"/>
          </a:solidFill>
        </p:grpSpPr>
        <p:cxnSp>
          <p:nvCxnSpPr>
            <p:cNvPr id="156" name="Straight Connector 155">
              <a:extLst>
                <a:ext uri="{FF2B5EF4-FFF2-40B4-BE49-F238E27FC236}">
                  <a16:creationId xmlns:a16="http://schemas.microsoft.com/office/drawing/2014/main" id="{40BB4C6C-6414-A15E-B30B-E8F16DD890FC}"/>
                </a:ext>
              </a:extLst>
            </p:cNvPr>
            <p:cNvCxnSpPr>
              <a:cxnSpLocks/>
            </p:cNvCxnSpPr>
            <p:nvPr/>
          </p:nvCxnSpPr>
          <p:spPr>
            <a:xfrm>
              <a:off x="5151522" y="2855850"/>
              <a:ext cx="82550"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BEBEED4A-AFC9-EC58-5E0F-10170030C70F}"/>
                </a:ext>
              </a:extLst>
            </p:cNvPr>
            <p:cNvCxnSpPr>
              <a:cxnSpLocks/>
            </p:cNvCxnSpPr>
            <p:nvPr/>
          </p:nvCxnSpPr>
          <p:spPr>
            <a:xfrm>
              <a:off x="5151522" y="3429000"/>
              <a:ext cx="82550"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ECAFACA3-4450-3C3D-21EB-338E8C6D0820}"/>
                </a:ext>
              </a:extLst>
            </p:cNvPr>
            <p:cNvCxnSpPr>
              <a:cxnSpLocks/>
            </p:cNvCxnSpPr>
            <p:nvPr/>
          </p:nvCxnSpPr>
          <p:spPr>
            <a:xfrm>
              <a:off x="5192797" y="2859967"/>
              <a:ext cx="0" cy="560287"/>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59" name="Group 158">
            <a:extLst>
              <a:ext uri="{FF2B5EF4-FFF2-40B4-BE49-F238E27FC236}">
                <a16:creationId xmlns:a16="http://schemas.microsoft.com/office/drawing/2014/main" id="{C438E2D7-FDC3-B32A-4FBB-AB732DA7E980}"/>
              </a:ext>
            </a:extLst>
          </p:cNvPr>
          <p:cNvGrpSpPr/>
          <p:nvPr/>
        </p:nvGrpSpPr>
        <p:grpSpPr>
          <a:xfrm>
            <a:off x="2316163" y="4380943"/>
            <a:ext cx="82550" cy="144000"/>
            <a:chOff x="5151522" y="3037239"/>
            <a:chExt cx="82550" cy="391761"/>
          </a:xfrm>
          <a:solidFill>
            <a:schemeClr val="bg1"/>
          </a:solidFill>
        </p:grpSpPr>
        <p:cxnSp>
          <p:nvCxnSpPr>
            <p:cNvPr id="160" name="Straight Connector 159">
              <a:extLst>
                <a:ext uri="{FF2B5EF4-FFF2-40B4-BE49-F238E27FC236}">
                  <a16:creationId xmlns:a16="http://schemas.microsoft.com/office/drawing/2014/main" id="{EFCFF637-3D7B-A9C0-76D0-DCFB6F64F4F6}"/>
                </a:ext>
              </a:extLst>
            </p:cNvPr>
            <p:cNvCxnSpPr>
              <a:cxnSpLocks/>
            </p:cNvCxnSpPr>
            <p:nvPr/>
          </p:nvCxnSpPr>
          <p:spPr>
            <a:xfrm>
              <a:off x="5151522" y="3037239"/>
              <a:ext cx="82550"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3CB5DACF-51C4-B8EE-B9CE-45E28A5A9FC6}"/>
                </a:ext>
              </a:extLst>
            </p:cNvPr>
            <p:cNvCxnSpPr>
              <a:cxnSpLocks/>
            </p:cNvCxnSpPr>
            <p:nvPr/>
          </p:nvCxnSpPr>
          <p:spPr>
            <a:xfrm>
              <a:off x="5151522" y="3429000"/>
              <a:ext cx="82550"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E589313C-88D8-6EF3-70C2-5B2326D8C1C3}"/>
                </a:ext>
              </a:extLst>
            </p:cNvPr>
            <p:cNvCxnSpPr>
              <a:cxnSpLocks/>
            </p:cNvCxnSpPr>
            <p:nvPr/>
          </p:nvCxnSpPr>
          <p:spPr>
            <a:xfrm rot="5400000">
              <a:off x="5003290" y="3230746"/>
              <a:ext cx="379015"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63" name="Graphic 328">
            <a:extLst>
              <a:ext uri="{FF2B5EF4-FFF2-40B4-BE49-F238E27FC236}">
                <a16:creationId xmlns:a16="http://schemas.microsoft.com/office/drawing/2014/main" id="{7BB9CC40-1D98-25C9-C623-D2F7B06DB78C}"/>
              </a:ext>
            </a:extLst>
          </p:cNvPr>
          <p:cNvSpPr/>
          <p:nvPr/>
        </p:nvSpPr>
        <p:spPr>
          <a:xfrm>
            <a:off x="2064222" y="3767149"/>
            <a:ext cx="2237618" cy="902102"/>
          </a:xfrm>
          <a:custGeom>
            <a:avLst/>
            <a:gdLst>
              <a:gd name="connsiteX0" fmla="*/ 2237619 w 2237618"/>
              <a:gd name="connsiteY0" fmla="*/ 0 h 902102"/>
              <a:gd name="connsiteX1" fmla="*/ 1935238 w 2237618"/>
              <a:gd name="connsiteY1" fmla="*/ 100794 h 902102"/>
              <a:gd name="connsiteX2" fmla="*/ 1582461 w 2237618"/>
              <a:gd name="connsiteY2" fmla="*/ 156231 h 902102"/>
              <a:gd name="connsiteX3" fmla="*/ 927302 w 2237618"/>
              <a:gd name="connsiteY3" fmla="*/ 307421 h 902102"/>
              <a:gd name="connsiteX4" fmla="*/ 655159 w 2237618"/>
              <a:gd name="connsiteY4" fmla="*/ 458611 h 902102"/>
              <a:gd name="connsiteX5" fmla="*/ 287262 w 2237618"/>
              <a:gd name="connsiteY5" fmla="*/ 569484 h 902102"/>
              <a:gd name="connsiteX6" fmla="*/ 0 w 2237618"/>
              <a:gd name="connsiteY6" fmla="*/ 902103 h 902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618" h="902102">
                <a:moveTo>
                  <a:pt x="2237619" y="0"/>
                </a:moveTo>
                <a:lnTo>
                  <a:pt x="1935238" y="100794"/>
                </a:lnTo>
                <a:lnTo>
                  <a:pt x="1582461" y="156231"/>
                </a:lnTo>
                <a:lnTo>
                  <a:pt x="927302" y="307421"/>
                </a:lnTo>
                <a:lnTo>
                  <a:pt x="655159" y="458611"/>
                </a:lnTo>
                <a:lnTo>
                  <a:pt x="287262" y="569484"/>
                </a:lnTo>
                <a:lnTo>
                  <a:pt x="0" y="902103"/>
                </a:lnTo>
              </a:path>
            </a:pathLst>
          </a:custGeom>
          <a:ln w="127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164" name="Rectangle 163">
            <a:extLst>
              <a:ext uri="{FF2B5EF4-FFF2-40B4-BE49-F238E27FC236}">
                <a16:creationId xmlns:a16="http://schemas.microsoft.com/office/drawing/2014/main" id="{58E39D54-B4AB-B6EF-AC30-F577205E095C}"/>
              </a:ext>
            </a:extLst>
          </p:cNvPr>
          <p:cNvSpPr>
            <a:spLocks noChangeAspect="1"/>
          </p:cNvSpPr>
          <p:nvPr/>
        </p:nvSpPr>
        <p:spPr>
          <a:xfrm>
            <a:off x="4267591" y="3744128"/>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65" name="Rectangle 164">
            <a:extLst>
              <a:ext uri="{FF2B5EF4-FFF2-40B4-BE49-F238E27FC236}">
                <a16:creationId xmlns:a16="http://schemas.microsoft.com/office/drawing/2014/main" id="{B77E3C38-43CB-FE34-8B90-7D7BDC5B6298}"/>
              </a:ext>
            </a:extLst>
          </p:cNvPr>
          <p:cNvSpPr>
            <a:spLocks noChangeAspect="1"/>
          </p:cNvSpPr>
          <p:nvPr/>
        </p:nvSpPr>
        <p:spPr>
          <a:xfrm>
            <a:off x="4004983" y="3835568"/>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66" name="Rectangle 165">
            <a:extLst>
              <a:ext uri="{FF2B5EF4-FFF2-40B4-BE49-F238E27FC236}">
                <a16:creationId xmlns:a16="http://schemas.microsoft.com/office/drawing/2014/main" id="{0648671F-1C3C-49A2-60AA-944A18AEBA59}"/>
              </a:ext>
            </a:extLst>
          </p:cNvPr>
          <p:cNvSpPr>
            <a:spLocks noChangeAspect="1"/>
          </p:cNvSpPr>
          <p:nvPr/>
        </p:nvSpPr>
        <p:spPr>
          <a:xfrm>
            <a:off x="3596330" y="3892718"/>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67" name="Rectangle 166">
            <a:extLst>
              <a:ext uri="{FF2B5EF4-FFF2-40B4-BE49-F238E27FC236}">
                <a16:creationId xmlns:a16="http://schemas.microsoft.com/office/drawing/2014/main" id="{89E0E66F-26FA-8123-EB99-B67E7A5F6EE9}"/>
              </a:ext>
            </a:extLst>
          </p:cNvPr>
          <p:cNvSpPr>
            <a:spLocks noChangeAspect="1"/>
          </p:cNvSpPr>
          <p:nvPr/>
        </p:nvSpPr>
        <p:spPr>
          <a:xfrm>
            <a:off x="3350455" y="3953678"/>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68" name="Rectangle 167">
            <a:extLst>
              <a:ext uri="{FF2B5EF4-FFF2-40B4-BE49-F238E27FC236}">
                <a16:creationId xmlns:a16="http://schemas.microsoft.com/office/drawing/2014/main" id="{3C33D6BE-CFBF-B873-9C1D-3F245D454A5B}"/>
              </a:ext>
            </a:extLst>
          </p:cNvPr>
          <p:cNvSpPr>
            <a:spLocks noChangeAspect="1"/>
          </p:cNvSpPr>
          <p:nvPr/>
        </p:nvSpPr>
        <p:spPr>
          <a:xfrm>
            <a:off x="2956250" y="4064168"/>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69" name="Rectangle 168">
            <a:extLst>
              <a:ext uri="{FF2B5EF4-FFF2-40B4-BE49-F238E27FC236}">
                <a16:creationId xmlns:a16="http://schemas.microsoft.com/office/drawing/2014/main" id="{65709965-A97E-3053-89A6-B0108D006080}"/>
              </a:ext>
            </a:extLst>
          </p:cNvPr>
          <p:cNvSpPr>
            <a:spLocks noChangeAspect="1"/>
          </p:cNvSpPr>
          <p:nvPr/>
        </p:nvSpPr>
        <p:spPr>
          <a:xfrm>
            <a:off x="2697994" y="4189898"/>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70" name="Rectangle 169">
            <a:extLst>
              <a:ext uri="{FF2B5EF4-FFF2-40B4-BE49-F238E27FC236}">
                <a16:creationId xmlns:a16="http://schemas.microsoft.com/office/drawing/2014/main" id="{782672C7-562B-AE6F-4DD6-98E950A14BD2}"/>
              </a:ext>
            </a:extLst>
          </p:cNvPr>
          <p:cNvSpPr>
            <a:spLocks noChangeAspect="1"/>
          </p:cNvSpPr>
          <p:nvPr/>
        </p:nvSpPr>
        <p:spPr>
          <a:xfrm>
            <a:off x="2321438" y="4308008"/>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grpSp>
        <p:nvGrpSpPr>
          <p:cNvPr id="171" name="Group 170">
            <a:extLst>
              <a:ext uri="{FF2B5EF4-FFF2-40B4-BE49-F238E27FC236}">
                <a16:creationId xmlns:a16="http://schemas.microsoft.com/office/drawing/2014/main" id="{7F1571D5-444B-9F35-7A0E-4EE57BFCBD97}"/>
              </a:ext>
            </a:extLst>
          </p:cNvPr>
          <p:cNvGrpSpPr/>
          <p:nvPr/>
        </p:nvGrpSpPr>
        <p:grpSpPr>
          <a:xfrm>
            <a:off x="4262316" y="3633548"/>
            <a:ext cx="82550" cy="252000"/>
            <a:chOff x="5151522" y="3037239"/>
            <a:chExt cx="82550" cy="391761"/>
          </a:xfrm>
        </p:grpSpPr>
        <p:cxnSp>
          <p:nvCxnSpPr>
            <p:cNvPr id="172" name="Straight Connector 171">
              <a:extLst>
                <a:ext uri="{FF2B5EF4-FFF2-40B4-BE49-F238E27FC236}">
                  <a16:creationId xmlns:a16="http://schemas.microsoft.com/office/drawing/2014/main" id="{88CB2E9C-11A1-6521-2B62-C6452036FAEB}"/>
                </a:ext>
              </a:extLst>
            </p:cNvPr>
            <p:cNvCxnSpPr>
              <a:cxnSpLocks/>
            </p:cNvCxnSpPr>
            <p:nvPr/>
          </p:nvCxnSpPr>
          <p:spPr>
            <a:xfrm>
              <a:off x="5151522" y="3037239"/>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9AF1B32B-BF42-0EE2-BE2E-89F81B101F6B}"/>
                </a:ext>
              </a:extLst>
            </p:cNvPr>
            <p:cNvCxnSpPr>
              <a:cxnSpLocks/>
            </p:cNvCxnSpPr>
            <p:nvPr/>
          </p:nvCxnSpPr>
          <p:spPr>
            <a:xfrm>
              <a:off x="5151522" y="3429000"/>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E80673F2-32B8-0B03-82C5-D89A15E854C0}"/>
                </a:ext>
              </a:extLst>
            </p:cNvPr>
            <p:cNvCxnSpPr>
              <a:cxnSpLocks/>
            </p:cNvCxnSpPr>
            <p:nvPr/>
          </p:nvCxnSpPr>
          <p:spPr>
            <a:xfrm rot="5400000">
              <a:off x="5003290" y="3230746"/>
              <a:ext cx="379015"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75" name="Group 174">
            <a:extLst>
              <a:ext uri="{FF2B5EF4-FFF2-40B4-BE49-F238E27FC236}">
                <a16:creationId xmlns:a16="http://schemas.microsoft.com/office/drawing/2014/main" id="{712B8BEF-4FD0-C778-F2DF-C41367AE0FB8}"/>
              </a:ext>
            </a:extLst>
          </p:cNvPr>
          <p:cNvGrpSpPr/>
          <p:nvPr/>
        </p:nvGrpSpPr>
        <p:grpSpPr>
          <a:xfrm>
            <a:off x="3999708" y="3740228"/>
            <a:ext cx="82550" cy="216000"/>
            <a:chOff x="5151522" y="3037239"/>
            <a:chExt cx="82550" cy="391761"/>
          </a:xfrm>
        </p:grpSpPr>
        <p:cxnSp>
          <p:nvCxnSpPr>
            <p:cNvPr id="176" name="Straight Connector 175">
              <a:extLst>
                <a:ext uri="{FF2B5EF4-FFF2-40B4-BE49-F238E27FC236}">
                  <a16:creationId xmlns:a16="http://schemas.microsoft.com/office/drawing/2014/main" id="{6B4208C7-D86F-24C1-C554-294612584511}"/>
                </a:ext>
              </a:extLst>
            </p:cNvPr>
            <p:cNvCxnSpPr>
              <a:cxnSpLocks/>
            </p:cNvCxnSpPr>
            <p:nvPr/>
          </p:nvCxnSpPr>
          <p:spPr>
            <a:xfrm>
              <a:off x="5151522" y="3037239"/>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62F1253A-B215-BAA4-DC17-97388725EBBA}"/>
                </a:ext>
              </a:extLst>
            </p:cNvPr>
            <p:cNvCxnSpPr>
              <a:cxnSpLocks/>
            </p:cNvCxnSpPr>
            <p:nvPr/>
          </p:nvCxnSpPr>
          <p:spPr>
            <a:xfrm>
              <a:off x="5151522" y="3429000"/>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8B7628CD-9B33-E041-B284-BC881280D888}"/>
                </a:ext>
              </a:extLst>
            </p:cNvPr>
            <p:cNvCxnSpPr>
              <a:cxnSpLocks/>
            </p:cNvCxnSpPr>
            <p:nvPr/>
          </p:nvCxnSpPr>
          <p:spPr>
            <a:xfrm rot="5400000">
              <a:off x="5003290" y="3230746"/>
              <a:ext cx="379015"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79" name="Group 178">
            <a:extLst>
              <a:ext uri="{FF2B5EF4-FFF2-40B4-BE49-F238E27FC236}">
                <a16:creationId xmlns:a16="http://schemas.microsoft.com/office/drawing/2014/main" id="{AD53B3C1-7038-D51B-C1E6-B5215F0F3598}"/>
              </a:ext>
            </a:extLst>
          </p:cNvPr>
          <p:cNvGrpSpPr/>
          <p:nvPr/>
        </p:nvGrpSpPr>
        <p:grpSpPr>
          <a:xfrm>
            <a:off x="3590807" y="3812618"/>
            <a:ext cx="82550" cy="180000"/>
            <a:chOff x="5151522" y="3037239"/>
            <a:chExt cx="82550" cy="391761"/>
          </a:xfrm>
        </p:grpSpPr>
        <p:cxnSp>
          <p:nvCxnSpPr>
            <p:cNvPr id="180" name="Straight Connector 179">
              <a:extLst>
                <a:ext uri="{FF2B5EF4-FFF2-40B4-BE49-F238E27FC236}">
                  <a16:creationId xmlns:a16="http://schemas.microsoft.com/office/drawing/2014/main" id="{8A56DDDA-F6CF-20F9-D641-56F8C50D80BA}"/>
                </a:ext>
              </a:extLst>
            </p:cNvPr>
            <p:cNvCxnSpPr>
              <a:cxnSpLocks/>
            </p:cNvCxnSpPr>
            <p:nvPr/>
          </p:nvCxnSpPr>
          <p:spPr>
            <a:xfrm>
              <a:off x="5151522" y="3037239"/>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F32A8B80-79F4-4892-F4E5-894EF123F133}"/>
                </a:ext>
              </a:extLst>
            </p:cNvPr>
            <p:cNvCxnSpPr>
              <a:cxnSpLocks/>
            </p:cNvCxnSpPr>
            <p:nvPr/>
          </p:nvCxnSpPr>
          <p:spPr>
            <a:xfrm>
              <a:off x="5151522" y="3429000"/>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1FDFFE2A-29A2-265A-4C3D-E24CFC16A9AF}"/>
                </a:ext>
              </a:extLst>
            </p:cNvPr>
            <p:cNvCxnSpPr>
              <a:cxnSpLocks/>
            </p:cNvCxnSpPr>
            <p:nvPr/>
          </p:nvCxnSpPr>
          <p:spPr>
            <a:xfrm rot="5400000">
              <a:off x="5003290" y="3230746"/>
              <a:ext cx="379015"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83" name="Group 182">
            <a:extLst>
              <a:ext uri="{FF2B5EF4-FFF2-40B4-BE49-F238E27FC236}">
                <a16:creationId xmlns:a16="http://schemas.microsoft.com/office/drawing/2014/main" id="{A6AD3296-5CB9-77D1-14A5-23727EC700C2}"/>
              </a:ext>
            </a:extLst>
          </p:cNvPr>
          <p:cNvGrpSpPr/>
          <p:nvPr/>
        </p:nvGrpSpPr>
        <p:grpSpPr>
          <a:xfrm>
            <a:off x="2950727" y="4037408"/>
            <a:ext cx="82550" cy="144000"/>
            <a:chOff x="5151522" y="3037239"/>
            <a:chExt cx="82550" cy="391761"/>
          </a:xfrm>
        </p:grpSpPr>
        <p:cxnSp>
          <p:nvCxnSpPr>
            <p:cNvPr id="184" name="Straight Connector 183">
              <a:extLst>
                <a:ext uri="{FF2B5EF4-FFF2-40B4-BE49-F238E27FC236}">
                  <a16:creationId xmlns:a16="http://schemas.microsoft.com/office/drawing/2014/main" id="{BDFFAE33-0649-904A-FF51-1FE4BCD88FB4}"/>
                </a:ext>
              </a:extLst>
            </p:cNvPr>
            <p:cNvCxnSpPr>
              <a:cxnSpLocks/>
            </p:cNvCxnSpPr>
            <p:nvPr/>
          </p:nvCxnSpPr>
          <p:spPr>
            <a:xfrm>
              <a:off x="5151522" y="3037239"/>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9E375CC9-A6A6-4F22-F005-BF1DF8BE0FC0}"/>
                </a:ext>
              </a:extLst>
            </p:cNvPr>
            <p:cNvCxnSpPr>
              <a:cxnSpLocks/>
            </p:cNvCxnSpPr>
            <p:nvPr/>
          </p:nvCxnSpPr>
          <p:spPr>
            <a:xfrm>
              <a:off x="5151522" y="3429000"/>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70C0BCE9-1B21-EEA0-A43E-9B0090D05ECD}"/>
                </a:ext>
              </a:extLst>
            </p:cNvPr>
            <p:cNvCxnSpPr>
              <a:cxnSpLocks/>
            </p:cNvCxnSpPr>
            <p:nvPr/>
          </p:nvCxnSpPr>
          <p:spPr>
            <a:xfrm rot="5400000">
              <a:off x="5003290" y="3230746"/>
              <a:ext cx="379015"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87" name="Graphic 354">
            <a:extLst>
              <a:ext uri="{FF2B5EF4-FFF2-40B4-BE49-F238E27FC236}">
                <a16:creationId xmlns:a16="http://schemas.microsoft.com/office/drawing/2014/main" id="{8035D3FA-6320-0107-5B50-3F0D27715458}"/>
              </a:ext>
            </a:extLst>
          </p:cNvPr>
          <p:cNvSpPr/>
          <p:nvPr/>
        </p:nvSpPr>
        <p:spPr>
          <a:xfrm>
            <a:off x="2061505" y="4422998"/>
            <a:ext cx="2232582" cy="287261"/>
          </a:xfrm>
          <a:custGeom>
            <a:avLst/>
            <a:gdLst>
              <a:gd name="connsiteX0" fmla="*/ 2232582 w 2232582"/>
              <a:gd name="connsiteY0" fmla="*/ 125992 h 287261"/>
              <a:gd name="connsiteX1" fmla="*/ 1945318 w 2232582"/>
              <a:gd name="connsiteY1" fmla="*/ 0 h 287261"/>
              <a:gd name="connsiteX2" fmla="*/ 1572386 w 2232582"/>
              <a:gd name="connsiteY2" fmla="*/ 20159 h 287261"/>
              <a:gd name="connsiteX3" fmla="*/ 1290160 w 2232582"/>
              <a:gd name="connsiteY3" fmla="*/ 35278 h 287261"/>
              <a:gd name="connsiteX4" fmla="*/ 927302 w 2232582"/>
              <a:gd name="connsiteY4" fmla="*/ 65516 h 287261"/>
              <a:gd name="connsiteX5" fmla="*/ 650119 w 2232582"/>
              <a:gd name="connsiteY5" fmla="*/ 186468 h 287261"/>
              <a:gd name="connsiteX6" fmla="*/ 292302 w 2232582"/>
              <a:gd name="connsiteY6" fmla="*/ 231825 h 287261"/>
              <a:gd name="connsiteX7" fmla="*/ 0 w 2232582"/>
              <a:gd name="connsiteY7" fmla="*/ 287262 h 287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32582" h="287261">
                <a:moveTo>
                  <a:pt x="2232582" y="125992"/>
                </a:moveTo>
                <a:lnTo>
                  <a:pt x="1945318" y="0"/>
                </a:lnTo>
                <a:lnTo>
                  <a:pt x="1572386" y="20159"/>
                </a:lnTo>
                <a:lnTo>
                  <a:pt x="1290160" y="35278"/>
                </a:lnTo>
                <a:lnTo>
                  <a:pt x="927302" y="65516"/>
                </a:lnTo>
                <a:lnTo>
                  <a:pt x="650119" y="186468"/>
                </a:lnTo>
                <a:lnTo>
                  <a:pt x="292302" y="231825"/>
                </a:lnTo>
                <a:lnTo>
                  <a:pt x="0" y="287262"/>
                </a:lnTo>
              </a:path>
            </a:pathLst>
          </a:custGeom>
          <a:noFill/>
          <a:ln w="12700" cap="flat">
            <a:solidFill>
              <a:srgbClr val="00A1DE">
                <a:alpha val="99000"/>
              </a:srgbClr>
            </a:solidFill>
            <a:prstDash val="solid"/>
            <a:miter/>
          </a:ln>
        </p:spPr>
        <p:txBody>
          <a:bodyPr rtlCol="0" anchor="ctr"/>
          <a:lstStyle/>
          <a:p>
            <a:pPr rtl="0"/>
            <a:endParaRPr lang="en-GB"/>
          </a:p>
        </p:txBody>
      </p:sp>
      <p:sp>
        <p:nvSpPr>
          <p:cNvPr id="188" name="Rectangle 187">
            <a:extLst>
              <a:ext uri="{FF2B5EF4-FFF2-40B4-BE49-F238E27FC236}">
                <a16:creationId xmlns:a16="http://schemas.microsoft.com/office/drawing/2014/main" id="{3B38B607-A24E-F0E1-FDF4-1D2CBBC3CC4A}"/>
              </a:ext>
            </a:extLst>
          </p:cNvPr>
          <p:cNvSpPr>
            <a:spLocks noChangeAspect="1"/>
          </p:cNvSpPr>
          <p:nvPr/>
        </p:nvSpPr>
        <p:spPr>
          <a:xfrm>
            <a:off x="4267591" y="4508850"/>
            <a:ext cx="72000" cy="7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89" name="Rectangle 188">
            <a:extLst>
              <a:ext uri="{FF2B5EF4-FFF2-40B4-BE49-F238E27FC236}">
                <a16:creationId xmlns:a16="http://schemas.microsoft.com/office/drawing/2014/main" id="{566CE23E-5F2C-A2C2-FB61-899B683E4603}"/>
              </a:ext>
            </a:extLst>
          </p:cNvPr>
          <p:cNvSpPr>
            <a:spLocks noChangeAspect="1"/>
          </p:cNvSpPr>
          <p:nvPr/>
        </p:nvSpPr>
        <p:spPr>
          <a:xfrm>
            <a:off x="4004983" y="4391285"/>
            <a:ext cx="72000" cy="7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90" name="Rectangle 189">
            <a:extLst>
              <a:ext uri="{FF2B5EF4-FFF2-40B4-BE49-F238E27FC236}">
                <a16:creationId xmlns:a16="http://schemas.microsoft.com/office/drawing/2014/main" id="{4EFC82C2-DAFF-850E-40EA-C9DB7C2AA4DD}"/>
              </a:ext>
            </a:extLst>
          </p:cNvPr>
          <p:cNvSpPr>
            <a:spLocks noChangeAspect="1"/>
          </p:cNvSpPr>
          <p:nvPr/>
        </p:nvSpPr>
        <p:spPr>
          <a:xfrm>
            <a:off x="3603413" y="4408703"/>
            <a:ext cx="72000" cy="7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91" name="Rectangle 190">
            <a:extLst>
              <a:ext uri="{FF2B5EF4-FFF2-40B4-BE49-F238E27FC236}">
                <a16:creationId xmlns:a16="http://schemas.microsoft.com/office/drawing/2014/main" id="{06DE9A37-344A-D8B7-D9A7-B6483165635D}"/>
              </a:ext>
            </a:extLst>
          </p:cNvPr>
          <p:cNvSpPr>
            <a:spLocks noChangeAspect="1"/>
          </p:cNvSpPr>
          <p:nvPr/>
        </p:nvSpPr>
        <p:spPr>
          <a:xfrm>
            <a:off x="3350455" y="4421766"/>
            <a:ext cx="72000" cy="7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92" name="Rectangle 191">
            <a:extLst>
              <a:ext uri="{FF2B5EF4-FFF2-40B4-BE49-F238E27FC236}">
                <a16:creationId xmlns:a16="http://schemas.microsoft.com/office/drawing/2014/main" id="{F4A42FA1-AB48-2915-6938-A638E78ABCF2}"/>
              </a:ext>
            </a:extLst>
          </p:cNvPr>
          <p:cNvSpPr>
            <a:spLocks noChangeAspect="1"/>
          </p:cNvSpPr>
          <p:nvPr/>
        </p:nvSpPr>
        <p:spPr>
          <a:xfrm>
            <a:off x="2956803" y="4454424"/>
            <a:ext cx="72000" cy="7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93" name="Rectangle 192">
            <a:extLst>
              <a:ext uri="{FF2B5EF4-FFF2-40B4-BE49-F238E27FC236}">
                <a16:creationId xmlns:a16="http://schemas.microsoft.com/office/drawing/2014/main" id="{7B5F88D6-0AE8-694E-E8B4-4B34668D3E9F}"/>
              </a:ext>
            </a:extLst>
          </p:cNvPr>
          <p:cNvSpPr>
            <a:spLocks noChangeAspect="1"/>
          </p:cNvSpPr>
          <p:nvPr/>
        </p:nvSpPr>
        <p:spPr>
          <a:xfrm>
            <a:off x="2697994" y="4569813"/>
            <a:ext cx="72000" cy="7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94" name="Rectangle 193">
            <a:extLst>
              <a:ext uri="{FF2B5EF4-FFF2-40B4-BE49-F238E27FC236}">
                <a16:creationId xmlns:a16="http://schemas.microsoft.com/office/drawing/2014/main" id="{FDCB1F6E-2F80-4013-FF4D-CA4923823D47}"/>
              </a:ext>
            </a:extLst>
          </p:cNvPr>
          <p:cNvSpPr>
            <a:spLocks noChangeAspect="1"/>
          </p:cNvSpPr>
          <p:nvPr/>
        </p:nvSpPr>
        <p:spPr>
          <a:xfrm>
            <a:off x="2321438" y="4617710"/>
            <a:ext cx="72000" cy="7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195" name="Rectangle 194">
            <a:extLst>
              <a:ext uri="{FF2B5EF4-FFF2-40B4-BE49-F238E27FC236}">
                <a16:creationId xmlns:a16="http://schemas.microsoft.com/office/drawing/2014/main" id="{D98C55F1-7ACE-B060-7B8A-D265C884482B}"/>
              </a:ext>
            </a:extLst>
          </p:cNvPr>
          <p:cNvSpPr>
            <a:spLocks noChangeAspect="1"/>
          </p:cNvSpPr>
          <p:nvPr/>
        </p:nvSpPr>
        <p:spPr>
          <a:xfrm>
            <a:off x="2046760" y="4667784"/>
            <a:ext cx="72000" cy="72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grpSp>
        <p:nvGrpSpPr>
          <p:cNvPr id="196" name="Group 195">
            <a:extLst>
              <a:ext uri="{FF2B5EF4-FFF2-40B4-BE49-F238E27FC236}">
                <a16:creationId xmlns:a16="http://schemas.microsoft.com/office/drawing/2014/main" id="{BCC56E0A-CDBE-371C-4A6C-8125D7D85838}"/>
              </a:ext>
            </a:extLst>
          </p:cNvPr>
          <p:cNvGrpSpPr/>
          <p:nvPr/>
        </p:nvGrpSpPr>
        <p:grpSpPr>
          <a:xfrm>
            <a:off x="2040681" y="4605642"/>
            <a:ext cx="82550" cy="252000"/>
            <a:chOff x="5151522" y="3037239"/>
            <a:chExt cx="82550" cy="391761"/>
          </a:xfrm>
        </p:grpSpPr>
        <p:cxnSp>
          <p:nvCxnSpPr>
            <p:cNvPr id="197" name="Straight Connector 196">
              <a:extLst>
                <a:ext uri="{FF2B5EF4-FFF2-40B4-BE49-F238E27FC236}">
                  <a16:creationId xmlns:a16="http://schemas.microsoft.com/office/drawing/2014/main" id="{3E10218F-B4BE-3E2B-8859-4DE0CCD0D6BD}"/>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13BF1D29-E6FE-AF13-177C-EDE2D90BA117}"/>
                </a:ext>
              </a:extLst>
            </p:cNvPr>
            <p:cNvCxnSpPr>
              <a:cxnSpLocks/>
            </p:cNvCxnSpPr>
            <p:nvPr/>
          </p:nvCxnSpPr>
          <p:spPr>
            <a:xfrm>
              <a:off x="5151522" y="3429000"/>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199" name="Straight Connector 198">
              <a:extLst>
                <a:ext uri="{FF2B5EF4-FFF2-40B4-BE49-F238E27FC236}">
                  <a16:creationId xmlns:a16="http://schemas.microsoft.com/office/drawing/2014/main" id="{26474F47-571D-F0E1-4E5B-E14D07186B37}"/>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200" name="Group 199">
            <a:extLst>
              <a:ext uri="{FF2B5EF4-FFF2-40B4-BE49-F238E27FC236}">
                <a16:creationId xmlns:a16="http://schemas.microsoft.com/office/drawing/2014/main" id="{093AC5F9-75E5-D380-B396-4AFBB3BB7539}"/>
              </a:ext>
            </a:extLst>
          </p:cNvPr>
          <p:cNvGrpSpPr/>
          <p:nvPr/>
        </p:nvGrpSpPr>
        <p:grpSpPr>
          <a:xfrm>
            <a:off x="2316163" y="4488076"/>
            <a:ext cx="82550" cy="324000"/>
            <a:chOff x="5151522" y="3037239"/>
            <a:chExt cx="82550" cy="391761"/>
          </a:xfrm>
        </p:grpSpPr>
        <p:cxnSp>
          <p:nvCxnSpPr>
            <p:cNvPr id="201" name="Straight Connector 200">
              <a:extLst>
                <a:ext uri="{FF2B5EF4-FFF2-40B4-BE49-F238E27FC236}">
                  <a16:creationId xmlns:a16="http://schemas.microsoft.com/office/drawing/2014/main" id="{3F889425-612C-F7A1-6B2D-9AB891474C85}"/>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B6F42150-C0DC-9BFA-F81C-9340C7D0B6DB}"/>
                </a:ext>
              </a:extLst>
            </p:cNvPr>
            <p:cNvCxnSpPr>
              <a:cxnSpLocks/>
            </p:cNvCxnSpPr>
            <p:nvPr/>
          </p:nvCxnSpPr>
          <p:spPr>
            <a:xfrm>
              <a:off x="5151522" y="3429000"/>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A49FA877-3F70-1F51-888E-8F25B6248FDF}"/>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204" name="Group 203">
            <a:extLst>
              <a:ext uri="{FF2B5EF4-FFF2-40B4-BE49-F238E27FC236}">
                <a16:creationId xmlns:a16="http://schemas.microsoft.com/office/drawing/2014/main" id="{BC615DB6-5381-64B5-0CD5-1C45379F1142}"/>
              </a:ext>
            </a:extLst>
          </p:cNvPr>
          <p:cNvGrpSpPr/>
          <p:nvPr/>
        </p:nvGrpSpPr>
        <p:grpSpPr>
          <a:xfrm>
            <a:off x="2692719" y="4433648"/>
            <a:ext cx="82550" cy="324000"/>
            <a:chOff x="5151522" y="3037239"/>
            <a:chExt cx="82550" cy="391761"/>
          </a:xfrm>
        </p:grpSpPr>
        <p:cxnSp>
          <p:nvCxnSpPr>
            <p:cNvPr id="205" name="Straight Connector 204">
              <a:extLst>
                <a:ext uri="{FF2B5EF4-FFF2-40B4-BE49-F238E27FC236}">
                  <a16:creationId xmlns:a16="http://schemas.microsoft.com/office/drawing/2014/main" id="{841FC4AB-6C32-44AE-1E27-D356D5690217}"/>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FBC620E1-18FD-13EB-2448-A2131E8BFE66}"/>
                </a:ext>
              </a:extLst>
            </p:cNvPr>
            <p:cNvCxnSpPr>
              <a:cxnSpLocks/>
            </p:cNvCxnSpPr>
            <p:nvPr/>
          </p:nvCxnSpPr>
          <p:spPr>
            <a:xfrm>
              <a:off x="5151522" y="3429000"/>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7B2168E7-7EA3-EF6D-234D-74F7EF8B3051}"/>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208" name="Group 207">
            <a:extLst>
              <a:ext uri="{FF2B5EF4-FFF2-40B4-BE49-F238E27FC236}">
                <a16:creationId xmlns:a16="http://schemas.microsoft.com/office/drawing/2014/main" id="{2030EAF2-5A3F-EF28-B4E7-A29A25CD1152}"/>
              </a:ext>
            </a:extLst>
          </p:cNvPr>
          <p:cNvGrpSpPr/>
          <p:nvPr/>
        </p:nvGrpSpPr>
        <p:grpSpPr>
          <a:xfrm>
            <a:off x="2946372" y="4294312"/>
            <a:ext cx="82550" cy="355646"/>
            <a:chOff x="5151522" y="3037239"/>
            <a:chExt cx="82550" cy="387023"/>
          </a:xfrm>
        </p:grpSpPr>
        <p:cxnSp>
          <p:nvCxnSpPr>
            <p:cNvPr id="209" name="Straight Connector 208">
              <a:extLst>
                <a:ext uri="{FF2B5EF4-FFF2-40B4-BE49-F238E27FC236}">
                  <a16:creationId xmlns:a16="http://schemas.microsoft.com/office/drawing/2014/main" id="{21BD90CD-0878-653F-2221-864F5E88067C}"/>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142B3E17-1EC8-C88B-932B-52032F57EB7E}"/>
                </a:ext>
              </a:extLst>
            </p:cNvPr>
            <p:cNvCxnSpPr>
              <a:cxnSpLocks/>
            </p:cNvCxnSpPr>
            <p:nvPr/>
          </p:nvCxnSpPr>
          <p:spPr>
            <a:xfrm>
              <a:off x="5151522" y="3424262"/>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858BCDD8-90A6-70C1-19EE-14F9BF1E4D6A}"/>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212" name="Group 211">
            <a:extLst>
              <a:ext uri="{FF2B5EF4-FFF2-40B4-BE49-F238E27FC236}">
                <a16:creationId xmlns:a16="http://schemas.microsoft.com/office/drawing/2014/main" id="{67918971-9E8B-4311-D41D-983428F989C9}"/>
              </a:ext>
            </a:extLst>
          </p:cNvPr>
          <p:cNvGrpSpPr/>
          <p:nvPr/>
        </p:nvGrpSpPr>
        <p:grpSpPr>
          <a:xfrm>
            <a:off x="3345180" y="4250776"/>
            <a:ext cx="82550" cy="389469"/>
            <a:chOff x="5151522" y="3037239"/>
            <a:chExt cx="82550" cy="385299"/>
          </a:xfrm>
        </p:grpSpPr>
        <p:cxnSp>
          <p:nvCxnSpPr>
            <p:cNvPr id="213" name="Straight Connector 212">
              <a:extLst>
                <a:ext uri="{FF2B5EF4-FFF2-40B4-BE49-F238E27FC236}">
                  <a16:creationId xmlns:a16="http://schemas.microsoft.com/office/drawing/2014/main" id="{35BBEABE-933E-8ADC-443E-9575BA98BD4F}"/>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295F373C-6B7B-937D-15AA-BF9AD241F47C}"/>
                </a:ext>
              </a:extLst>
            </p:cNvPr>
            <p:cNvCxnSpPr>
              <a:cxnSpLocks/>
            </p:cNvCxnSpPr>
            <p:nvPr/>
          </p:nvCxnSpPr>
          <p:spPr>
            <a:xfrm>
              <a:off x="5151522" y="3422538"/>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BD2D9731-E7E0-B35D-61B6-BD7612C6FFDC}"/>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216" name="Group 215">
            <a:extLst>
              <a:ext uri="{FF2B5EF4-FFF2-40B4-BE49-F238E27FC236}">
                <a16:creationId xmlns:a16="http://schemas.microsoft.com/office/drawing/2014/main" id="{E5DDD9D4-4C79-9268-B3EA-45C851B82147}"/>
              </a:ext>
            </a:extLst>
          </p:cNvPr>
          <p:cNvGrpSpPr/>
          <p:nvPr/>
        </p:nvGrpSpPr>
        <p:grpSpPr>
          <a:xfrm>
            <a:off x="3599516" y="4229005"/>
            <a:ext cx="82550" cy="389469"/>
            <a:chOff x="5151522" y="3037239"/>
            <a:chExt cx="82550" cy="385299"/>
          </a:xfrm>
        </p:grpSpPr>
        <p:cxnSp>
          <p:nvCxnSpPr>
            <p:cNvPr id="217" name="Straight Connector 216">
              <a:extLst>
                <a:ext uri="{FF2B5EF4-FFF2-40B4-BE49-F238E27FC236}">
                  <a16:creationId xmlns:a16="http://schemas.microsoft.com/office/drawing/2014/main" id="{A289F21F-E9CC-DDBE-36A5-C1EAE30A1B67}"/>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CF48AAEC-F3D6-AE41-AFE9-C30DE1A0B56E}"/>
                </a:ext>
              </a:extLst>
            </p:cNvPr>
            <p:cNvCxnSpPr>
              <a:cxnSpLocks/>
            </p:cNvCxnSpPr>
            <p:nvPr/>
          </p:nvCxnSpPr>
          <p:spPr>
            <a:xfrm>
              <a:off x="5151522" y="3422538"/>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61E669C5-A777-601F-9D20-F7FD2B16ABF7}"/>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220" name="Group 219">
            <a:extLst>
              <a:ext uri="{FF2B5EF4-FFF2-40B4-BE49-F238E27FC236}">
                <a16:creationId xmlns:a16="http://schemas.microsoft.com/office/drawing/2014/main" id="{5D179C8F-4C9D-FFE7-BB50-D98B3E9D8107}"/>
              </a:ext>
            </a:extLst>
          </p:cNvPr>
          <p:cNvGrpSpPr/>
          <p:nvPr/>
        </p:nvGrpSpPr>
        <p:grpSpPr>
          <a:xfrm>
            <a:off x="3999708" y="4233359"/>
            <a:ext cx="82550" cy="389469"/>
            <a:chOff x="5151522" y="3037239"/>
            <a:chExt cx="82550" cy="385299"/>
          </a:xfrm>
        </p:grpSpPr>
        <p:cxnSp>
          <p:nvCxnSpPr>
            <p:cNvPr id="221" name="Straight Connector 220">
              <a:extLst>
                <a:ext uri="{FF2B5EF4-FFF2-40B4-BE49-F238E27FC236}">
                  <a16:creationId xmlns:a16="http://schemas.microsoft.com/office/drawing/2014/main" id="{9CE98D40-6EC0-6E4B-1882-8EDE135C5B0B}"/>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ABE9AF99-56EC-ACCF-CEBB-65FE495C6853}"/>
                </a:ext>
              </a:extLst>
            </p:cNvPr>
            <p:cNvCxnSpPr>
              <a:cxnSpLocks/>
            </p:cNvCxnSpPr>
            <p:nvPr/>
          </p:nvCxnSpPr>
          <p:spPr>
            <a:xfrm>
              <a:off x="5151522" y="3422538"/>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4DD5E501-BBBB-D144-7053-5853907ED731}"/>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224" name="Group 223">
            <a:extLst>
              <a:ext uri="{FF2B5EF4-FFF2-40B4-BE49-F238E27FC236}">
                <a16:creationId xmlns:a16="http://schemas.microsoft.com/office/drawing/2014/main" id="{D7B09036-705C-CC45-AB0D-2C72772E0445}"/>
              </a:ext>
            </a:extLst>
          </p:cNvPr>
          <p:cNvGrpSpPr/>
          <p:nvPr/>
        </p:nvGrpSpPr>
        <p:grpSpPr>
          <a:xfrm>
            <a:off x="4262316" y="4368342"/>
            <a:ext cx="82550" cy="324000"/>
            <a:chOff x="5151522" y="3037239"/>
            <a:chExt cx="82550" cy="385299"/>
          </a:xfrm>
        </p:grpSpPr>
        <p:cxnSp>
          <p:nvCxnSpPr>
            <p:cNvPr id="225" name="Straight Connector 224">
              <a:extLst>
                <a:ext uri="{FF2B5EF4-FFF2-40B4-BE49-F238E27FC236}">
                  <a16:creationId xmlns:a16="http://schemas.microsoft.com/office/drawing/2014/main" id="{47B43538-9439-42BC-FD5B-E5574DEFE6C1}"/>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16:creationId xmlns:a16="http://schemas.microsoft.com/office/drawing/2014/main" id="{22EE3C76-88FC-B3F9-11F8-C2C894CDC1BB}"/>
                </a:ext>
              </a:extLst>
            </p:cNvPr>
            <p:cNvCxnSpPr>
              <a:cxnSpLocks/>
            </p:cNvCxnSpPr>
            <p:nvPr/>
          </p:nvCxnSpPr>
          <p:spPr>
            <a:xfrm>
              <a:off x="5151522" y="3422538"/>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16:creationId xmlns:a16="http://schemas.microsoft.com/office/drawing/2014/main" id="{3488E2F5-9318-F542-FE23-0D759810ADDE}"/>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sp>
        <p:nvSpPr>
          <p:cNvPr id="228" name="TextBox 227">
            <a:extLst>
              <a:ext uri="{FF2B5EF4-FFF2-40B4-BE49-F238E27FC236}">
                <a16:creationId xmlns:a16="http://schemas.microsoft.com/office/drawing/2014/main" id="{5AE78789-98EA-A7BD-E8A0-D641F534F2B2}"/>
              </a:ext>
            </a:extLst>
          </p:cNvPr>
          <p:cNvSpPr txBox="1"/>
          <p:nvPr/>
        </p:nvSpPr>
        <p:spPr>
          <a:xfrm>
            <a:off x="4084758" y="4305644"/>
            <a:ext cx="70532" cy="215444"/>
          </a:xfrm>
          <a:prstGeom prst="rect">
            <a:avLst/>
          </a:prstGeom>
          <a:noFill/>
        </p:spPr>
        <p:txBody>
          <a:bodyPr wrap="none" lIns="0" tIns="0" rIns="0" bIns="0" rtlCol="0" anchor="ctr" anchorCtr="0">
            <a:spAutoFit/>
          </a:bodyPr>
          <a:lstStyle/>
          <a:p>
            <a:pPr rtl="0"/>
            <a:r>
              <a:rPr lang="ja-jp" sz="1400">
                <a:solidFill>
                  <a:schemeClr val="tx1"/>
                </a:solidFill>
              </a:rPr>
              <a:t>*</a:t>
            </a:r>
          </a:p>
        </p:txBody>
      </p:sp>
      <p:sp>
        <p:nvSpPr>
          <p:cNvPr id="229" name="TextBox 228">
            <a:extLst>
              <a:ext uri="{FF2B5EF4-FFF2-40B4-BE49-F238E27FC236}">
                <a16:creationId xmlns:a16="http://schemas.microsoft.com/office/drawing/2014/main" id="{7BB1810E-8B5A-D9D7-EB41-B3286DB26E08}"/>
              </a:ext>
            </a:extLst>
          </p:cNvPr>
          <p:cNvSpPr txBox="1"/>
          <p:nvPr/>
        </p:nvSpPr>
        <p:spPr>
          <a:xfrm>
            <a:off x="4338185" y="4414501"/>
            <a:ext cx="70532" cy="215444"/>
          </a:xfrm>
          <a:prstGeom prst="rect">
            <a:avLst/>
          </a:prstGeom>
          <a:noFill/>
        </p:spPr>
        <p:txBody>
          <a:bodyPr wrap="none" lIns="0" tIns="0" rIns="0" bIns="0" rtlCol="0" anchor="ctr" anchorCtr="0">
            <a:spAutoFit/>
          </a:bodyPr>
          <a:lstStyle/>
          <a:p>
            <a:pPr rtl="0"/>
            <a:r>
              <a:rPr lang="ja-jp" sz="1400">
                <a:solidFill>
                  <a:schemeClr val="tx1"/>
                </a:solidFill>
              </a:rPr>
              <a:t>*</a:t>
            </a:r>
          </a:p>
        </p:txBody>
      </p:sp>
      <p:sp>
        <p:nvSpPr>
          <p:cNvPr id="230" name="TextBox 229">
            <a:extLst>
              <a:ext uri="{FF2B5EF4-FFF2-40B4-BE49-F238E27FC236}">
                <a16:creationId xmlns:a16="http://schemas.microsoft.com/office/drawing/2014/main" id="{3BFB657C-6102-C4AE-023F-406F64D51A35}"/>
              </a:ext>
            </a:extLst>
          </p:cNvPr>
          <p:cNvSpPr txBox="1"/>
          <p:nvPr/>
        </p:nvSpPr>
        <p:spPr>
          <a:xfrm>
            <a:off x="3974983" y="4139658"/>
            <a:ext cx="134652" cy="143629"/>
          </a:xfrm>
          <a:prstGeom prst="rect">
            <a:avLst/>
          </a:prstGeom>
          <a:noFill/>
        </p:spPr>
        <p:txBody>
          <a:bodyPr wrap="none" lIns="0" tIns="0" rIns="0" bIns="0" rtlCol="0" anchor="ctr" anchorCtr="0">
            <a:spAutoFit/>
          </a:bodyPr>
          <a:lstStyle/>
          <a:p>
            <a:pPr rtl="0"/>
            <a:r>
              <a:rPr lang="ja-jp" sz="1400" baseline="30000">
                <a:solidFill>
                  <a:schemeClr val="tx1"/>
                </a:solidFill>
              </a:rPr>
              <a:t>##</a:t>
            </a:r>
          </a:p>
        </p:txBody>
      </p:sp>
      <p:sp>
        <p:nvSpPr>
          <p:cNvPr id="231" name="TextBox 230">
            <a:extLst>
              <a:ext uri="{FF2B5EF4-FFF2-40B4-BE49-F238E27FC236}">
                <a16:creationId xmlns:a16="http://schemas.microsoft.com/office/drawing/2014/main" id="{D843604D-9DDA-2133-E6C2-0DF1E9426CA6}"/>
              </a:ext>
            </a:extLst>
          </p:cNvPr>
          <p:cNvSpPr txBox="1"/>
          <p:nvPr/>
        </p:nvSpPr>
        <p:spPr>
          <a:xfrm>
            <a:off x="4236265" y="4273223"/>
            <a:ext cx="134652" cy="143629"/>
          </a:xfrm>
          <a:prstGeom prst="rect">
            <a:avLst/>
          </a:prstGeom>
          <a:noFill/>
        </p:spPr>
        <p:txBody>
          <a:bodyPr wrap="none" lIns="0" tIns="0" rIns="0" bIns="0" rtlCol="0" anchor="ctr" anchorCtr="0">
            <a:spAutoFit/>
          </a:bodyPr>
          <a:lstStyle/>
          <a:p>
            <a:pPr rtl="0"/>
            <a:r>
              <a:rPr lang="ja-jp" sz="1400" baseline="30000">
                <a:solidFill>
                  <a:schemeClr val="tx1"/>
                </a:solidFill>
              </a:rPr>
              <a:t>##</a:t>
            </a:r>
          </a:p>
        </p:txBody>
      </p:sp>
      <p:cxnSp>
        <p:nvCxnSpPr>
          <p:cNvPr id="232" name="Straight Connector 231">
            <a:extLst>
              <a:ext uri="{FF2B5EF4-FFF2-40B4-BE49-F238E27FC236}">
                <a16:creationId xmlns:a16="http://schemas.microsoft.com/office/drawing/2014/main" id="{B2E48161-08C1-1705-B6DD-A8C3A6901AC2}"/>
              </a:ext>
            </a:extLst>
          </p:cNvPr>
          <p:cNvCxnSpPr/>
          <p:nvPr/>
        </p:nvCxnSpPr>
        <p:spPr>
          <a:xfrm>
            <a:off x="2056241" y="4676066"/>
            <a:ext cx="2681416" cy="0"/>
          </a:xfrm>
          <a:prstGeom prst="line">
            <a:avLst/>
          </a:prstGeom>
          <a:ln>
            <a:solidFill>
              <a:srgbClr val="363636"/>
            </a:solidFill>
            <a:prstDash val="sysDash"/>
          </a:ln>
        </p:spPr>
        <p:style>
          <a:lnRef idx="1">
            <a:schemeClr val="accent1"/>
          </a:lnRef>
          <a:fillRef idx="0">
            <a:schemeClr val="accent1"/>
          </a:fillRef>
          <a:effectRef idx="0">
            <a:schemeClr val="accent1"/>
          </a:effectRef>
          <a:fontRef idx="minor">
            <a:schemeClr val="tx1"/>
          </a:fontRef>
        </p:style>
      </p:cxnSp>
      <p:sp>
        <p:nvSpPr>
          <p:cNvPr id="233" name="Freeform 21">
            <a:extLst>
              <a:ext uri="{FF2B5EF4-FFF2-40B4-BE49-F238E27FC236}">
                <a16:creationId xmlns:a16="http://schemas.microsoft.com/office/drawing/2014/main" id="{55F19B96-C995-164F-6C66-C7D3C1778FF7}"/>
              </a:ext>
            </a:extLst>
          </p:cNvPr>
          <p:cNvSpPr>
            <a:spLocks/>
          </p:cNvSpPr>
          <p:nvPr/>
        </p:nvSpPr>
        <p:spPr bwMode="auto">
          <a:xfrm>
            <a:off x="7554793" y="2581474"/>
            <a:ext cx="2730148" cy="248575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34" name="TextBox 233">
            <a:extLst>
              <a:ext uri="{FF2B5EF4-FFF2-40B4-BE49-F238E27FC236}">
                <a16:creationId xmlns:a16="http://schemas.microsoft.com/office/drawing/2014/main" id="{179AE626-65FB-7687-7038-9ACDAB088F4C}"/>
              </a:ext>
            </a:extLst>
          </p:cNvPr>
          <p:cNvSpPr txBox="1"/>
          <p:nvPr/>
        </p:nvSpPr>
        <p:spPr>
          <a:xfrm rot="16200000">
            <a:off x="6240115" y="3636214"/>
            <a:ext cx="1566454"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cs typeface="Arial" panose="020B0604020202020204" pitchFamily="34" charset="0"/>
              </a:rPr>
              <a:t>腫瘍体積、mm</a:t>
            </a:r>
            <a:r>
              <a:rPr lang="ja-jp" sz="1200" baseline="30000">
                <a:solidFill>
                  <a:srgbClr val="363636"/>
                </a:solidFill>
                <a:cs typeface="Arial" panose="020B0604020202020204" pitchFamily="34" charset="0"/>
              </a:rPr>
              <a:t>3</a:t>
            </a:r>
            <a:endParaRPr lang="en-GB" sz="1200" dirty="0">
              <a:solidFill>
                <a:srgbClr val="363636"/>
              </a:solidFill>
              <a:cs typeface="Arial" panose="020B0604020202020204" pitchFamily="34" charset="0"/>
            </a:endParaRPr>
          </a:p>
        </p:txBody>
      </p:sp>
      <p:sp>
        <p:nvSpPr>
          <p:cNvPr id="235" name="Line 6">
            <a:extLst>
              <a:ext uri="{FF2B5EF4-FFF2-40B4-BE49-F238E27FC236}">
                <a16:creationId xmlns:a16="http://schemas.microsoft.com/office/drawing/2014/main" id="{AFA38026-ECDF-3DD8-5345-BC5D76A68C81}"/>
              </a:ext>
            </a:extLst>
          </p:cNvPr>
          <p:cNvSpPr>
            <a:spLocks noChangeShapeType="1"/>
          </p:cNvSpPr>
          <p:nvPr/>
        </p:nvSpPr>
        <p:spPr bwMode="auto">
          <a:xfrm>
            <a:off x="7464056" y="2566994"/>
            <a:ext cx="9961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36" name="Line 7">
            <a:extLst>
              <a:ext uri="{FF2B5EF4-FFF2-40B4-BE49-F238E27FC236}">
                <a16:creationId xmlns:a16="http://schemas.microsoft.com/office/drawing/2014/main" id="{60271C75-3A43-DAD8-DBA1-53BFC10A169D}"/>
              </a:ext>
            </a:extLst>
          </p:cNvPr>
          <p:cNvSpPr>
            <a:spLocks noChangeShapeType="1"/>
          </p:cNvSpPr>
          <p:nvPr/>
        </p:nvSpPr>
        <p:spPr bwMode="auto">
          <a:xfrm>
            <a:off x="7464056" y="2996667"/>
            <a:ext cx="9961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37" name="Line 8">
            <a:extLst>
              <a:ext uri="{FF2B5EF4-FFF2-40B4-BE49-F238E27FC236}">
                <a16:creationId xmlns:a16="http://schemas.microsoft.com/office/drawing/2014/main" id="{57ABF7AC-E38D-6FCE-6F24-75357355A6B5}"/>
              </a:ext>
            </a:extLst>
          </p:cNvPr>
          <p:cNvSpPr>
            <a:spLocks noChangeShapeType="1"/>
          </p:cNvSpPr>
          <p:nvPr/>
        </p:nvSpPr>
        <p:spPr bwMode="auto">
          <a:xfrm>
            <a:off x="7464056" y="3407048"/>
            <a:ext cx="9961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38" name="Line 9">
            <a:extLst>
              <a:ext uri="{FF2B5EF4-FFF2-40B4-BE49-F238E27FC236}">
                <a16:creationId xmlns:a16="http://schemas.microsoft.com/office/drawing/2014/main" id="{6498A944-BCF3-D8D0-3FA3-FDF225C7E243}"/>
              </a:ext>
            </a:extLst>
          </p:cNvPr>
          <p:cNvSpPr>
            <a:spLocks noChangeShapeType="1"/>
          </p:cNvSpPr>
          <p:nvPr/>
        </p:nvSpPr>
        <p:spPr bwMode="auto">
          <a:xfrm>
            <a:off x="7464056" y="3830690"/>
            <a:ext cx="9961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39" name="TextBox 238">
            <a:extLst>
              <a:ext uri="{FF2B5EF4-FFF2-40B4-BE49-F238E27FC236}">
                <a16:creationId xmlns:a16="http://schemas.microsoft.com/office/drawing/2014/main" id="{C2224E60-EFFE-26BE-9314-975160CCC4C0}"/>
              </a:ext>
            </a:extLst>
          </p:cNvPr>
          <p:cNvSpPr txBox="1"/>
          <p:nvPr/>
        </p:nvSpPr>
        <p:spPr>
          <a:xfrm>
            <a:off x="7105359" y="2857478"/>
            <a:ext cx="439544" cy="27699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600</a:t>
            </a:r>
          </a:p>
        </p:txBody>
      </p:sp>
      <p:sp>
        <p:nvSpPr>
          <p:cNvPr id="240" name="TextBox 239">
            <a:extLst>
              <a:ext uri="{FF2B5EF4-FFF2-40B4-BE49-F238E27FC236}">
                <a16:creationId xmlns:a16="http://schemas.microsoft.com/office/drawing/2014/main" id="{FA66D8A5-FA81-A317-A76B-67818E6D99BF}"/>
              </a:ext>
            </a:extLst>
          </p:cNvPr>
          <p:cNvSpPr txBox="1"/>
          <p:nvPr/>
        </p:nvSpPr>
        <p:spPr>
          <a:xfrm>
            <a:off x="7105360" y="3267669"/>
            <a:ext cx="439544" cy="27699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500</a:t>
            </a:r>
          </a:p>
        </p:txBody>
      </p:sp>
      <p:sp>
        <p:nvSpPr>
          <p:cNvPr id="241" name="TextBox 240">
            <a:extLst>
              <a:ext uri="{FF2B5EF4-FFF2-40B4-BE49-F238E27FC236}">
                <a16:creationId xmlns:a16="http://schemas.microsoft.com/office/drawing/2014/main" id="{D305F000-9A98-96BB-B77A-B286E024B0CE}"/>
              </a:ext>
            </a:extLst>
          </p:cNvPr>
          <p:cNvSpPr txBox="1"/>
          <p:nvPr/>
        </p:nvSpPr>
        <p:spPr>
          <a:xfrm>
            <a:off x="7105360" y="3691126"/>
            <a:ext cx="439544" cy="27699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400</a:t>
            </a:r>
          </a:p>
        </p:txBody>
      </p:sp>
      <p:sp>
        <p:nvSpPr>
          <p:cNvPr id="242" name="Line 10">
            <a:extLst>
              <a:ext uri="{FF2B5EF4-FFF2-40B4-BE49-F238E27FC236}">
                <a16:creationId xmlns:a16="http://schemas.microsoft.com/office/drawing/2014/main" id="{68F2E1C6-19A1-287B-19F3-DEE0346AE9E3}"/>
              </a:ext>
            </a:extLst>
          </p:cNvPr>
          <p:cNvSpPr>
            <a:spLocks noChangeShapeType="1"/>
          </p:cNvSpPr>
          <p:nvPr/>
        </p:nvSpPr>
        <p:spPr bwMode="auto">
          <a:xfrm>
            <a:off x="7464056" y="4245493"/>
            <a:ext cx="9961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43" name="Line 11">
            <a:extLst>
              <a:ext uri="{FF2B5EF4-FFF2-40B4-BE49-F238E27FC236}">
                <a16:creationId xmlns:a16="http://schemas.microsoft.com/office/drawing/2014/main" id="{F1BEFA90-D9E8-5B56-5BE1-BBA5FE990F23}"/>
              </a:ext>
            </a:extLst>
          </p:cNvPr>
          <p:cNvSpPr>
            <a:spLocks noChangeShapeType="1"/>
          </p:cNvSpPr>
          <p:nvPr/>
        </p:nvSpPr>
        <p:spPr bwMode="auto">
          <a:xfrm>
            <a:off x="7464056" y="4664716"/>
            <a:ext cx="9961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44" name="TextBox 243">
            <a:extLst>
              <a:ext uri="{FF2B5EF4-FFF2-40B4-BE49-F238E27FC236}">
                <a16:creationId xmlns:a16="http://schemas.microsoft.com/office/drawing/2014/main" id="{6D22920F-377F-3A31-885C-DEFFEFBA00E1}"/>
              </a:ext>
            </a:extLst>
          </p:cNvPr>
          <p:cNvSpPr txBox="1"/>
          <p:nvPr/>
        </p:nvSpPr>
        <p:spPr>
          <a:xfrm>
            <a:off x="7105360" y="4105737"/>
            <a:ext cx="439544" cy="27699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300</a:t>
            </a:r>
          </a:p>
        </p:txBody>
      </p:sp>
      <p:sp>
        <p:nvSpPr>
          <p:cNvPr id="245" name="TextBox 244">
            <a:extLst>
              <a:ext uri="{FF2B5EF4-FFF2-40B4-BE49-F238E27FC236}">
                <a16:creationId xmlns:a16="http://schemas.microsoft.com/office/drawing/2014/main" id="{6C9987D5-3529-3E72-B396-B1175BF419FE}"/>
              </a:ext>
            </a:extLst>
          </p:cNvPr>
          <p:cNvSpPr txBox="1"/>
          <p:nvPr/>
        </p:nvSpPr>
        <p:spPr>
          <a:xfrm>
            <a:off x="7105369" y="4524769"/>
            <a:ext cx="439544" cy="27699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200</a:t>
            </a:r>
          </a:p>
        </p:txBody>
      </p:sp>
      <p:sp>
        <p:nvSpPr>
          <p:cNvPr id="246" name="Line 11">
            <a:extLst>
              <a:ext uri="{FF2B5EF4-FFF2-40B4-BE49-F238E27FC236}">
                <a16:creationId xmlns:a16="http://schemas.microsoft.com/office/drawing/2014/main" id="{2001AF5C-E711-48DD-7993-F31B7FF8EAE4}"/>
              </a:ext>
            </a:extLst>
          </p:cNvPr>
          <p:cNvSpPr>
            <a:spLocks noChangeShapeType="1"/>
          </p:cNvSpPr>
          <p:nvPr/>
        </p:nvSpPr>
        <p:spPr bwMode="auto">
          <a:xfrm>
            <a:off x="7468814" y="5074790"/>
            <a:ext cx="9961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endParaRPr>
          </a:p>
        </p:txBody>
      </p:sp>
      <p:sp>
        <p:nvSpPr>
          <p:cNvPr id="247" name="TextBox 246">
            <a:extLst>
              <a:ext uri="{FF2B5EF4-FFF2-40B4-BE49-F238E27FC236}">
                <a16:creationId xmlns:a16="http://schemas.microsoft.com/office/drawing/2014/main" id="{1CA81D0D-5513-6187-4471-2155379BE8D2}"/>
              </a:ext>
            </a:extLst>
          </p:cNvPr>
          <p:cNvSpPr txBox="1"/>
          <p:nvPr/>
        </p:nvSpPr>
        <p:spPr>
          <a:xfrm>
            <a:off x="7650401" y="5253845"/>
            <a:ext cx="2549096" cy="276999"/>
          </a:xfrm>
          <a:prstGeom prst="rect">
            <a:avLst/>
          </a:prstGeom>
          <a:noFill/>
        </p:spPr>
        <p:txBody>
          <a:bodyPr wrap="none" rtlCol="0">
            <a:spAutoFit/>
          </a:bodyPr>
          <a:lstStyle/>
          <a:p>
            <a:pPr algn="ctr" rtl="0" fontAlgn="base">
              <a:spcBef>
                <a:spcPct val="0"/>
              </a:spcBef>
              <a:spcAft>
                <a:spcPct val="0"/>
              </a:spcAft>
            </a:pPr>
            <a:r>
              <a:rPr lang="ja-jp" sz="1200">
                <a:solidFill>
                  <a:srgbClr val="363636"/>
                </a:solidFill>
                <a:latin typeface="Arial" panose="020B0604020202020204" pitchFamily="34" charset="0"/>
                <a:cs typeface="Arial" panose="020B0604020202020204" pitchFamily="34" charset="0"/>
              </a:rPr>
              <a:t>投与日数（投与開始22日目）</a:t>
            </a:r>
          </a:p>
        </p:txBody>
      </p:sp>
      <p:sp>
        <p:nvSpPr>
          <p:cNvPr id="248" name="Line 21">
            <a:extLst>
              <a:ext uri="{FF2B5EF4-FFF2-40B4-BE49-F238E27FC236}">
                <a16:creationId xmlns:a16="http://schemas.microsoft.com/office/drawing/2014/main" id="{070AB624-F574-48B1-19A1-A8CD0212304D}"/>
              </a:ext>
            </a:extLst>
          </p:cNvPr>
          <p:cNvSpPr>
            <a:spLocks noChangeShapeType="1"/>
          </p:cNvSpPr>
          <p:nvPr/>
        </p:nvSpPr>
        <p:spPr bwMode="auto">
          <a:xfrm>
            <a:off x="10166581" y="5065539"/>
            <a:ext cx="0" cy="8607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249" name="Line 21">
            <a:extLst>
              <a:ext uri="{FF2B5EF4-FFF2-40B4-BE49-F238E27FC236}">
                <a16:creationId xmlns:a16="http://schemas.microsoft.com/office/drawing/2014/main" id="{4E1EDD48-EA0A-C13B-0D98-AD88F6C1664B}"/>
              </a:ext>
            </a:extLst>
          </p:cNvPr>
          <p:cNvSpPr>
            <a:spLocks noChangeShapeType="1"/>
          </p:cNvSpPr>
          <p:nvPr/>
        </p:nvSpPr>
        <p:spPr bwMode="auto">
          <a:xfrm>
            <a:off x="9516105" y="5065539"/>
            <a:ext cx="0" cy="8607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250" name="Line 21">
            <a:extLst>
              <a:ext uri="{FF2B5EF4-FFF2-40B4-BE49-F238E27FC236}">
                <a16:creationId xmlns:a16="http://schemas.microsoft.com/office/drawing/2014/main" id="{590D8516-EB2B-918B-9185-7B112350B7DD}"/>
              </a:ext>
            </a:extLst>
          </p:cNvPr>
          <p:cNvSpPr>
            <a:spLocks noChangeShapeType="1"/>
          </p:cNvSpPr>
          <p:nvPr/>
        </p:nvSpPr>
        <p:spPr bwMode="auto">
          <a:xfrm>
            <a:off x="8865629" y="5065539"/>
            <a:ext cx="0" cy="8607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251" name="Line 21">
            <a:extLst>
              <a:ext uri="{FF2B5EF4-FFF2-40B4-BE49-F238E27FC236}">
                <a16:creationId xmlns:a16="http://schemas.microsoft.com/office/drawing/2014/main" id="{829EBEB3-10C7-AD78-867A-7E8749EC8942}"/>
              </a:ext>
            </a:extLst>
          </p:cNvPr>
          <p:cNvSpPr>
            <a:spLocks noChangeShapeType="1"/>
          </p:cNvSpPr>
          <p:nvPr/>
        </p:nvSpPr>
        <p:spPr bwMode="auto">
          <a:xfrm>
            <a:off x="8215154" y="5065539"/>
            <a:ext cx="0" cy="8607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252" name="Line 21">
            <a:extLst>
              <a:ext uri="{FF2B5EF4-FFF2-40B4-BE49-F238E27FC236}">
                <a16:creationId xmlns:a16="http://schemas.microsoft.com/office/drawing/2014/main" id="{3D401A6E-6FC8-BC69-FA68-04D9A3F81193}"/>
              </a:ext>
            </a:extLst>
          </p:cNvPr>
          <p:cNvSpPr>
            <a:spLocks noChangeShapeType="1"/>
          </p:cNvSpPr>
          <p:nvPr/>
        </p:nvSpPr>
        <p:spPr bwMode="auto">
          <a:xfrm>
            <a:off x="7564677" y="5065539"/>
            <a:ext cx="0" cy="8607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200">
              <a:solidFill>
                <a:srgbClr val="363636"/>
              </a:solidFill>
              <a:cs typeface="Arial" panose="020B0604020202020204" pitchFamily="34" charset="0"/>
            </a:endParaRPr>
          </a:p>
        </p:txBody>
      </p:sp>
      <p:sp>
        <p:nvSpPr>
          <p:cNvPr id="253" name="TextBox 252">
            <a:extLst>
              <a:ext uri="{FF2B5EF4-FFF2-40B4-BE49-F238E27FC236}">
                <a16:creationId xmlns:a16="http://schemas.microsoft.com/office/drawing/2014/main" id="{B91988F7-23EB-D03C-DC2A-CC73B192D1F9}"/>
              </a:ext>
            </a:extLst>
          </p:cNvPr>
          <p:cNvSpPr txBox="1"/>
          <p:nvPr/>
        </p:nvSpPr>
        <p:spPr>
          <a:xfrm>
            <a:off x="7280046" y="4934843"/>
            <a:ext cx="269626" cy="27699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0</a:t>
            </a:r>
          </a:p>
        </p:txBody>
      </p:sp>
      <p:sp>
        <p:nvSpPr>
          <p:cNvPr id="254" name="TextBox 253">
            <a:extLst>
              <a:ext uri="{FF2B5EF4-FFF2-40B4-BE49-F238E27FC236}">
                <a16:creationId xmlns:a16="http://schemas.microsoft.com/office/drawing/2014/main" id="{B4E36EAE-5086-BE7B-57FA-53EF194E903D}"/>
              </a:ext>
            </a:extLst>
          </p:cNvPr>
          <p:cNvSpPr txBox="1"/>
          <p:nvPr/>
        </p:nvSpPr>
        <p:spPr>
          <a:xfrm>
            <a:off x="10039882" y="5114016"/>
            <a:ext cx="242621" cy="257368"/>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49</a:t>
            </a:r>
          </a:p>
        </p:txBody>
      </p:sp>
      <p:sp>
        <p:nvSpPr>
          <p:cNvPr id="255" name="TextBox 254">
            <a:extLst>
              <a:ext uri="{FF2B5EF4-FFF2-40B4-BE49-F238E27FC236}">
                <a16:creationId xmlns:a16="http://schemas.microsoft.com/office/drawing/2014/main" id="{45813793-DEF9-B910-380F-D301A53C44F2}"/>
              </a:ext>
            </a:extLst>
          </p:cNvPr>
          <p:cNvSpPr txBox="1"/>
          <p:nvPr/>
        </p:nvSpPr>
        <p:spPr>
          <a:xfrm>
            <a:off x="9389405" y="5114016"/>
            <a:ext cx="242621" cy="257368"/>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42</a:t>
            </a:r>
          </a:p>
        </p:txBody>
      </p:sp>
      <p:sp>
        <p:nvSpPr>
          <p:cNvPr id="256" name="TextBox 255">
            <a:extLst>
              <a:ext uri="{FF2B5EF4-FFF2-40B4-BE49-F238E27FC236}">
                <a16:creationId xmlns:a16="http://schemas.microsoft.com/office/drawing/2014/main" id="{F39E0904-D9D9-9487-8498-BA42CBE665AF}"/>
              </a:ext>
            </a:extLst>
          </p:cNvPr>
          <p:cNvSpPr txBox="1"/>
          <p:nvPr/>
        </p:nvSpPr>
        <p:spPr>
          <a:xfrm>
            <a:off x="8738932" y="5114016"/>
            <a:ext cx="242621" cy="257368"/>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35</a:t>
            </a:r>
          </a:p>
        </p:txBody>
      </p:sp>
      <p:sp>
        <p:nvSpPr>
          <p:cNvPr id="257" name="TextBox 256">
            <a:extLst>
              <a:ext uri="{FF2B5EF4-FFF2-40B4-BE49-F238E27FC236}">
                <a16:creationId xmlns:a16="http://schemas.microsoft.com/office/drawing/2014/main" id="{F1E3D7FD-C609-FC34-B8F0-EE27A8EAAA2F}"/>
              </a:ext>
            </a:extLst>
          </p:cNvPr>
          <p:cNvSpPr txBox="1"/>
          <p:nvPr/>
        </p:nvSpPr>
        <p:spPr>
          <a:xfrm>
            <a:off x="8088455" y="5114016"/>
            <a:ext cx="242621" cy="257368"/>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28</a:t>
            </a:r>
          </a:p>
        </p:txBody>
      </p:sp>
      <p:sp>
        <p:nvSpPr>
          <p:cNvPr id="258" name="TextBox 257">
            <a:extLst>
              <a:ext uri="{FF2B5EF4-FFF2-40B4-BE49-F238E27FC236}">
                <a16:creationId xmlns:a16="http://schemas.microsoft.com/office/drawing/2014/main" id="{EB9DF7E4-DE70-C75D-FF17-BCFC231B8FD1}"/>
              </a:ext>
            </a:extLst>
          </p:cNvPr>
          <p:cNvSpPr txBox="1"/>
          <p:nvPr/>
        </p:nvSpPr>
        <p:spPr>
          <a:xfrm>
            <a:off x="7437979" y="5114016"/>
            <a:ext cx="242621" cy="257368"/>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21</a:t>
            </a:r>
          </a:p>
        </p:txBody>
      </p:sp>
      <p:sp>
        <p:nvSpPr>
          <p:cNvPr id="259" name="Graphic 177">
            <a:extLst>
              <a:ext uri="{FF2B5EF4-FFF2-40B4-BE49-F238E27FC236}">
                <a16:creationId xmlns:a16="http://schemas.microsoft.com/office/drawing/2014/main" id="{B6DA8A8A-CAC4-A8A7-4465-B8F0781A00B7}"/>
              </a:ext>
            </a:extLst>
          </p:cNvPr>
          <p:cNvSpPr/>
          <p:nvPr/>
        </p:nvSpPr>
        <p:spPr>
          <a:xfrm>
            <a:off x="7552403" y="3095023"/>
            <a:ext cx="2248421" cy="1620000"/>
          </a:xfrm>
          <a:custGeom>
            <a:avLst/>
            <a:gdLst>
              <a:gd name="connsiteX0" fmla="*/ 0 w 2217464"/>
              <a:gd name="connsiteY0" fmla="*/ 1521983 h 1521983"/>
              <a:gd name="connsiteX1" fmla="*/ 277183 w 2217464"/>
              <a:gd name="connsiteY1" fmla="*/ 1053296 h 1521983"/>
              <a:gd name="connsiteX2" fmla="*/ 645079 w 2217464"/>
              <a:gd name="connsiteY2" fmla="*/ 670278 h 1521983"/>
              <a:gd name="connsiteX3" fmla="*/ 917223 w 2217464"/>
              <a:gd name="connsiteY3" fmla="*/ 498929 h 1521983"/>
              <a:gd name="connsiteX4" fmla="*/ 1280080 w 2217464"/>
              <a:gd name="connsiteY4" fmla="*/ 302381 h 1521983"/>
              <a:gd name="connsiteX5" fmla="*/ 1567345 w 2217464"/>
              <a:gd name="connsiteY5" fmla="*/ 50397 h 1521983"/>
              <a:gd name="connsiteX6" fmla="*/ 1935238 w 2217464"/>
              <a:gd name="connsiteY6" fmla="*/ 0 h 1521983"/>
              <a:gd name="connsiteX7" fmla="*/ 2217464 w 2217464"/>
              <a:gd name="connsiteY7" fmla="*/ 125993 h 1521983"/>
              <a:gd name="connsiteX0" fmla="*/ 0 w 2248421"/>
              <a:gd name="connsiteY0" fmla="*/ 1521983 h 1521983"/>
              <a:gd name="connsiteX1" fmla="*/ 277183 w 2248421"/>
              <a:gd name="connsiteY1" fmla="*/ 1053296 h 1521983"/>
              <a:gd name="connsiteX2" fmla="*/ 645079 w 2248421"/>
              <a:gd name="connsiteY2" fmla="*/ 670278 h 1521983"/>
              <a:gd name="connsiteX3" fmla="*/ 917223 w 2248421"/>
              <a:gd name="connsiteY3" fmla="*/ 498929 h 1521983"/>
              <a:gd name="connsiteX4" fmla="*/ 1280080 w 2248421"/>
              <a:gd name="connsiteY4" fmla="*/ 302381 h 1521983"/>
              <a:gd name="connsiteX5" fmla="*/ 1567345 w 2248421"/>
              <a:gd name="connsiteY5" fmla="*/ 50397 h 1521983"/>
              <a:gd name="connsiteX6" fmla="*/ 1935238 w 2248421"/>
              <a:gd name="connsiteY6" fmla="*/ 0 h 1521983"/>
              <a:gd name="connsiteX7" fmla="*/ 2248421 w 2248421"/>
              <a:gd name="connsiteY7" fmla="*/ 110332 h 1521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48421" h="1521983">
                <a:moveTo>
                  <a:pt x="0" y="1521983"/>
                </a:moveTo>
                <a:lnTo>
                  <a:pt x="277183" y="1053296"/>
                </a:lnTo>
                <a:lnTo>
                  <a:pt x="645079" y="670278"/>
                </a:lnTo>
                <a:lnTo>
                  <a:pt x="917223" y="498929"/>
                </a:lnTo>
                <a:lnTo>
                  <a:pt x="1280080" y="302381"/>
                </a:lnTo>
                <a:lnTo>
                  <a:pt x="1567345" y="50397"/>
                </a:lnTo>
                <a:lnTo>
                  <a:pt x="1935238" y="0"/>
                </a:lnTo>
                <a:cubicBezTo>
                  <a:pt x="2029313" y="41998"/>
                  <a:pt x="2154346" y="68334"/>
                  <a:pt x="2248421" y="110332"/>
                </a:cubicBezTo>
              </a:path>
            </a:pathLst>
          </a:custGeom>
          <a:ln w="12700">
            <a:solidFill>
              <a:srgbClr val="00B050"/>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260" name="Graphic 224">
            <a:extLst>
              <a:ext uri="{FF2B5EF4-FFF2-40B4-BE49-F238E27FC236}">
                <a16:creationId xmlns:a16="http://schemas.microsoft.com/office/drawing/2014/main" id="{8B721877-9985-39B4-2045-01FCDA3B475B}"/>
              </a:ext>
            </a:extLst>
          </p:cNvPr>
          <p:cNvSpPr/>
          <p:nvPr/>
        </p:nvSpPr>
        <p:spPr>
          <a:xfrm>
            <a:off x="7567516" y="3260980"/>
            <a:ext cx="2238472" cy="1423051"/>
          </a:xfrm>
          <a:custGeom>
            <a:avLst/>
            <a:gdLst>
              <a:gd name="connsiteX0" fmla="*/ 0 w 2227541"/>
              <a:gd name="connsiteY0" fmla="*/ 1345591 h 1345590"/>
              <a:gd name="connsiteX1" fmla="*/ 287262 w 2227541"/>
              <a:gd name="connsiteY1" fmla="*/ 892024 h 1345590"/>
              <a:gd name="connsiteX2" fmla="*/ 660199 w 2227541"/>
              <a:gd name="connsiteY2" fmla="*/ 811389 h 1345590"/>
              <a:gd name="connsiteX3" fmla="*/ 942421 w 2227541"/>
              <a:gd name="connsiteY3" fmla="*/ 640040 h 1345590"/>
              <a:gd name="connsiteX4" fmla="*/ 1300235 w 2227541"/>
              <a:gd name="connsiteY4" fmla="*/ 524127 h 1345590"/>
              <a:gd name="connsiteX5" fmla="*/ 2227541 w 2227541"/>
              <a:gd name="connsiteY5" fmla="*/ 10079 h 1345590"/>
              <a:gd name="connsiteX6" fmla="*/ 2222503 w 2227541"/>
              <a:gd name="connsiteY6" fmla="*/ 0 h 1345590"/>
              <a:gd name="connsiteX0" fmla="*/ 0 w 2227541"/>
              <a:gd name="connsiteY0" fmla="*/ 1345591 h 1345591"/>
              <a:gd name="connsiteX1" fmla="*/ 287262 w 2227541"/>
              <a:gd name="connsiteY1" fmla="*/ 892024 h 1345591"/>
              <a:gd name="connsiteX2" fmla="*/ 660199 w 2227541"/>
              <a:gd name="connsiteY2" fmla="*/ 811389 h 1345591"/>
              <a:gd name="connsiteX3" fmla="*/ 942421 w 2227541"/>
              <a:gd name="connsiteY3" fmla="*/ 640040 h 1345591"/>
              <a:gd name="connsiteX4" fmla="*/ 1278804 w 2227541"/>
              <a:gd name="connsiteY4" fmla="*/ 535538 h 1345591"/>
              <a:gd name="connsiteX5" fmla="*/ 2227541 w 2227541"/>
              <a:gd name="connsiteY5" fmla="*/ 10079 h 1345591"/>
              <a:gd name="connsiteX6" fmla="*/ 2222503 w 2227541"/>
              <a:gd name="connsiteY6" fmla="*/ 0 h 1345591"/>
              <a:gd name="connsiteX0" fmla="*/ 0 w 2222503"/>
              <a:gd name="connsiteY0" fmla="*/ 1345591 h 1345591"/>
              <a:gd name="connsiteX1" fmla="*/ 287262 w 2222503"/>
              <a:gd name="connsiteY1" fmla="*/ 892024 h 1345591"/>
              <a:gd name="connsiteX2" fmla="*/ 660199 w 2222503"/>
              <a:gd name="connsiteY2" fmla="*/ 811389 h 1345591"/>
              <a:gd name="connsiteX3" fmla="*/ 942421 w 2222503"/>
              <a:gd name="connsiteY3" fmla="*/ 640040 h 1345591"/>
              <a:gd name="connsiteX4" fmla="*/ 1278804 w 2222503"/>
              <a:gd name="connsiteY4" fmla="*/ 535538 h 1345591"/>
              <a:gd name="connsiteX5" fmla="*/ 2175154 w 2222503"/>
              <a:gd name="connsiteY5" fmla="*/ 3234 h 1345591"/>
              <a:gd name="connsiteX6" fmla="*/ 2222503 w 2222503"/>
              <a:gd name="connsiteY6" fmla="*/ 0 h 1345591"/>
              <a:gd name="connsiteX0" fmla="*/ 0 w 2175154"/>
              <a:gd name="connsiteY0" fmla="*/ 1342357 h 1342357"/>
              <a:gd name="connsiteX1" fmla="*/ 287262 w 2175154"/>
              <a:gd name="connsiteY1" fmla="*/ 888790 h 1342357"/>
              <a:gd name="connsiteX2" fmla="*/ 660199 w 2175154"/>
              <a:gd name="connsiteY2" fmla="*/ 808155 h 1342357"/>
              <a:gd name="connsiteX3" fmla="*/ 942421 w 2175154"/>
              <a:gd name="connsiteY3" fmla="*/ 636806 h 1342357"/>
              <a:gd name="connsiteX4" fmla="*/ 1278804 w 2175154"/>
              <a:gd name="connsiteY4" fmla="*/ 532304 h 1342357"/>
              <a:gd name="connsiteX5" fmla="*/ 2175154 w 2175154"/>
              <a:gd name="connsiteY5" fmla="*/ 0 h 1342357"/>
              <a:gd name="connsiteX0" fmla="*/ 0 w 2220221"/>
              <a:gd name="connsiteY0" fmla="*/ 1358293 h 1358293"/>
              <a:gd name="connsiteX1" fmla="*/ 287262 w 2220221"/>
              <a:gd name="connsiteY1" fmla="*/ 904726 h 1358293"/>
              <a:gd name="connsiteX2" fmla="*/ 660199 w 2220221"/>
              <a:gd name="connsiteY2" fmla="*/ 824091 h 1358293"/>
              <a:gd name="connsiteX3" fmla="*/ 942421 w 2220221"/>
              <a:gd name="connsiteY3" fmla="*/ 652742 h 1358293"/>
              <a:gd name="connsiteX4" fmla="*/ 1278804 w 2220221"/>
              <a:gd name="connsiteY4" fmla="*/ 548240 h 1358293"/>
              <a:gd name="connsiteX5" fmla="*/ 2220221 w 2220221"/>
              <a:gd name="connsiteY5" fmla="*/ 0 h 1358293"/>
              <a:gd name="connsiteX0" fmla="*/ 0 w 2229709"/>
              <a:gd name="connsiteY0" fmla="*/ 1360569 h 1360569"/>
              <a:gd name="connsiteX1" fmla="*/ 287262 w 2229709"/>
              <a:gd name="connsiteY1" fmla="*/ 907002 h 1360569"/>
              <a:gd name="connsiteX2" fmla="*/ 660199 w 2229709"/>
              <a:gd name="connsiteY2" fmla="*/ 826367 h 1360569"/>
              <a:gd name="connsiteX3" fmla="*/ 942421 w 2229709"/>
              <a:gd name="connsiteY3" fmla="*/ 655018 h 1360569"/>
              <a:gd name="connsiteX4" fmla="*/ 1278804 w 2229709"/>
              <a:gd name="connsiteY4" fmla="*/ 550516 h 1360569"/>
              <a:gd name="connsiteX5" fmla="*/ 2229709 w 2229709"/>
              <a:gd name="connsiteY5" fmla="*/ 0 h 1360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29709" h="1360569">
                <a:moveTo>
                  <a:pt x="0" y="1360569"/>
                </a:moveTo>
                <a:lnTo>
                  <a:pt x="287262" y="907002"/>
                </a:lnTo>
                <a:lnTo>
                  <a:pt x="660199" y="826367"/>
                </a:lnTo>
                <a:lnTo>
                  <a:pt x="942421" y="655018"/>
                </a:lnTo>
                <a:lnTo>
                  <a:pt x="1278804" y="550516"/>
                </a:lnTo>
                <a:cubicBezTo>
                  <a:pt x="1577587" y="373081"/>
                  <a:pt x="1930926" y="177435"/>
                  <a:pt x="2229709" y="0"/>
                </a:cubicBezTo>
              </a:path>
            </a:pathLst>
          </a:custGeom>
          <a:ln w="1270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261" name="Isosceles Triangle 260">
            <a:extLst>
              <a:ext uri="{FF2B5EF4-FFF2-40B4-BE49-F238E27FC236}">
                <a16:creationId xmlns:a16="http://schemas.microsoft.com/office/drawing/2014/main" id="{4D7C9198-68FC-B68A-2291-CFEFA50E016E}"/>
              </a:ext>
            </a:extLst>
          </p:cNvPr>
          <p:cNvSpPr>
            <a:spLocks noChangeAspect="1"/>
          </p:cNvSpPr>
          <p:nvPr/>
        </p:nvSpPr>
        <p:spPr>
          <a:xfrm rot="10800000">
            <a:off x="7511976" y="4613378"/>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262" name="Graphic 289">
            <a:extLst>
              <a:ext uri="{FF2B5EF4-FFF2-40B4-BE49-F238E27FC236}">
                <a16:creationId xmlns:a16="http://schemas.microsoft.com/office/drawing/2014/main" id="{F8CC3D1E-E598-A8C7-CB7F-2D1279A47521}"/>
              </a:ext>
            </a:extLst>
          </p:cNvPr>
          <p:cNvSpPr/>
          <p:nvPr/>
        </p:nvSpPr>
        <p:spPr>
          <a:xfrm>
            <a:off x="7564426" y="3674525"/>
            <a:ext cx="2232000" cy="1008000"/>
          </a:xfrm>
          <a:custGeom>
            <a:avLst/>
            <a:gdLst>
              <a:gd name="connsiteX0" fmla="*/ 2222500 w 2222500"/>
              <a:gd name="connsiteY0" fmla="*/ 0 h 982742"/>
              <a:gd name="connsiteX1" fmla="*/ 1945313 w 2222500"/>
              <a:gd name="connsiteY1" fmla="*/ 100794 h 982742"/>
              <a:gd name="connsiteX2" fmla="*/ 1557265 w 2222500"/>
              <a:gd name="connsiteY2" fmla="*/ 221746 h 982742"/>
              <a:gd name="connsiteX3" fmla="*/ 1290155 w 2222500"/>
              <a:gd name="connsiteY3" fmla="*/ 282222 h 982742"/>
              <a:gd name="connsiteX4" fmla="*/ 927302 w 2222500"/>
              <a:gd name="connsiteY4" fmla="*/ 377976 h 982742"/>
              <a:gd name="connsiteX5" fmla="*/ 645079 w 2222500"/>
              <a:gd name="connsiteY5" fmla="*/ 675318 h 982742"/>
              <a:gd name="connsiteX6" fmla="*/ 282222 w 2222500"/>
              <a:gd name="connsiteY6" fmla="*/ 695477 h 982742"/>
              <a:gd name="connsiteX7" fmla="*/ 0 w 2222500"/>
              <a:gd name="connsiteY7" fmla="*/ 982743 h 982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22500" h="982742">
                <a:moveTo>
                  <a:pt x="2222500" y="0"/>
                </a:moveTo>
                <a:lnTo>
                  <a:pt x="1945313" y="100794"/>
                </a:lnTo>
                <a:lnTo>
                  <a:pt x="1557265" y="221746"/>
                </a:lnTo>
                <a:lnTo>
                  <a:pt x="1290155" y="282222"/>
                </a:lnTo>
                <a:lnTo>
                  <a:pt x="927302" y="377976"/>
                </a:lnTo>
                <a:lnTo>
                  <a:pt x="645079" y="675318"/>
                </a:lnTo>
                <a:lnTo>
                  <a:pt x="282222" y="695477"/>
                </a:lnTo>
                <a:lnTo>
                  <a:pt x="0" y="982743"/>
                </a:lnTo>
              </a:path>
            </a:pathLst>
          </a:custGeom>
          <a:ln w="127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263" name="Rectangle 262">
            <a:extLst>
              <a:ext uri="{FF2B5EF4-FFF2-40B4-BE49-F238E27FC236}">
                <a16:creationId xmlns:a16="http://schemas.microsoft.com/office/drawing/2014/main" id="{6A89B0F3-0C0A-12D2-8D44-00481A791C68}"/>
              </a:ext>
            </a:extLst>
          </p:cNvPr>
          <p:cNvSpPr>
            <a:spLocks noChangeAspect="1"/>
          </p:cNvSpPr>
          <p:nvPr/>
        </p:nvSpPr>
        <p:spPr>
          <a:xfrm>
            <a:off x="7531363" y="4643055"/>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cxnSp>
        <p:nvCxnSpPr>
          <p:cNvPr id="269" name="Straight Connector 268">
            <a:extLst>
              <a:ext uri="{FF2B5EF4-FFF2-40B4-BE49-F238E27FC236}">
                <a16:creationId xmlns:a16="http://schemas.microsoft.com/office/drawing/2014/main" id="{2DF11A48-6F5A-BF45-4152-D9257C0FEACB}"/>
              </a:ext>
            </a:extLst>
          </p:cNvPr>
          <p:cNvCxnSpPr/>
          <p:nvPr/>
        </p:nvCxnSpPr>
        <p:spPr>
          <a:xfrm>
            <a:off x="7541547" y="4673685"/>
            <a:ext cx="2681416" cy="0"/>
          </a:xfrm>
          <a:prstGeom prst="line">
            <a:avLst/>
          </a:prstGeom>
          <a:ln>
            <a:solidFill>
              <a:srgbClr val="363636"/>
            </a:solidFill>
            <a:prstDash val="sysDash"/>
          </a:ln>
        </p:spPr>
        <p:style>
          <a:lnRef idx="1">
            <a:schemeClr val="accent1"/>
          </a:lnRef>
          <a:fillRef idx="0">
            <a:schemeClr val="accent1"/>
          </a:fillRef>
          <a:effectRef idx="0">
            <a:schemeClr val="accent1"/>
          </a:effectRef>
          <a:fontRef idx="minor">
            <a:schemeClr val="tx1"/>
          </a:fontRef>
        </p:style>
      </p:cxnSp>
      <p:sp>
        <p:nvSpPr>
          <p:cNvPr id="270" name="TextBox 269">
            <a:extLst>
              <a:ext uri="{FF2B5EF4-FFF2-40B4-BE49-F238E27FC236}">
                <a16:creationId xmlns:a16="http://schemas.microsoft.com/office/drawing/2014/main" id="{28B6290C-1A20-A591-150D-35B75AAD41F7}"/>
              </a:ext>
            </a:extLst>
          </p:cNvPr>
          <p:cNvSpPr txBox="1"/>
          <p:nvPr/>
        </p:nvSpPr>
        <p:spPr>
          <a:xfrm>
            <a:off x="7105360" y="2444554"/>
            <a:ext cx="439544" cy="276999"/>
          </a:xfrm>
          <a:prstGeom prst="rect">
            <a:avLst/>
          </a:prstGeom>
          <a:noFill/>
        </p:spPr>
        <p:txBody>
          <a:bodyPr wrap="none" rtlCol="0" anchor="ctr" anchorCtr="0">
            <a:spAutoFit/>
          </a:bodyPr>
          <a:lstStyle/>
          <a:p>
            <a:pPr algn="r" rtl="0"/>
            <a:r>
              <a:rPr lang="ja-jp" sz="1200">
                <a:solidFill>
                  <a:srgbClr val="363636"/>
                </a:solidFill>
                <a:cs typeface="Arial" panose="020B0604020202020204" pitchFamily="34" charset="0"/>
              </a:rPr>
              <a:t>700</a:t>
            </a:r>
          </a:p>
        </p:txBody>
      </p:sp>
      <p:grpSp>
        <p:nvGrpSpPr>
          <p:cNvPr id="272" name="Group 271">
            <a:extLst>
              <a:ext uri="{FF2B5EF4-FFF2-40B4-BE49-F238E27FC236}">
                <a16:creationId xmlns:a16="http://schemas.microsoft.com/office/drawing/2014/main" id="{6B66EAFC-8BA9-FBBA-8254-8149C691D54F}"/>
              </a:ext>
            </a:extLst>
          </p:cNvPr>
          <p:cNvGrpSpPr/>
          <p:nvPr/>
        </p:nvGrpSpPr>
        <p:grpSpPr>
          <a:xfrm>
            <a:off x="9761198" y="3062008"/>
            <a:ext cx="82550" cy="316183"/>
            <a:chOff x="5151522" y="2930676"/>
            <a:chExt cx="82550" cy="382308"/>
          </a:xfrm>
        </p:grpSpPr>
        <p:cxnSp>
          <p:nvCxnSpPr>
            <p:cNvPr id="297" name="Straight Connector 296">
              <a:extLst>
                <a:ext uri="{FF2B5EF4-FFF2-40B4-BE49-F238E27FC236}">
                  <a16:creationId xmlns:a16="http://schemas.microsoft.com/office/drawing/2014/main" id="{643FFEB7-52A6-D0A3-EC90-ECE87D365095}"/>
                </a:ext>
              </a:extLst>
            </p:cNvPr>
            <p:cNvCxnSpPr>
              <a:cxnSpLocks/>
            </p:cNvCxnSpPr>
            <p:nvPr/>
          </p:nvCxnSpPr>
          <p:spPr>
            <a:xfrm>
              <a:off x="5151522" y="2932822"/>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a:extLst>
                <a:ext uri="{FF2B5EF4-FFF2-40B4-BE49-F238E27FC236}">
                  <a16:creationId xmlns:a16="http://schemas.microsoft.com/office/drawing/2014/main" id="{694C9847-B3D5-1587-7E14-5D72E9F1E5DD}"/>
                </a:ext>
              </a:extLst>
            </p:cNvPr>
            <p:cNvCxnSpPr>
              <a:cxnSpLocks/>
            </p:cNvCxnSpPr>
            <p:nvPr/>
          </p:nvCxnSpPr>
          <p:spPr>
            <a:xfrm>
              <a:off x="5151522" y="3312984"/>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a:extLst>
                <a:ext uri="{FF2B5EF4-FFF2-40B4-BE49-F238E27FC236}">
                  <a16:creationId xmlns:a16="http://schemas.microsoft.com/office/drawing/2014/main" id="{9E25360E-6D9C-0C8A-4D60-2B668B7E25FB}"/>
                </a:ext>
              </a:extLst>
            </p:cNvPr>
            <p:cNvCxnSpPr>
              <a:cxnSpLocks/>
            </p:cNvCxnSpPr>
            <p:nvPr/>
          </p:nvCxnSpPr>
          <p:spPr>
            <a:xfrm rot="5400000">
              <a:off x="5003290" y="3120184"/>
              <a:ext cx="379015"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273" name="Group 272">
            <a:extLst>
              <a:ext uri="{FF2B5EF4-FFF2-40B4-BE49-F238E27FC236}">
                <a16:creationId xmlns:a16="http://schemas.microsoft.com/office/drawing/2014/main" id="{82B4C02C-C21D-BBF3-85B9-F2CBB6EF0A50}"/>
              </a:ext>
            </a:extLst>
          </p:cNvPr>
          <p:cNvGrpSpPr/>
          <p:nvPr/>
        </p:nvGrpSpPr>
        <p:grpSpPr>
          <a:xfrm>
            <a:off x="9474943" y="2935445"/>
            <a:ext cx="82550" cy="360000"/>
            <a:chOff x="5189623" y="3037239"/>
            <a:chExt cx="82550" cy="391761"/>
          </a:xfrm>
        </p:grpSpPr>
        <p:cxnSp>
          <p:nvCxnSpPr>
            <p:cNvPr id="294" name="Straight Connector 293">
              <a:extLst>
                <a:ext uri="{FF2B5EF4-FFF2-40B4-BE49-F238E27FC236}">
                  <a16:creationId xmlns:a16="http://schemas.microsoft.com/office/drawing/2014/main" id="{A5BC4464-28A8-0627-721F-D6A62F8D07B9}"/>
                </a:ext>
              </a:extLst>
            </p:cNvPr>
            <p:cNvCxnSpPr>
              <a:cxnSpLocks/>
            </p:cNvCxnSpPr>
            <p:nvPr/>
          </p:nvCxnSpPr>
          <p:spPr>
            <a:xfrm>
              <a:off x="5189623" y="3037239"/>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95" name="Straight Connector 294">
              <a:extLst>
                <a:ext uri="{FF2B5EF4-FFF2-40B4-BE49-F238E27FC236}">
                  <a16:creationId xmlns:a16="http://schemas.microsoft.com/office/drawing/2014/main" id="{A520B14F-ED0C-832E-2B0F-0BD1BABB4627}"/>
                </a:ext>
              </a:extLst>
            </p:cNvPr>
            <p:cNvCxnSpPr>
              <a:cxnSpLocks/>
            </p:cNvCxnSpPr>
            <p:nvPr/>
          </p:nvCxnSpPr>
          <p:spPr>
            <a:xfrm>
              <a:off x="5189623" y="3429000"/>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96" name="Straight Connector 295">
              <a:extLst>
                <a:ext uri="{FF2B5EF4-FFF2-40B4-BE49-F238E27FC236}">
                  <a16:creationId xmlns:a16="http://schemas.microsoft.com/office/drawing/2014/main" id="{74CEED5D-677B-9EBC-1DF1-1BFCE652E142}"/>
                </a:ext>
              </a:extLst>
            </p:cNvPr>
            <p:cNvCxnSpPr>
              <a:cxnSpLocks/>
            </p:cNvCxnSpPr>
            <p:nvPr/>
          </p:nvCxnSpPr>
          <p:spPr>
            <a:xfrm rot="5400000">
              <a:off x="5041391" y="3230747"/>
              <a:ext cx="379015"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274" name="Group 273">
            <a:extLst>
              <a:ext uri="{FF2B5EF4-FFF2-40B4-BE49-F238E27FC236}">
                <a16:creationId xmlns:a16="http://schemas.microsoft.com/office/drawing/2014/main" id="{402EDD98-2ABB-774B-1888-F9D264518E9B}"/>
              </a:ext>
            </a:extLst>
          </p:cNvPr>
          <p:cNvGrpSpPr/>
          <p:nvPr/>
        </p:nvGrpSpPr>
        <p:grpSpPr>
          <a:xfrm>
            <a:off x="9098364" y="3009658"/>
            <a:ext cx="82550" cy="396000"/>
            <a:chOff x="5194384" y="3037239"/>
            <a:chExt cx="82550" cy="391761"/>
          </a:xfrm>
        </p:grpSpPr>
        <p:cxnSp>
          <p:nvCxnSpPr>
            <p:cNvPr id="291" name="Straight Connector 290">
              <a:extLst>
                <a:ext uri="{FF2B5EF4-FFF2-40B4-BE49-F238E27FC236}">
                  <a16:creationId xmlns:a16="http://schemas.microsoft.com/office/drawing/2014/main" id="{5077E8B3-E4B5-18E4-F5CB-6407D156E13E}"/>
                </a:ext>
              </a:extLst>
            </p:cNvPr>
            <p:cNvCxnSpPr>
              <a:cxnSpLocks/>
            </p:cNvCxnSpPr>
            <p:nvPr/>
          </p:nvCxnSpPr>
          <p:spPr>
            <a:xfrm>
              <a:off x="5194384" y="3037239"/>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a:extLst>
                <a:ext uri="{FF2B5EF4-FFF2-40B4-BE49-F238E27FC236}">
                  <a16:creationId xmlns:a16="http://schemas.microsoft.com/office/drawing/2014/main" id="{706FD18B-7A8A-2954-40D0-6D677A2274EB}"/>
                </a:ext>
              </a:extLst>
            </p:cNvPr>
            <p:cNvCxnSpPr>
              <a:cxnSpLocks/>
            </p:cNvCxnSpPr>
            <p:nvPr/>
          </p:nvCxnSpPr>
          <p:spPr>
            <a:xfrm>
              <a:off x="5194384" y="3429000"/>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93" name="Straight Connector 292">
              <a:extLst>
                <a:ext uri="{FF2B5EF4-FFF2-40B4-BE49-F238E27FC236}">
                  <a16:creationId xmlns:a16="http://schemas.microsoft.com/office/drawing/2014/main" id="{5B7D5BA1-0BE8-5BD2-5658-FD2048769C74}"/>
                </a:ext>
              </a:extLst>
            </p:cNvPr>
            <p:cNvCxnSpPr>
              <a:cxnSpLocks/>
            </p:cNvCxnSpPr>
            <p:nvPr/>
          </p:nvCxnSpPr>
          <p:spPr>
            <a:xfrm rot="5400000">
              <a:off x="5046152" y="3230746"/>
              <a:ext cx="379015"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275" name="Group 274">
            <a:extLst>
              <a:ext uri="{FF2B5EF4-FFF2-40B4-BE49-F238E27FC236}">
                <a16:creationId xmlns:a16="http://schemas.microsoft.com/office/drawing/2014/main" id="{40B6780A-E04E-3B13-206A-13B5A1E5F9C7}"/>
              </a:ext>
            </a:extLst>
          </p:cNvPr>
          <p:cNvGrpSpPr/>
          <p:nvPr/>
        </p:nvGrpSpPr>
        <p:grpSpPr>
          <a:xfrm>
            <a:off x="8827090" y="3276628"/>
            <a:ext cx="82550" cy="396000"/>
            <a:chOff x="5151522" y="3037239"/>
            <a:chExt cx="82550" cy="391761"/>
          </a:xfrm>
        </p:grpSpPr>
        <p:cxnSp>
          <p:nvCxnSpPr>
            <p:cNvPr id="288" name="Straight Connector 287">
              <a:extLst>
                <a:ext uri="{FF2B5EF4-FFF2-40B4-BE49-F238E27FC236}">
                  <a16:creationId xmlns:a16="http://schemas.microsoft.com/office/drawing/2014/main" id="{C94C86D2-30F6-7079-AC12-F9800F9F7D2A}"/>
                </a:ext>
              </a:extLst>
            </p:cNvPr>
            <p:cNvCxnSpPr>
              <a:cxnSpLocks/>
            </p:cNvCxnSpPr>
            <p:nvPr/>
          </p:nvCxnSpPr>
          <p:spPr>
            <a:xfrm>
              <a:off x="5151522" y="3037239"/>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a:extLst>
                <a:ext uri="{FF2B5EF4-FFF2-40B4-BE49-F238E27FC236}">
                  <a16:creationId xmlns:a16="http://schemas.microsoft.com/office/drawing/2014/main" id="{FA51B562-2CB1-6088-841D-233132218192}"/>
                </a:ext>
              </a:extLst>
            </p:cNvPr>
            <p:cNvCxnSpPr>
              <a:cxnSpLocks/>
            </p:cNvCxnSpPr>
            <p:nvPr/>
          </p:nvCxnSpPr>
          <p:spPr>
            <a:xfrm>
              <a:off x="5151522" y="3429000"/>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90" name="Straight Connector 289">
              <a:extLst>
                <a:ext uri="{FF2B5EF4-FFF2-40B4-BE49-F238E27FC236}">
                  <a16:creationId xmlns:a16="http://schemas.microsoft.com/office/drawing/2014/main" id="{712853D6-4EFA-195A-854E-485D046F7D8F}"/>
                </a:ext>
              </a:extLst>
            </p:cNvPr>
            <p:cNvCxnSpPr>
              <a:cxnSpLocks/>
            </p:cNvCxnSpPr>
            <p:nvPr/>
          </p:nvCxnSpPr>
          <p:spPr>
            <a:xfrm rot="5400000">
              <a:off x="5003290" y="3230746"/>
              <a:ext cx="379015"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276" name="Group 275">
            <a:extLst>
              <a:ext uri="{FF2B5EF4-FFF2-40B4-BE49-F238E27FC236}">
                <a16:creationId xmlns:a16="http://schemas.microsoft.com/office/drawing/2014/main" id="{21BF3109-0BE4-9027-C257-47C953CC62AE}"/>
              </a:ext>
            </a:extLst>
          </p:cNvPr>
          <p:cNvGrpSpPr/>
          <p:nvPr/>
        </p:nvGrpSpPr>
        <p:grpSpPr>
          <a:xfrm>
            <a:off x="8445671" y="3494434"/>
            <a:ext cx="82550" cy="288000"/>
            <a:chOff x="5177716" y="3037239"/>
            <a:chExt cx="82550" cy="391761"/>
          </a:xfrm>
        </p:grpSpPr>
        <p:cxnSp>
          <p:nvCxnSpPr>
            <p:cNvPr id="285" name="Straight Connector 284">
              <a:extLst>
                <a:ext uri="{FF2B5EF4-FFF2-40B4-BE49-F238E27FC236}">
                  <a16:creationId xmlns:a16="http://schemas.microsoft.com/office/drawing/2014/main" id="{2D44CBCD-1991-4F2B-2F6F-2F67370CF5F6}"/>
                </a:ext>
              </a:extLst>
            </p:cNvPr>
            <p:cNvCxnSpPr>
              <a:cxnSpLocks/>
            </p:cNvCxnSpPr>
            <p:nvPr/>
          </p:nvCxnSpPr>
          <p:spPr>
            <a:xfrm>
              <a:off x="5177716" y="3037239"/>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86" name="Straight Connector 285">
              <a:extLst>
                <a:ext uri="{FF2B5EF4-FFF2-40B4-BE49-F238E27FC236}">
                  <a16:creationId xmlns:a16="http://schemas.microsoft.com/office/drawing/2014/main" id="{6A7E155C-F5A1-600E-2F82-E7CF10645DDF}"/>
                </a:ext>
              </a:extLst>
            </p:cNvPr>
            <p:cNvCxnSpPr>
              <a:cxnSpLocks/>
            </p:cNvCxnSpPr>
            <p:nvPr/>
          </p:nvCxnSpPr>
          <p:spPr>
            <a:xfrm>
              <a:off x="5177716" y="3429000"/>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87" name="Straight Connector 286">
              <a:extLst>
                <a:ext uri="{FF2B5EF4-FFF2-40B4-BE49-F238E27FC236}">
                  <a16:creationId xmlns:a16="http://schemas.microsoft.com/office/drawing/2014/main" id="{94813738-27EC-4121-04CC-18EFA8D75C5A}"/>
                </a:ext>
              </a:extLst>
            </p:cNvPr>
            <p:cNvCxnSpPr>
              <a:cxnSpLocks/>
            </p:cNvCxnSpPr>
            <p:nvPr/>
          </p:nvCxnSpPr>
          <p:spPr>
            <a:xfrm rot="5400000">
              <a:off x="5029484" y="3230746"/>
              <a:ext cx="379015"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277" name="Group 276">
            <a:extLst>
              <a:ext uri="{FF2B5EF4-FFF2-40B4-BE49-F238E27FC236}">
                <a16:creationId xmlns:a16="http://schemas.microsoft.com/office/drawing/2014/main" id="{48757796-35D5-0489-005D-158E19E62154}"/>
              </a:ext>
            </a:extLst>
          </p:cNvPr>
          <p:cNvGrpSpPr/>
          <p:nvPr/>
        </p:nvGrpSpPr>
        <p:grpSpPr>
          <a:xfrm>
            <a:off x="8176277" y="3660784"/>
            <a:ext cx="82550" cy="288013"/>
            <a:chOff x="5194386" y="2995132"/>
            <a:chExt cx="82550" cy="391782"/>
          </a:xfrm>
        </p:grpSpPr>
        <p:cxnSp>
          <p:nvCxnSpPr>
            <p:cNvPr id="282" name="Straight Connector 281">
              <a:extLst>
                <a:ext uri="{FF2B5EF4-FFF2-40B4-BE49-F238E27FC236}">
                  <a16:creationId xmlns:a16="http://schemas.microsoft.com/office/drawing/2014/main" id="{3DFDF819-480E-DABA-F6F1-B447E8563DE0}"/>
                </a:ext>
              </a:extLst>
            </p:cNvPr>
            <p:cNvCxnSpPr>
              <a:cxnSpLocks/>
            </p:cNvCxnSpPr>
            <p:nvPr/>
          </p:nvCxnSpPr>
          <p:spPr>
            <a:xfrm>
              <a:off x="5194386" y="2995132"/>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a:extLst>
                <a:ext uri="{FF2B5EF4-FFF2-40B4-BE49-F238E27FC236}">
                  <a16:creationId xmlns:a16="http://schemas.microsoft.com/office/drawing/2014/main" id="{8973FC33-CE41-24A0-C7F0-7800E99B40F7}"/>
                </a:ext>
              </a:extLst>
            </p:cNvPr>
            <p:cNvCxnSpPr>
              <a:cxnSpLocks/>
            </p:cNvCxnSpPr>
            <p:nvPr/>
          </p:nvCxnSpPr>
          <p:spPr>
            <a:xfrm>
              <a:off x="5194386" y="3386914"/>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84" name="Straight Connector 283">
              <a:extLst>
                <a:ext uri="{FF2B5EF4-FFF2-40B4-BE49-F238E27FC236}">
                  <a16:creationId xmlns:a16="http://schemas.microsoft.com/office/drawing/2014/main" id="{53DC48C9-6C52-7D53-EF8C-504973B0FD8A}"/>
                </a:ext>
              </a:extLst>
            </p:cNvPr>
            <p:cNvCxnSpPr>
              <a:cxnSpLocks/>
            </p:cNvCxnSpPr>
            <p:nvPr/>
          </p:nvCxnSpPr>
          <p:spPr>
            <a:xfrm rot="5400000">
              <a:off x="5046154" y="3188657"/>
              <a:ext cx="379015"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278" name="Group 277">
            <a:extLst>
              <a:ext uri="{FF2B5EF4-FFF2-40B4-BE49-F238E27FC236}">
                <a16:creationId xmlns:a16="http://schemas.microsoft.com/office/drawing/2014/main" id="{4B3738D9-1372-7FBB-20DC-C0790F2B5A41}"/>
              </a:ext>
            </a:extLst>
          </p:cNvPr>
          <p:cNvGrpSpPr/>
          <p:nvPr/>
        </p:nvGrpSpPr>
        <p:grpSpPr>
          <a:xfrm>
            <a:off x="7794869" y="4097525"/>
            <a:ext cx="82550" cy="180000"/>
            <a:chOff x="5192004" y="3037239"/>
            <a:chExt cx="82550" cy="391761"/>
          </a:xfrm>
        </p:grpSpPr>
        <p:cxnSp>
          <p:nvCxnSpPr>
            <p:cNvPr id="279" name="Straight Connector 278">
              <a:extLst>
                <a:ext uri="{FF2B5EF4-FFF2-40B4-BE49-F238E27FC236}">
                  <a16:creationId xmlns:a16="http://schemas.microsoft.com/office/drawing/2014/main" id="{43436A51-D503-B056-66B4-9CD1AE943707}"/>
                </a:ext>
              </a:extLst>
            </p:cNvPr>
            <p:cNvCxnSpPr>
              <a:cxnSpLocks/>
            </p:cNvCxnSpPr>
            <p:nvPr/>
          </p:nvCxnSpPr>
          <p:spPr>
            <a:xfrm>
              <a:off x="5192004" y="3037239"/>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80" name="Straight Connector 279">
              <a:extLst>
                <a:ext uri="{FF2B5EF4-FFF2-40B4-BE49-F238E27FC236}">
                  <a16:creationId xmlns:a16="http://schemas.microsoft.com/office/drawing/2014/main" id="{273371A0-9188-733F-E9BF-22DB4B91BD74}"/>
                </a:ext>
              </a:extLst>
            </p:cNvPr>
            <p:cNvCxnSpPr>
              <a:cxnSpLocks/>
            </p:cNvCxnSpPr>
            <p:nvPr/>
          </p:nvCxnSpPr>
          <p:spPr>
            <a:xfrm>
              <a:off x="5192004" y="3429000"/>
              <a:ext cx="82550"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81" name="Straight Connector 280">
              <a:extLst>
                <a:ext uri="{FF2B5EF4-FFF2-40B4-BE49-F238E27FC236}">
                  <a16:creationId xmlns:a16="http://schemas.microsoft.com/office/drawing/2014/main" id="{248BD52F-AFB1-5476-5BE2-DF300AAE06F2}"/>
                </a:ext>
              </a:extLst>
            </p:cNvPr>
            <p:cNvCxnSpPr>
              <a:cxnSpLocks/>
            </p:cNvCxnSpPr>
            <p:nvPr/>
          </p:nvCxnSpPr>
          <p:spPr>
            <a:xfrm rot="5400000">
              <a:off x="5043772" y="3230745"/>
              <a:ext cx="379016" cy="0"/>
            </a:xfrm>
            <a:prstGeom prst="line">
              <a:avLst/>
            </a:prstGeom>
            <a:ln w="12700">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301" name="Oval 300">
            <a:extLst>
              <a:ext uri="{FF2B5EF4-FFF2-40B4-BE49-F238E27FC236}">
                <a16:creationId xmlns:a16="http://schemas.microsoft.com/office/drawing/2014/main" id="{D853C59D-554E-5F48-1FF3-1D5CD54B89F4}"/>
              </a:ext>
            </a:extLst>
          </p:cNvPr>
          <p:cNvSpPr>
            <a:spLocks noChangeAspect="1"/>
          </p:cNvSpPr>
          <p:nvPr/>
        </p:nvSpPr>
        <p:spPr>
          <a:xfrm>
            <a:off x="9766473" y="3234158"/>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grpSp>
        <p:nvGrpSpPr>
          <p:cNvPr id="302" name="Group 301">
            <a:extLst>
              <a:ext uri="{FF2B5EF4-FFF2-40B4-BE49-F238E27FC236}">
                <a16:creationId xmlns:a16="http://schemas.microsoft.com/office/drawing/2014/main" id="{89F2A762-459B-3926-C733-52ACD60CCC10}"/>
              </a:ext>
            </a:extLst>
          </p:cNvPr>
          <p:cNvGrpSpPr/>
          <p:nvPr/>
        </p:nvGrpSpPr>
        <p:grpSpPr>
          <a:xfrm>
            <a:off x="9474943" y="3184126"/>
            <a:ext cx="82550" cy="393763"/>
            <a:chOff x="5184860" y="3034883"/>
            <a:chExt cx="82550" cy="389548"/>
          </a:xfrm>
        </p:grpSpPr>
        <p:cxnSp>
          <p:nvCxnSpPr>
            <p:cNvPr id="324" name="Straight Connector 323">
              <a:extLst>
                <a:ext uri="{FF2B5EF4-FFF2-40B4-BE49-F238E27FC236}">
                  <a16:creationId xmlns:a16="http://schemas.microsoft.com/office/drawing/2014/main" id="{E1A65FF7-0A82-9034-620C-7C64A0B8E073}"/>
                </a:ext>
              </a:extLst>
            </p:cNvPr>
            <p:cNvCxnSpPr>
              <a:cxnSpLocks/>
            </p:cNvCxnSpPr>
            <p:nvPr/>
          </p:nvCxnSpPr>
          <p:spPr>
            <a:xfrm>
              <a:off x="5184860" y="3034883"/>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25" name="Straight Connector 324">
              <a:extLst>
                <a:ext uri="{FF2B5EF4-FFF2-40B4-BE49-F238E27FC236}">
                  <a16:creationId xmlns:a16="http://schemas.microsoft.com/office/drawing/2014/main" id="{06E40A6B-57CE-1FE3-6BA7-BF1584CC91AE}"/>
                </a:ext>
              </a:extLst>
            </p:cNvPr>
            <p:cNvCxnSpPr>
              <a:cxnSpLocks/>
            </p:cNvCxnSpPr>
            <p:nvPr/>
          </p:nvCxnSpPr>
          <p:spPr>
            <a:xfrm>
              <a:off x="5184860" y="3424431"/>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26" name="Straight Connector 325">
              <a:extLst>
                <a:ext uri="{FF2B5EF4-FFF2-40B4-BE49-F238E27FC236}">
                  <a16:creationId xmlns:a16="http://schemas.microsoft.com/office/drawing/2014/main" id="{E8FA290F-2E5D-AA0A-99CB-AC57C8F97C74}"/>
                </a:ext>
              </a:extLst>
            </p:cNvPr>
            <p:cNvCxnSpPr>
              <a:cxnSpLocks/>
            </p:cNvCxnSpPr>
            <p:nvPr/>
          </p:nvCxnSpPr>
          <p:spPr>
            <a:xfrm rot="5400000">
              <a:off x="5041390" y="3230746"/>
              <a:ext cx="379015"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303" name="Group 302">
            <a:extLst>
              <a:ext uri="{FF2B5EF4-FFF2-40B4-BE49-F238E27FC236}">
                <a16:creationId xmlns:a16="http://schemas.microsoft.com/office/drawing/2014/main" id="{2A7A116C-6C92-50E9-E486-239565C30F06}"/>
              </a:ext>
            </a:extLst>
          </p:cNvPr>
          <p:cNvGrpSpPr/>
          <p:nvPr/>
        </p:nvGrpSpPr>
        <p:grpSpPr>
          <a:xfrm>
            <a:off x="9096677" y="3459558"/>
            <a:ext cx="96572" cy="360000"/>
            <a:chOff x="5193852" y="3037239"/>
            <a:chExt cx="96572" cy="391761"/>
          </a:xfrm>
        </p:grpSpPr>
        <p:cxnSp>
          <p:nvCxnSpPr>
            <p:cNvPr id="321" name="Straight Connector 320">
              <a:extLst>
                <a:ext uri="{FF2B5EF4-FFF2-40B4-BE49-F238E27FC236}">
                  <a16:creationId xmlns:a16="http://schemas.microsoft.com/office/drawing/2014/main" id="{99AB2C22-A218-CE18-E9CD-232CA5530434}"/>
                </a:ext>
              </a:extLst>
            </p:cNvPr>
            <p:cNvCxnSpPr>
              <a:cxnSpLocks/>
            </p:cNvCxnSpPr>
            <p:nvPr/>
          </p:nvCxnSpPr>
          <p:spPr>
            <a:xfrm>
              <a:off x="5207874" y="3037239"/>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22" name="Straight Connector 321">
              <a:extLst>
                <a:ext uri="{FF2B5EF4-FFF2-40B4-BE49-F238E27FC236}">
                  <a16:creationId xmlns:a16="http://schemas.microsoft.com/office/drawing/2014/main" id="{D1C3FEDB-DA84-4970-F273-7FB4FE132CD5}"/>
                </a:ext>
              </a:extLst>
            </p:cNvPr>
            <p:cNvCxnSpPr>
              <a:cxnSpLocks/>
            </p:cNvCxnSpPr>
            <p:nvPr/>
          </p:nvCxnSpPr>
          <p:spPr>
            <a:xfrm>
              <a:off x="5193852" y="3429000"/>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23" name="Straight Connector 322">
              <a:extLst>
                <a:ext uri="{FF2B5EF4-FFF2-40B4-BE49-F238E27FC236}">
                  <a16:creationId xmlns:a16="http://schemas.microsoft.com/office/drawing/2014/main" id="{A84795F5-2A3F-27AC-2C61-18E86795B4A8}"/>
                </a:ext>
              </a:extLst>
            </p:cNvPr>
            <p:cNvCxnSpPr>
              <a:cxnSpLocks/>
            </p:cNvCxnSpPr>
            <p:nvPr/>
          </p:nvCxnSpPr>
          <p:spPr>
            <a:xfrm rot="5400000">
              <a:off x="5051180" y="3230746"/>
              <a:ext cx="379015"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304" name="Group 303">
            <a:extLst>
              <a:ext uri="{FF2B5EF4-FFF2-40B4-BE49-F238E27FC236}">
                <a16:creationId xmlns:a16="http://schemas.microsoft.com/office/drawing/2014/main" id="{B160A1A7-554D-4EA7-A3EA-27E12F45AE09}"/>
              </a:ext>
            </a:extLst>
          </p:cNvPr>
          <p:cNvGrpSpPr/>
          <p:nvPr/>
        </p:nvGrpSpPr>
        <p:grpSpPr>
          <a:xfrm>
            <a:off x="8827090" y="3621483"/>
            <a:ext cx="82550" cy="288000"/>
            <a:chOff x="5151522" y="3037239"/>
            <a:chExt cx="82550" cy="391761"/>
          </a:xfrm>
        </p:grpSpPr>
        <p:cxnSp>
          <p:nvCxnSpPr>
            <p:cNvPr id="318" name="Straight Connector 317">
              <a:extLst>
                <a:ext uri="{FF2B5EF4-FFF2-40B4-BE49-F238E27FC236}">
                  <a16:creationId xmlns:a16="http://schemas.microsoft.com/office/drawing/2014/main" id="{64D5A508-F784-AEFE-7789-ED29140BA825}"/>
                </a:ext>
              </a:extLst>
            </p:cNvPr>
            <p:cNvCxnSpPr>
              <a:cxnSpLocks/>
            </p:cNvCxnSpPr>
            <p:nvPr/>
          </p:nvCxnSpPr>
          <p:spPr>
            <a:xfrm>
              <a:off x="5151522" y="3037239"/>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19" name="Straight Connector 318">
              <a:extLst>
                <a:ext uri="{FF2B5EF4-FFF2-40B4-BE49-F238E27FC236}">
                  <a16:creationId xmlns:a16="http://schemas.microsoft.com/office/drawing/2014/main" id="{5AB14CFB-A513-E33E-7101-8D92CD5B0FAE}"/>
                </a:ext>
              </a:extLst>
            </p:cNvPr>
            <p:cNvCxnSpPr>
              <a:cxnSpLocks/>
            </p:cNvCxnSpPr>
            <p:nvPr/>
          </p:nvCxnSpPr>
          <p:spPr>
            <a:xfrm>
              <a:off x="5151522" y="3429000"/>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20" name="Straight Connector 319">
              <a:extLst>
                <a:ext uri="{FF2B5EF4-FFF2-40B4-BE49-F238E27FC236}">
                  <a16:creationId xmlns:a16="http://schemas.microsoft.com/office/drawing/2014/main" id="{6DBAD04F-6708-C294-3A13-D89B2802731B}"/>
                </a:ext>
              </a:extLst>
            </p:cNvPr>
            <p:cNvCxnSpPr>
              <a:cxnSpLocks/>
            </p:cNvCxnSpPr>
            <p:nvPr/>
          </p:nvCxnSpPr>
          <p:spPr>
            <a:xfrm rot="5400000">
              <a:off x="5003290" y="3230746"/>
              <a:ext cx="379015"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305" name="Group 304">
            <a:extLst>
              <a:ext uri="{FF2B5EF4-FFF2-40B4-BE49-F238E27FC236}">
                <a16:creationId xmlns:a16="http://schemas.microsoft.com/office/drawing/2014/main" id="{65D1B343-ABEE-9364-2B41-22550C8947BF}"/>
              </a:ext>
            </a:extLst>
          </p:cNvPr>
          <p:cNvGrpSpPr/>
          <p:nvPr/>
        </p:nvGrpSpPr>
        <p:grpSpPr>
          <a:xfrm>
            <a:off x="8445671" y="3761183"/>
            <a:ext cx="82550" cy="288000"/>
            <a:chOff x="5184859" y="3037239"/>
            <a:chExt cx="82550" cy="391761"/>
          </a:xfrm>
        </p:grpSpPr>
        <p:cxnSp>
          <p:nvCxnSpPr>
            <p:cNvPr id="315" name="Straight Connector 314">
              <a:extLst>
                <a:ext uri="{FF2B5EF4-FFF2-40B4-BE49-F238E27FC236}">
                  <a16:creationId xmlns:a16="http://schemas.microsoft.com/office/drawing/2014/main" id="{BD7A9D67-7DB9-D3E8-EDD9-BE4098DF8B5F}"/>
                </a:ext>
              </a:extLst>
            </p:cNvPr>
            <p:cNvCxnSpPr>
              <a:cxnSpLocks/>
            </p:cNvCxnSpPr>
            <p:nvPr/>
          </p:nvCxnSpPr>
          <p:spPr>
            <a:xfrm>
              <a:off x="5184859" y="3037239"/>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16" name="Straight Connector 315">
              <a:extLst>
                <a:ext uri="{FF2B5EF4-FFF2-40B4-BE49-F238E27FC236}">
                  <a16:creationId xmlns:a16="http://schemas.microsoft.com/office/drawing/2014/main" id="{2EE459B7-F014-234F-7432-F9A27C8F2232}"/>
                </a:ext>
              </a:extLst>
            </p:cNvPr>
            <p:cNvCxnSpPr>
              <a:cxnSpLocks/>
            </p:cNvCxnSpPr>
            <p:nvPr/>
          </p:nvCxnSpPr>
          <p:spPr>
            <a:xfrm>
              <a:off x="5184859" y="3429000"/>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17" name="Straight Connector 316">
              <a:extLst>
                <a:ext uri="{FF2B5EF4-FFF2-40B4-BE49-F238E27FC236}">
                  <a16:creationId xmlns:a16="http://schemas.microsoft.com/office/drawing/2014/main" id="{E575BA08-31FF-3701-5BA6-4A6AC8857102}"/>
                </a:ext>
              </a:extLst>
            </p:cNvPr>
            <p:cNvCxnSpPr>
              <a:cxnSpLocks/>
            </p:cNvCxnSpPr>
            <p:nvPr/>
          </p:nvCxnSpPr>
          <p:spPr>
            <a:xfrm rot="5400000">
              <a:off x="5036627" y="3230746"/>
              <a:ext cx="379015"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306" name="Group 305">
            <a:extLst>
              <a:ext uri="{FF2B5EF4-FFF2-40B4-BE49-F238E27FC236}">
                <a16:creationId xmlns:a16="http://schemas.microsoft.com/office/drawing/2014/main" id="{6340F19F-74F6-8784-22B8-744F713202C4}"/>
              </a:ext>
            </a:extLst>
          </p:cNvPr>
          <p:cNvGrpSpPr/>
          <p:nvPr/>
        </p:nvGrpSpPr>
        <p:grpSpPr>
          <a:xfrm>
            <a:off x="8176277" y="3958033"/>
            <a:ext cx="82550" cy="216000"/>
            <a:chOff x="5196767" y="3037239"/>
            <a:chExt cx="82550" cy="391761"/>
          </a:xfrm>
        </p:grpSpPr>
        <p:cxnSp>
          <p:nvCxnSpPr>
            <p:cNvPr id="312" name="Straight Connector 311">
              <a:extLst>
                <a:ext uri="{FF2B5EF4-FFF2-40B4-BE49-F238E27FC236}">
                  <a16:creationId xmlns:a16="http://schemas.microsoft.com/office/drawing/2014/main" id="{45F1F68D-6EB7-80FE-0BE6-DE83914FCCB1}"/>
                </a:ext>
              </a:extLst>
            </p:cNvPr>
            <p:cNvCxnSpPr>
              <a:cxnSpLocks/>
            </p:cNvCxnSpPr>
            <p:nvPr/>
          </p:nvCxnSpPr>
          <p:spPr>
            <a:xfrm>
              <a:off x="5196767" y="3037239"/>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13" name="Straight Connector 312">
              <a:extLst>
                <a:ext uri="{FF2B5EF4-FFF2-40B4-BE49-F238E27FC236}">
                  <a16:creationId xmlns:a16="http://schemas.microsoft.com/office/drawing/2014/main" id="{02501162-E458-2DCD-0B37-C1B00516A3A9}"/>
                </a:ext>
              </a:extLst>
            </p:cNvPr>
            <p:cNvCxnSpPr>
              <a:cxnSpLocks/>
            </p:cNvCxnSpPr>
            <p:nvPr/>
          </p:nvCxnSpPr>
          <p:spPr>
            <a:xfrm>
              <a:off x="5196767" y="3429000"/>
              <a:ext cx="8255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14" name="Straight Connector 313">
              <a:extLst>
                <a:ext uri="{FF2B5EF4-FFF2-40B4-BE49-F238E27FC236}">
                  <a16:creationId xmlns:a16="http://schemas.microsoft.com/office/drawing/2014/main" id="{4780DBC6-4DDC-BFE1-7D12-E4E4630FBEFC}"/>
                </a:ext>
              </a:extLst>
            </p:cNvPr>
            <p:cNvCxnSpPr>
              <a:cxnSpLocks/>
            </p:cNvCxnSpPr>
            <p:nvPr/>
          </p:nvCxnSpPr>
          <p:spPr>
            <a:xfrm rot="5400000">
              <a:off x="5048535" y="3230745"/>
              <a:ext cx="37901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307" name="Oval 306">
            <a:extLst>
              <a:ext uri="{FF2B5EF4-FFF2-40B4-BE49-F238E27FC236}">
                <a16:creationId xmlns:a16="http://schemas.microsoft.com/office/drawing/2014/main" id="{FDBE134E-9C63-54E1-29BD-9AA50A1DA8D7}"/>
              </a:ext>
            </a:extLst>
          </p:cNvPr>
          <p:cNvSpPr>
            <a:spLocks noChangeAspect="1"/>
          </p:cNvSpPr>
          <p:nvPr/>
        </p:nvSpPr>
        <p:spPr>
          <a:xfrm>
            <a:off x="9482599" y="3399255"/>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308" name="Oval 307">
            <a:extLst>
              <a:ext uri="{FF2B5EF4-FFF2-40B4-BE49-F238E27FC236}">
                <a16:creationId xmlns:a16="http://schemas.microsoft.com/office/drawing/2014/main" id="{3BFB842E-760A-A060-D658-6BF3FA0C83D6}"/>
              </a:ext>
            </a:extLst>
          </p:cNvPr>
          <p:cNvSpPr>
            <a:spLocks noChangeAspect="1"/>
          </p:cNvSpPr>
          <p:nvPr/>
        </p:nvSpPr>
        <p:spPr>
          <a:xfrm>
            <a:off x="9107807" y="3617540"/>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309" name="Oval 308">
            <a:extLst>
              <a:ext uri="{FF2B5EF4-FFF2-40B4-BE49-F238E27FC236}">
                <a16:creationId xmlns:a16="http://schemas.microsoft.com/office/drawing/2014/main" id="{7F75B5F2-6434-ACBB-6E3B-01FC8B632CCB}"/>
              </a:ext>
            </a:extLst>
          </p:cNvPr>
          <p:cNvSpPr>
            <a:spLocks noChangeAspect="1"/>
          </p:cNvSpPr>
          <p:nvPr/>
        </p:nvSpPr>
        <p:spPr>
          <a:xfrm>
            <a:off x="8832365" y="3783433"/>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310" name="Oval 309">
            <a:extLst>
              <a:ext uri="{FF2B5EF4-FFF2-40B4-BE49-F238E27FC236}">
                <a16:creationId xmlns:a16="http://schemas.microsoft.com/office/drawing/2014/main" id="{18114C6B-0078-83EE-E068-591E9902DB0E}"/>
              </a:ext>
            </a:extLst>
          </p:cNvPr>
          <p:cNvSpPr>
            <a:spLocks noChangeAspect="1"/>
          </p:cNvSpPr>
          <p:nvPr/>
        </p:nvSpPr>
        <p:spPr>
          <a:xfrm>
            <a:off x="8450946" y="3913608"/>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311" name="Oval 310">
            <a:extLst>
              <a:ext uri="{FF2B5EF4-FFF2-40B4-BE49-F238E27FC236}">
                <a16:creationId xmlns:a16="http://schemas.microsoft.com/office/drawing/2014/main" id="{E03420F9-36D8-6CFB-1C7D-7D117CE55F35}"/>
              </a:ext>
            </a:extLst>
          </p:cNvPr>
          <p:cNvSpPr>
            <a:spLocks noChangeAspect="1"/>
          </p:cNvSpPr>
          <p:nvPr/>
        </p:nvSpPr>
        <p:spPr>
          <a:xfrm>
            <a:off x="8181552" y="4085058"/>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327" name="Graphic 51">
            <a:extLst>
              <a:ext uri="{FF2B5EF4-FFF2-40B4-BE49-F238E27FC236}">
                <a16:creationId xmlns:a16="http://schemas.microsoft.com/office/drawing/2014/main" id="{115186BF-7180-C77B-7FD7-4EEAA7879173}"/>
              </a:ext>
            </a:extLst>
          </p:cNvPr>
          <p:cNvSpPr/>
          <p:nvPr/>
        </p:nvSpPr>
        <p:spPr>
          <a:xfrm>
            <a:off x="7537898" y="4225903"/>
            <a:ext cx="2239384" cy="468000"/>
          </a:xfrm>
          <a:custGeom>
            <a:avLst/>
            <a:gdLst>
              <a:gd name="connsiteX0" fmla="*/ 2239385 w 2239384"/>
              <a:gd name="connsiteY0" fmla="*/ 0 h 410386"/>
              <a:gd name="connsiteX1" fmla="*/ 1950597 w 2239384"/>
              <a:gd name="connsiteY1" fmla="*/ 30399 h 410386"/>
              <a:gd name="connsiteX2" fmla="*/ 1575683 w 2239384"/>
              <a:gd name="connsiteY2" fmla="*/ 141862 h 410386"/>
              <a:gd name="connsiteX3" fmla="*/ 1297020 w 2239384"/>
              <a:gd name="connsiteY3" fmla="*/ 146928 h 410386"/>
              <a:gd name="connsiteX4" fmla="*/ 917035 w 2239384"/>
              <a:gd name="connsiteY4" fmla="*/ 248258 h 410386"/>
              <a:gd name="connsiteX5" fmla="*/ 648511 w 2239384"/>
              <a:gd name="connsiteY5" fmla="*/ 222925 h 410386"/>
              <a:gd name="connsiteX6" fmla="*/ 278657 w 2239384"/>
              <a:gd name="connsiteY6" fmla="*/ 151995 h 410386"/>
              <a:gd name="connsiteX7" fmla="*/ 0 w 2239384"/>
              <a:gd name="connsiteY7" fmla="*/ 410386 h 410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39384" h="410386">
                <a:moveTo>
                  <a:pt x="2239385" y="0"/>
                </a:moveTo>
                <a:lnTo>
                  <a:pt x="1950597" y="30399"/>
                </a:lnTo>
                <a:lnTo>
                  <a:pt x="1575683" y="141862"/>
                </a:lnTo>
                <a:lnTo>
                  <a:pt x="1297020" y="146928"/>
                </a:lnTo>
                <a:lnTo>
                  <a:pt x="917035" y="248258"/>
                </a:lnTo>
                <a:lnTo>
                  <a:pt x="648511" y="222925"/>
                </a:lnTo>
                <a:lnTo>
                  <a:pt x="278657" y="151995"/>
                </a:lnTo>
                <a:lnTo>
                  <a:pt x="0" y="410386"/>
                </a:lnTo>
              </a:path>
            </a:pathLst>
          </a:custGeom>
          <a:ln w="127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328" name="Oval 327">
            <a:extLst>
              <a:ext uri="{FF2B5EF4-FFF2-40B4-BE49-F238E27FC236}">
                <a16:creationId xmlns:a16="http://schemas.microsoft.com/office/drawing/2014/main" id="{69F3CB8C-E74E-8E35-D7A9-B03518E54093}"/>
              </a:ext>
            </a:extLst>
          </p:cNvPr>
          <p:cNvSpPr>
            <a:spLocks noChangeAspect="1"/>
          </p:cNvSpPr>
          <p:nvPr/>
        </p:nvSpPr>
        <p:spPr>
          <a:xfrm>
            <a:off x="9757473" y="4177558"/>
            <a:ext cx="90000" cy="900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29" name="Oval 328">
            <a:extLst>
              <a:ext uri="{FF2B5EF4-FFF2-40B4-BE49-F238E27FC236}">
                <a16:creationId xmlns:a16="http://schemas.microsoft.com/office/drawing/2014/main" id="{91A4758B-3624-BCE0-5853-EB090CF6A9C4}"/>
              </a:ext>
            </a:extLst>
          </p:cNvPr>
          <p:cNvSpPr>
            <a:spLocks noChangeAspect="1"/>
          </p:cNvSpPr>
          <p:nvPr/>
        </p:nvSpPr>
        <p:spPr>
          <a:xfrm>
            <a:off x="9471218" y="4215658"/>
            <a:ext cx="90000" cy="900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30" name="Oval 329">
            <a:extLst>
              <a:ext uri="{FF2B5EF4-FFF2-40B4-BE49-F238E27FC236}">
                <a16:creationId xmlns:a16="http://schemas.microsoft.com/office/drawing/2014/main" id="{2AC83D50-123E-25BA-87A7-6E9DCB50D3B3}"/>
              </a:ext>
            </a:extLst>
          </p:cNvPr>
          <p:cNvSpPr>
            <a:spLocks noChangeAspect="1"/>
          </p:cNvSpPr>
          <p:nvPr/>
        </p:nvSpPr>
        <p:spPr>
          <a:xfrm>
            <a:off x="9096048" y="4329958"/>
            <a:ext cx="90000" cy="900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31" name="Oval 330">
            <a:extLst>
              <a:ext uri="{FF2B5EF4-FFF2-40B4-BE49-F238E27FC236}">
                <a16:creationId xmlns:a16="http://schemas.microsoft.com/office/drawing/2014/main" id="{A0ADA6AE-7CE7-E34A-087E-D8C13A4C2481}"/>
              </a:ext>
            </a:extLst>
          </p:cNvPr>
          <p:cNvSpPr>
            <a:spLocks noChangeAspect="1"/>
          </p:cNvSpPr>
          <p:nvPr/>
        </p:nvSpPr>
        <p:spPr>
          <a:xfrm>
            <a:off x="8823365" y="4360438"/>
            <a:ext cx="90000" cy="900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32" name="Oval 331">
            <a:extLst>
              <a:ext uri="{FF2B5EF4-FFF2-40B4-BE49-F238E27FC236}">
                <a16:creationId xmlns:a16="http://schemas.microsoft.com/office/drawing/2014/main" id="{41002BD2-D20A-D8AA-28C7-206FC4B12D76}"/>
              </a:ext>
            </a:extLst>
          </p:cNvPr>
          <p:cNvSpPr>
            <a:spLocks noChangeAspect="1"/>
          </p:cNvSpPr>
          <p:nvPr/>
        </p:nvSpPr>
        <p:spPr>
          <a:xfrm>
            <a:off x="8441946" y="4451878"/>
            <a:ext cx="90000" cy="900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33" name="Oval 332">
            <a:extLst>
              <a:ext uri="{FF2B5EF4-FFF2-40B4-BE49-F238E27FC236}">
                <a16:creationId xmlns:a16="http://schemas.microsoft.com/office/drawing/2014/main" id="{1DFD4E4A-EE84-AB42-EC89-52701219ED4B}"/>
              </a:ext>
            </a:extLst>
          </p:cNvPr>
          <p:cNvSpPr>
            <a:spLocks noChangeAspect="1"/>
          </p:cNvSpPr>
          <p:nvPr/>
        </p:nvSpPr>
        <p:spPr>
          <a:xfrm>
            <a:off x="8172552" y="4444258"/>
            <a:ext cx="90000" cy="900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34" name="Oval 333">
            <a:extLst>
              <a:ext uri="{FF2B5EF4-FFF2-40B4-BE49-F238E27FC236}">
                <a16:creationId xmlns:a16="http://schemas.microsoft.com/office/drawing/2014/main" id="{B746CB6A-7B2E-0796-1D5D-AD15339147F3}"/>
              </a:ext>
            </a:extLst>
          </p:cNvPr>
          <p:cNvSpPr>
            <a:spLocks noChangeAspect="1"/>
          </p:cNvSpPr>
          <p:nvPr/>
        </p:nvSpPr>
        <p:spPr>
          <a:xfrm>
            <a:off x="7799008" y="4360438"/>
            <a:ext cx="90000" cy="900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35" name="Oval 334">
            <a:extLst>
              <a:ext uri="{FF2B5EF4-FFF2-40B4-BE49-F238E27FC236}">
                <a16:creationId xmlns:a16="http://schemas.microsoft.com/office/drawing/2014/main" id="{25AD09CF-418F-53C7-B292-7EE1479F4283}"/>
              </a:ext>
            </a:extLst>
          </p:cNvPr>
          <p:cNvSpPr>
            <a:spLocks noChangeAspect="1"/>
          </p:cNvSpPr>
          <p:nvPr/>
        </p:nvSpPr>
        <p:spPr>
          <a:xfrm>
            <a:off x="7524423" y="4625023"/>
            <a:ext cx="90000" cy="900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336" name="Group 335">
            <a:extLst>
              <a:ext uri="{FF2B5EF4-FFF2-40B4-BE49-F238E27FC236}">
                <a16:creationId xmlns:a16="http://schemas.microsoft.com/office/drawing/2014/main" id="{65E6D54E-2793-BF28-1BB5-AEBF69FC5AFD}"/>
              </a:ext>
            </a:extLst>
          </p:cNvPr>
          <p:cNvGrpSpPr/>
          <p:nvPr/>
        </p:nvGrpSpPr>
        <p:grpSpPr>
          <a:xfrm>
            <a:off x="9761198" y="4024704"/>
            <a:ext cx="82550" cy="427238"/>
            <a:chOff x="5151522" y="3037239"/>
            <a:chExt cx="82550" cy="387443"/>
          </a:xfrm>
        </p:grpSpPr>
        <p:cxnSp>
          <p:nvCxnSpPr>
            <p:cNvPr id="337" name="Straight Connector 336">
              <a:extLst>
                <a:ext uri="{FF2B5EF4-FFF2-40B4-BE49-F238E27FC236}">
                  <a16:creationId xmlns:a16="http://schemas.microsoft.com/office/drawing/2014/main" id="{4AEA039A-C9DA-4980-EDAB-2BE16F96F26B}"/>
                </a:ext>
              </a:extLst>
            </p:cNvPr>
            <p:cNvCxnSpPr>
              <a:cxnSpLocks/>
            </p:cNvCxnSpPr>
            <p:nvPr/>
          </p:nvCxnSpPr>
          <p:spPr>
            <a:xfrm>
              <a:off x="5151522" y="3037239"/>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8" name="Straight Connector 337">
              <a:extLst>
                <a:ext uri="{FF2B5EF4-FFF2-40B4-BE49-F238E27FC236}">
                  <a16:creationId xmlns:a16="http://schemas.microsoft.com/office/drawing/2014/main" id="{CCB2FC1F-4CB6-1CD7-8E35-5B880CE2BE9A}"/>
                </a:ext>
              </a:extLst>
            </p:cNvPr>
            <p:cNvCxnSpPr>
              <a:cxnSpLocks/>
            </p:cNvCxnSpPr>
            <p:nvPr/>
          </p:nvCxnSpPr>
          <p:spPr>
            <a:xfrm>
              <a:off x="5151522" y="3424682"/>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9" name="Straight Connector 338">
              <a:extLst>
                <a:ext uri="{FF2B5EF4-FFF2-40B4-BE49-F238E27FC236}">
                  <a16:creationId xmlns:a16="http://schemas.microsoft.com/office/drawing/2014/main" id="{364FD118-508F-8E91-A473-4A2FBBC2C3D9}"/>
                </a:ext>
              </a:extLst>
            </p:cNvPr>
            <p:cNvCxnSpPr>
              <a:cxnSpLocks/>
            </p:cNvCxnSpPr>
            <p:nvPr/>
          </p:nvCxnSpPr>
          <p:spPr>
            <a:xfrm rot="5400000">
              <a:off x="5003290" y="3230746"/>
              <a:ext cx="379015"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40" name="Group 339">
            <a:extLst>
              <a:ext uri="{FF2B5EF4-FFF2-40B4-BE49-F238E27FC236}">
                <a16:creationId xmlns:a16="http://schemas.microsoft.com/office/drawing/2014/main" id="{8EBCDF27-457A-D85D-B219-6E247BB5C35E}"/>
              </a:ext>
            </a:extLst>
          </p:cNvPr>
          <p:cNvGrpSpPr/>
          <p:nvPr/>
        </p:nvGrpSpPr>
        <p:grpSpPr>
          <a:xfrm>
            <a:off x="9474943" y="4070414"/>
            <a:ext cx="82550" cy="422353"/>
            <a:chOff x="5151522" y="3037239"/>
            <a:chExt cx="82550" cy="383014"/>
          </a:xfrm>
        </p:grpSpPr>
        <p:cxnSp>
          <p:nvCxnSpPr>
            <p:cNvPr id="341" name="Straight Connector 340">
              <a:extLst>
                <a:ext uri="{FF2B5EF4-FFF2-40B4-BE49-F238E27FC236}">
                  <a16:creationId xmlns:a16="http://schemas.microsoft.com/office/drawing/2014/main" id="{4A31F654-1622-18F3-2FDA-23F356C01CF1}"/>
                </a:ext>
              </a:extLst>
            </p:cNvPr>
            <p:cNvCxnSpPr>
              <a:cxnSpLocks/>
            </p:cNvCxnSpPr>
            <p:nvPr/>
          </p:nvCxnSpPr>
          <p:spPr>
            <a:xfrm>
              <a:off x="5151522" y="3037239"/>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2" name="Straight Connector 341">
              <a:extLst>
                <a:ext uri="{FF2B5EF4-FFF2-40B4-BE49-F238E27FC236}">
                  <a16:creationId xmlns:a16="http://schemas.microsoft.com/office/drawing/2014/main" id="{F896CD4E-BBFC-B095-5FC5-37A96F1C59DE}"/>
                </a:ext>
              </a:extLst>
            </p:cNvPr>
            <p:cNvCxnSpPr>
              <a:cxnSpLocks/>
            </p:cNvCxnSpPr>
            <p:nvPr/>
          </p:nvCxnSpPr>
          <p:spPr>
            <a:xfrm>
              <a:off x="5151522" y="3419788"/>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3" name="Straight Connector 342">
              <a:extLst>
                <a:ext uri="{FF2B5EF4-FFF2-40B4-BE49-F238E27FC236}">
                  <a16:creationId xmlns:a16="http://schemas.microsoft.com/office/drawing/2014/main" id="{48C6BD24-FE9C-315D-C519-7129CD418BD6}"/>
                </a:ext>
              </a:extLst>
            </p:cNvPr>
            <p:cNvCxnSpPr>
              <a:cxnSpLocks/>
            </p:cNvCxnSpPr>
            <p:nvPr/>
          </p:nvCxnSpPr>
          <p:spPr>
            <a:xfrm rot="5400000">
              <a:off x="5003290" y="3230746"/>
              <a:ext cx="379015"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44" name="Group 343">
            <a:extLst>
              <a:ext uri="{FF2B5EF4-FFF2-40B4-BE49-F238E27FC236}">
                <a16:creationId xmlns:a16="http://schemas.microsoft.com/office/drawing/2014/main" id="{26D27863-37CD-026E-DBA0-81669AB6FBBD}"/>
              </a:ext>
            </a:extLst>
          </p:cNvPr>
          <p:cNvGrpSpPr/>
          <p:nvPr/>
        </p:nvGrpSpPr>
        <p:grpSpPr>
          <a:xfrm>
            <a:off x="9103877" y="4225354"/>
            <a:ext cx="82550" cy="360000"/>
            <a:chOff x="5151522" y="3037239"/>
            <a:chExt cx="82550" cy="383014"/>
          </a:xfrm>
        </p:grpSpPr>
        <p:cxnSp>
          <p:nvCxnSpPr>
            <p:cNvPr id="345" name="Straight Connector 344">
              <a:extLst>
                <a:ext uri="{FF2B5EF4-FFF2-40B4-BE49-F238E27FC236}">
                  <a16:creationId xmlns:a16="http://schemas.microsoft.com/office/drawing/2014/main" id="{5B672F4F-AC1B-1707-5361-28689E355787}"/>
                </a:ext>
              </a:extLst>
            </p:cNvPr>
            <p:cNvCxnSpPr>
              <a:cxnSpLocks/>
            </p:cNvCxnSpPr>
            <p:nvPr/>
          </p:nvCxnSpPr>
          <p:spPr>
            <a:xfrm>
              <a:off x="5151522" y="3037239"/>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6" name="Straight Connector 345">
              <a:extLst>
                <a:ext uri="{FF2B5EF4-FFF2-40B4-BE49-F238E27FC236}">
                  <a16:creationId xmlns:a16="http://schemas.microsoft.com/office/drawing/2014/main" id="{5D816364-EE6E-B4B3-F856-A25A308EBC63}"/>
                </a:ext>
              </a:extLst>
            </p:cNvPr>
            <p:cNvCxnSpPr>
              <a:cxnSpLocks/>
            </p:cNvCxnSpPr>
            <p:nvPr/>
          </p:nvCxnSpPr>
          <p:spPr>
            <a:xfrm>
              <a:off x="5151522" y="3419788"/>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7" name="Straight Connector 346">
              <a:extLst>
                <a:ext uri="{FF2B5EF4-FFF2-40B4-BE49-F238E27FC236}">
                  <a16:creationId xmlns:a16="http://schemas.microsoft.com/office/drawing/2014/main" id="{BE99D430-7E48-BFDD-A96C-15AFB3E5DD0C}"/>
                </a:ext>
              </a:extLst>
            </p:cNvPr>
            <p:cNvCxnSpPr>
              <a:cxnSpLocks/>
            </p:cNvCxnSpPr>
            <p:nvPr/>
          </p:nvCxnSpPr>
          <p:spPr>
            <a:xfrm rot="5400000">
              <a:off x="5003290" y="3230746"/>
              <a:ext cx="379015"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48" name="Group 347">
            <a:extLst>
              <a:ext uri="{FF2B5EF4-FFF2-40B4-BE49-F238E27FC236}">
                <a16:creationId xmlns:a16="http://schemas.microsoft.com/office/drawing/2014/main" id="{66DF3FFF-B5E5-77A0-D4E6-2C96F7A39016}"/>
              </a:ext>
            </a:extLst>
          </p:cNvPr>
          <p:cNvGrpSpPr/>
          <p:nvPr/>
        </p:nvGrpSpPr>
        <p:grpSpPr>
          <a:xfrm>
            <a:off x="8827090" y="4166139"/>
            <a:ext cx="82550" cy="396000"/>
            <a:chOff x="5151522" y="3037239"/>
            <a:chExt cx="82550" cy="383014"/>
          </a:xfrm>
        </p:grpSpPr>
        <p:cxnSp>
          <p:nvCxnSpPr>
            <p:cNvPr id="349" name="Straight Connector 348">
              <a:extLst>
                <a:ext uri="{FF2B5EF4-FFF2-40B4-BE49-F238E27FC236}">
                  <a16:creationId xmlns:a16="http://schemas.microsoft.com/office/drawing/2014/main" id="{B770EC7C-96B7-3D75-B7BB-0E96A4D27BCA}"/>
                </a:ext>
              </a:extLst>
            </p:cNvPr>
            <p:cNvCxnSpPr>
              <a:cxnSpLocks/>
            </p:cNvCxnSpPr>
            <p:nvPr/>
          </p:nvCxnSpPr>
          <p:spPr>
            <a:xfrm>
              <a:off x="5151522" y="3037239"/>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0" name="Straight Connector 349">
              <a:extLst>
                <a:ext uri="{FF2B5EF4-FFF2-40B4-BE49-F238E27FC236}">
                  <a16:creationId xmlns:a16="http://schemas.microsoft.com/office/drawing/2014/main" id="{69D0F6FE-7B97-71D8-7200-7C18A1DF7341}"/>
                </a:ext>
              </a:extLst>
            </p:cNvPr>
            <p:cNvCxnSpPr>
              <a:cxnSpLocks/>
            </p:cNvCxnSpPr>
            <p:nvPr/>
          </p:nvCxnSpPr>
          <p:spPr>
            <a:xfrm>
              <a:off x="5151522" y="3419788"/>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1" name="Straight Connector 350">
              <a:extLst>
                <a:ext uri="{FF2B5EF4-FFF2-40B4-BE49-F238E27FC236}">
                  <a16:creationId xmlns:a16="http://schemas.microsoft.com/office/drawing/2014/main" id="{19A9FB59-4BEC-254E-90F7-33CE1A86BD04}"/>
                </a:ext>
              </a:extLst>
            </p:cNvPr>
            <p:cNvCxnSpPr>
              <a:cxnSpLocks/>
            </p:cNvCxnSpPr>
            <p:nvPr/>
          </p:nvCxnSpPr>
          <p:spPr>
            <a:xfrm rot="5400000">
              <a:off x="5003290" y="3230746"/>
              <a:ext cx="379015"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52" name="Group 351">
            <a:extLst>
              <a:ext uri="{FF2B5EF4-FFF2-40B4-BE49-F238E27FC236}">
                <a16:creationId xmlns:a16="http://schemas.microsoft.com/office/drawing/2014/main" id="{A93B6D9D-E9E5-3978-EB17-0495936260C7}"/>
              </a:ext>
            </a:extLst>
          </p:cNvPr>
          <p:cNvGrpSpPr/>
          <p:nvPr/>
        </p:nvGrpSpPr>
        <p:grpSpPr>
          <a:xfrm>
            <a:off x="8445671" y="4343772"/>
            <a:ext cx="82550" cy="280296"/>
            <a:chOff x="5151522" y="2923227"/>
            <a:chExt cx="82550" cy="497026"/>
          </a:xfrm>
        </p:grpSpPr>
        <p:cxnSp>
          <p:nvCxnSpPr>
            <p:cNvPr id="353" name="Straight Connector 352">
              <a:extLst>
                <a:ext uri="{FF2B5EF4-FFF2-40B4-BE49-F238E27FC236}">
                  <a16:creationId xmlns:a16="http://schemas.microsoft.com/office/drawing/2014/main" id="{A4AD8117-AB64-5BFD-6971-A727412F4AF1}"/>
                </a:ext>
              </a:extLst>
            </p:cNvPr>
            <p:cNvCxnSpPr>
              <a:cxnSpLocks/>
            </p:cNvCxnSpPr>
            <p:nvPr/>
          </p:nvCxnSpPr>
          <p:spPr>
            <a:xfrm>
              <a:off x="5156284" y="2923227"/>
              <a:ext cx="63533"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4" name="Straight Connector 353">
              <a:extLst>
                <a:ext uri="{FF2B5EF4-FFF2-40B4-BE49-F238E27FC236}">
                  <a16:creationId xmlns:a16="http://schemas.microsoft.com/office/drawing/2014/main" id="{AD4FE7B5-6BFE-03AB-023F-E2B7F07D9680}"/>
                </a:ext>
              </a:extLst>
            </p:cNvPr>
            <p:cNvCxnSpPr>
              <a:cxnSpLocks/>
            </p:cNvCxnSpPr>
            <p:nvPr/>
          </p:nvCxnSpPr>
          <p:spPr>
            <a:xfrm>
              <a:off x="5151522" y="3419788"/>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5" name="Straight Connector 354">
              <a:extLst>
                <a:ext uri="{FF2B5EF4-FFF2-40B4-BE49-F238E27FC236}">
                  <a16:creationId xmlns:a16="http://schemas.microsoft.com/office/drawing/2014/main" id="{67808A12-D3DF-4A8A-6FEE-726D64CC6BA2}"/>
                </a:ext>
              </a:extLst>
            </p:cNvPr>
            <p:cNvCxnSpPr>
              <a:cxnSpLocks/>
            </p:cNvCxnSpPr>
            <p:nvPr/>
          </p:nvCxnSpPr>
          <p:spPr>
            <a:xfrm>
              <a:off x="5192797" y="2931013"/>
              <a:ext cx="0" cy="48924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cxnSp>
        <p:nvCxnSpPr>
          <p:cNvPr id="356" name="Straight Connector 355">
            <a:extLst>
              <a:ext uri="{FF2B5EF4-FFF2-40B4-BE49-F238E27FC236}">
                <a16:creationId xmlns:a16="http://schemas.microsoft.com/office/drawing/2014/main" id="{F72CA7BC-2A21-C818-B520-DBEFCAC47B4F}"/>
              </a:ext>
            </a:extLst>
          </p:cNvPr>
          <p:cNvCxnSpPr>
            <a:cxnSpLocks/>
          </p:cNvCxnSpPr>
          <p:nvPr/>
        </p:nvCxnSpPr>
        <p:spPr>
          <a:xfrm>
            <a:off x="9416247" y="6152198"/>
            <a:ext cx="252000" cy="0"/>
          </a:xfrm>
          <a:prstGeom prst="line">
            <a:avLst/>
          </a:prstGeom>
          <a:ln w="19050">
            <a:solidFill>
              <a:srgbClr val="00A2E1"/>
            </a:solidFill>
          </a:ln>
        </p:spPr>
        <p:style>
          <a:lnRef idx="1">
            <a:schemeClr val="accent1"/>
          </a:lnRef>
          <a:fillRef idx="0">
            <a:schemeClr val="accent1"/>
          </a:fillRef>
          <a:effectRef idx="0">
            <a:schemeClr val="accent1"/>
          </a:effectRef>
          <a:fontRef idx="minor">
            <a:schemeClr val="tx1"/>
          </a:fontRef>
        </p:style>
      </p:cxnSp>
      <p:sp>
        <p:nvSpPr>
          <p:cNvPr id="357" name="Oval 356">
            <a:extLst>
              <a:ext uri="{FF2B5EF4-FFF2-40B4-BE49-F238E27FC236}">
                <a16:creationId xmlns:a16="http://schemas.microsoft.com/office/drawing/2014/main" id="{B21A4D8E-AD51-1C2A-5D4E-3FAEAC76D227}"/>
              </a:ext>
            </a:extLst>
          </p:cNvPr>
          <p:cNvSpPr>
            <a:spLocks noChangeAspect="1"/>
          </p:cNvSpPr>
          <p:nvPr/>
        </p:nvSpPr>
        <p:spPr>
          <a:xfrm>
            <a:off x="9489002" y="6100835"/>
            <a:ext cx="108000" cy="108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58" name="Graphic 473">
            <a:extLst>
              <a:ext uri="{FF2B5EF4-FFF2-40B4-BE49-F238E27FC236}">
                <a16:creationId xmlns:a16="http://schemas.microsoft.com/office/drawing/2014/main" id="{875EA95A-E42F-A805-EFB5-CE861A132DC3}"/>
              </a:ext>
            </a:extLst>
          </p:cNvPr>
          <p:cNvSpPr/>
          <p:nvPr/>
        </p:nvSpPr>
        <p:spPr>
          <a:xfrm>
            <a:off x="7597951" y="4578494"/>
            <a:ext cx="2234325" cy="197593"/>
          </a:xfrm>
          <a:custGeom>
            <a:avLst/>
            <a:gdLst>
              <a:gd name="connsiteX0" fmla="*/ 2234326 w 2234325"/>
              <a:gd name="connsiteY0" fmla="*/ 167194 h 197593"/>
              <a:gd name="connsiteX1" fmla="*/ 1940470 w 2234325"/>
              <a:gd name="connsiteY1" fmla="*/ 172260 h 197593"/>
              <a:gd name="connsiteX2" fmla="*/ 1560480 w 2234325"/>
              <a:gd name="connsiteY2" fmla="*/ 197593 h 197593"/>
              <a:gd name="connsiteX3" fmla="*/ 1291951 w 2234325"/>
              <a:gd name="connsiteY3" fmla="*/ 167194 h 197593"/>
              <a:gd name="connsiteX4" fmla="*/ 922101 w 2234325"/>
              <a:gd name="connsiteY4" fmla="*/ 131729 h 197593"/>
              <a:gd name="connsiteX5" fmla="*/ 643444 w 2234325"/>
              <a:gd name="connsiteY5" fmla="*/ 101330 h 197593"/>
              <a:gd name="connsiteX6" fmla="*/ 273590 w 2234325"/>
              <a:gd name="connsiteY6" fmla="*/ 0 h 197593"/>
              <a:gd name="connsiteX7" fmla="*/ 0 w 2234325"/>
              <a:gd name="connsiteY7" fmla="*/ 91197 h 19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34325" h="197593">
                <a:moveTo>
                  <a:pt x="2234326" y="167194"/>
                </a:moveTo>
                <a:lnTo>
                  <a:pt x="1940470" y="172260"/>
                </a:lnTo>
                <a:lnTo>
                  <a:pt x="1560480" y="197593"/>
                </a:lnTo>
                <a:lnTo>
                  <a:pt x="1291951" y="167194"/>
                </a:lnTo>
                <a:lnTo>
                  <a:pt x="922101" y="131729"/>
                </a:lnTo>
                <a:lnTo>
                  <a:pt x="643444" y="101330"/>
                </a:lnTo>
                <a:lnTo>
                  <a:pt x="273590" y="0"/>
                </a:lnTo>
                <a:lnTo>
                  <a:pt x="0" y="91197"/>
                </a:lnTo>
              </a:path>
            </a:pathLst>
          </a:custGeom>
          <a:ln w="12700">
            <a:solidFill>
              <a:srgbClr val="00A2E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grpSp>
        <p:nvGrpSpPr>
          <p:cNvPr id="359" name="Group 358">
            <a:extLst>
              <a:ext uri="{FF2B5EF4-FFF2-40B4-BE49-F238E27FC236}">
                <a16:creationId xmlns:a16="http://schemas.microsoft.com/office/drawing/2014/main" id="{EBD815D6-FFB2-58F9-5955-A8A9ECC42CC2}"/>
              </a:ext>
            </a:extLst>
          </p:cNvPr>
          <p:cNvGrpSpPr/>
          <p:nvPr/>
        </p:nvGrpSpPr>
        <p:grpSpPr>
          <a:xfrm>
            <a:off x="9761198" y="4599138"/>
            <a:ext cx="82550" cy="288000"/>
            <a:chOff x="5151522" y="3037239"/>
            <a:chExt cx="82550" cy="391761"/>
          </a:xfrm>
        </p:grpSpPr>
        <p:cxnSp>
          <p:nvCxnSpPr>
            <p:cNvPr id="360" name="Straight Connector 359">
              <a:extLst>
                <a:ext uri="{FF2B5EF4-FFF2-40B4-BE49-F238E27FC236}">
                  <a16:creationId xmlns:a16="http://schemas.microsoft.com/office/drawing/2014/main" id="{F5FFE825-91B7-9B98-21FC-9D443E632476}"/>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361" name="Straight Connector 360">
              <a:extLst>
                <a:ext uri="{FF2B5EF4-FFF2-40B4-BE49-F238E27FC236}">
                  <a16:creationId xmlns:a16="http://schemas.microsoft.com/office/drawing/2014/main" id="{A603EA6D-BD3D-ABF7-42E9-428125D24CBC}"/>
                </a:ext>
              </a:extLst>
            </p:cNvPr>
            <p:cNvCxnSpPr>
              <a:cxnSpLocks/>
            </p:cNvCxnSpPr>
            <p:nvPr/>
          </p:nvCxnSpPr>
          <p:spPr>
            <a:xfrm>
              <a:off x="5151522" y="3429000"/>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362" name="Straight Connector 361">
              <a:extLst>
                <a:ext uri="{FF2B5EF4-FFF2-40B4-BE49-F238E27FC236}">
                  <a16:creationId xmlns:a16="http://schemas.microsoft.com/office/drawing/2014/main" id="{78EC0634-C019-045E-0C62-E6830E628D98}"/>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363" name="Group 362">
            <a:extLst>
              <a:ext uri="{FF2B5EF4-FFF2-40B4-BE49-F238E27FC236}">
                <a16:creationId xmlns:a16="http://schemas.microsoft.com/office/drawing/2014/main" id="{0756AE75-6973-B80E-C4E2-F1E409AA19FE}"/>
              </a:ext>
            </a:extLst>
          </p:cNvPr>
          <p:cNvGrpSpPr/>
          <p:nvPr/>
        </p:nvGrpSpPr>
        <p:grpSpPr>
          <a:xfrm>
            <a:off x="9474943" y="4622583"/>
            <a:ext cx="82550" cy="252000"/>
            <a:chOff x="5151522" y="3037239"/>
            <a:chExt cx="82550" cy="391761"/>
          </a:xfrm>
        </p:grpSpPr>
        <p:cxnSp>
          <p:nvCxnSpPr>
            <p:cNvPr id="364" name="Straight Connector 363">
              <a:extLst>
                <a:ext uri="{FF2B5EF4-FFF2-40B4-BE49-F238E27FC236}">
                  <a16:creationId xmlns:a16="http://schemas.microsoft.com/office/drawing/2014/main" id="{28EBEF1A-D8DE-CADA-202A-BC5E4FDABE62}"/>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365" name="Straight Connector 364">
              <a:extLst>
                <a:ext uri="{FF2B5EF4-FFF2-40B4-BE49-F238E27FC236}">
                  <a16:creationId xmlns:a16="http://schemas.microsoft.com/office/drawing/2014/main" id="{134A8036-9E3C-6E89-D9B6-4BD47492B8FD}"/>
                </a:ext>
              </a:extLst>
            </p:cNvPr>
            <p:cNvCxnSpPr>
              <a:cxnSpLocks/>
            </p:cNvCxnSpPr>
            <p:nvPr/>
          </p:nvCxnSpPr>
          <p:spPr>
            <a:xfrm>
              <a:off x="5151522" y="3429000"/>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366" name="Straight Connector 365">
              <a:extLst>
                <a:ext uri="{FF2B5EF4-FFF2-40B4-BE49-F238E27FC236}">
                  <a16:creationId xmlns:a16="http://schemas.microsoft.com/office/drawing/2014/main" id="{69C6304D-BF19-4B6B-B2A0-E1B744B34DD9}"/>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367" name="Group 366">
            <a:extLst>
              <a:ext uri="{FF2B5EF4-FFF2-40B4-BE49-F238E27FC236}">
                <a16:creationId xmlns:a16="http://schemas.microsoft.com/office/drawing/2014/main" id="{77D004C4-E203-F6B0-27A8-E0C26F101036}"/>
              </a:ext>
            </a:extLst>
          </p:cNvPr>
          <p:cNvGrpSpPr/>
          <p:nvPr/>
        </p:nvGrpSpPr>
        <p:grpSpPr>
          <a:xfrm>
            <a:off x="9099775" y="4651889"/>
            <a:ext cx="82550" cy="252000"/>
            <a:chOff x="5151522" y="3037239"/>
            <a:chExt cx="82550" cy="391761"/>
          </a:xfrm>
        </p:grpSpPr>
        <p:cxnSp>
          <p:nvCxnSpPr>
            <p:cNvPr id="368" name="Straight Connector 367">
              <a:extLst>
                <a:ext uri="{FF2B5EF4-FFF2-40B4-BE49-F238E27FC236}">
                  <a16:creationId xmlns:a16="http://schemas.microsoft.com/office/drawing/2014/main" id="{808351C4-73ED-40B5-C999-7A9591023BC8}"/>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369" name="Straight Connector 368">
              <a:extLst>
                <a:ext uri="{FF2B5EF4-FFF2-40B4-BE49-F238E27FC236}">
                  <a16:creationId xmlns:a16="http://schemas.microsoft.com/office/drawing/2014/main" id="{D53AF957-1F16-8A18-21CF-0E0EBBD6E7D6}"/>
                </a:ext>
              </a:extLst>
            </p:cNvPr>
            <p:cNvCxnSpPr>
              <a:cxnSpLocks/>
            </p:cNvCxnSpPr>
            <p:nvPr/>
          </p:nvCxnSpPr>
          <p:spPr>
            <a:xfrm>
              <a:off x="5151522" y="3429000"/>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370" name="Straight Connector 369">
              <a:extLst>
                <a:ext uri="{FF2B5EF4-FFF2-40B4-BE49-F238E27FC236}">
                  <a16:creationId xmlns:a16="http://schemas.microsoft.com/office/drawing/2014/main" id="{5DA1A18B-173C-20DE-4D1A-6801A1A44481}"/>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371" name="Group 370">
            <a:extLst>
              <a:ext uri="{FF2B5EF4-FFF2-40B4-BE49-F238E27FC236}">
                <a16:creationId xmlns:a16="http://schemas.microsoft.com/office/drawing/2014/main" id="{DFBF9EEC-6B6D-40E2-7479-05E0DF927211}"/>
              </a:ext>
            </a:extLst>
          </p:cNvPr>
          <p:cNvGrpSpPr/>
          <p:nvPr/>
        </p:nvGrpSpPr>
        <p:grpSpPr>
          <a:xfrm>
            <a:off x="8827090" y="4599134"/>
            <a:ext cx="82550" cy="288000"/>
            <a:chOff x="5151522" y="3037239"/>
            <a:chExt cx="82550" cy="391761"/>
          </a:xfrm>
        </p:grpSpPr>
        <p:cxnSp>
          <p:nvCxnSpPr>
            <p:cNvPr id="372" name="Straight Connector 371">
              <a:extLst>
                <a:ext uri="{FF2B5EF4-FFF2-40B4-BE49-F238E27FC236}">
                  <a16:creationId xmlns:a16="http://schemas.microsoft.com/office/drawing/2014/main" id="{9362818C-7FD8-C6E7-3648-9132ECCBC3FA}"/>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373" name="Straight Connector 372">
              <a:extLst>
                <a:ext uri="{FF2B5EF4-FFF2-40B4-BE49-F238E27FC236}">
                  <a16:creationId xmlns:a16="http://schemas.microsoft.com/office/drawing/2014/main" id="{A1993CA0-D4F0-1176-A2CB-CFC787D46096}"/>
                </a:ext>
              </a:extLst>
            </p:cNvPr>
            <p:cNvCxnSpPr>
              <a:cxnSpLocks/>
            </p:cNvCxnSpPr>
            <p:nvPr/>
          </p:nvCxnSpPr>
          <p:spPr>
            <a:xfrm>
              <a:off x="5151522" y="3429000"/>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374" name="Straight Connector 373">
              <a:extLst>
                <a:ext uri="{FF2B5EF4-FFF2-40B4-BE49-F238E27FC236}">
                  <a16:creationId xmlns:a16="http://schemas.microsoft.com/office/drawing/2014/main" id="{AA0231C1-2991-B0B0-B99D-59C66776F0A9}"/>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375" name="Group 374">
            <a:extLst>
              <a:ext uri="{FF2B5EF4-FFF2-40B4-BE49-F238E27FC236}">
                <a16:creationId xmlns:a16="http://schemas.microsoft.com/office/drawing/2014/main" id="{2D6E9371-5C95-DF90-462A-8F9B048B0AEE}"/>
              </a:ext>
            </a:extLst>
          </p:cNvPr>
          <p:cNvGrpSpPr/>
          <p:nvPr/>
        </p:nvGrpSpPr>
        <p:grpSpPr>
          <a:xfrm>
            <a:off x="8445671" y="4581548"/>
            <a:ext cx="82550" cy="252000"/>
            <a:chOff x="5151522" y="3037239"/>
            <a:chExt cx="82550" cy="391761"/>
          </a:xfrm>
        </p:grpSpPr>
        <p:cxnSp>
          <p:nvCxnSpPr>
            <p:cNvPr id="376" name="Straight Connector 375">
              <a:extLst>
                <a:ext uri="{FF2B5EF4-FFF2-40B4-BE49-F238E27FC236}">
                  <a16:creationId xmlns:a16="http://schemas.microsoft.com/office/drawing/2014/main" id="{D2E03FCC-D29A-9AF3-C413-915BFE000745}"/>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377" name="Straight Connector 376">
              <a:extLst>
                <a:ext uri="{FF2B5EF4-FFF2-40B4-BE49-F238E27FC236}">
                  <a16:creationId xmlns:a16="http://schemas.microsoft.com/office/drawing/2014/main" id="{DDF27805-F46D-BAAB-0DF3-CF7D375ED0F0}"/>
                </a:ext>
              </a:extLst>
            </p:cNvPr>
            <p:cNvCxnSpPr>
              <a:cxnSpLocks/>
            </p:cNvCxnSpPr>
            <p:nvPr/>
          </p:nvCxnSpPr>
          <p:spPr>
            <a:xfrm>
              <a:off x="5151522" y="3429000"/>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378" name="Straight Connector 377">
              <a:extLst>
                <a:ext uri="{FF2B5EF4-FFF2-40B4-BE49-F238E27FC236}">
                  <a16:creationId xmlns:a16="http://schemas.microsoft.com/office/drawing/2014/main" id="{9773DB21-0843-0762-BE4A-62B2063F3088}"/>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379" name="Group 378">
            <a:extLst>
              <a:ext uri="{FF2B5EF4-FFF2-40B4-BE49-F238E27FC236}">
                <a16:creationId xmlns:a16="http://schemas.microsoft.com/office/drawing/2014/main" id="{4FECE347-14EC-924D-274A-25C6B3CDB487}"/>
              </a:ext>
            </a:extLst>
          </p:cNvPr>
          <p:cNvGrpSpPr/>
          <p:nvPr/>
        </p:nvGrpSpPr>
        <p:grpSpPr>
          <a:xfrm>
            <a:off x="8176277" y="4540515"/>
            <a:ext cx="82550" cy="288000"/>
            <a:chOff x="5151522" y="3037239"/>
            <a:chExt cx="82550" cy="391761"/>
          </a:xfrm>
        </p:grpSpPr>
        <p:cxnSp>
          <p:nvCxnSpPr>
            <p:cNvPr id="380" name="Straight Connector 379">
              <a:extLst>
                <a:ext uri="{FF2B5EF4-FFF2-40B4-BE49-F238E27FC236}">
                  <a16:creationId xmlns:a16="http://schemas.microsoft.com/office/drawing/2014/main" id="{9D5761A9-2028-7FA5-E1B2-D7E906A42B75}"/>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381" name="Straight Connector 380">
              <a:extLst>
                <a:ext uri="{FF2B5EF4-FFF2-40B4-BE49-F238E27FC236}">
                  <a16:creationId xmlns:a16="http://schemas.microsoft.com/office/drawing/2014/main" id="{6BC9B0A8-E439-31B7-A198-6362818F9313}"/>
                </a:ext>
              </a:extLst>
            </p:cNvPr>
            <p:cNvCxnSpPr>
              <a:cxnSpLocks/>
            </p:cNvCxnSpPr>
            <p:nvPr/>
          </p:nvCxnSpPr>
          <p:spPr>
            <a:xfrm>
              <a:off x="5151522" y="3429000"/>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382" name="Straight Connector 381">
              <a:extLst>
                <a:ext uri="{FF2B5EF4-FFF2-40B4-BE49-F238E27FC236}">
                  <a16:creationId xmlns:a16="http://schemas.microsoft.com/office/drawing/2014/main" id="{B4DF5BEE-3948-1137-1D76-0BE9F57888E5}"/>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grpSp>
        <p:nvGrpSpPr>
          <p:cNvPr id="383" name="Group 382">
            <a:extLst>
              <a:ext uri="{FF2B5EF4-FFF2-40B4-BE49-F238E27FC236}">
                <a16:creationId xmlns:a16="http://schemas.microsoft.com/office/drawing/2014/main" id="{D569C55F-351C-7DA1-A5C3-715485503E2D}"/>
              </a:ext>
            </a:extLst>
          </p:cNvPr>
          <p:cNvGrpSpPr/>
          <p:nvPr/>
        </p:nvGrpSpPr>
        <p:grpSpPr>
          <a:xfrm>
            <a:off x="7802733" y="4505343"/>
            <a:ext cx="82550" cy="252000"/>
            <a:chOff x="5151522" y="3037239"/>
            <a:chExt cx="82550" cy="391761"/>
          </a:xfrm>
        </p:grpSpPr>
        <p:cxnSp>
          <p:nvCxnSpPr>
            <p:cNvPr id="384" name="Straight Connector 383">
              <a:extLst>
                <a:ext uri="{FF2B5EF4-FFF2-40B4-BE49-F238E27FC236}">
                  <a16:creationId xmlns:a16="http://schemas.microsoft.com/office/drawing/2014/main" id="{EA2384B7-E81F-EAB6-F613-6FD44C4356A5}"/>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385" name="Straight Connector 384">
              <a:extLst>
                <a:ext uri="{FF2B5EF4-FFF2-40B4-BE49-F238E27FC236}">
                  <a16:creationId xmlns:a16="http://schemas.microsoft.com/office/drawing/2014/main" id="{116DD5E7-5976-FB1B-8344-871A92198301}"/>
                </a:ext>
              </a:extLst>
            </p:cNvPr>
            <p:cNvCxnSpPr>
              <a:cxnSpLocks/>
            </p:cNvCxnSpPr>
            <p:nvPr/>
          </p:nvCxnSpPr>
          <p:spPr>
            <a:xfrm>
              <a:off x="5151522" y="3429000"/>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386" name="Straight Connector 385">
              <a:extLst>
                <a:ext uri="{FF2B5EF4-FFF2-40B4-BE49-F238E27FC236}">
                  <a16:creationId xmlns:a16="http://schemas.microsoft.com/office/drawing/2014/main" id="{6BA6D408-CD12-649A-CD99-4E12C2B3932A}"/>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sp>
        <p:nvSpPr>
          <p:cNvPr id="387" name="Oval 386">
            <a:extLst>
              <a:ext uri="{FF2B5EF4-FFF2-40B4-BE49-F238E27FC236}">
                <a16:creationId xmlns:a16="http://schemas.microsoft.com/office/drawing/2014/main" id="{C607D10E-B600-87FD-2692-DD8E0DF9BCCF}"/>
              </a:ext>
            </a:extLst>
          </p:cNvPr>
          <p:cNvSpPr>
            <a:spLocks noChangeAspect="1"/>
          </p:cNvSpPr>
          <p:nvPr/>
        </p:nvSpPr>
        <p:spPr>
          <a:xfrm>
            <a:off x="9757473" y="4692967"/>
            <a:ext cx="90000" cy="90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88" name="Oval 387">
            <a:extLst>
              <a:ext uri="{FF2B5EF4-FFF2-40B4-BE49-F238E27FC236}">
                <a16:creationId xmlns:a16="http://schemas.microsoft.com/office/drawing/2014/main" id="{D6CE48DB-B2D6-13AD-0437-B6AC6687A0A6}"/>
              </a:ext>
            </a:extLst>
          </p:cNvPr>
          <p:cNvSpPr>
            <a:spLocks noChangeAspect="1"/>
          </p:cNvSpPr>
          <p:nvPr/>
        </p:nvSpPr>
        <p:spPr>
          <a:xfrm>
            <a:off x="9471218" y="4692968"/>
            <a:ext cx="90000" cy="90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89" name="Oval 388">
            <a:extLst>
              <a:ext uri="{FF2B5EF4-FFF2-40B4-BE49-F238E27FC236}">
                <a16:creationId xmlns:a16="http://schemas.microsoft.com/office/drawing/2014/main" id="{32D7717F-2628-ECE6-4865-00FC6F3E464E}"/>
              </a:ext>
            </a:extLst>
          </p:cNvPr>
          <p:cNvSpPr>
            <a:spLocks noChangeAspect="1"/>
          </p:cNvSpPr>
          <p:nvPr/>
        </p:nvSpPr>
        <p:spPr>
          <a:xfrm>
            <a:off x="9097561" y="4728138"/>
            <a:ext cx="90000" cy="90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90" name="Oval 389">
            <a:extLst>
              <a:ext uri="{FF2B5EF4-FFF2-40B4-BE49-F238E27FC236}">
                <a16:creationId xmlns:a16="http://schemas.microsoft.com/office/drawing/2014/main" id="{96ED9D65-F4CE-3BF2-F8B6-77CBEAC5BA73}"/>
              </a:ext>
            </a:extLst>
          </p:cNvPr>
          <p:cNvSpPr>
            <a:spLocks noChangeAspect="1"/>
          </p:cNvSpPr>
          <p:nvPr/>
        </p:nvSpPr>
        <p:spPr>
          <a:xfrm>
            <a:off x="8823365" y="4704693"/>
            <a:ext cx="90000" cy="90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91" name="Oval 390">
            <a:extLst>
              <a:ext uri="{FF2B5EF4-FFF2-40B4-BE49-F238E27FC236}">
                <a16:creationId xmlns:a16="http://schemas.microsoft.com/office/drawing/2014/main" id="{F1FD9DBC-5148-71D1-0058-303C036A7BF4}"/>
              </a:ext>
            </a:extLst>
          </p:cNvPr>
          <p:cNvSpPr>
            <a:spLocks noChangeAspect="1"/>
          </p:cNvSpPr>
          <p:nvPr/>
        </p:nvSpPr>
        <p:spPr>
          <a:xfrm>
            <a:off x="8441946" y="4663663"/>
            <a:ext cx="90000" cy="90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92" name="Oval 391">
            <a:extLst>
              <a:ext uri="{FF2B5EF4-FFF2-40B4-BE49-F238E27FC236}">
                <a16:creationId xmlns:a16="http://schemas.microsoft.com/office/drawing/2014/main" id="{0C91530A-DA2F-63A6-978E-8469E08EACA7}"/>
              </a:ext>
            </a:extLst>
          </p:cNvPr>
          <p:cNvSpPr>
            <a:spLocks noChangeAspect="1"/>
          </p:cNvSpPr>
          <p:nvPr/>
        </p:nvSpPr>
        <p:spPr>
          <a:xfrm>
            <a:off x="8172552" y="4622633"/>
            <a:ext cx="90000" cy="90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93" name="Oval 392">
            <a:extLst>
              <a:ext uri="{FF2B5EF4-FFF2-40B4-BE49-F238E27FC236}">
                <a16:creationId xmlns:a16="http://schemas.microsoft.com/office/drawing/2014/main" id="{77D8E043-61FB-7439-1267-4BA2BC63B5BC}"/>
              </a:ext>
            </a:extLst>
          </p:cNvPr>
          <p:cNvSpPr>
            <a:spLocks noChangeAspect="1"/>
          </p:cNvSpPr>
          <p:nvPr/>
        </p:nvSpPr>
        <p:spPr>
          <a:xfrm>
            <a:off x="7799008" y="4546434"/>
            <a:ext cx="90000" cy="90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94" name="Oval 393">
            <a:extLst>
              <a:ext uri="{FF2B5EF4-FFF2-40B4-BE49-F238E27FC236}">
                <a16:creationId xmlns:a16="http://schemas.microsoft.com/office/drawing/2014/main" id="{141F94BE-6CB9-1610-60D2-B1136E43D70F}"/>
              </a:ext>
            </a:extLst>
          </p:cNvPr>
          <p:cNvSpPr>
            <a:spLocks noChangeAspect="1"/>
          </p:cNvSpPr>
          <p:nvPr/>
        </p:nvSpPr>
        <p:spPr>
          <a:xfrm>
            <a:off x="7526670" y="4610912"/>
            <a:ext cx="90000" cy="90000"/>
          </a:xfrm>
          <a:prstGeom prst="ellipse">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95" name="TextBox 394">
            <a:extLst>
              <a:ext uri="{FF2B5EF4-FFF2-40B4-BE49-F238E27FC236}">
                <a16:creationId xmlns:a16="http://schemas.microsoft.com/office/drawing/2014/main" id="{60B8EF00-8FF5-9CD7-64C7-F27E815B6564}"/>
              </a:ext>
            </a:extLst>
          </p:cNvPr>
          <p:cNvSpPr txBox="1"/>
          <p:nvPr/>
        </p:nvSpPr>
        <p:spPr>
          <a:xfrm>
            <a:off x="9562290" y="4754471"/>
            <a:ext cx="70532" cy="215444"/>
          </a:xfrm>
          <a:prstGeom prst="rect">
            <a:avLst/>
          </a:prstGeom>
          <a:noFill/>
        </p:spPr>
        <p:txBody>
          <a:bodyPr wrap="none" lIns="0" tIns="0" rIns="0" bIns="0" rtlCol="0" anchor="ctr" anchorCtr="0">
            <a:spAutoFit/>
          </a:bodyPr>
          <a:lstStyle/>
          <a:p>
            <a:pPr rtl="0"/>
            <a:r>
              <a:rPr lang="ja-jp" sz="1400">
                <a:solidFill>
                  <a:schemeClr val="tx1"/>
                </a:solidFill>
              </a:rPr>
              <a:t>*</a:t>
            </a:r>
          </a:p>
        </p:txBody>
      </p:sp>
      <p:sp>
        <p:nvSpPr>
          <p:cNvPr id="396" name="TextBox 395">
            <a:extLst>
              <a:ext uri="{FF2B5EF4-FFF2-40B4-BE49-F238E27FC236}">
                <a16:creationId xmlns:a16="http://schemas.microsoft.com/office/drawing/2014/main" id="{1DDD289D-1B02-431C-A432-B01D31FEC0FD}"/>
              </a:ext>
            </a:extLst>
          </p:cNvPr>
          <p:cNvSpPr txBox="1"/>
          <p:nvPr/>
        </p:nvSpPr>
        <p:spPr>
          <a:xfrm>
            <a:off x="9855367" y="4742749"/>
            <a:ext cx="70532" cy="215444"/>
          </a:xfrm>
          <a:prstGeom prst="rect">
            <a:avLst/>
          </a:prstGeom>
          <a:noFill/>
        </p:spPr>
        <p:txBody>
          <a:bodyPr wrap="none" lIns="0" tIns="0" rIns="0" bIns="0" rtlCol="0" anchor="ctr" anchorCtr="0">
            <a:spAutoFit/>
          </a:bodyPr>
          <a:lstStyle/>
          <a:p>
            <a:pPr rtl="0"/>
            <a:r>
              <a:rPr lang="ja-jp" sz="1400">
                <a:solidFill>
                  <a:schemeClr val="tx1"/>
                </a:solidFill>
              </a:rPr>
              <a:t>*</a:t>
            </a:r>
          </a:p>
        </p:txBody>
      </p:sp>
      <p:sp>
        <p:nvSpPr>
          <p:cNvPr id="397" name="Rectangle 396">
            <a:extLst>
              <a:ext uri="{FF2B5EF4-FFF2-40B4-BE49-F238E27FC236}">
                <a16:creationId xmlns:a16="http://schemas.microsoft.com/office/drawing/2014/main" id="{9E87411D-BF15-408C-CEBE-1232BBD5C117}"/>
              </a:ext>
            </a:extLst>
          </p:cNvPr>
          <p:cNvSpPr>
            <a:spLocks noChangeAspect="1"/>
          </p:cNvSpPr>
          <p:nvPr/>
        </p:nvSpPr>
        <p:spPr>
          <a:xfrm>
            <a:off x="9766473" y="3659389"/>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398" name="Rectangle 397">
            <a:extLst>
              <a:ext uri="{FF2B5EF4-FFF2-40B4-BE49-F238E27FC236}">
                <a16:creationId xmlns:a16="http://schemas.microsoft.com/office/drawing/2014/main" id="{4EA5E2C8-AEF8-5931-1A2E-EAD5A98B248A}"/>
              </a:ext>
            </a:extLst>
          </p:cNvPr>
          <p:cNvSpPr>
            <a:spLocks noChangeAspect="1"/>
          </p:cNvSpPr>
          <p:nvPr/>
        </p:nvSpPr>
        <p:spPr>
          <a:xfrm>
            <a:off x="9480218" y="3735589"/>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399" name="Rectangle 398">
            <a:extLst>
              <a:ext uri="{FF2B5EF4-FFF2-40B4-BE49-F238E27FC236}">
                <a16:creationId xmlns:a16="http://schemas.microsoft.com/office/drawing/2014/main" id="{8D44BCFA-60F3-D7F3-7702-807763975C8D}"/>
              </a:ext>
            </a:extLst>
          </p:cNvPr>
          <p:cNvSpPr>
            <a:spLocks noChangeAspect="1"/>
          </p:cNvSpPr>
          <p:nvPr/>
        </p:nvSpPr>
        <p:spPr>
          <a:xfrm>
            <a:off x="9110028" y="3858356"/>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00" name="Rectangle 399">
            <a:extLst>
              <a:ext uri="{FF2B5EF4-FFF2-40B4-BE49-F238E27FC236}">
                <a16:creationId xmlns:a16="http://schemas.microsoft.com/office/drawing/2014/main" id="{E4D57958-9994-23E5-5037-063C098B7BD8}"/>
              </a:ext>
            </a:extLst>
          </p:cNvPr>
          <p:cNvSpPr>
            <a:spLocks noChangeAspect="1"/>
          </p:cNvSpPr>
          <p:nvPr/>
        </p:nvSpPr>
        <p:spPr>
          <a:xfrm>
            <a:off x="8450946" y="4031923"/>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02" name="Rectangle 401">
            <a:extLst>
              <a:ext uri="{FF2B5EF4-FFF2-40B4-BE49-F238E27FC236}">
                <a16:creationId xmlns:a16="http://schemas.microsoft.com/office/drawing/2014/main" id="{9D19C72A-D212-49F6-AF87-EE13CAE4F63B}"/>
              </a:ext>
            </a:extLst>
          </p:cNvPr>
          <p:cNvSpPr>
            <a:spLocks noChangeAspect="1"/>
          </p:cNvSpPr>
          <p:nvPr/>
        </p:nvSpPr>
        <p:spPr>
          <a:xfrm>
            <a:off x="7808008" y="4361310"/>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grpSp>
        <p:nvGrpSpPr>
          <p:cNvPr id="403" name="Group 402">
            <a:extLst>
              <a:ext uri="{FF2B5EF4-FFF2-40B4-BE49-F238E27FC236}">
                <a16:creationId xmlns:a16="http://schemas.microsoft.com/office/drawing/2014/main" id="{77EBFFB5-F046-5CCB-DB6B-DB4F0663981B}"/>
              </a:ext>
            </a:extLst>
          </p:cNvPr>
          <p:cNvGrpSpPr/>
          <p:nvPr/>
        </p:nvGrpSpPr>
        <p:grpSpPr>
          <a:xfrm>
            <a:off x="9761198" y="3600513"/>
            <a:ext cx="82550" cy="252000"/>
            <a:chOff x="5151522" y="3037239"/>
            <a:chExt cx="82550" cy="383014"/>
          </a:xfrm>
        </p:grpSpPr>
        <p:cxnSp>
          <p:nvCxnSpPr>
            <p:cNvPr id="404" name="Straight Connector 403">
              <a:extLst>
                <a:ext uri="{FF2B5EF4-FFF2-40B4-BE49-F238E27FC236}">
                  <a16:creationId xmlns:a16="http://schemas.microsoft.com/office/drawing/2014/main" id="{60A42F7B-0460-C34E-E47C-2EFD9B56764E}"/>
                </a:ext>
              </a:extLst>
            </p:cNvPr>
            <p:cNvCxnSpPr>
              <a:cxnSpLocks/>
            </p:cNvCxnSpPr>
            <p:nvPr/>
          </p:nvCxnSpPr>
          <p:spPr>
            <a:xfrm>
              <a:off x="5151522" y="3037239"/>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5" name="Straight Connector 404">
              <a:extLst>
                <a:ext uri="{FF2B5EF4-FFF2-40B4-BE49-F238E27FC236}">
                  <a16:creationId xmlns:a16="http://schemas.microsoft.com/office/drawing/2014/main" id="{A82DD989-301E-C8E0-C758-88369B8AD482}"/>
                </a:ext>
              </a:extLst>
            </p:cNvPr>
            <p:cNvCxnSpPr>
              <a:cxnSpLocks/>
            </p:cNvCxnSpPr>
            <p:nvPr/>
          </p:nvCxnSpPr>
          <p:spPr>
            <a:xfrm>
              <a:off x="5151522" y="3419788"/>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6" name="Straight Connector 405">
              <a:extLst>
                <a:ext uri="{FF2B5EF4-FFF2-40B4-BE49-F238E27FC236}">
                  <a16:creationId xmlns:a16="http://schemas.microsoft.com/office/drawing/2014/main" id="{BA00C53A-B83A-4FD9-9444-0F1314D29286}"/>
                </a:ext>
              </a:extLst>
            </p:cNvPr>
            <p:cNvCxnSpPr>
              <a:cxnSpLocks/>
            </p:cNvCxnSpPr>
            <p:nvPr/>
          </p:nvCxnSpPr>
          <p:spPr>
            <a:xfrm rot="5400000">
              <a:off x="5003290" y="3230746"/>
              <a:ext cx="37901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07" name="Group 406">
            <a:extLst>
              <a:ext uri="{FF2B5EF4-FFF2-40B4-BE49-F238E27FC236}">
                <a16:creationId xmlns:a16="http://schemas.microsoft.com/office/drawing/2014/main" id="{70EBBACE-4B85-E2EE-DDAC-72B7E8983AA3}"/>
              </a:ext>
            </a:extLst>
          </p:cNvPr>
          <p:cNvGrpSpPr/>
          <p:nvPr/>
        </p:nvGrpSpPr>
        <p:grpSpPr>
          <a:xfrm>
            <a:off x="9474943" y="3613213"/>
            <a:ext cx="82550" cy="324000"/>
            <a:chOff x="5151522" y="3037239"/>
            <a:chExt cx="82550" cy="383014"/>
          </a:xfrm>
        </p:grpSpPr>
        <p:cxnSp>
          <p:nvCxnSpPr>
            <p:cNvPr id="408" name="Straight Connector 407">
              <a:extLst>
                <a:ext uri="{FF2B5EF4-FFF2-40B4-BE49-F238E27FC236}">
                  <a16:creationId xmlns:a16="http://schemas.microsoft.com/office/drawing/2014/main" id="{B46D0A9C-E7F4-BC9E-42DA-C6EF7D2439E3}"/>
                </a:ext>
              </a:extLst>
            </p:cNvPr>
            <p:cNvCxnSpPr>
              <a:cxnSpLocks/>
            </p:cNvCxnSpPr>
            <p:nvPr/>
          </p:nvCxnSpPr>
          <p:spPr>
            <a:xfrm>
              <a:off x="5151522" y="3037239"/>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9" name="Straight Connector 408">
              <a:extLst>
                <a:ext uri="{FF2B5EF4-FFF2-40B4-BE49-F238E27FC236}">
                  <a16:creationId xmlns:a16="http://schemas.microsoft.com/office/drawing/2014/main" id="{49182DDF-E6FC-96D0-E7B0-388CF06F0F65}"/>
                </a:ext>
              </a:extLst>
            </p:cNvPr>
            <p:cNvCxnSpPr>
              <a:cxnSpLocks/>
            </p:cNvCxnSpPr>
            <p:nvPr/>
          </p:nvCxnSpPr>
          <p:spPr>
            <a:xfrm>
              <a:off x="5151522" y="3419788"/>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0" name="Straight Connector 409">
              <a:extLst>
                <a:ext uri="{FF2B5EF4-FFF2-40B4-BE49-F238E27FC236}">
                  <a16:creationId xmlns:a16="http://schemas.microsoft.com/office/drawing/2014/main" id="{4D543D80-2EBB-E41B-2059-D7E1A93B5C07}"/>
                </a:ext>
              </a:extLst>
            </p:cNvPr>
            <p:cNvCxnSpPr>
              <a:cxnSpLocks/>
            </p:cNvCxnSpPr>
            <p:nvPr/>
          </p:nvCxnSpPr>
          <p:spPr>
            <a:xfrm rot="5400000">
              <a:off x="5003290" y="3230746"/>
              <a:ext cx="37901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11" name="Group 410">
            <a:extLst>
              <a:ext uri="{FF2B5EF4-FFF2-40B4-BE49-F238E27FC236}">
                <a16:creationId xmlns:a16="http://schemas.microsoft.com/office/drawing/2014/main" id="{12A82C70-2F59-AD9D-6B40-E57D8169051E}"/>
              </a:ext>
            </a:extLst>
          </p:cNvPr>
          <p:cNvGrpSpPr/>
          <p:nvPr/>
        </p:nvGrpSpPr>
        <p:grpSpPr>
          <a:xfrm>
            <a:off x="9103877" y="3710579"/>
            <a:ext cx="82550" cy="324000"/>
            <a:chOff x="5151522" y="3037239"/>
            <a:chExt cx="82550" cy="383014"/>
          </a:xfrm>
        </p:grpSpPr>
        <p:cxnSp>
          <p:nvCxnSpPr>
            <p:cNvPr id="412" name="Straight Connector 411">
              <a:extLst>
                <a:ext uri="{FF2B5EF4-FFF2-40B4-BE49-F238E27FC236}">
                  <a16:creationId xmlns:a16="http://schemas.microsoft.com/office/drawing/2014/main" id="{45625DC9-4C9D-B9BE-39FD-BC5FC52AA909}"/>
                </a:ext>
              </a:extLst>
            </p:cNvPr>
            <p:cNvCxnSpPr>
              <a:cxnSpLocks/>
            </p:cNvCxnSpPr>
            <p:nvPr/>
          </p:nvCxnSpPr>
          <p:spPr>
            <a:xfrm>
              <a:off x="5151522" y="3037239"/>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3" name="Straight Connector 412">
              <a:extLst>
                <a:ext uri="{FF2B5EF4-FFF2-40B4-BE49-F238E27FC236}">
                  <a16:creationId xmlns:a16="http://schemas.microsoft.com/office/drawing/2014/main" id="{0803B170-7C15-A5AB-2C2D-0096B5728D85}"/>
                </a:ext>
              </a:extLst>
            </p:cNvPr>
            <p:cNvCxnSpPr>
              <a:cxnSpLocks/>
            </p:cNvCxnSpPr>
            <p:nvPr/>
          </p:nvCxnSpPr>
          <p:spPr>
            <a:xfrm>
              <a:off x="5151522" y="3419788"/>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4" name="Straight Connector 413">
              <a:extLst>
                <a:ext uri="{FF2B5EF4-FFF2-40B4-BE49-F238E27FC236}">
                  <a16:creationId xmlns:a16="http://schemas.microsoft.com/office/drawing/2014/main" id="{F47909C4-4656-5C5F-A4E2-24204BE2015E}"/>
                </a:ext>
              </a:extLst>
            </p:cNvPr>
            <p:cNvCxnSpPr>
              <a:cxnSpLocks/>
            </p:cNvCxnSpPr>
            <p:nvPr/>
          </p:nvCxnSpPr>
          <p:spPr>
            <a:xfrm rot="5400000">
              <a:off x="5003290" y="3230746"/>
              <a:ext cx="37901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415" name="Group 414">
            <a:extLst>
              <a:ext uri="{FF2B5EF4-FFF2-40B4-BE49-F238E27FC236}">
                <a16:creationId xmlns:a16="http://schemas.microsoft.com/office/drawing/2014/main" id="{2C798199-79F6-35B3-885A-6B631656FF0D}"/>
              </a:ext>
            </a:extLst>
          </p:cNvPr>
          <p:cNvGrpSpPr/>
          <p:nvPr/>
        </p:nvGrpSpPr>
        <p:grpSpPr>
          <a:xfrm>
            <a:off x="8827090" y="3778312"/>
            <a:ext cx="82550" cy="288000"/>
            <a:chOff x="5151522" y="3037239"/>
            <a:chExt cx="82550" cy="383014"/>
          </a:xfrm>
        </p:grpSpPr>
        <p:cxnSp>
          <p:nvCxnSpPr>
            <p:cNvPr id="416" name="Straight Connector 415">
              <a:extLst>
                <a:ext uri="{FF2B5EF4-FFF2-40B4-BE49-F238E27FC236}">
                  <a16:creationId xmlns:a16="http://schemas.microsoft.com/office/drawing/2014/main" id="{CE6925F5-1925-9464-A9D5-16942CDCA901}"/>
                </a:ext>
              </a:extLst>
            </p:cNvPr>
            <p:cNvCxnSpPr>
              <a:cxnSpLocks/>
            </p:cNvCxnSpPr>
            <p:nvPr/>
          </p:nvCxnSpPr>
          <p:spPr>
            <a:xfrm>
              <a:off x="5151522" y="3037239"/>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7" name="Straight Connector 416">
              <a:extLst>
                <a:ext uri="{FF2B5EF4-FFF2-40B4-BE49-F238E27FC236}">
                  <a16:creationId xmlns:a16="http://schemas.microsoft.com/office/drawing/2014/main" id="{239F5819-D41F-5562-406C-63AB38C2FA80}"/>
                </a:ext>
              </a:extLst>
            </p:cNvPr>
            <p:cNvCxnSpPr>
              <a:cxnSpLocks/>
            </p:cNvCxnSpPr>
            <p:nvPr/>
          </p:nvCxnSpPr>
          <p:spPr>
            <a:xfrm>
              <a:off x="5151522" y="3419788"/>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8" name="Straight Connector 417">
              <a:extLst>
                <a:ext uri="{FF2B5EF4-FFF2-40B4-BE49-F238E27FC236}">
                  <a16:creationId xmlns:a16="http://schemas.microsoft.com/office/drawing/2014/main" id="{F52862D0-2380-C8A1-3A84-E6D71B753DA9}"/>
                </a:ext>
              </a:extLst>
            </p:cNvPr>
            <p:cNvCxnSpPr>
              <a:cxnSpLocks/>
            </p:cNvCxnSpPr>
            <p:nvPr/>
          </p:nvCxnSpPr>
          <p:spPr>
            <a:xfrm rot="5400000">
              <a:off x="5003290" y="3230746"/>
              <a:ext cx="37901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19" name="Rectangle 418">
            <a:extLst>
              <a:ext uri="{FF2B5EF4-FFF2-40B4-BE49-F238E27FC236}">
                <a16:creationId xmlns:a16="http://schemas.microsoft.com/office/drawing/2014/main" id="{73FD0945-5D0F-0E2B-125F-BC92D29B413A}"/>
              </a:ext>
            </a:extLst>
          </p:cNvPr>
          <p:cNvSpPr>
            <a:spLocks noChangeAspect="1"/>
          </p:cNvSpPr>
          <p:nvPr/>
        </p:nvSpPr>
        <p:spPr>
          <a:xfrm>
            <a:off x="8832365" y="3943022"/>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grpSp>
        <p:nvGrpSpPr>
          <p:cNvPr id="420" name="Group 419">
            <a:extLst>
              <a:ext uri="{FF2B5EF4-FFF2-40B4-BE49-F238E27FC236}">
                <a16:creationId xmlns:a16="http://schemas.microsoft.com/office/drawing/2014/main" id="{CCEB8F84-E107-6EFB-B79B-009A01BEC534}"/>
              </a:ext>
            </a:extLst>
          </p:cNvPr>
          <p:cNvGrpSpPr/>
          <p:nvPr/>
        </p:nvGrpSpPr>
        <p:grpSpPr>
          <a:xfrm>
            <a:off x="8445671" y="3973045"/>
            <a:ext cx="82550" cy="216000"/>
            <a:chOff x="5151522" y="3037239"/>
            <a:chExt cx="82550" cy="383014"/>
          </a:xfrm>
        </p:grpSpPr>
        <p:cxnSp>
          <p:nvCxnSpPr>
            <p:cNvPr id="421" name="Straight Connector 420">
              <a:extLst>
                <a:ext uri="{FF2B5EF4-FFF2-40B4-BE49-F238E27FC236}">
                  <a16:creationId xmlns:a16="http://schemas.microsoft.com/office/drawing/2014/main" id="{CFFD738E-230C-047A-E615-1CE4B8C390E2}"/>
                </a:ext>
              </a:extLst>
            </p:cNvPr>
            <p:cNvCxnSpPr>
              <a:cxnSpLocks/>
            </p:cNvCxnSpPr>
            <p:nvPr/>
          </p:nvCxnSpPr>
          <p:spPr>
            <a:xfrm>
              <a:off x="5151522" y="3037239"/>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22" name="Straight Connector 421">
              <a:extLst>
                <a:ext uri="{FF2B5EF4-FFF2-40B4-BE49-F238E27FC236}">
                  <a16:creationId xmlns:a16="http://schemas.microsoft.com/office/drawing/2014/main" id="{88CD4DC8-B1C0-F45B-CE92-4F11C2A29A4C}"/>
                </a:ext>
              </a:extLst>
            </p:cNvPr>
            <p:cNvCxnSpPr>
              <a:cxnSpLocks/>
            </p:cNvCxnSpPr>
            <p:nvPr/>
          </p:nvCxnSpPr>
          <p:spPr>
            <a:xfrm>
              <a:off x="5151522" y="3419788"/>
              <a:ext cx="8255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23" name="Straight Connector 422">
              <a:extLst>
                <a:ext uri="{FF2B5EF4-FFF2-40B4-BE49-F238E27FC236}">
                  <a16:creationId xmlns:a16="http://schemas.microsoft.com/office/drawing/2014/main" id="{39CA4EB9-71AB-4778-AE5F-151547044A78}"/>
                </a:ext>
              </a:extLst>
            </p:cNvPr>
            <p:cNvCxnSpPr>
              <a:cxnSpLocks/>
            </p:cNvCxnSpPr>
            <p:nvPr/>
          </p:nvCxnSpPr>
          <p:spPr>
            <a:xfrm rot="5400000">
              <a:off x="5003290" y="3230746"/>
              <a:ext cx="37901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424" name="TextBox 423">
            <a:extLst>
              <a:ext uri="{FF2B5EF4-FFF2-40B4-BE49-F238E27FC236}">
                <a16:creationId xmlns:a16="http://schemas.microsoft.com/office/drawing/2014/main" id="{6D434845-BA2F-D63C-720E-77AB13841673}"/>
              </a:ext>
            </a:extLst>
          </p:cNvPr>
          <p:cNvSpPr txBox="1"/>
          <p:nvPr/>
        </p:nvSpPr>
        <p:spPr>
          <a:xfrm>
            <a:off x="9356559" y="4496257"/>
            <a:ext cx="319318" cy="235962"/>
          </a:xfrm>
          <a:prstGeom prst="rect">
            <a:avLst/>
          </a:prstGeom>
          <a:noFill/>
        </p:spPr>
        <p:txBody>
          <a:bodyPr wrap="none" rtlCol="0">
            <a:spAutoFit/>
          </a:bodyPr>
          <a:lstStyle/>
          <a:p>
            <a:pPr rtl="0"/>
            <a:r>
              <a:rPr lang="ja-jp" sz="1400" baseline="30000">
                <a:solidFill>
                  <a:schemeClr val="tx1"/>
                </a:solidFill>
              </a:rPr>
              <a:t>##</a:t>
            </a:r>
          </a:p>
        </p:txBody>
      </p:sp>
      <p:sp>
        <p:nvSpPr>
          <p:cNvPr id="425" name="TextBox 424">
            <a:extLst>
              <a:ext uri="{FF2B5EF4-FFF2-40B4-BE49-F238E27FC236}">
                <a16:creationId xmlns:a16="http://schemas.microsoft.com/office/drawing/2014/main" id="{F5ADB05D-6000-6741-F248-C1751BB224A2}"/>
              </a:ext>
            </a:extLst>
          </p:cNvPr>
          <p:cNvSpPr txBox="1"/>
          <p:nvPr/>
        </p:nvSpPr>
        <p:spPr>
          <a:xfrm>
            <a:off x="9676477" y="4470270"/>
            <a:ext cx="251992" cy="235962"/>
          </a:xfrm>
          <a:prstGeom prst="rect">
            <a:avLst/>
          </a:prstGeom>
          <a:noFill/>
        </p:spPr>
        <p:txBody>
          <a:bodyPr wrap="none" rtlCol="0">
            <a:spAutoFit/>
          </a:bodyPr>
          <a:lstStyle/>
          <a:p>
            <a:pPr rtl="0"/>
            <a:r>
              <a:rPr lang="ja-jp" sz="1400" baseline="30000">
                <a:solidFill>
                  <a:schemeClr val="tx1"/>
                </a:solidFill>
              </a:rPr>
              <a:t>#</a:t>
            </a:r>
          </a:p>
        </p:txBody>
      </p:sp>
      <p:sp>
        <p:nvSpPr>
          <p:cNvPr id="426" name="TextBox 425">
            <a:extLst>
              <a:ext uri="{FF2B5EF4-FFF2-40B4-BE49-F238E27FC236}">
                <a16:creationId xmlns:a16="http://schemas.microsoft.com/office/drawing/2014/main" id="{90105960-70ED-9CC9-5DEA-9042D6687A4F}"/>
              </a:ext>
            </a:extLst>
          </p:cNvPr>
          <p:cNvSpPr txBox="1"/>
          <p:nvPr/>
        </p:nvSpPr>
        <p:spPr>
          <a:xfrm>
            <a:off x="9661150" y="5607020"/>
            <a:ext cx="2300583" cy="461665"/>
          </a:xfrm>
          <a:prstGeom prst="rect">
            <a:avLst/>
          </a:prstGeom>
          <a:noFill/>
        </p:spPr>
        <p:txBody>
          <a:bodyPr wrap="square" rtlCol="0">
            <a:spAutoFit/>
          </a:bodyPr>
          <a:lstStyle/>
          <a:p>
            <a:pPr rtl="0" fontAlgn="base">
              <a:spcBef>
                <a:spcPct val="0"/>
              </a:spcBef>
              <a:spcAft>
                <a:spcPct val="0"/>
              </a:spcAft>
            </a:pPr>
            <a:r>
              <a:rPr lang="ja-jp" sz="1200">
                <a:solidFill>
                  <a:srgbClr val="363636"/>
                </a:solidFill>
                <a:cs typeface="Arial" panose="020B0604020202020204" pitchFamily="34" charset="0"/>
              </a:rPr>
              <a:t>LY4050784 20 mg/kg +</a:t>
            </a:r>
            <a:br>
              <a:rPr lang="en-GB" sz="1200" dirty="0">
                <a:solidFill>
                  <a:srgbClr val="363636"/>
                </a:solidFill>
                <a:cs typeface="Arial" panose="020B0604020202020204" pitchFamily="34" charset="0"/>
              </a:rPr>
            </a:br>
            <a:r>
              <a:rPr lang="ja-jp" sz="1200">
                <a:solidFill>
                  <a:srgbClr val="363636"/>
                </a:solidFill>
                <a:cs typeface="Arial" panose="020B0604020202020204" pitchFamily="34" charset="0"/>
              </a:rPr>
              <a:t>ペムブロリズマブ 10mg/kg</a:t>
            </a:r>
          </a:p>
        </p:txBody>
      </p:sp>
      <p:sp>
        <p:nvSpPr>
          <p:cNvPr id="427" name="TextBox 426">
            <a:extLst>
              <a:ext uri="{FF2B5EF4-FFF2-40B4-BE49-F238E27FC236}">
                <a16:creationId xmlns:a16="http://schemas.microsoft.com/office/drawing/2014/main" id="{9C946E66-177E-6CA7-ADC0-D8BF7DA1F4BE}"/>
              </a:ext>
            </a:extLst>
          </p:cNvPr>
          <p:cNvSpPr txBox="1"/>
          <p:nvPr/>
        </p:nvSpPr>
        <p:spPr>
          <a:xfrm>
            <a:off x="9665268" y="6031271"/>
            <a:ext cx="2300583" cy="461665"/>
          </a:xfrm>
          <a:prstGeom prst="rect">
            <a:avLst/>
          </a:prstGeom>
          <a:noFill/>
        </p:spPr>
        <p:txBody>
          <a:bodyPr wrap="square" rtlCol="0">
            <a:spAutoFit/>
          </a:bodyPr>
          <a:lstStyle/>
          <a:p>
            <a:pPr rtl="0" fontAlgn="base">
              <a:spcBef>
                <a:spcPct val="0"/>
              </a:spcBef>
              <a:spcAft>
                <a:spcPct val="0"/>
              </a:spcAft>
            </a:pPr>
            <a:r>
              <a:rPr lang="ja-jp" sz="1200">
                <a:solidFill>
                  <a:srgbClr val="363636"/>
                </a:solidFill>
                <a:cs typeface="Arial" panose="020B0604020202020204" pitchFamily="34" charset="0"/>
              </a:rPr>
              <a:t>LY4050784 40 mg/kg +</a:t>
            </a:r>
            <a:br>
              <a:rPr lang="en-GB" sz="1200" dirty="0">
                <a:solidFill>
                  <a:srgbClr val="363636"/>
                </a:solidFill>
                <a:cs typeface="Arial" panose="020B0604020202020204" pitchFamily="34" charset="0"/>
              </a:rPr>
            </a:br>
            <a:r>
              <a:rPr lang="ja-jp" sz="1200">
                <a:solidFill>
                  <a:srgbClr val="363636"/>
                </a:solidFill>
                <a:cs typeface="Arial" panose="020B0604020202020204" pitchFamily="34" charset="0"/>
              </a:rPr>
              <a:t>ペムブロリズマブ 10mg/kg</a:t>
            </a:r>
          </a:p>
        </p:txBody>
      </p:sp>
      <p:grpSp>
        <p:nvGrpSpPr>
          <p:cNvPr id="430" name="Group 429">
            <a:extLst>
              <a:ext uri="{FF2B5EF4-FFF2-40B4-BE49-F238E27FC236}">
                <a16:creationId xmlns:a16="http://schemas.microsoft.com/office/drawing/2014/main" id="{69A20085-9B74-7239-A153-BD426CF802D9}"/>
              </a:ext>
            </a:extLst>
          </p:cNvPr>
          <p:cNvGrpSpPr/>
          <p:nvPr/>
        </p:nvGrpSpPr>
        <p:grpSpPr>
          <a:xfrm>
            <a:off x="2316163" y="4288427"/>
            <a:ext cx="82550" cy="113953"/>
            <a:chOff x="5151522" y="3118985"/>
            <a:chExt cx="82550" cy="310015"/>
          </a:xfrm>
        </p:grpSpPr>
        <p:cxnSp>
          <p:nvCxnSpPr>
            <p:cNvPr id="431" name="Straight Connector 430">
              <a:extLst>
                <a:ext uri="{FF2B5EF4-FFF2-40B4-BE49-F238E27FC236}">
                  <a16:creationId xmlns:a16="http://schemas.microsoft.com/office/drawing/2014/main" id="{B18E2E6F-B3AE-2C5C-0544-507FDC2F51C7}"/>
                </a:ext>
              </a:extLst>
            </p:cNvPr>
            <p:cNvCxnSpPr>
              <a:cxnSpLocks/>
            </p:cNvCxnSpPr>
            <p:nvPr/>
          </p:nvCxnSpPr>
          <p:spPr>
            <a:xfrm>
              <a:off x="5151522" y="3121451"/>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2" name="Straight Connector 431">
              <a:extLst>
                <a:ext uri="{FF2B5EF4-FFF2-40B4-BE49-F238E27FC236}">
                  <a16:creationId xmlns:a16="http://schemas.microsoft.com/office/drawing/2014/main" id="{07136D9F-D209-CE05-58F8-3283935EAFA1}"/>
                </a:ext>
              </a:extLst>
            </p:cNvPr>
            <p:cNvCxnSpPr>
              <a:cxnSpLocks/>
            </p:cNvCxnSpPr>
            <p:nvPr/>
          </p:nvCxnSpPr>
          <p:spPr>
            <a:xfrm>
              <a:off x="5151522" y="3429000"/>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3" name="Straight Connector 432">
              <a:extLst>
                <a:ext uri="{FF2B5EF4-FFF2-40B4-BE49-F238E27FC236}">
                  <a16:creationId xmlns:a16="http://schemas.microsoft.com/office/drawing/2014/main" id="{0597CCB2-4FE4-1BCB-F42B-373562DDD16E}"/>
                </a:ext>
              </a:extLst>
            </p:cNvPr>
            <p:cNvCxnSpPr>
              <a:cxnSpLocks/>
            </p:cNvCxnSpPr>
            <p:nvPr/>
          </p:nvCxnSpPr>
          <p:spPr>
            <a:xfrm rot="5400000">
              <a:off x="5045887" y="3265895"/>
              <a:ext cx="29382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436" name="Group 435">
            <a:extLst>
              <a:ext uri="{FF2B5EF4-FFF2-40B4-BE49-F238E27FC236}">
                <a16:creationId xmlns:a16="http://schemas.microsoft.com/office/drawing/2014/main" id="{482D4439-5FE5-0E8A-C5F4-A4186C93F402}"/>
              </a:ext>
            </a:extLst>
          </p:cNvPr>
          <p:cNvGrpSpPr/>
          <p:nvPr/>
        </p:nvGrpSpPr>
        <p:grpSpPr>
          <a:xfrm>
            <a:off x="2692719" y="4176901"/>
            <a:ext cx="82550" cy="120190"/>
            <a:chOff x="5151522" y="3102015"/>
            <a:chExt cx="82550" cy="326985"/>
          </a:xfrm>
        </p:grpSpPr>
        <p:cxnSp>
          <p:nvCxnSpPr>
            <p:cNvPr id="437" name="Straight Connector 436">
              <a:extLst>
                <a:ext uri="{FF2B5EF4-FFF2-40B4-BE49-F238E27FC236}">
                  <a16:creationId xmlns:a16="http://schemas.microsoft.com/office/drawing/2014/main" id="{02EFE38F-1873-52FE-DD54-D6E7C512C7C9}"/>
                </a:ext>
              </a:extLst>
            </p:cNvPr>
            <p:cNvCxnSpPr>
              <a:cxnSpLocks/>
            </p:cNvCxnSpPr>
            <p:nvPr/>
          </p:nvCxnSpPr>
          <p:spPr>
            <a:xfrm>
              <a:off x="5151522" y="3102015"/>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8" name="Straight Connector 437">
              <a:extLst>
                <a:ext uri="{FF2B5EF4-FFF2-40B4-BE49-F238E27FC236}">
                  <a16:creationId xmlns:a16="http://schemas.microsoft.com/office/drawing/2014/main" id="{AA15C412-4054-133A-D54E-62FD8B541CCA}"/>
                </a:ext>
              </a:extLst>
            </p:cNvPr>
            <p:cNvCxnSpPr>
              <a:cxnSpLocks/>
            </p:cNvCxnSpPr>
            <p:nvPr/>
          </p:nvCxnSpPr>
          <p:spPr>
            <a:xfrm>
              <a:off x="5151522" y="3429000"/>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9" name="Straight Connector 438">
              <a:extLst>
                <a:ext uri="{FF2B5EF4-FFF2-40B4-BE49-F238E27FC236}">
                  <a16:creationId xmlns:a16="http://schemas.microsoft.com/office/drawing/2014/main" id="{7F170DD3-44D5-8723-9A70-2D30B2BFEB9D}"/>
                </a:ext>
              </a:extLst>
            </p:cNvPr>
            <p:cNvCxnSpPr>
              <a:cxnSpLocks/>
              <a:stCxn id="169" idx="0"/>
            </p:cNvCxnSpPr>
            <p:nvPr/>
          </p:nvCxnSpPr>
          <p:spPr>
            <a:xfrm>
              <a:off x="5206331" y="3137374"/>
              <a:ext cx="5515" cy="282879"/>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441" name="Isosceles Triangle 440">
            <a:extLst>
              <a:ext uri="{FF2B5EF4-FFF2-40B4-BE49-F238E27FC236}">
                <a16:creationId xmlns:a16="http://schemas.microsoft.com/office/drawing/2014/main" id="{E8DB1BF6-031B-326B-9BB1-E735A491A080}"/>
              </a:ext>
            </a:extLst>
          </p:cNvPr>
          <p:cNvSpPr>
            <a:spLocks noChangeAspect="1"/>
          </p:cNvSpPr>
          <p:nvPr/>
        </p:nvSpPr>
        <p:spPr>
          <a:xfrm rot="10800000">
            <a:off x="7781368" y="4146861"/>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42" name="Isosceles Triangle 441">
            <a:extLst>
              <a:ext uri="{FF2B5EF4-FFF2-40B4-BE49-F238E27FC236}">
                <a16:creationId xmlns:a16="http://schemas.microsoft.com/office/drawing/2014/main" id="{0D82E42D-7A8A-8681-844B-58D2F2204E03}"/>
              </a:ext>
            </a:extLst>
          </p:cNvPr>
          <p:cNvSpPr>
            <a:spLocks noChangeAspect="1"/>
          </p:cNvSpPr>
          <p:nvPr/>
        </p:nvSpPr>
        <p:spPr>
          <a:xfrm rot="10800000">
            <a:off x="8154912" y="3741859"/>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43" name="Isosceles Triangle 442">
            <a:extLst>
              <a:ext uri="{FF2B5EF4-FFF2-40B4-BE49-F238E27FC236}">
                <a16:creationId xmlns:a16="http://schemas.microsoft.com/office/drawing/2014/main" id="{0615A172-2609-4702-A562-8FBA149BEB34}"/>
              </a:ext>
            </a:extLst>
          </p:cNvPr>
          <p:cNvSpPr>
            <a:spLocks noChangeAspect="1"/>
          </p:cNvSpPr>
          <p:nvPr/>
        </p:nvSpPr>
        <p:spPr>
          <a:xfrm rot="10800000">
            <a:off x="8424306" y="3587814"/>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44" name="Isosceles Triangle 443">
            <a:extLst>
              <a:ext uri="{FF2B5EF4-FFF2-40B4-BE49-F238E27FC236}">
                <a16:creationId xmlns:a16="http://schemas.microsoft.com/office/drawing/2014/main" id="{2C486A46-20CC-7C5F-6D02-9D72E9849AC8}"/>
              </a:ext>
            </a:extLst>
          </p:cNvPr>
          <p:cNvSpPr>
            <a:spLocks noChangeAspect="1"/>
          </p:cNvSpPr>
          <p:nvPr/>
        </p:nvSpPr>
        <p:spPr>
          <a:xfrm rot="10800000">
            <a:off x="8805725" y="3375000"/>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45" name="Isosceles Triangle 444">
            <a:extLst>
              <a:ext uri="{FF2B5EF4-FFF2-40B4-BE49-F238E27FC236}">
                <a16:creationId xmlns:a16="http://schemas.microsoft.com/office/drawing/2014/main" id="{4CA066D4-489E-A481-06A1-40ADA9C06CC5}"/>
              </a:ext>
            </a:extLst>
          </p:cNvPr>
          <p:cNvSpPr>
            <a:spLocks noChangeAspect="1"/>
          </p:cNvSpPr>
          <p:nvPr/>
        </p:nvSpPr>
        <p:spPr>
          <a:xfrm rot="10800000">
            <a:off x="9074075" y="3115629"/>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46" name="Isosceles Triangle 445">
            <a:extLst>
              <a:ext uri="{FF2B5EF4-FFF2-40B4-BE49-F238E27FC236}">
                <a16:creationId xmlns:a16="http://schemas.microsoft.com/office/drawing/2014/main" id="{2E83DDEE-0CFB-EDC0-A1E4-DCBECF5A8D96}"/>
              </a:ext>
            </a:extLst>
          </p:cNvPr>
          <p:cNvSpPr>
            <a:spLocks noChangeAspect="1"/>
          </p:cNvSpPr>
          <p:nvPr/>
        </p:nvSpPr>
        <p:spPr>
          <a:xfrm rot="10800000">
            <a:off x="9453578" y="3037038"/>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47" name="Isosceles Triangle 446">
            <a:extLst>
              <a:ext uri="{FF2B5EF4-FFF2-40B4-BE49-F238E27FC236}">
                <a16:creationId xmlns:a16="http://schemas.microsoft.com/office/drawing/2014/main" id="{6EFF5AB6-5C17-7370-55D7-EA08720559ED}"/>
              </a:ext>
            </a:extLst>
          </p:cNvPr>
          <p:cNvSpPr>
            <a:spLocks noChangeAspect="1"/>
          </p:cNvSpPr>
          <p:nvPr/>
        </p:nvSpPr>
        <p:spPr>
          <a:xfrm rot="10800000">
            <a:off x="9739833" y="3142084"/>
            <a:ext cx="125281" cy="108000"/>
          </a:xfrm>
          <a:prstGeom prst="triangle">
            <a:avLst/>
          </a:prstGeom>
          <a:solidFill>
            <a:srgbClr val="00B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grpSp>
        <p:nvGrpSpPr>
          <p:cNvPr id="448" name="Group 447">
            <a:extLst>
              <a:ext uri="{FF2B5EF4-FFF2-40B4-BE49-F238E27FC236}">
                <a16:creationId xmlns:a16="http://schemas.microsoft.com/office/drawing/2014/main" id="{BD7DCAC5-1D49-6731-7474-5F48AC40117A}"/>
              </a:ext>
            </a:extLst>
          </p:cNvPr>
          <p:cNvGrpSpPr/>
          <p:nvPr/>
        </p:nvGrpSpPr>
        <p:grpSpPr>
          <a:xfrm>
            <a:off x="7519547" y="4542440"/>
            <a:ext cx="82550" cy="252000"/>
            <a:chOff x="5151522" y="3037239"/>
            <a:chExt cx="82550" cy="391761"/>
          </a:xfrm>
        </p:grpSpPr>
        <p:cxnSp>
          <p:nvCxnSpPr>
            <p:cNvPr id="449" name="Straight Connector 448">
              <a:extLst>
                <a:ext uri="{FF2B5EF4-FFF2-40B4-BE49-F238E27FC236}">
                  <a16:creationId xmlns:a16="http://schemas.microsoft.com/office/drawing/2014/main" id="{8CB8BBF9-D317-61C5-2F00-AF8AA4ADE118}"/>
                </a:ext>
              </a:extLst>
            </p:cNvPr>
            <p:cNvCxnSpPr>
              <a:cxnSpLocks/>
            </p:cNvCxnSpPr>
            <p:nvPr/>
          </p:nvCxnSpPr>
          <p:spPr>
            <a:xfrm>
              <a:off x="5151522" y="3037239"/>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450" name="Straight Connector 449">
              <a:extLst>
                <a:ext uri="{FF2B5EF4-FFF2-40B4-BE49-F238E27FC236}">
                  <a16:creationId xmlns:a16="http://schemas.microsoft.com/office/drawing/2014/main" id="{929EE014-F45D-6401-B4CB-15C9480A94F3}"/>
                </a:ext>
              </a:extLst>
            </p:cNvPr>
            <p:cNvCxnSpPr>
              <a:cxnSpLocks/>
            </p:cNvCxnSpPr>
            <p:nvPr/>
          </p:nvCxnSpPr>
          <p:spPr>
            <a:xfrm>
              <a:off x="5151522" y="3429000"/>
              <a:ext cx="82550"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cxnSp>
          <p:nvCxnSpPr>
            <p:cNvPr id="451" name="Straight Connector 450">
              <a:extLst>
                <a:ext uri="{FF2B5EF4-FFF2-40B4-BE49-F238E27FC236}">
                  <a16:creationId xmlns:a16="http://schemas.microsoft.com/office/drawing/2014/main" id="{231DD698-99C7-2B8B-ED17-59C29032F709}"/>
                </a:ext>
              </a:extLst>
            </p:cNvPr>
            <p:cNvCxnSpPr>
              <a:cxnSpLocks/>
            </p:cNvCxnSpPr>
            <p:nvPr/>
          </p:nvCxnSpPr>
          <p:spPr>
            <a:xfrm rot="5400000">
              <a:off x="5003290" y="3230746"/>
              <a:ext cx="379015" cy="0"/>
            </a:xfrm>
            <a:prstGeom prst="line">
              <a:avLst/>
            </a:prstGeom>
            <a:ln w="12700">
              <a:solidFill>
                <a:srgbClr val="00A1DE"/>
              </a:solidFill>
            </a:ln>
          </p:spPr>
          <p:style>
            <a:lnRef idx="1">
              <a:schemeClr val="accent1"/>
            </a:lnRef>
            <a:fillRef idx="0">
              <a:schemeClr val="accent1"/>
            </a:fillRef>
            <a:effectRef idx="0">
              <a:schemeClr val="accent1"/>
            </a:effectRef>
            <a:fontRef idx="minor">
              <a:schemeClr val="tx1"/>
            </a:fontRef>
          </p:style>
        </p:cxnSp>
      </p:grpSp>
      <p:sp>
        <p:nvSpPr>
          <p:cNvPr id="452" name="Oval 451">
            <a:extLst>
              <a:ext uri="{FF2B5EF4-FFF2-40B4-BE49-F238E27FC236}">
                <a16:creationId xmlns:a16="http://schemas.microsoft.com/office/drawing/2014/main" id="{26D58CB3-AAFF-1AE5-C12C-C0C5A87FB7EB}"/>
              </a:ext>
            </a:extLst>
          </p:cNvPr>
          <p:cNvSpPr>
            <a:spLocks noChangeAspect="1"/>
          </p:cNvSpPr>
          <p:nvPr/>
        </p:nvSpPr>
        <p:spPr>
          <a:xfrm>
            <a:off x="7526395" y="4613378"/>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
        <p:nvSpPr>
          <p:cNvPr id="453" name="Oval 452">
            <a:extLst>
              <a:ext uri="{FF2B5EF4-FFF2-40B4-BE49-F238E27FC236}">
                <a16:creationId xmlns:a16="http://schemas.microsoft.com/office/drawing/2014/main" id="{BCB4072B-74FD-609B-EF00-5E661A79544F}"/>
              </a:ext>
            </a:extLst>
          </p:cNvPr>
          <p:cNvSpPr>
            <a:spLocks noChangeAspect="1"/>
          </p:cNvSpPr>
          <p:nvPr/>
        </p:nvSpPr>
        <p:spPr>
          <a:xfrm>
            <a:off x="7808008" y="4168403"/>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grpSp>
        <p:nvGrpSpPr>
          <p:cNvPr id="454" name="Group 453">
            <a:extLst>
              <a:ext uri="{FF2B5EF4-FFF2-40B4-BE49-F238E27FC236}">
                <a16:creationId xmlns:a16="http://schemas.microsoft.com/office/drawing/2014/main" id="{D1158D1E-2967-D198-BF3D-8312417C03B9}"/>
              </a:ext>
            </a:extLst>
          </p:cNvPr>
          <p:cNvGrpSpPr/>
          <p:nvPr/>
        </p:nvGrpSpPr>
        <p:grpSpPr>
          <a:xfrm>
            <a:off x="8176277" y="4320787"/>
            <a:ext cx="82550" cy="296965"/>
            <a:chOff x="5151522" y="2893669"/>
            <a:chExt cx="82550" cy="526584"/>
          </a:xfrm>
        </p:grpSpPr>
        <p:cxnSp>
          <p:nvCxnSpPr>
            <p:cNvPr id="455" name="Straight Connector 454">
              <a:extLst>
                <a:ext uri="{FF2B5EF4-FFF2-40B4-BE49-F238E27FC236}">
                  <a16:creationId xmlns:a16="http://schemas.microsoft.com/office/drawing/2014/main" id="{53983887-C9F1-6CE2-6699-533CBA8A19EF}"/>
                </a:ext>
              </a:extLst>
            </p:cNvPr>
            <p:cNvCxnSpPr>
              <a:cxnSpLocks/>
            </p:cNvCxnSpPr>
            <p:nvPr/>
          </p:nvCxnSpPr>
          <p:spPr>
            <a:xfrm>
              <a:off x="5151522" y="2893669"/>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56" name="Straight Connector 455">
              <a:extLst>
                <a:ext uri="{FF2B5EF4-FFF2-40B4-BE49-F238E27FC236}">
                  <a16:creationId xmlns:a16="http://schemas.microsoft.com/office/drawing/2014/main" id="{3262FF66-C51A-BFE0-7F89-5AE0E261BF40}"/>
                </a:ext>
              </a:extLst>
            </p:cNvPr>
            <p:cNvCxnSpPr>
              <a:cxnSpLocks/>
            </p:cNvCxnSpPr>
            <p:nvPr/>
          </p:nvCxnSpPr>
          <p:spPr>
            <a:xfrm>
              <a:off x="5151522" y="3419788"/>
              <a:ext cx="8255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57" name="Straight Connector 456">
              <a:extLst>
                <a:ext uri="{FF2B5EF4-FFF2-40B4-BE49-F238E27FC236}">
                  <a16:creationId xmlns:a16="http://schemas.microsoft.com/office/drawing/2014/main" id="{35041D0A-F2DD-B13B-48BE-EB08D9A2051B}"/>
                </a:ext>
              </a:extLst>
            </p:cNvPr>
            <p:cNvCxnSpPr>
              <a:cxnSpLocks/>
              <a:stCxn id="401" idx="0"/>
            </p:cNvCxnSpPr>
            <p:nvPr/>
          </p:nvCxnSpPr>
          <p:spPr>
            <a:xfrm>
              <a:off x="5192797" y="2906913"/>
              <a:ext cx="0" cy="51334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401" name="Rectangle 400">
            <a:extLst>
              <a:ext uri="{FF2B5EF4-FFF2-40B4-BE49-F238E27FC236}">
                <a16:creationId xmlns:a16="http://schemas.microsoft.com/office/drawing/2014/main" id="{A5600E24-0B2C-2E18-9AEF-F5384953804E}"/>
              </a:ext>
            </a:extLst>
          </p:cNvPr>
          <p:cNvSpPr>
            <a:spLocks noChangeAspect="1"/>
          </p:cNvSpPr>
          <p:nvPr/>
        </p:nvSpPr>
        <p:spPr>
          <a:xfrm>
            <a:off x="8181552" y="4328256"/>
            <a:ext cx="72000" cy="72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sz="1200"/>
          </a:p>
        </p:txBody>
      </p:sp>
    </p:spTree>
    <p:extLst>
      <p:ext uri="{BB962C8B-B14F-4D97-AF65-F5344CB8AC3E}">
        <p14:creationId xmlns:p14="http://schemas.microsoft.com/office/powerpoint/2010/main" val="35955936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CFD4DF-9CF0-9170-3A4E-26DA5CC36890}"/>
            </a:ext>
          </a:extLst>
        </p:cNvPr>
        <p:cNvGrpSpPr/>
        <p:nvPr/>
      </p:nvGrpSpPr>
      <p:grpSpPr>
        <a:xfrm>
          <a:off x="0" y="0"/>
          <a:ext cx="0" cy="0"/>
          <a:chOff x="0" y="0"/>
          <a:chExt cx="0" cy="0"/>
        </a:xfrm>
      </p:grpSpPr>
      <p:sp>
        <p:nvSpPr>
          <p:cNvPr id="441" name="Content Placeholder 7">
            <a:extLst>
              <a:ext uri="{FF2B5EF4-FFF2-40B4-BE49-F238E27FC236}">
                <a16:creationId xmlns:a16="http://schemas.microsoft.com/office/drawing/2014/main" id="{6D42F104-44CF-E8E6-F5B2-A83434E8B0E4}"/>
              </a:ext>
            </a:extLst>
          </p:cNvPr>
          <p:cNvSpPr>
            <a:spLocks noGrp="1"/>
          </p:cNvSpPr>
          <p:nvPr>
            <p:ph idx="1"/>
          </p:nvPr>
        </p:nvSpPr>
        <p:spPr>
          <a:xfrm>
            <a:off x="304799" y="1246909"/>
            <a:ext cx="11731869" cy="5055650"/>
          </a:xfrm>
        </p:spPr>
        <p:txBody>
          <a:bodyPr rtlCol="0"/>
          <a:lstStyle/>
          <a:p>
            <a:pPr rtl="0"/>
            <a:r>
              <a:rPr lang="ja-jp" b="1"/>
              <a:t>主な結果 (続き)</a:t>
            </a:r>
          </a:p>
          <a:p>
            <a:pPr rtl="0">
              <a:spcBef>
                <a:spcPts val="27000"/>
              </a:spcBef>
            </a:pPr>
            <a:r>
              <a:rPr lang="ja-jp" b="1"/>
              <a:t>結論</a:t>
            </a:r>
          </a:p>
          <a:p>
            <a:pPr lvl="1" rtl="0"/>
            <a:r>
              <a:rPr lang="ja-jp"/>
              <a:t>LY4050784は、標準治療の化学療法、ペムブロリズマブ、KRAS阻害剤との併用により、in vitroおよびin vivoのさまざまなモデルで相乗効果を示した</a:t>
            </a:r>
          </a:p>
        </p:txBody>
      </p:sp>
      <p:sp>
        <p:nvSpPr>
          <p:cNvPr id="418" name="Rectangle 417">
            <a:extLst>
              <a:ext uri="{FF2B5EF4-FFF2-40B4-BE49-F238E27FC236}">
                <a16:creationId xmlns:a16="http://schemas.microsoft.com/office/drawing/2014/main" id="{7B01A6A7-55BB-41B0-F569-B91F367F3DC2}"/>
              </a:ext>
            </a:extLst>
          </p:cNvPr>
          <p:cNvSpPr>
            <a:spLocks noChangeAspect="1"/>
          </p:cNvSpPr>
          <p:nvPr/>
        </p:nvSpPr>
        <p:spPr>
          <a:xfrm rot="2700000">
            <a:off x="6859461" y="3217899"/>
            <a:ext cx="54000" cy="5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 name="Title 1">
            <a:extLst>
              <a:ext uri="{FF2B5EF4-FFF2-40B4-BE49-F238E27FC236}">
                <a16:creationId xmlns:a16="http://schemas.microsoft.com/office/drawing/2014/main" id="{1A759B06-1ED7-FD03-6FD3-C168C54A1582}"/>
              </a:ext>
            </a:extLst>
          </p:cNvPr>
          <p:cNvSpPr>
            <a:spLocks noGrp="1"/>
          </p:cNvSpPr>
          <p:nvPr>
            <p:ph type="title"/>
          </p:nvPr>
        </p:nvSpPr>
        <p:spPr>
          <a:xfrm>
            <a:off x="304800" y="107693"/>
            <a:ext cx="11582400" cy="939801"/>
          </a:xfrm>
        </p:spPr>
        <p:txBody>
          <a:bodyPr rtlCol="0"/>
          <a:lstStyle/>
          <a:p>
            <a:pPr rtl="0"/>
            <a:r>
              <a:rPr lang="ja-jp">
                <a:latin typeface="+mn-lt"/>
              </a:rPr>
              <a:t>3779:SMARCA2選択的阻害薬LY4050784はペムブロリズマブまたはKRAS阻害薬との併用で相乗効果を示す - Brooks NA, et al.</a:t>
            </a:r>
          </a:p>
        </p:txBody>
      </p:sp>
      <p:sp>
        <p:nvSpPr>
          <p:cNvPr id="27" name="Text Placeholder 26">
            <a:extLst>
              <a:ext uri="{FF2B5EF4-FFF2-40B4-BE49-F238E27FC236}">
                <a16:creationId xmlns:a16="http://schemas.microsoft.com/office/drawing/2014/main" id="{7228A9BD-3535-010A-6BA3-BC2D46F284FE}"/>
              </a:ext>
            </a:extLst>
          </p:cNvPr>
          <p:cNvSpPr>
            <a:spLocks noGrp="1"/>
          </p:cNvSpPr>
          <p:nvPr>
            <p:ph type="body" sz="quarter" idx="10"/>
          </p:nvPr>
        </p:nvSpPr>
        <p:spPr>
          <a:xfrm>
            <a:off x="304800" y="6233974"/>
            <a:ext cx="5412259" cy="487363"/>
          </a:xfrm>
        </p:spPr>
        <p:txBody>
          <a:bodyPr rtlCol="0"/>
          <a:lstStyle/>
          <a:p>
            <a:pPr rtl="0"/>
            <a:r>
              <a:rPr lang="ja-jp" dirty="0"/>
              <a:t>*併用群 vs ベヒクル群・単剤群の全ペアワイズ比較において</a:t>
            </a:r>
            <a:r>
              <a:rPr lang="ja-jp" dirty="0">
                <a:latin typeface="Calibri" panose="020F0502020204030204" pitchFamily="34" charset="0"/>
                <a:ea typeface="Calibri" panose="020F0502020204030204" pitchFamily="34" charset="0"/>
                <a:cs typeface="Calibri" panose="020F0502020204030204" pitchFamily="34" charset="0"/>
              </a:rPr>
              <a:t>≤</a:t>
            </a:r>
            <a:r>
              <a:rPr lang="ja-jp" dirty="0"/>
              <a:t>0.05（有意水準5%）、かつBliss独立基準による</a:t>
            </a:r>
            <a:r>
              <a:rPr lang="ja-jp" baseline="30000" dirty="0"/>
              <a:t>##</a:t>
            </a:r>
            <a:r>
              <a:rPr lang="ja-jp" dirty="0"/>
              <a:t>相乗効果が確認された</a:t>
            </a:r>
          </a:p>
        </p:txBody>
      </p:sp>
      <p:sp>
        <p:nvSpPr>
          <p:cNvPr id="30" name="Text Placeholder 4">
            <a:extLst>
              <a:ext uri="{FF2B5EF4-FFF2-40B4-BE49-F238E27FC236}">
                <a16:creationId xmlns:a16="http://schemas.microsoft.com/office/drawing/2014/main" id="{4E9F4259-DD6C-2C93-8F9B-F90FCE5541A9}"/>
              </a:ext>
            </a:extLst>
          </p:cNvPr>
          <p:cNvSpPr>
            <a:spLocks noGrp="1"/>
          </p:cNvSpPr>
          <p:nvPr>
            <p:ph type="body" sz="quarter" idx="11"/>
          </p:nvPr>
        </p:nvSpPr>
        <p:spPr>
          <a:xfrm>
            <a:off x="6379633" y="6521312"/>
            <a:ext cx="5507567" cy="200025"/>
          </a:xfrm>
        </p:spPr>
        <p:txBody>
          <a:bodyPr rtlCol="0"/>
          <a:lstStyle/>
          <a:p>
            <a:pPr rtl="0"/>
            <a:r>
              <a:rPr lang="ja-jp"/>
              <a:t>Brooks NA, et al.AACR; 2025.抄録番号：3779</a:t>
            </a:r>
          </a:p>
        </p:txBody>
      </p:sp>
      <p:sp>
        <p:nvSpPr>
          <p:cNvPr id="2" name="TextBox 1">
            <a:extLst>
              <a:ext uri="{FF2B5EF4-FFF2-40B4-BE49-F238E27FC236}">
                <a16:creationId xmlns:a16="http://schemas.microsoft.com/office/drawing/2014/main" id="{6F2B495A-AEA8-9325-7524-1D6EF6623E2F}"/>
              </a:ext>
            </a:extLst>
          </p:cNvPr>
          <p:cNvSpPr txBox="1"/>
          <p:nvPr/>
        </p:nvSpPr>
        <p:spPr>
          <a:xfrm>
            <a:off x="1479192" y="1606377"/>
            <a:ext cx="3286477" cy="584775"/>
          </a:xfrm>
          <a:prstGeom prst="rect">
            <a:avLst/>
          </a:prstGeom>
          <a:noFill/>
        </p:spPr>
        <p:txBody>
          <a:bodyPr wrap="none" rtlCol="0">
            <a:spAutoFit/>
          </a:bodyPr>
          <a:lstStyle/>
          <a:p>
            <a:pPr algn="ctr" rtl="0"/>
            <a:r>
              <a:rPr lang="ja-jp" sz="1600" b="1">
                <a:solidFill>
                  <a:schemeClr val="tx1"/>
                </a:solidFill>
              </a:rPr>
              <a:t>NCI-H2030異種移植、NSGマウス</a:t>
            </a:r>
            <a:br>
              <a:rPr lang="en-GB" sz="1600" b="1" dirty="0">
                <a:solidFill>
                  <a:schemeClr val="tx1"/>
                </a:solidFill>
              </a:rPr>
            </a:br>
            <a:r>
              <a:rPr lang="ja-jp" sz="1600" b="1">
                <a:solidFill>
                  <a:schemeClr val="tx1"/>
                </a:solidFill>
              </a:rPr>
              <a:t>LY4050784＋オロモラシブ</a:t>
            </a:r>
          </a:p>
        </p:txBody>
      </p:sp>
      <p:sp>
        <p:nvSpPr>
          <p:cNvPr id="3" name="TextBox 2">
            <a:extLst>
              <a:ext uri="{FF2B5EF4-FFF2-40B4-BE49-F238E27FC236}">
                <a16:creationId xmlns:a16="http://schemas.microsoft.com/office/drawing/2014/main" id="{8EA65A08-3E84-3DE9-4F0D-9D8F2B8C313E}"/>
              </a:ext>
            </a:extLst>
          </p:cNvPr>
          <p:cNvSpPr txBox="1"/>
          <p:nvPr/>
        </p:nvSpPr>
        <p:spPr>
          <a:xfrm>
            <a:off x="7254068" y="1606377"/>
            <a:ext cx="3385030" cy="338554"/>
          </a:xfrm>
          <a:prstGeom prst="rect">
            <a:avLst/>
          </a:prstGeom>
          <a:noFill/>
        </p:spPr>
        <p:txBody>
          <a:bodyPr wrap="none" rtlCol="0">
            <a:spAutoFit/>
          </a:bodyPr>
          <a:lstStyle/>
          <a:p>
            <a:pPr algn="ctr" rtl="0"/>
            <a:r>
              <a:rPr lang="ja-jp" sz="1600" b="1">
                <a:solidFill>
                  <a:schemeClr val="tx1"/>
                </a:solidFill>
              </a:rPr>
              <a:t>A459異種移植試験、ヌードマウス</a:t>
            </a:r>
          </a:p>
        </p:txBody>
      </p:sp>
      <p:sp>
        <p:nvSpPr>
          <p:cNvPr id="4" name="TextBox 3">
            <a:extLst>
              <a:ext uri="{FF2B5EF4-FFF2-40B4-BE49-F238E27FC236}">
                <a16:creationId xmlns:a16="http://schemas.microsoft.com/office/drawing/2014/main" id="{B9983B35-771E-004E-D88C-0BA531111773}"/>
              </a:ext>
            </a:extLst>
          </p:cNvPr>
          <p:cNvSpPr txBox="1"/>
          <p:nvPr/>
        </p:nvSpPr>
        <p:spPr>
          <a:xfrm>
            <a:off x="393630" y="3664400"/>
            <a:ext cx="3140401" cy="1246495"/>
          </a:xfrm>
          <a:prstGeom prst="rect">
            <a:avLst/>
          </a:prstGeom>
          <a:noFill/>
        </p:spPr>
        <p:txBody>
          <a:bodyPr wrap="square" rtlCol="0">
            <a:spAutoFit/>
          </a:bodyPr>
          <a:lstStyle/>
          <a:p>
            <a:pPr rtl="0" fontAlgn="base">
              <a:spcBef>
                <a:spcPts val="600"/>
              </a:spcBef>
              <a:spcAft>
                <a:spcPct val="0"/>
              </a:spcAft>
            </a:pPr>
            <a:r>
              <a:rPr lang="ja-jp" sz="1000">
                <a:solidFill>
                  <a:srgbClr val="363636"/>
                </a:solidFill>
                <a:latin typeface="Arial" panose="020B0604020202020204" pitchFamily="34" charset="0"/>
                <a:cs typeface="Arial" panose="020B0604020202020204" pitchFamily="34" charset="0"/>
              </a:rPr>
              <a:t>ベヒクル対照</a:t>
            </a:r>
          </a:p>
          <a:p>
            <a:pPr rtl="0" fontAlgn="base">
              <a:spcBef>
                <a:spcPts val="600"/>
              </a:spcBef>
              <a:spcAft>
                <a:spcPct val="0"/>
              </a:spcAft>
            </a:pPr>
            <a:r>
              <a:rPr lang="ja-jp" sz="1000">
                <a:solidFill>
                  <a:srgbClr val="363636"/>
                </a:solidFill>
                <a:latin typeface="Arial" panose="020B0604020202020204" pitchFamily="34" charset="0"/>
                <a:cs typeface="Arial" panose="020B0604020202020204" pitchFamily="34" charset="0"/>
              </a:rPr>
              <a:t>LY4050784 60 mg/kg 1日2回、PO</a:t>
            </a:r>
          </a:p>
          <a:p>
            <a:pPr rtl="0" fontAlgn="base">
              <a:spcBef>
                <a:spcPts val="600"/>
              </a:spcBef>
              <a:spcAft>
                <a:spcPct val="0"/>
              </a:spcAft>
            </a:pPr>
            <a:r>
              <a:rPr lang="ja-jp" sz="1000">
                <a:solidFill>
                  <a:srgbClr val="363636"/>
                </a:solidFill>
                <a:latin typeface="Arial" panose="020B0604020202020204" pitchFamily="34" charset="0"/>
                <a:cs typeface="Arial" panose="020B0604020202020204" pitchFamily="34" charset="0"/>
              </a:rPr>
              <a:t>シスプラチン4mg/kg IP + ペメトレキセド50mg/kg QD x3、IP、q2w</a:t>
            </a:r>
          </a:p>
          <a:p>
            <a:pPr rtl="0" fontAlgn="base">
              <a:spcBef>
                <a:spcPts val="600"/>
              </a:spcBef>
              <a:spcAft>
                <a:spcPct val="0"/>
              </a:spcAft>
            </a:pPr>
            <a:r>
              <a:rPr lang="ja-jp" sz="1000">
                <a:solidFill>
                  <a:srgbClr val="363636"/>
                </a:solidFill>
                <a:latin typeface="Arial" panose="020B0604020202020204" pitchFamily="34" charset="0"/>
                <a:cs typeface="Arial" panose="020B0604020202020204" pitchFamily="34" charset="0"/>
              </a:rPr>
              <a:t>LY4050784 60 mg/kg 1日2回、PO + シスプラチン 4 mg/kg IP + ペメトレキセド 50 mg/kg QD x3, IP, q2w</a:t>
            </a:r>
          </a:p>
        </p:txBody>
      </p:sp>
      <p:sp>
        <p:nvSpPr>
          <p:cNvPr id="5" name="Oval 4">
            <a:extLst>
              <a:ext uri="{FF2B5EF4-FFF2-40B4-BE49-F238E27FC236}">
                <a16:creationId xmlns:a16="http://schemas.microsoft.com/office/drawing/2014/main" id="{C2C932C0-8F12-C3EB-3B9B-0E12C316D390}"/>
              </a:ext>
            </a:extLst>
          </p:cNvPr>
          <p:cNvSpPr>
            <a:spLocks noChangeAspect="1"/>
          </p:cNvSpPr>
          <p:nvPr/>
        </p:nvSpPr>
        <p:spPr>
          <a:xfrm>
            <a:off x="260528" y="3761541"/>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 name="Rectangle 5">
            <a:extLst>
              <a:ext uri="{FF2B5EF4-FFF2-40B4-BE49-F238E27FC236}">
                <a16:creationId xmlns:a16="http://schemas.microsoft.com/office/drawing/2014/main" id="{0D2EB429-8392-1389-6774-53537BC88424}"/>
              </a:ext>
            </a:extLst>
          </p:cNvPr>
          <p:cNvSpPr>
            <a:spLocks noChangeAspect="1"/>
          </p:cNvSpPr>
          <p:nvPr/>
        </p:nvSpPr>
        <p:spPr>
          <a:xfrm>
            <a:off x="260528" y="3976395"/>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7" name="Rectangle 6">
            <a:extLst>
              <a:ext uri="{FF2B5EF4-FFF2-40B4-BE49-F238E27FC236}">
                <a16:creationId xmlns:a16="http://schemas.microsoft.com/office/drawing/2014/main" id="{DFD539BE-7392-54C6-8CB7-C58BC1ABE39C}"/>
              </a:ext>
            </a:extLst>
          </p:cNvPr>
          <p:cNvSpPr>
            <a:spLocks noChangeAspect="1"/>
          </p:cNvSpPr>
          <p:nvPr/>
        </p:nvSpPr>
        <p:spPr>
          <a:xfrm rot="2700000">
            <a:off x="260528" y="4198006"/>
            <a:ext cx="72000" cy="7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 name="Isosceles Triangle 8">
            <a:extLst>
              <a:ext uri="{FF2B5EF4-FFF2-40B4-BE49-F238E27FC236}">
                <a16:creationId xmlns:a16="http://schemas.microsoft.com/office/drawing/2014/main" id="{65177486-AEBE-D21F-949F-BDF4A878E0E2}"/>
              </a:ext>
            </a:extLst>
          </p:cNvPr>
          <p:cNvSpPr>
            <a:spLocks noChangeAspect="1"/>
          </p:cNvSpPr>
          <p:nvPr/>
        </p:nvSpPr>
        <p:spPr>
          <a:xfrm>
            <a:off x="254768" y="4583917"/>
            <a:ext cx="83520" cy="72000"/>
          </a:xfrm>
          <a:prstGeom prst="triangle">
            <a:avLst/>
          </a:prstGeom>
          <a:ln>
            <a:solidFill>
              <a:srgbClr val="00A2E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10" name="Straight Connector 9">
            <a:extLst>
              <a:ext uri="{FF2B5EF4-FFF2-40B4-BE49-F238E27FC236}">
                <a16:creationId xmlns:a16="http://schemas.microsoft.com/office/drawing/2014/main" id="{7C776004-AD12-1256-B9F5-746A062B6B72}"/>
              </a:ext>
            </a:extLst>
          </p:cNvPr>
          <p:cNvCxnSpPr>
            <a:cxnSpLocks/>
          </p:cNvCxnSpPr>
          <p:nvPr/>
        </p:nvCxnSpPr>
        <p:spPr>
          <a:xfrm>
            <a:off x="188528" y="3797541"/>
            <a:ext cx="216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754174B4-865A-3D29-1D43-CA0B58685D96}"/>
              </a:ext>
            </a:extLst>
          </p:cNvPr>
          <p:cNvCxnSpPr>
            <a:cxnSpLocks/>
          </p:cNvCxnSpPr>
          <p:nvPr/>
        </p:nvCxnSpPr>
        <p:spPr>
          <a:xfrm>
            <a:off x="188528" y="4010014"/>
            <a:ext cx="216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90CDD4-69E6-ED44-BF06-0A20D6A1D1B8}"/>
              </a:ext>
            </a:extLst>
          </p:cNvPr>
          <p:cNvCxnSpPr>
            <a:cxnSpLocks/>
          </p:cNvCxnSpPr>
          <p:nvPr/>
        </p:nvCxnSpPr>
        <p:spPr>
          <a:xfrm>
            <a:off x="188528" y="4234006"/>
            <a:ext cx="216000" cy="0"/>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E243EFED-F87E-0ECB-9A52-5BDBEB73CCE6}"/>
              </a:ext>
            </a:extLst>
          </p:cNvPr>
          <p:cNvCxnSpPr>
            <a:cxnSpLocks/>
          </p:cNvCxnSpPr>
          <p:nvPr/>
        </p:nvCxnSpPr>
        <p:spPr>
          <a:xfrm>
            <a:off x="188528" y="4619917"/>
            <a:ext cx="216000" cy="0"/>
          </a:xfrm>
          <a:prstGeom prst="line">
            <a:avLst/>
          </a:prstGeom>
          <a:ln w="12700">
            <a:solidFill>
              <a:srgbClr val="00A2E1"/>
            </a:solidFill>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E3CEAB91-6EEB-E17C-A92F-601B2DBA6B29}"/>
              </a:ext>
            </a:extLst>
          </p:cNvPr>
          <p:cNvSpPr txBox="1"/>
          <p:nvPr/>
        </p:nvSpPr>
        <p:spPr>
          <a:xfrm>
            <a:off x="800166" y="3483267"/>
            <a:ext cx="2253619" cy="266483"/>
          </a:xfrm>
          <a:prstGeom prst="rect">
            <a:avLst/>
          </a:prstGeom>
          <a:noFill/>
        </p:spPr>
        <p:txBody>
          <a:bodyPr wrap="square" rtlCol="0">
            <a:spAutoFit/>
          </a:bodyPr>
          <a:lstStyle/>
          <a:p>
            <a:pPr algn="ctr" rtl="0" fontAlgn="base">
              <a:lnSpc>
                <a:spcPct val="70000"/>
              </a:lnSpc>
              <a:spcBef>
                <a:spcPct val="0"/>
              </a:spcBef>
              <a:spcAft>
                <a:spcPct val="0"/>
              </a:spcAft>
            </a:pPr>
            <a:r>
              <a:rPr lang="ja-jp" sz="800">
                <a:solidFill>
                  <a:srgbClr val="363636"/>
                </a:solidFill>
                <a:latin typeface="Arial" panose="020B0604020202020204" pitchFamily="34" charset="0"/>
                <a:cs typeface="Arial" panose="020B0604020202020204" pitchFamily="34" charset="0"/>
              </a:rPr>
              <a:t>投与日数（投与開始日1日目）</a:t>
            </a:r>
          </a:p>
          <a:p>
            <a:pPr algn="ctr" rtl="0" fontAlgn="base">
              <a:lnSpc>
                <a:spcPct val="70000"/>
              </a:lnSpc>
              <a:spcBef>
                <a:spcPct val="0"/>
              </a:spcBef>
              <a:spcAft>
                <a:spcPct val="0"/>
              </a:spcAft>
            </a:pPr>
            <a:endParaRPr lang="en-GB" sz="800" dirty="0">
              <a:solidFill>
                <a:srgbClr val="363636"/>
              </a:solidFill>
              <a:latin typeface="Arial" panose="020B0604020202020204" pitchFamily="34" charset="0"/>
              <a:cs typeface="Arial" panose="020B0604020202020204" pitchFamily="34" charset="0"/>
            </a:endParaRPr>
          </a:p>
        </p:txBody>
      </p:sp>
      <p:grpSp>
        <p:nvGrpSpPr>
          <p:cNvPr id="132" name="Group 131">
            <a:extLst>
              <a:ext uri="{FF2B5EF4-FFF2-40B4-BE49-F238E27FC236}">
                <a16:creationId xmlns:a16="http://schemas.microsoft.com/office/drawing/2014/main" id="{87E15049-8299-446C-5D2A-B79B56924526}"/>
              </a:ext>
            </a:extLst>
          </p:cNvPr>
          <p:cNvGrpSpPr/>
          <p:nvPr/>
        </p:nvGrpSpPr>
        <p:grpSpPr>
          <a:xfrm>
            <a:off x="3563710" y="2206861"/>
            <a:ext cx="2532290" cy="2969699"/>
            <a:chOff x="3473071" y="2787634"/>
            <a:chExt cx="2532290" cy="2969699"/>
          </a:xfrm>
        </p:grpSpPr>
        <p:sp>
          <p:nvSpPr>
            <p:cNvPr id="133" name="Freeform 21">
              <a:extLst>
                <a:ext uri="{FF2B5EF4-FFF2-40B4-BE49-F238E27FC236}">
                  <a16:creationId xmlns:a16="http://schemas.microsoft.com/office/drawing/2014/main" id="{AF4BCFAB-A196-3A8F-93AE-5F69561A39AB}"/>
                </a:ext>
              </a:extLst>
            </p:cNvPr>
            <p:cNvSpPr>
              <a:spLocks/>
            </p:cNvSpPr>
            <p:nvPr/>
          </p:nvSpPr>
          <p:spPr bwMode="auto">
            <a:xfrm>
              <a:off x="3975582" y="2879127"/>
              <a:ext cx="1968018" cy="2016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134" name="Line 7">
              <a:extLst>
                <a:ext uri="{FF2B5EF4-FFF2-40B4-BE49-F238E27FC236}">
                  <a16:creationId xmlns:a16="http://schemas.microsoft.com/office/drawing/2014/main" id="{D7F16414-AC8E-A222-8078-3336408780E1}"/>
                </a:ext>
              </a:extLst>
            </p:cNvPr>
            <p:cNvSpPr>
              <a:spLocks noChangeShapeType="1"/>
            </p:cNvSpPr>
            <p:nvPr/>
          </p:nvSpPr>
          <p:spPr bwMode="auto">
            <a:xfrm>
              <a:off x="3907834" y="2896002"/>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135" name="Line 8">
              <a:extLst>
                <a:ext uri="{FF2B5EF4-FFF2-40B4-BE49-F238E27FC236}">
                  <a16:creationId xmlns:a16="http://schemas.microsoft.com/office/drawing/2014/main" id="{C2BF185E-E2A6-A20A-193E-46B042767C4B}"/>
                </a:ext>
              </a:extLst>
            </p:cNvPr>
            <p:cNvSpPr>
              <a:spLocks noChangeShapeType="1"/>
            </p:cNvSpPr>
            <p:nvPr/>
          </p:nvSpPr>
          <p:spPr bwMode="auto">
            <a:xfrm>
              <a:off x="3907834" y="3279646"/>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136" name="Line 9">
              <a:extLst>
                <a:ext uri="{FF2B5EF4-FFF2-40B4-BE49-F238E27FC236}">
                  <a16:creationId xmlns:a16="http://schemas.microsoft.com/office/drawing/2014/main" id="{AEFAC24E-3B7F-5A7A-3608-4383A44E2A9B}"/>
                </a:ext>
              </a:extLst>
            </p:cNvPr>
            <p:cNvSpPr>
              <a:spLocks noChangeShapeType="1"/>
            </p:cNvSpPr>
            <p:nvPr/>
          </p:nvSpPr>
          <p:spPr bwMode="auto">
            <a:xfrm>
              <a:off x="3907834" y="3675688"/>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137" name="Line 10">
              <a:extLst>
                <a:ext uri="{FF2B5EF4-FFF2-40B4-BE49-F238E27FC236}">
                  <a16:creationId xmlns:a16="http://schemas.microsoft.com/office/drawing/2014/main" id="{45DE68AB-89FF-BB2C-25C7-B159D85C579B}"/>
                </a:ext>
              </a:extLst>
            </p:cNvPr>
            <p:cNvSpPr>
              <a:spLocks noChangeShapeType="1"/>
            </p:cNvSpPr>
            <p:nvPr/>
          </p:nvSpPr>
          <p:spPr bwMode="auto">
            <a:xfrm>
              <a:off x="3907834" y="4063467"/>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138" name="Line 11">
              <a:extLst>
                <a:ext uri="{FF2B5EF4-FFF2-40B4-BE49-F238E27FC236}">
                  <a16:creationId xmlns:a16="http://schemas.microsoft.com/office/drawing/2014/main" id="{CA190254-9C94-1BF3-C46F-003FAA4EAFC9}"/>
                </a:ext>
              </a:extLst>
            </p:cNvPr>
            <p:cNvSpPr>
              <a:spLocks noChangeShapeType="1"/>
            </p:cNvSpPr>
            <p:nvPr/>
          </p:nvSpPr>
          <p:spPr bwMode="auto">
            <a:xfrm>
              <a:off x="3907834" y="4455378"/>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139" name="Line 11">
              <a:extLst>
                <a:ext uri="{FF2B5EF4-FFF2-40B4-BE49-F238E27FC236}">
                  <a16:creationId xmlns:a16="http://schemas.microsoft.com/office/drawing/2014/main" id="{08770308-AE9A-F236-9F5A-8923260A9FA2}"/>
                </a:ext>
              </a:extLst>
            </p:cNvPr>
            <p:cNvSpPr>
              <a:spLocks noChangeShapeType="1"/>
            </p:cNvSpPr>
            <p:nvPr/>
          </p:nvSpPr>
          <p:spPr bwMode="auto">
            <a:xfrm>
              <a:off x="3907834" y="4847828"/>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grpSp>
          <p:nvGrpSpPr>
            <p:cNvPr id="140" name="Group 139">
              <a:extLst>
                <a:ext uri="{FF2B5EF4-FFF2-40B4-BE49-F238E27FC236}">
                  <a16:creationId xmlns:a16="http://schemas.microsoft.com/office/drawing/2014/main" id="{BB34BEC9-F791-5C1B-A1B6-0903CC4FD820}"/>
                </a:ext>
              </a:extLst>
            </p:cNvPr>
            <p:cNvGrpSpPr/>
            <p:nvPr/>
          </p:nvGrpSpPr>
          <p:grpSpPr>
            <a:xfrm>
              <a:off x="3564357" y="2787634"/>
              <a:ext cx="418939" cy="2166562"/>
              <a:chOff x="3564357" y="2787634"/>
              <a:chExt cx="418939" cy="2166562"/>
            </a:xfrm>
          </p:grpSpPr>
          <p:sp>
            <p:nvSpPr>
              <p:cNvPr id="180" name="TextBox 179">
                <a:extLst>
                  <a:ext uri="{FF2B5EF4-FFF2-40B4-BE49-F238E27FC236}">
                    <a16:creationId xmlns:a16="http://schemas.microsoft.com/office/drawing/2014/main" id="{DC8C99CF-FEEB-F233-FE80-0BFCBDEBCA8D}"/>
                  </a:ext>
                </a:extLst>
              </p:cNvPr>
              <p:cNvSpPr txBox="1"/>
              <p:nvPr/>
            </p:nvSpPr>
            <p:spPr>
              <a:xfrm>
                <a:off x="3625506" y="4346302"/>
                <a:ext cx="357790"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–50</a:t>
                </a:r>
              </a:p>
            </p:txBody>
          </p:sp>
          <p:sp>
            <p:nvSpPr>
              <p:cNvPr id="181" name="TextBox 180">
                <a:extLst>
                  <a:ext uri="{FF2B5EF4-FFF2-40B4-BE49-F238E27FC236}">
                    <a16:creationId xmlns:a16="http://schemas.microsoft.com/office/drawing/2014/main" id="{16AD2AF7-0417-32D3-2EF6-51B6C2D3F7AF}"/>
                  </a:ext>
                </a:extLst>
              </p:cNvPr>
              <p:cNvSpPr txBox="1"/>
              <p:nvPr/>
            </p:nvSpPr>
            <p:spPr>
              <a:xfrm>
                <a:off x="3625497" y="2787634"/>
                <a:ext cx="357791"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150</a:t>
                </a:r>
              </a:p>
            </p:txBody>
          </p:sp>
          <p:sp>
            <p:nvSpPr>
              <p:cNvPr id="182" name="TextBox 181">
                <a:extLst>
                  <a:ext uri="{FF2B5EF4-FFF2-40B4-BE49-F238E27FC236}">
                    <a16:creationId xmlns:a16="http://schemas.microsoft.com/office/drawing/2014/main" id="{797E2146-5D05-6056-926E-E837EA9592B7}"/>
                  </a:ext>
                </a:extLst>
              </p:cNvPr>
              <p:cNvSpPr txBox="1"/>
              <p:nvPr/>
            </p:nvSpPr>
            <p:spPr>
              <a:xfrm>
                <a:off x="3625498" y="3171102"/>
                <a:ext cx="357791"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100</a:t>
                </a:r>
              </a:p>
            </p:txBody>
          </p:sp>
          <p:sp>
            <p:nvSpPr>
              <p:cNvPr id="183" name="TextBox 182">
                <a:extLst>
                  <a:ext uri="{FF2B5EF4-FFF2-40B4-BE49-F238E27FC236}">
                    <a16:creationId xmlns:a16="http://schemas.microsoft.com/office/drawing/2014/main" id="{A7D54073-F936-D787-F4CD-4F80F9B2866C}"/>
                  </a:ext>
                </a:extLst>
              </p:cNvPr>
              <p:cNvSpPr txBox="1"/>
              <p:nvPr/>
            </p:nvSpPr>
            <p:spPr>
              <a:xfrm>
                <a:off x="3683205" y="3566971"/>
                <a:ext cx="300083"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50</a:t>
                </a:r>
              </a:p>
            </p:txBody>
          </p:sp>
          <p:sp>
            <p:nvSpPr>
              <p:cNvPr id="184" name="TextBox 183">
                <a:extLst>
                  <a:ext uri="{FF2B5EF4-FFF2-40B4-BE49-F238E27FC236}">
                    <a16:creationId xmlns:a16="http://schemas.microsoft.com/office/drawing/2014/main" id="{7314655C-A0A9-2579-3A67-93E33376236E}"/>
                  </a:ext>
                </a:extLst>
              </p:cNvPr>
              <p:cNvSpPr txBox="1"/>
              <p:nvPr/>
            </p:nvSpPr>
            <p:spPr>
              <a:xfrm>
                <a:off x="3740915" y="3954570"/>
                <a:ext cx="242374"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0</a:t>
                </a:r>
              </a:p>
            </p:txBody>
          </p:sp>
          <p:sp>
            <p:nvSpPr>
              <p:cNvPr id="185" name="TextBox 184">
                <a:extLst>
                  <a:ext uri="{FF2B5EF4-FFF2-40B4-BE49-F238E27FC236}">
                    <a16:creationId xmlns:a16="http://schemas.microsoft.com/office/drawing/2014/main" id="{F1039E87-C168-0A43-93D5-BFA239CD8A39}"/>
                  </a:ext>
                </a:extLst>
              </p:cNvPr>
              <p:cNvSpPr txBox="1"/>
              <p:nvPr/>
            </p:nvSpPr>
            <p:spPr>
              <a:xfrm>
                <a:off x="3564357" y="4738752"/>
                <a:ext cx="415498"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–100</a:t>
                </a:r>
              </a:p>
            </p:txBody>
          </p:sp>
        </p:grpSp>
        <p:sp>
          <p:nvSpPr>
            <p:cNvPr id="141" name="TextBox 140">
              <a:extLst>
                <a:ext uri="{FF2B5EF4-FFF2-40B4-BE49-F238E27FC236}">
                  <a16:creationId xmlns:a16="http://schemas.microsoft.com/office/drawing/2014/main" id="{A1572FE3-00C6-C437-D4ED-DEF03F918AF4}"/>
                </a:ext>
              </a:extLst>
            </p:cNvPr>
            <p:cNvSpPr txBox="1"/>
            <p:nvPr/>
          </p:nvSpPr>
          <p:spPr>
            <a:xfrm rot="16200000">
              <a:off x="2702347" y="3738585"/>
              <a:ext cx="1787669" cy="246221"/>
            </a:xfrm>
            <a:prstGeom prst="rect">
              <a:avLst/>
            </a:prstGeom>
            <a:noFill/>
          </p:spPr>
          <p:txBody>
            <a:bodyPr wrap="none" rtlCol="0">
              <a:spAutoFit/>
            </a:bodyPr>
            <a:lstStyle/>
            <a:p>
              <a:pPr algn="ctr" rtl="0" fontAlgn="base">
                <a:spcBef>
                  <a:spcPct val="0"/>
                </a:spcBef>
                <a:spcAft>
                  <a:spcPct val="0"/>
                </a:spcAft>
              </a:pPr>
              <a:r>
                <a:rPr lang="ja-jp" sz="1000">
                  <a:solidFill>
                    <a:srgbClr val="363636"/>
                  </a:solidFill>
                  <a:cs typeface="Arial" panose="020B0604020202020204" pitchFamily="34" charset="0"/>
                </a:rPr>
                <a:t>デルタT/Cと回帰、%</a:t>
              </a:r>
            </a:p>
          </p:txBody>
        </p:sp>
        <p:sp>
          <p:nvSpPr>
            <p:cNvPr id="142" name="TextBox 141">
              <a:extLst>
                <a:ext uri="{FF2B5EF4-FFF2-40B4-BE49-F238E27FC236}">
                  <a16:creationId xmlns:a16="http://schemas.microsoft.com/office/drawing/2014/main" id="{3E050624-D995-E97E-DE04-46FF222985CA}"/>
                </a:ext>
              </a:extLst>
            </p:cNvPr>
            <p:cNvSpPr txBox="1"/>
            <p:nvPr/>
          </p:nvSpPr>
          <p:spPr>
            <a:xfrm rot="16200000">
              <a:off x="3889460" y="4985320"/>
              <a:ext cx="666751" cy="369332"/>
            </a:xfrm>
            <a:prstGeom prst="rect">
              <a:avLst/>
            </a:prstGeom>
            <a:noFill/>
          </p:spPr>
          <p:txBody>
            <a:bodyPr wrap="square" rtlCol="0">
              <a:spAutoFit/>
            </a:bodyPr>
            <a:lstStyle/>
            <a:p>
              <a:pPr algn="r" rtl="0"/>
              <a:r>
                <a:rPr lang="ja-jp" sz="900">
                  <a:solidFill>
                    <a:schemeClr val="tx1"/>
                  </a:solidFill>
                </a:rPr>
                <a:t>ベヒクル対照</a:t>
              </a:r>
            </a:p>
          </p:txBody>
        </p:sp>
        <p:sp>
          <p:nvSpPr>
            <p:cNvPr id="143" name="TextBox 142">
              <a:extLst>
                <a:ext uri="{FF2B5EF4-FFF2-40B4-BE49-F238E27FC236}">
                  <a16:creationId xmlns:a16="http://schemas.microsoft.com/office/drawing/2014/main" id="{2F9985B7-2AC5-C024-EB1F-8E2BD7EAB876}"/>
                </a:ext>
              </a:extLst>
            </p:cNvPr>
            <p:cNvSpPr txBox="1"/>
            <p:nvPr/>
          </p:nvSpPr>
          <p:spPr>
            <a:xfrm rot="16200000">
              <a:off x="4272079" y="5102779"/>
              <a:ext cx="901670" cy="369332"/>
            </a:xfrm>
            <a:prstGeom prst="rect">
              <a:avLst/>
            </a:prstGeom>
            <a:noFill/>
          </p:spPr>
          <p:txBody>
            <a:bodyPr wrap="square" rtlCol="0">
              <a:spAutoFit/>
            </a:bodyPr>
            <a:lstStyle/>
            <a:p>
              <a:pPr algn="r" rtl="0"/>
              <a:r>
                <a:rPr lang="ja-jp" sz="900">
                  <a:solidFill>
                    <a:schemeClr val="tx1"/>
                  </a:solidFill>
                </a:rPr>
                <a:t>オロモラシブ</a:t>
              </a:r>
            </a:p>
            <a:p>
              <a:pPr algn="r" rtl="0"/>
              <a:r>
                <a:rPr lang="ja-jp" sz="900">
                  <a:solidFill>
                    <a:schemeClr val="tx1"/>
                  </a:solidFill>
                </a:rPr>
                <a:t>10 mg/kg</a:t>
              </a:r>
            </a:p>
          </p:txBody>
        </p:sp>
        <p:sp>
          <p:nvSpPr>
            <p:cNvPr id="144" name="TextBox 143">
              <a:extLst>
                <a:ext uri="{FF2B5EF4-FFF2-40B4-BE49-F238E27FC236}">
                  <a16:creationId xmlns:a16="http://schemas.microsoft.com/office/drawing/2014/main" id="{375DB1EE-D931-7CA7-DB06-1BBD44B72F65}"/>
                </a:ext>
              </a:extLst>
            </p:cNvPr>
            <p:cNvSpPr txBox="1"/>
            <p:nvPr/>
          </p:nvSpPr>
          <p:spPr>
            <a:xfrm rot="16200000">
              <a:off x="4785513" y="5080554"/>
              <a:ext cx="857220" cy="369332"/>
            </a:xfrm>
            <a:prstGeom prst="rect">
              <a:avLst/>
            </a:prstGeom>
            <a:noFill/>
          </p:spPr>
          <p:txBody>
            <a:bodyPr wrap="square" rtlCol="0">
              <a:spAutoFit/>
            </a:bodyPr>
            <a:lstStyle/>
            <a:p>
              <a:pPr algn="r" rtl="0"/>
              <a:r>
                <a:rPr lang="ja-jp" sz="900">
                  <a:solidFill>
                    <a:schemeClr val="tx1"/>
                  </a:solidFill>
                </a:rPr>
                <a:t>LY4050784</a:t>
              </a:r>
              <a:br>
                <a:rPr lang="en-GB" sz="900" dirty="0">
                  <a:solidFill>
                    <a:schemeClr val="tx1"/>
                  </a:solidFill>
                </a:rPr>
              </a:br>
              <a:r>
                <a:rPr lang="ja-jp" sz="900">
                  <a:solidFill>
                    <a:schemeClr val="tx1"/>
                  </a:solidFill>
                </a:rPr>
                <a:t>40 mg/kg</a:t>
              </a:r>
            </a:p>
          </p:txBody>
        </p:sp>
        <p:sp>
          <p:nvSpPr>
            <p:cNvPr id="145" name="TextBox 144">
              <a:extLst>
                <a:ext uri="{FF2B5EF4-FFF2-40B4-BE49-F238E27FC236}">
                  <a16:creationId xmlns:a16="http://schemas.microsoft.com/office/drawing/2014/main" id="{8136601D-B0A7-FDB0-7C5A-0EA658E2C9AD}"/>
                </a:ext>
              </a:extLst>
            </p:cNvPr>
            <p:cNvSpPr txBox="1"/>
            <p:nvPr/>
          </p:nvSpPr>
          <p:spPr>
            <a:xfrm rot="16200000">
              <a:off x="5291085" y="5043056"/>
              <a:ext cx="920722" cy="507831"/>
            </a:xfrm>
            <a:prstGeom prst="rect">
              <a:avLst/>
            </a:prstGeom>
            <a:noFill/>
          </p:spPr>
          <p:txBody>
            <a:bodyPr wrap="square" rtlCol="0">
              <a:spAutoFit/>
            </a:bodyPr>
            <a:lstStyle/>
            <a:p>
              <a:pPr algn="r" rtl="0"/>
              <a:r>
                <a:rPr lang="ja-jp" sz="900">
                  <a:solidFill>
                    <a:schemeClr val="tx1"/>
                  </a:solidFill>
                </a:rPr>
                <a:t>LY4050784+</a:t>
              </a:r>
            </a:p>
            <a:p>
              <a:pPr algn="r" rtl="0"/>
              <a:r>
                <a:rPr lang="ja-jp" sz="900">
                  <a:solidFill>
                    <a:schemeClr val="tx1"/>
                  </a:solidFill>
                </a:rPr>
                <a:t>シスプラチン +</a:t>
              </a:r>
              <a:br>
                <a:rPr lang="en-GB" sz="900" dirty="0">
                  <a:solidFill>
                    <a:schemeClr val="tx1"/>
                  </a:solidFill>
                </a:rPr>
              </a:br>
              <a:r>
                <a:rPr lang="ja-jp" sz="900">
                  <a:solidFill>
                    <a:schemeClr val="tx1"/>
                  </a:solidFill>
                </a:rPr>
                <a:t>オロモラシブ</a:t>
              </a:r>
            </a:p>
          </p:txBody>
        </p:sp>
        <p:cxnSp>
          <p:nvCxnSpPr>
            <p:cNvPr id="146" name="Straight Connector 145">
              <a:extLst>
                <a:ext uri="{FF2B5EF4-FFF2-40B4-BE49-F238E27FC236}">
                  <a16:creationId xmlns:a16="http://schemas.microsoft.com/office/drawing/2014/main" id="{2B60FA5B-D9FA-9192-B93E-F9232CFA5BB3}"/>
                </a:ext>
              </a:extLst>
            </p:cNvPr>
            <p:cNvCxnSpPr>
              <a:cxnSpLocks/>
            </p:cNvCxnSpPr>
            <p:nvPr/>
          </p:nvCxnSpPr>
          <p:spPr>
            <a:xfrm>
              <a:off x="4460875" y="2915340"/>
              <a:ext cx="0" cy="1944000"/>
            </a:xfrm>
            <a:prstGeom prst="line">
              <a:avLst/>
            </a:prstGeom>
            <a:ln>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BC2406EF-9A10-07BB-8247-9F3EA9930567}"/>
                </a:ext>
              </a:extLst>
            </p:cNvPr>
            <p:cNvCxnSpPr>
              <a:cxnSpLocks/>
            </p:cNvCxnSpPr>
            <p:nvPr/>
          </p:nvCxnSpPr>
          <p:spPr>
            <a:xfrm>
              <a:off x="4972050" y="2915340"/>
              <a:ext cx="0" cy="1944000"/>
            </a:xfrm>
            <a:prstGeom prst="line">
              <a:avLst/>
            </a:prstGeom>
            <a:ln>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08345352-EC5F-746F-E44A-874E4A33867A}"/>
                </a:ext>
              </a:extLst>
            </p:cNvPr>
            <p:cNvCxnSpPr>
              <a:cxnSpLocks/>
            </p:cNvCxnSpPr>
            <p:nvPr/>
          </p:nvCxnSpPr>
          <p:spPr>
            <a:xfrm>
              <a:off x="5416550" y="2915340"/>
              <a:ext cx="0" cy="1944000"/>
            </a:xfrm>
            <a:prstGeom prst="line">
              <a:avLst/>
            </a:prstGeom>
            <a:ln>
              <a:solidFill>
                <a:srgbClr val="363636"/>
              </a:solidFill>
              <a:prstDash val="sysDot"/>
            </a:ln>
          </p:spPr>
          <p:style>
            <a:lnRef idx="1">
              <a:schemeClr val="accent1"/>
            </a:lnRef>
            <a:fillRef idx="0">
              <a:schemeClr val="accent1"/>
            </a:fillRef>
            <a:effectRef idx="0">
              <a:schemeClr val="accent1"/>
            </a:effectRef>
            <a:fontRef idx="minor">
              <a:schemeClr val="tx1"/>
            </a:fontRef>
          </p:style>
        </p:cxnSp>
        <p:sp>
          <p:nvSpPr>
            <p:cNvPr id="149" name="Rectangle 148">
              <a:extLst>
                <a:ext uri="{FF2B5EF4-FFF2-40B4-BE49-F238E27FC236}">
                  <a16:creationId xmlns:a16="http://schemas.microsoft.com/office/drawing/2014/main" id="{73A47A1D-2C83-D42F-0B12-39A9AA61084E}"/>
                </a:ext>
              </a:extLst>
            </p:cNvPr>
            <p:cNvSpPr/>
            <p:nvPr/>
          </p:nvSpPr>
          <p:spPr>
            <a:xfrm rot="10800000">
              <a:off x="3990808" y="2988550"/>
              <a:ext cx="54000" cy="1080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0" name="Rectangle 149">
              <a:extLst>
                <a:ext uri="{FF2B5EF4-FFF2-40B4-BE49-F238E27FC236}">
                  <a16:creationId xmlns:a16="http://schemas.microsoft.com/office/drawing/2014/main" id="{F3573FC5-9B3E-2719-4026-6602C897278D}"/>
                </a:ext>
              </a:extLst>
            </p:cNvPr>
            <p:cNvSpPr/>
            <p:nvPr/>
          </p:nvSpPr>
          <p:spPr>
            <a:xfrm rot="10800000">
              <a:off x="4047252" y="3024550"/>
              <a:ext cx="54000" cy="104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1" name="Rectangle 150">
              <a:extLst>
                <a:ext uri="{FF2B5EF4-FFF2-40B4-BE49-F238E27FC236}">
                  <a16:creationId xmlns:a16="http://schemas.microsoft.com/office/drawing/2014/main" id="{0A5F32FA-B0BF-9EA7-44E6-40764997DDE8}"/>
                </a:ext>
              </a:extLst>
            </p:cNvPr>
            <p:cNvSpPr/>
            <p:nvPr/>
          </p:nvSpPr>
          <p:spPr>
            <a:xfrm rot="10800000">
              <a:off x="4103696" y="3204550"/>
              <a:ext cx="54000" cy="86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2" name="Rectangle 151">
              <a:extLst>
                <a:ext uri="{FF2B5EF4-FFF2-40B4-BE49-F238E27FC236}">
                  <a16:creationId xmlns:a16="http://schemas.microsoft.com/office/drawing/2014/main" id="{26483CDE-0409-DB8C-BE2D-0C4A8DFAD86A}"/>
                </a:ext>
              </a:extLst>
            </p:cNvPr>
            <p:cNvSpPr/>
            <p:nvPr/>
          </p:nvSpPr>
          <p:spPr>
            <a:xfrm rot="10800000">
              <a:off x="4160140" y="3276550"/>
              <a:ext cx="54000" cy="79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3" name="Rectangle 152">
              <a:extLst>
                <a:ext uri="{FF2B5EF4-FFF2-40B4-BE49-F238E27FC236}">
                  <a16:creationId xmlns:a16="http://schemas.microsoft.com/office/drawing/2014/main" id="{44C891F3-7490-2F29-A217-ECC295B4B386}"/>
                </a:ext>
              </a:extLst>
            </p:cNvPr>
            <p:cNvSpPr/>
            <p:nvPr/>
          </p:nvSpPr>
          <p:spPr>
            <a:xfrm rot="10800000">
              <a:off x="4216584" y="3294550"/>
              <a:ext cx="54000" cy="77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4" name="Rectangle 153">
              <a:extLst>
                <a:ext uri="{FF2B5EF4-FFF2-40B4-BE49-F238E27FC236}">
                  <a16:creationId xmlns:a16="http://schemas.microsoft.com/office/drawing/2014/main" id="{7EF4DDC2-3304-26FB-4089-7F7B41F3FA94}"/>
                </a:ext>
              </a:extLst>
            </p:cNvPr>
            <p:cNvSpPr/>
            <p:nvPr/>
          </p:nvSpPr>
          <p:spPr>
            <a:xfrm rot="10800000">
              <a:off x="4273028" y="3348550"/>
              <a:ext cx="54000" cy="720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5" name="Rectangle 154">
              <a:extLst>
                <a:ext uri="{FF2B5EF4-FFF2-40B4-BE49-F238E27FC236}">
                  <a16:creationId xmlns:a16="http://schemas.microsoft.com/office/drawing/2014/main" id="{C0911057-4692-9637-B56F-8FE797BBE167}"/>
                </a:ext>
              </a:extLst>
            </p:cNvPr>
            <p:cNvSpPr/>
            <p:nvPr/>
          </p:nvSpPr>
          <p:spPr>
            <a:xfrm rot="10800000">
              <a:off x="4329472" y="3564550"/>
              <a:ext cx="54000" cy="50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6" name="Rectangle 155">
              <a:extLst>
                <a:ext uri="{FF2B5EF4-FFF2-40B4-BE49-F238E27FC236}">
                  <a16:creationId xmlns:a16="http://schemas.microsoft.com/office/drawing/2014/main" id="{4956CD86-DCA4-2E7A-5F7E-902DABEF15E4}"/>
                </a:ext>
              </a:extLst>
            </p:cNvPr>
            <p:cNvSpPr/>
            <p:nvPr/>
          </p:nvSpPr>
          <p:spPr>
            <a:xfrm rot="10800000">
              <a:off x="4385916" y="3600550"/>
              <a:ext cx="54000" cy="46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7" name="Rectangle 156">
              <a:extLst>
                <a:ext uri="{FF2B5EF4-FFF2-40B4-BE49-F238E27FC236}">
                  <a16:creationId xmlns:a16="http://schemas.microsoft.com/office/drawing/2014/main" id="{28073E63-9550-CF65-7BD2-6A174F54DAC3}"/>
                </a:ext>
              </a:extLst>
            </p:cNvPr>
            <p:cNvSpPr/>
            <p:nvPr/>
          </p:nvSpPr>
          <p:spPr>
            <a:xfrm>
              <a:off x="5430137" y="4052599"/>
              <a:ext cx="54000" cy="216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8" name="Rectangle 157">
              <a:extLst>
                <a:ext uri="{FF2B5EF4-FFF2-40B4-BE49-F238E27FC236}">
                  <a16:creationId xmlns:a16="http://schemas.microsoft.com/office/drawing/2014/main" id="{9F1E0B25-3F5B-A3D9-6670-9D5C0283983A}"/>
                </a:ext>
              </a:extLst>
            </p:cNvPr>
            <p:cNvSpPr/>
            <p:nvPr/>
          </p:nvSpPr>
          <p:spPr>
            <a:xfrm rot="10800000">
              <a:off x="4621573" y="3979886"/>
              <a:ext cx="54000" cy="7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9" name="Rectangle 158">
              <a:extLst>
                <a:ext uri="{FF2B5EF4-FFF2-40B4-BE49-F238E27FC236}">
                  <a16:creationId xmlns:a16="http://schemas.microsoft.com/office/drawing/2014/main" id="{B8B29AA5-DAC6-0B1C-0CA4-B0A19E92001B}"/>
                </a:ext>
              </a:extLst>
            </p:cNvPr>
            <p:cNvSpPr/>
            <p:nvPr/>
          </p:nvSpPr>
          <p:spPr>
            <a:xfrm rot="10800000">
              <a:off x="4678017" y="3979886"/>
              <a:ext cx="54000" cy="7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0" name="Rectangle 159">
              <a:extLst>
                <a:ext uri="{FF2B5EF4-FFF2-40B4-BE49-F238E27FC236}">
                  <a16:creationId xmlns:a16="http://schemas.microsoft.com/office/drawing/2014/main" id="{41552BFB-52B0-A541-2EF7-3C2F04CBA238}"/>
                </a:ext>
              </a:extLst>
            </p:cNvPr>
            <p:cNvSpPr/>
            <p:nvPr/>
          </p:nvSpPr>
          <p:spPr>
            <a:xfrm rot="10800000">
              <a:off x="4734461" y="4013502"/>
              <a:ext cx="54000" cy="36000"/>
            </a:xfrm>
            <a:prstGeom prst="rect">
              <a:avLst/>
            </a:prstGeom>
            <a:solidFill>
              <a:srgbClr val="00A2E1"/>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1" name="Rectangle 160">
              <a:extLst>
                <a:ext uri="{FF2B5EF4-FFF2-40B4-BE49-F238E27FC236}">
                  <a16:creationId xmlns:a16="http://schemas.microsoft.com/office/drawing/2014/main" id="{9BEEBFC8-4363-EB96-48F9-8981BA7D7F46}"/>
                </a:ext>
              </a:extLst>
            </p:cNvPr>
            <p:cNvSpPr/>
            <p:nvPr/>
          </p:nvSpPr>
          <p:spPr>
            <a:xfrm rot="10800000">
              <a:off x="4790905" y="4013502"/>
              <a:ext cx="54000" cy="36000"/>
            </a:xfrm>
            <a:prstGeom prst="rect">
              <a:avLst/>
            </a:prstGeom>
            <a:solidFill>
              <a:srgbClr val="00A2E1"/>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2" name="Rectangle 161">
              <a:extLst>
                <a:ext uri="{FF2B5EF4-FFF2-40B4-BE49-F238E27FC236}">
                  <a16:creationId xmlns:a16="http://schemas.microsoft.com/office/drawing/2014/main" id="{2A009125-6AEC-88E3-2E29-A4D890F3426D}"/>
                </a:ext>
              </a:extLst>
            </p:cNvPr>
            <p:cNvSpPr/>
            <p:nvPr/>
          </p:nvSpPr>
          <p:spPr>
            <a:xfrm>
              <a:off x="4844968" y="4053983"/>
              <a:ext cx="54000" cy="43222"/>
            </a:xfrm>
            <a:prstGeom prst="rect">
              <a:avLst/>
            </a:prstGeom>
            <a:solidFill>
              <a:srgbClr val="00A2E1"/>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3" name="Rectangle 162">
              <a:extLst>
                <a:ext uri="{FF2B5EF4-FFF2-40B4-BE49-F238E27FC236}">
                  <a16:creationId xmlns:a16="http://schemas.microsoft.com/office/drawing/2014/main" id="{F701597D-20F3-1939-775D-C8096CD7F70C}"/>
                </a:ext>
              </a:extLst>
            </p:cNvPr>
            <p:cNvSpPr/>
            <p:nvPr/>
          </p:nvSpPr>
          <p:spPr>
            <a:xfrm>
              <a:off x="4901412" y="4053983"/>
              <a:ext cx="54000" cy="360000"/>
            </a:xfrm>
            <a:prstGeom prst="rect">
              <a:avLst/>
            </a:prstGeom>
            <a:solidFill>
              <a:srgbClr val="00A2E1"/>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4" name="Rectangle 163">
              <a:extLst>
                <a:ext uri="{FF2B5EF4-FFF2-40B4-BE49-F238E27FC236}">
                  <a16:creationId xmlns:a16="http://schemas.microsoft.com/office/drawing/2014/main" id="{ED4EB5E4-7ED3-51A5-8BC7-3662071885C2}"/>
                </a:ext>
              </a:extLst>
            </p:cNvPr>
            <p:cNvSpPr/>
            <p:nvPr/>
          </p:nvSpPr>
          <p:spPr>
            <a:xfrm>
              <a:off x="5488611" y="4052599"/>
              <a:ext cx="54000" cy="324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5" name="Rectangle 164">
              <a:extLst>
                <a:ext uri="{FF2B5EF4-FFF2-40B4-BE49-F238E27FC236}">
                  <a16:creationId xmlns:a16="http://schemas.microsoft.com/office/drawing/2014/main" id="{489E096E-599F-11F4-C85E-5A2E73246F1F}"/>
                </a:ext>
              </a:extLst>
            </p:cNvPr>
            <p:cNvSpPr/>
            <p:nvPr/>
          </p:nvSpPr>
          <p:spPr>
            <a:xfrm>
              <a:off x="5547089" y="4052599"/>
              <a:ext cx="54000" cy="396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6" name="Rectangle 165">
              <a:extLst>
                <a:ext uri="{FF2B5EF4-FFF2-40B4-BE49-F238E27FC236}">
                  <a16:creationId xmlns:a16="http://schemas.microsoft.com/office/drawing/2014/main" id="{60A4BFA7-B8DB-713F-EED8-C70DA079BEEB}"/>
                </a:ext>
              </a:extLst>
            </p:cNvPr>
            <p:cNvSpPr/>
            <p:nvPr/>
          </p:nvSpPr>
          <p:spPr>
            <a:xfrm>
              <a:off x="5608208" y="4052599"/>
              <a:ext cx="54000" cy="684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7" name="Rectangle 166">
              <a:extLst>
                <a:ext uri="{FF2B5EF4-FFF2-40B4-BE49-F238E27FC236}">
                  <a16:creationId xmlns:a16="http://schemas.microsoft.com/office/drawing/2014/main" id="{3D1F5ED1-F5E5-7942-F576-08BCA4E6DA24}"/>
                </a:ext>
              </a:extLst>
            </p:cNvPr>
            <p:cNvSpPr/>
            <p:nvPr/>
          </p:nvSpPr>
          <p:spPr>
            <a:xfrm>
              <a:off x="5663453" y="4052599"/>
              <a:ext cx="54000" cy="720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8" name="Rectangle 167">
              <a:extLst>
                <a:ext uri="{FF2B5EF4-FFF2-40B4-BE49-F238E27FC236}">
                  <a16:creationId xmlns:a16="http://schemas.microsoft.com/office/drawing/2014/main" id="{C4F08736-24BA-4FCE-905A-24614A6E85E5}"/>
                </a:ext>
              </a:extLst>
            </p:cNvPr>
            <p:cNvSpPr/>
            <p:nvPr/>
          </p:nvSpPr>
          <p:spPr>
            <a:xfrm>
              <a:off x="5716317" y="4052599"/>
              <a:ext cx="54000" cy="756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9" name="Rectangle 168">
              <a:extLst>
                <a:ext uri="{FF2B5EF4-FFF2-40B4-BE49-F238E27FC236}">
                  <a16:creationId xmlns:a16="http://schemas.microsoft.com/office/drawing/2014/main" id="{85AD8792-85EB-62A9-9E62-CD4797396332}"/>
                </a:ext>
              </a:extLst>
            </p:cNvPr>
            <p:cNvSpPr/>
            <p:nvPr/>
          </p:nvSpPr>
          <p:spPr>
            <a:xfrm>
              <a:off x="5771562" y="4052599"/>
              <a:ext cx="54000" cy="756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0" name="Rectangle 169">
              <a:extLst>
                <a:ext uri="{FF2B5EF4-FFF2-40B4-BE49-F238E27FC236}">
                  <a16:creationId xmlns:a16="http://schemas.microsoft.com/office/drawing/2014/main" id="{4BE2925C-E40F-6C19-AA59-FA075FEE8C4D}"/>
                </a:ext>
              </a:extLst>
            </p:cNvPr>
            <p:cNvSpPr/>
            <p:nvPr/>
          </p:nvSpPr>
          <p:spPr>
            <a:xfrm rot="10800000">
              <a:off x="4553749" y="3943886"/>
              <a:ext cx="54000" cy="10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1" name="Rectangle 170">
              <a:extLst>
                <a:ext uri="{FF2B5EF4-FFF2-40B4-BE49-F238E27FC236}">
                  <a16:creationId xmlns:a16="http://schemas.microsoft.com/office/drawing/2014/main" id="{392CB676-132E-7989-4DD4-1A5BD902E53B}"/>
                </a:ext>
              </a:extLst>
            </p:cNvPr>
            <p:cNvSpPr/>
            <p:nvPr/>
          </p:nvSpPr>
          <p:spPr>
            <a:xfrm rot="10800000">
              <a:off x="4484693" y="3925886"/>
              <a:ext cx="54000" cy="126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2" name="Rectangle 171">
              <a:extLst>
                <a:ext uri="{FF2B5EF4-FFF2-40B4-BE49-F238E27FC236}">
                  <a16:creationId xmlns:a16="http://schemas.microsoft.com/office/drawing/2014/main" id="{89DFDEEC-4F91-6FD7-1B6F-661B1A51FF55}"/>
                </a:ext>
              </a:extLst>
            </p:cNvPr>
            <p:cNvSpPr/>
            <p:nvPr/>
          </p:nvSpPr>
          <p:spPr>
            <a:xfrm rot="10800000">
              <a:off x="4993314" y="3331129"/>
              <a:ext cx="54000" cy="720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3" name="Rectangle 172">
              <a:extLst>
                <a:ext uri="{FF2B5EF4-FFF2-40B4-BE49-F238E27FC236}">
                  <a16:creationId xmlns:a16="http://schemas.microsoft.com/office/drawing/2014/main" id="{AF3B5F2E-6507-9B9A-E4C2-0212B8BB8750}"/>
                </a:ext>
              </a:extLst>
            </p:cNvPr>
            <p:cNvSpPr/>
            <p:nvPr/>
          </p:nvSpPr>
          <p:spPr>
            <a:xfrm rot="10800000">
              <a:off x="5049758" y="3511129"/>
              <a:ext cx="54000" cy="540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4" name="Rectangle 173">
              <a:extLst>
                <a:ext uri="{FF2B5EF4-FFF2-40B4-BE49-F238E27FC236}">
                  <a16:creationId xmlns:a16="http://schemas.microsoft.com/office/drawing/2014/main" id="{10F34EF8-6DD7-5C25-FE54-A2F9087940DA}"/>
                </a:ext>
              </a:extLst>
            </p:cNvPr>
            <p:cNvSpPr/>
            <p:nvPr/>
          </p:nvSpPr>
          <p:spPr>
            <a:xfrm rot="10800000">
              <a:off x="5106202" y="3547129"/>
              <a:ext cx="54000" cy="50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5" name="Rectangle 174">
              <a:extLst>
                <a:ext uri="{FF2B5EF4-FFF2-40B4-BE49-F238E27FC236}">
                  <a16:creationId xmlns:a16="http://schemas.microsoft.com/office/drawing/2014/main" id="{8C739DE1-E50A-7EA9-267F-DF17570681D1}"/>
                </a:ext>
              </a:extLst>
            </p:cNvPr>
            <p:cNvSpPr/>
            <p:nvPr/>
          </p:nvSpPr>
          <p:spPr>
            <a:xfrm rot="10800000">
              <a:off x="5162646" y="3583129"/>
              <a:ext cx="54000" cy="46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6" name="Rectangle 175">
              <a:extLst>
                <a:ext uri="{FF2B5EF4-FFF2-40B4-BE49-F238E27FC236}">
                  <a16:creationId xmlns:a16="http://schemas.microsoft.com/office/drawing/2014/main" id="{1501F041-4BFA-DF04-7B38-DE7DB501BA4E}"/>
                </a:ext>
              </a:extLst>
            </p:cNvPr>
            <p:cNvSpPr/>
            <p:nvPr/>
          </p:nvSpPr>
          <p:spPr>
            <a:xfrm rot="10800000">
              <a:off x="5219090" y="3655129"/>
              <a:ext cx="54000" cy="396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7" name="Rectangle 176">
              <a:extLst>
                <a:ext uri="{FF2B5EF4-FFF2-40B4-BE49-F238E27FC236}">
                  <a16:creationId xmlns:a16="http://schemas.microsoft.com/office/drawing/2014/main" id="{D63DFF8A-A7E6-409F-5A82-6A7D05B33913}"/>
                </a:ext>
              </a:extLst>
            </p:cNvPr>
            <p:cNvSpPr/>
            <p:nvPr/>
          </p:nvSpPr>
          <p:spPr>
            <a:xfrm rot="10800000">
              <a:off x="5275534" y="3799129"/>
              <a:ext cx="54000" cy="25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8" name="Rectangle 177">
              <a:extLst>
                <a:ext uri="{FF2B5EF4-FFF2-40B4-BE49-F238E27FC236}">
                  <a16:creationId xmlns:a16="http://schemas.microsoft.com/office/drawing/2014/main" id="{FCC10E12-2817-66F3-CC93-7C9C5DC51F8C}"/>
                </a:ext>
              </a:extLst>
            </p:cNvPr>
            <p:cNvSpPr/>
            <p:nvPr/>
          </p:nvSpPr>
          <p:spPr>
            <a:xfrm rot="10800000">
              <a:off x="5331978" y="3889129"/>
              <a:ext cx="54000" cy="16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179" name="Straight Connector 178">
              <a:extLst>
                <a:ext uri="{FF2B5EF4-FFF2-40B4-BE49-F238E27FC236}">
                  <a16:creationId xmlns:a16="http://schemas.microsoft.com/office/drawing/2014/main" id="{73266FD8-BAF0-E831-3366-E0014573241A}"/>
                </a:ext>
              </a:extLst>
            </p:cNvPr>
            <p:cNvCxnSpPr>
              <a:cxnSpLocks/>
            </p:cNvCxnSpPr>
            <p:nvPr/>
          </p:nvCxnSpPr>
          <p:spPr>
            <a:xfrm flipV="1">
              <a:off x="3983296" y="4049579"/>
              <a:ext cx="1973004" cy="9024"/>
            </a:xfrm>
            <a:prstGeom prst="line">
              <a:avLst/>
            </a:prstGeom>
            <a:ln w="15875">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187" name="TextBox 186">
            <a:extLst>
              <a:ext uri="{FF2B5EF4-FFF2-40B4-BE49-F238E27FC236}">
                <a16:creationId xmlns:a16="http://schemas.microsoft.com/office/drawing/2014/main" id="{FE61367B-2CC3-51EB-8B5D-669072FA8A4F}"/>
              </a:ext>
            </a:extLst>
          </p:cNvPr>
          <p:cNvSpPr txBox="1"/>
          <p:nvPr/>
        </p:nvSpPr>
        <p:spPr>
          <a:xfrm>
            <a:off x="6588481" y="3664400"/>
            <a:ext cx="2477185" cy="1479572"/>
          </a:xfrm>
          <a:prstGeom prst="rect">
            <a:avLst/>
          </a:prstGeom>
          <a:noFill/>
        </p:spPr>
        <p:txBody>
          <a:bodyPr wrap="square" rtlCol="0">
            <a:spAutoFit/>
          </a:bodyPr>
          <a:lstStyle/>
          <a:p>
            <a:pPr rtl="0" fontAlgn="base">
              <a:lnSpc>
                <a:spcPct val="130000"/>
              </a:lnSpc>
              <a:spcBef>
                <a:spcPct val="0"/>
              </a:spcBef>
              <a:spcAft>
                <a:spcPct val="0"/>
              </a:spcAft>
            </a:pPr>
            <a:r>
              <a:rPr lang="ja-jp" sz="1000" dirty="0">
                <a:solidFill>
                  <a:srgbClr val="363636"/>
                </a:solidFill>
                <a:latin typeface="Arial" panose="020B0604020202020204" pitchFamily="34" charset="0"/>
                <a:cs typeface="Arial" panose="020B0604020202020204" pitchFamily="34" charset="0"/>
              </a:rPr>
              <a:t>ベヒクル対照</a:t>
            </a:r>
          </a:p>
          <a:p>
            <a:pPr rtl="0" fontAlgn="base">
              <a:lnSpc>
                <a:spcPct val="130000"/>
              </a:lnSpc>
              <a:spcBef>
                <a:spcPct val="0"/>
              </a:spcBef>
              <a:spcAft>
                <a:spcPct val="0"/>
              </a:spcAft>
            </a:pPr>
            <a:r>
              <a:rPr lang="ja-jp" sz="1000" dirty="0">
                <a:solidFill>
                  <a:srgbClr val="363636"/>
                </a:solidFill>
                <a:latin typeface="Arial" panose="020B0604020202020204" pitchFamily="34" charset="0"/>
                <a:cs typeface="Arial" panose="020B0604020202020204" pitchFamily="34" charset="0"/>
              </a:rPr>
              <a:t>LY4050784 40 mg/kg 1日2回、PO</a:t>
            </a:r>
          </a:p>
          <a:p>
            <a:pPr rtl="0" fontAlgn="base">
              <a:lnSpc>
                <a:spcPct val="130000"/>
              </a:lnSpc>
              <a:spcBef>
                <a:spcPct val="0"/>
              </a:spcBef>
              <a:spcAft>
                <a:spcPct val="0"/>
              </a:spcAft>
            </a:pPr>
            <a:r>
              <a:rPr lang="ja-jp" sz="1000" dirty="0">
                <a:solidFill>
                  <a:srgbClr val="363636"/>
                </a:solidFill>
                <a:latin typeface="Arial" panose="020B0604020202020204" pitchFamily="34" charset="0"/>
                <a:cs typeface="Arial" panose="020B0604020202020204" pitchFamily="34" charset="0"/>
              </a:rPr>
              <a:t>LY4066434 30 mg/kg 1日2回、PO</a:t>
            </a:r>
          </a:p>
          <a:p>
            <a:pPr rtl="0" fontAlgn="base">
              <a:lnSpc>
                <a:spcPct val="130000"/>
              </a:lnSpc>
              <a:spcBef>
                <a:spcPct val="0"/>
              </a:spcBef>
              <a:spcAft>
                <a:spcPct val="0"/>
              </a:spcAft>
            </a:pPr>
            <a:r>
              <a:rPr lang="ja-jp" sz="1000" dirty="0">
                <a:solidFill>
                  <a:srgbClr val="363636"/>
                </a:solidFill>
                <a:latin typeface="Arial" panose="020B0604020202020204" pitchFamily="34" charset="0"/>
                <a:cs typeface="Arial" panose="020B0604020202020204" pitchFamily="34" charset="0"/>
              </a:rPr>
              <a:t>LY4050784 40 mg/kg 1日2回、経口剤＋α</a:t>
            </a:r>
          </a:p>
          <a:p>
            <a:pPr rtl="0" fontAlgn="base">
              <a:spcBef>
                <a:spcPct val="0"/>
              </a:spcBef>
              <a:spcAft>
                <a:spcPct val="0"/>
              </a:spcAft>
            </a:pPr>
            <a:r>
              <a:rPr lang="ja-jp" sz="1000" dirty="0">
                <a:solidFill>
                  <a:srgbClr val="363636"/>
                </a:solidFill>
                <a:latin typeface="Arial" panose="020B0604020202020204" pitchFamily="34" charset="0"/>
                <a:cs typeface="Arial" panose="020B0604020202020204" pitchFamily="34" charset="0"/>
              </a:rPr>
              <a:t>LY4066434 30 mg/kg 1日2回、PO</a:t>
            </a:r>
          </a:p>
          <a:p>
            <a:pPr rtl="0" fontAlgn="base">
              <a:lnSpc>
                <a:spcPct val="70000"/>
              </a:lnSpc>
              <a:spcBef>
                <a:spcPct val="0"/>
              </a:spcBef>
              <a:spcAft>
                <a:spcPct val="0"/>
              </a:spcAft>
            </a:pPr>
            <a:endParaRPr lang="en-GB" sz="1000" dirty="0">
              <a:solidFill>
                <a:srgbClr val="363636"/>
              </a:solidFill>
              <a:latin typeface="Arial" panose="020B0604020202020204" pitchFamily="34" charset="0"/>
              <a:cs typeface="Arial" panose="020B0604020202020204" pitchFamily="34" charset="0"/>
            </a:endParaRPr>
          </a:p>
          <a:p>
            <a:pPr rtl="0" fontAlgn="base">
              <a:lnSpc>
                <a:spcPct val="70000"/>
              </a:lnSpc>
              <a:spcBef>
                <a:spcPct val="0"/>
              </a:spcBef>
              <a:spcAft>
                <a:spcPct val="0"/>
              </a:spcAft>
            </a:pPr>
            <a:endParaRPr lang="en-GB" sz="1000" dirty="0">
              <a:solidFill>
                <a:srgbClr val="363636"/>
              </a:solidFill>
              <a:latin typeface="Arial" panose="020B0604020202020204" pitchFamily="34" charset="0"/>
              <a:cs typeface="Arial" panose="020B0604020202020204" pitchFamily="34" charset="0"/>
            </a:endParaRPr>
          </a:p>
          <a:p>
            <a:pPr rtl="0" fontAlgn="base">
              <a:lnSpc>
                <a:spcPct val="70000"/>
              </a:lnSpc>
              <a:spcBef>
                <a:spcPct val="0"/>
              </a:spcBef>
              <a:spcAft>
                <a:spcPct val="0"/>
              </a:spcAft>
            </a:pPr>
            <a:endParaRPr lang="en-GB" sz="1000" dirty="0">
              <a:solidFill>
                <a:srgbClr val="363636"/>
              </a:solidFill>
              <a:latin typeface="Arial" panose="020B0604020202020204" pitchFamily="34" charset="0"/>
              <a:cs typeface="Arial" panose="020B0604020202020204" pitchFamily="34" charset="0"/>
            </a:endParaRPr>
          </a:p>
          <a:p>
            <a:pPr rtl="0" fontAlgn="base">
              <a:lnSpc>
                <a:spcPct val="70000"/>
              </a:lnSpc>
              <a:spcBef>
                <a:spcPct val="0"/>
              </a:spcBef>
              <a:spcAft>
                <a:spcPct val="0"/>
              </a:spcAft>
            </a:pPr>
            <a:endParaRPr lang="en-GB" sz="1000" dirty="0">
              <a:solidFill>
                <a:srgbClr val="363636"/>
              </a:solidFill>
              <a:latin typeface="Arial" panose="020B0604020202020204" pitchFamily="34" charset="0"/>
              <a:cs typeface="Arial" panose="020B0604020202020204" pitchFamily="34" charset="0"/>
            </a:endParaRPr>
          </a:p>
        </p:txBody>
      </p:sp>
      <p:sp>
        <p:nvSpPr>
          <p:cNvPr id="188" name="Freeform 21">
            <a:extLst>
              <a:ext uri="{FF2B5EF4-FFF2-40B4-BE49-F238E27FC236}">
                <a16:creationId xmlns:a16="http://schemas.microsoft.com/office/drawing/2014/main" id="{9D14D140-89E1-C9ED-D696-2333DC6AD941}"/>
              </a:ext>
            </a:extLst>
          </p:cNvPr>
          <p:cNvSpPr>
            <a:spLocks/>
          </p:cNvSpPr>
          <p:nvPr/>
        </p:nvSpPr>
        <p:spPr bwMode="auto">
          <a:xfrm>
            <a:off x="9859009" y="2276254"/>
            <a:ext cx="2124000" cy="2016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sp>
        <p:nvSpPr>
          <p:cNvPr id="189" name="Line 7">
            <a:extLst>
              <a:ext uri="{FF2B5EF4-FFF2-40B4-BE49-F238E27FC236}">
                <a16:creationId xmlns:a16="http://schemas.microsoft.com/office/drawing/2014/main" id="{89ED17C5-E71C-C489-43B0-AD0D0BC5B081}"/>
              </a:ext>
            </a:extLst>
          </p:cNvPr>
          <p:cNvSpPr>
            <a:spLocks noChangeShapeType="1"/>
          </p:cNvSpPr>
          <p:nvPr/>
        </p:nvSpPr>
        <p:spPr bwMode="auto">
          <a:xfrm>
            <a:off x="9791261" y="2293129"/>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190" name="Line 8">
            <a:extLst>
              <a:ext uri="{FF2B5EF4-FFF2-40B4-BE49-F238E27FC236}">
                <a16:creationId xmlns:a16="http://schemas.microsoft.com/office/drawing/2014/main" id="{5EE53E77-5EDA-B612-4E0C-79695B0AA350}"/>
              </a:ext>
            </a:extLst>
          </p:cNvPr>
          <p:cNvSpPr>
            <a:spLocks noChangeShapeType="1"/>
          </p:cNvSpPr>
          <p:nvPr/>
        </p:nvSpPr>
        <p:spPr bwMode="auto">
          <a:xfrm>
            <a:off x="9791261" y="2676773"/>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191" name="Line 9">
            <a:extLst>
              <a:ext uri="{FF2B5EF4-FFF2-40B4-BE49-F238E27FC236}">
                <a16:creationId xmlns:a16="http://schemas.microsoft.com/office/drawing/2014/main" id="{504585EF-435C-8EF4-9E8C-866050DEA217}"/>
              </a:ext>
            </a:extLst>
          </p:cNvPr>
          <p:cNvSpPr>
            <a:spLocks noChangeShapeType="1"/>
          </p:cNvSpPr>
          <p:nvPr/>
        </p:nvSpPr>
        <p:spPr bwMode="auto">
          <a:xfrm>
            <a:off x="9791261" y="3072815"/>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192" name="Line 10">
            <a:extLst>
              <a:ext uri="{FF2B5EF4-FFF2-40B4-BE49-F238E27FC236}">
                <a16:creationId xmlns:a16="http://schemas.microsoft.com/office/drawing/2014/main" id="{EE753B73-1C53-2BA8-E8B7-1FC74F4E2597}"/>
              </a:ext>
            </a:extLst>
          </p:cNvPr>
          <p:cNvSpPr>
            <a:spLocks noChangeShapeType="1"/>
          </p:cNvSpPr>
          <p:nvPr/>
        </p:nvSpPr>
        <p:spPr bwMode="auto">
          <a:xfrm>
            <a:off x="9791261" y="3460594"/>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sp>
        <p:nvSpPr>
          <p:cNvPr id="193" name="Line 11">
            <a:extLst>
              <a:ext uri="{FF2B5EF4-FFF2-40B4-BE49-F238E27FC236}">
                <a16:creationId xmlns:a16="http://schemas.microsoft.com/office/drawing/2014/main" id="{D81487EB-E332-C42F-9C95-6F731730D09E}"/>
              </a:ext>
            </a:extLst>
          </p:cNvPr>
          <p:cNvSpPr>
            <a:spLocks noChangeShapeType="1"/>
          </p:cNvSpPr>
          <p:nvPr/>
        </p:nvSpPr>
        <p:spPr bwMode="auto">
          <a:xfrm>
            <a:off x="9791261" y="3852505"/>
            <a:ext cx="72000"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endParaRPr>
          </a:p>
        </p:txBody>
      </p:sp>
      <p:grpSp>
        <p:nvGrpSpPr>
          <p:cNvPr id="194" name="Group 193">
            <a:extLst>
              <a:ext uri="{FF2B5EF4-FFF2-40B4-BE49-F238E27FC236}">
                <a16:creationId xmlns:a16="http://schemas.microsoft.com/office/drawing/2014/main" id="{29A2DD49-402A-44EA-FAB6-DD9B4759B1AD}"/>
              </a:ext>
            </a:extLst>
          </p:cNvPr>
          <p:cNvGrpSpPr/>
          <p:nvPr/>
        </p:nvGrpSpPr>
        <p:grpSpPr>
          <a:xfrm>
            <a:off x="9508924" y="2184761"/>
            <a:ext cx="362032" cy="2159342"/>
            <a:chOff x="3625497" y="2787634"/>
            <a:chExt cx="362032" cy="2159342"/>
          </a:xfrm>
        </p:grpSpPr>
        <p:sp>
          <p:nvSpPr>
            <p:cNvPr id="195" name="TextBox 194">
              <a:extLst>
                <a:ext uri="{FF2B5EF4-FFF2-40B4-BE49-F238E27FC236}">
                  <a16:creationId xmlns:a16="http://schemas.microsoft.com/office/drawing/2014/main" id="{D6C243AC-923C-4E87-E368-E524010B6CD4}"/>
                </a:ext>
              </a:extLst>
            </p:cNvPr>
            <p:cNvSpPr txBox="1"/>
            <p:nvPr/>
          </p:nvSpPr>
          <p:spPr>
            <a:xfrm>
              <a:off x="3625506" y="4731532"/>
              <a:ext cx="357790"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–50</a:t>
              </a:r>
            </a:p>
          </p:txBody>
        </p:sp>
        <p:sp>
          <p:nvSpPr>
            <p:cNvPr id="196" name="TextBox 195">
              <a:extLst>
                <a:ext uri="{FF2B5EF4-FFF2-40B4-BE49-F238E27FC236}">
                  <a16:creationId xmlns:a16="http://schemas.microsoft.com/office/drawing/2014/main" id="{B13B0960-3B70-EC2D-E3E9-3888F17C55B5}"/>
                </a:ext>
              </a:extLst>
            </p:cNvPr>
            <p:cNvSpPr txBox="1"/>
            <p:nvPr/>
          </p:nvSpPr>
          <p:spPr>
            <a:xfrm>
              <a:off x="3625497" y="2787634"/>
              <a:ext cx="357791"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200</a:t>
              </a:r>
            </a:p>
          </p:txBody>
        </p:sp>
        <p:sp>
          <p:nvSpPr>
            <p:cNvPr id="197" name="TextBox 196">
              <a:extLst>
                <a:ext uri="{FF2B5EF4-FFF2-40B4-BE49-F238E27FC236}">
                  <a16:creationId xmlns:a16="http://schemas.microsoft.com/office/drawing/2014/main" id="{7CACAAD0-C55A-45C3-FFC4-EA2DC649ADFE}"/>
                </a:ext>
              </a:extLst>
            </p:cNvPr>
            <p:cNvSpPr txBox="1"/>
            <p:nvPr/>
          </p:nvSpPr>
          <p:spPr>
            <a:xfrm>
              <a:off x="3625498" y="3171102"/>
              <a:ext cx="357791"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150</a:t>
              </a:r>
            </a:p>
          </p:txBody>
        </p:sp>
        <p:sp>
          <p:nvSpPr>
            <p:cNvPr id="198" name="TextBox 197">
              <a:extLst>
                <a:ext uri="{FF2B5EF4-FFF2-40B4-BE49-F238E27FC236}">
                  <a16:creationId xmlns:a16="http://schemas.microsoft.com/office/drawing/2014/main" id="{07661DA0-D8BA-F573-69E6-9FDEEBD04E96}"/>
                </a:ext>
              </a:extLst>
            </p:cNvPr>
            <p:cNvSpPr txBox="1"/>
            <p:nvPr/>
          </p:nvSpPr>
          <p:spPr>
            <a:xfrm>
              <a:off x="3625497" y="3566971"/>
              <a:ext cx="357791"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100</a:t>
              </a:r>
            </a:p>
          </p:txBody>
        </p:sp>
        <p:sp>
          <p:nvSpPr>
            <p:cNvPr id="199" name="TextBox 198">
              <a:extLst>
                <a:ext uri="{FF2B5EF4-FFF2-40B4-BE49-F238E27FC236}">
                  <a16:creationId xmlns:a16="http://schemas.microsoft.com/office/drawing/2014/main" id="{42FC8824-1ACC-0C42-4694-3569A8C13276}"/>
                </a:ext>
              </a:extLst>
            </p:cNvPr>
            <p:cNvSpPr txBox="1"/>
            <p:nvPr/>
          </p:nvSpPr>
          <p:spPr>
            <a:xfrm>
              <a:off x="3683206" y="3954570"/>
              <a:ext cx="300083"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50</a:t>
              </a:r>
            </a:p>
          </p:txBody>
        </p:sp>
        <p:sp>
          <p:nvSpPr>
            <p:cNvPr id="200" name="TextBox 199">
              <a:extLst>
                <a:ext uri="{FF2B5EF4-FFF2-40B4-BE49-F238E27FC236}">
                  <a16:creationId xmlns:a16="http://schemas.microsoft.com/office/drawing/2014/main" id="{8B764C19-506B-253C-1E76-EAB6F7D46748}"/>
                </a:ext>
              </a:extLst>
            </p:cNvPr>
            <p:cNvSpPr txBox="1"/>
            <p:nvPr/>
          </p:nvSpPr>
          <p:spPr>
            <a:xfrm>
              <a:off x="3745155" y="4342065"/>
              <a:ext cx="242374" cy="215444"/>
            </a:xfrm>
            <a:prstGeom prst="rect">
              <a:avLst/>
            </a:prstGeom>
            <a:noFill/>
          </p:spPr>
          <p:txBody>
            <a:bodyPr wrap="none" rtlCol="0" anchor="ctr" anchorCtr="0">
              <a:spAutoFit/>
            </a:bodyPr>
            <a:lstStyle/>
            <a:p>
              <a:pPr algn="r" rtl="0"/>
              <a:r>
                <a:rPr lang="ja-jp" sz="800">
                  <a:solidFill>
                    <a:srgbClr val="363636"/>
                  </a:solidFill>
                  <a:cs typeface="Arial" panose="020B0604020202020204" pitchFamily="34" charset="0"/>
                </a:rPr>
                <a:t>0</a:t>
              </a:r>
            </a:p>
          </p:txBody>
        </p:sp>
      </p:grpSp>
      <p:sp>
        <p:nvSpPr>
          <p:cNvPr id="201" name="TextBox 200">
            <a:extLst>
              <a:ext uri="{FF2B5EF4-FFF2-40B4-BE49-F238E27FC236}">
                <a16:creationId xmlns:a16="http://schemas.microsoft.com/office/drawing/2014/main" id="{81106443-0F99-448B-0C1D-F11C9DD256CA}"/>
              </a:ext>
            </a:extLst>
          </p:cNvPr>
          <p:cNvSpPr txBox="1"/>
          <p:nvPr/>
        </p:nvSpPr>
        <p:spPr>
          <a:xfrm rot="16200000">
            <a:off x="8534975" y="3106878"/>
            <a:ext cx="1787669" cy="246221"/>
          </a:xfrm>
          <a:prstGeom prst="rect">
            <a:avLst/>
          </a:prstGeom>
          <a:noFill/>
        </p:spPr>
        <p:txBody>
          <a:bodyPr wrap="none" rtlCol="0">
            <a:spAutoFit/>
          </a:bodyPr>
          <a:lstStyle/>
          <a:p>
            <a:pPr algn="ctr" rtl="0" fontAlgn="base">
              <a:spcBef>
                <a:spcPct val="0"/>
              </a:spcBef>
              <a:spcAft>
                <a:spcPct val="0"/>
              </a:spcAft>
            </a:pPr>
            <a:r>
              <a:rPr lang="ja-jp" sz="1000">
                <a:solidFill>
                  <a:srgbClr val="363636"/>
                </a:solidFill>
                <a:cs typeface="Arial" panose="020B0604020202020204" pitchFamily="34" charset="0"/>
              </a:rPr>
              <a:t>デルタT/Cと回帰、%</a:t>
            </a:r>
          </a:p>
        </p:txBody>
      </p:sp>
      <p:sp>
        <p:nvSpPr>
          <p:cNvPr id="202" name="TextBox 201">
            <a:extLst>
              <a:ext uri="{FF2B5EF4-FFF2-40B4-BE49-F238E27FC236}">
                <a16:creationId xmlns:a16="http://schemas.microsoft.com/office/drawing/2014/main" id="{FF78F431-2749-2AA3-0480-C7081656818A}"/>
              </a:ext>
            </a:extLst>
          </p:cNvPr>
          <p:cNvSpPr txBox="1"/>
          <p:nvPr/>
        </p:nvSpPr>
        <p:spPr>
          <a:xfrm rot="16200000">
            <a:off x="9788677" y="4413913"/>
            <a:ext cx="666751" cy="369332"/>
          </a:xfrm>
          <a:prstGeom prst="rect">
            <a:avLst/>
          </a:prstGeom>
          <a:noFill/>
        </p:spPr>
        <p:txBody>
          <a:bodyPr wrap="square" rtlCol="0">
            <a:spAutoFit/>
          </a:bodyPr>
          <a:lstStyle/>
          <a:p>
            <a:pPr algn="r" rtl="0"/>
            <a:r>
              <a:rPr lang="ja-jp" sz="900">
                <a:solidFill>
                  <a:schemeClr val="tx1"/>
                </a:solidFill>
              </a:rPr>
              <a:t>ベヒクル対照</a:t>
            </a:r>
          </a:p>
        </p:txBody>
      </p:sp>
      <p:sp>
        <p:nvSpPr>
          <p:cNvPr id="203" name="TextBox 202">
            <a:extLst>
              <a:ext uri="{FF2B5EF4-FFF2-40B4-BE49-F238E27FC236}">
                <a16:creationId xmlns:a16="http://schemas.microsoft.com/office/drawing/2014/main" id="{0D953D0A-1E97-8399-1CB1-64EFC61EB1E0}"/>
              </a:ext>
            </a:extLst>
          </p:cNvPr>
          <p:cNvSpPr txBox="1"/>
          <p:nvPr/>
        </p:nvSpPr>
        <p:spPr>
          <a:xfrm rot="16200000">
            <a:off x="10148986" y="4531372"/>
            <a:ext cx="901670" cy="369332"/>
          </a:xfrm>
          <a:prstGeom prst="rect">
            <a:avLst/>
          </a:prstGeom>
          <a:noFill/>
        </p:spPr>
        <p:txBody>
          <a:bodyPr wrap="square" rtlCol="0">
            <a:spAutoFit/>
          </a:bodyPr>
          <a:lstStyle/>
          <a:p>
            <a:pPr algn="r" rtl="0"/>
            <a:r>
              <a:rPr lang="ja-jp" sz="900">
                <a:solidFill>
                  <a:schemeClr val="tx1"/>
                </a:solidFill>
              </a:rPr>
              <a:t>LY4066434</a:t>
            </a:r>
          </a:p>
          <a:p>
            <a:pPr algn="r" rtl="0"/>
            <a:r>
              <a:rPr lang="ja-jp" sz="900">
                <a:solidFill>
                  <a:schemeClr val="tx1"/>
                </a:solidFill>
              </a:rPr>
              <a:t>30 mg/kg</a:t>
            </a:r>
          </a:p>
        </p:txBody>
      </p:sp>
      <p:sp>
        <p:nvSpPr>
          <p:cNvPr id="204" name="TextBox 203">
            <a:extLst>
              <a:ext uri="{FF2B5EF4-FFF2-40B4-BE49-F238E27FC236}">
                <a16:creationId xmlns:a16="http://schemas.microsoft.com/office/drawing/2014/main" id="{15D1EAFC-55CE-FF47-ED48-50F9DE2CBA9D}"/>
              </a:ext>
            </a:extLst>
          </p:cNvPr>
          <p:cNvSpPr txBox="1"/>
          <p:nvPr/>
        </p:nvSpPr>
        <p:spPr>
          <a:xfrm rot="16200000">
            <a:off x="10684044" y="4509147"/>
            <a:ext cx="857220" cy="369332"/>
          </a:xfrm>
          <a:prstGeom prst="rect">
            <a:avLst/>
          </a:prstGeom>
          <a:noFill/>
        </p:spPr>
        <p:txBody>
          <a:bodyPr wrap="square" rtlCol="0">
            <a:spAutoFit/>
          </a:bodyPr>
          <a:lstStyle/>
          <a:p>
            <a:pPr algn="r" rtl="0"/>
            <a:r>
              <a:rPr lang="ja-jp" sz="900">
                <a:solidFill>
                  <a:schemeClr val="tx1"/>
                </a:solidFill>
              </a:rPr>
              <a:t>LY4050784</a:t>
            </a:r>
            <a:br>
              <a:rPr lang="en-GB" sz="900" dirty="0">
                <a:solidFill>
                  <a:schemeClr val="tx1"/>
                </a:solidFill>
              </a:rPr>
            </a:br>
            <a:r>
              <a:rPr lang="ja-jp" sz="900">
                <a:solidFill>
                  <a:schemeClr val="tx1"/>
                </a:solidFill>
              </a:rPr>
              <a:t>40 mg/kg</a:t>
            </a:r>
          </a:p>
        </p:txBody>
      </p:sp>
      <p:sp>
        <p:nvSpPr>
          <p:cNvPr id="205" name="TextBox 204">
            <a:extLst>
              <a:ext uri="{FF2B5EF4-FFF2-40B4-BE49-F238E27FC236}">
                <a16:creationId xmlns:a16="http://schemas.microsoft.com/office/drawing/2014/main" id="{EDC51764-F80A-3FD0-9243-45663B134EC7}"/>
              </a:ext>
            </a:extLst>
          </p:cNvPr>
          <p:cNvSpPr txBox="1"/>
          <p:nvPr/>
        </p:nvSpPr>
        <p:spPr>
          <a:xfrm rot="16200000">
            <a:off x="11149112" y="4540898"/>
            <a:ext cx="920722" cy="369332"/>
          </a:xfrm>
          <a:prstGeom prst="rect">
            <a:avLst/>
          </a:prstGeom>
          <a:noFill/>
        </p:spPr>
        <p:txBody>
          <a:bodyPr wrap="square" rtlCol="0">
            <a:spAutoFit/>
          </a:bodyPr>
          <a:lstStyle/>
          <a:p>
            <a:pPr algn="r" rtl="0"/>
            <a:r>
              <a:rPr lang="ja-jp" sz="900">
                <a:solidFill>
                  <a:schemeClr val="tx1"/>
                </a:solidFill>
              </a:rPr>
              <a:t>LY4050784+</a:t>
            </a:r>
          </a:p>
          <a:p>
            <a:pPr algn="r" rtl="0"/>
            <a:r>
              <a:rPr lang="ja-jp" sz="900">
                <a:solidFill>
                  <a:schemeClr val="tx1"/>
                </a:solidFill>
              </a:rPr>
              <a:t>LY4066434</a:t>
            </a:r>
          </a:p>
        </p:txBody>
      </p:sp>
      <p:cxnSp>
        <p:nvCxnSpPr>
          <p:cNvPr id="206" name="Straight Connector 205">
            <a:extLst>
              <a:ext uri="{FF2B5EF4-FFF2-40B4-BE49-F238E27FC236}">
                <a16:creationId xmlns:a16="http://schemas.microsoft.com/office/drawing/2014/main" id="{D13EBEE7-0E5B-0A3B-9802-E6EEB4D39E57}"/>
              </a:ext>
            </a:extLst>
          </p:cNvPr>
          <p:cNvCxnSpPr>
            <a:cxnSpLocks/>
          </p:cNvCxnSpPr>
          <p:nvPr/>
        </p:nvCxnSpPr>
        <p:spPr>
          <a:xfrm>
            <a:off x="10319588" y="2337867"/>
            <a:ext cx="0" cy="1944000"/>
          </a:xfrm>
          <a:prstGeom prst="line">
            <a:avLst/>
          </a:prstGeom>
          <a:ln>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80D261BD-E3CB-FA24-0CA9-B8FA27ED852E}"/>
              </a:ext>
            </a:extLst>
          </p:cNvPr>
          <p:cNvCxnSpPr>
            <a:cxnSpLocks/>
          </p:cNvCxnSpPr>
          <p:nvPr/>
        </p:nvCxnSpPr>
        <p:spPr>
          <a:xfrm>
            <a:off x="10855477" y="2337867"/>
            <a:ext cx="0" cy="1944000"/>
          </a:xfrm>
          <a:prstGeom prst="line">
            <a:avLst/>
          </a:prstGeom>
          <a:ln>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F492F49A-5908-FAA5-021C-399F451D52E0}"/>
              </a:ext>
            </a:extLst>
          </p:cNvPr>
          <p:cNvCxnSpPr>
            <a:cxnSpLocks/>
          </p:cNvCxnSpPr>
          <p:nvPr/>
        </p:nvCxnSpPr>
        <p:spPr>
          <a:xfrm>
            <a:off x="11299977" y="2337867"/>
            <a:ext cx="0" cy="1944000"/>
          </a:xfrm>
          <a:prstGeom prst="line">
            <a:avLst/>
          </a:prstGeom>
          <a:ln>
            <a:solidFill>
              <a:srgbClr val="363636"/>
            </a:solidFill>
            <a:prstDash val="sysDot"/>
          </a:ln>
        </p:spPr>
        <p:style>
          <a:lnRef idx="1">
            <a:schemeClr val="accent1"/>
          </a:lnRef>
          <a:fillRef idx="0">
            <a:schemeClr val="accent1"/>
          </a:fillRef>
          <a:effectRef idx="0">
            <a:schemeClr val="accent1"/>
          </a:effectRef>
          <a:fontRef idx="minor">
            <a:schemeClr val="tx1"/>
          </a:fontRef>
        </p:style>
      </p:cxnSp>
      <p:sp>
        <p:nvSpPr>
          <p:cNvPr id="209" name="Rectangle 208">
            <a:extLst>
              <a:ext uri="{FF2B5EF4-FFF2-40B4-BE49-F238E27FC236}">
                <a16:creationId xmlns:a16="http://schemas.microsoft.com/office/drawing/2014/main" id="{1FECCAE8-35F1-1DE0-54F4-8A8BAC19C36B}"/>
              </a:ext>
            </a:extLst>
          </p:cNvPr>
          <p:cNvSpPr/>
          <p:nvPr/>
        </p:nvSpPr>
        <p:spPr>
          <a:xfrm rot="10800000">
            <a:off x="9874235" y="2409721"/>
            <a:ext cx="54000" cy="145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0" name="Rectangle 209">
            <a:extLst>
              <a:ext uri="{FF2B5EF4-FFF2-40B4-BE49-F238E27FC236}">
                <a16:creationId xmlns:a16="http://schemas.microsoft.com/office/drawing/2014/main" id="{2F9211D5-527B-A6AE-81B2-94C059A7CF48}"/>
              </a:ext>
            </a:extLst>
          </p:cNvPr>
          <p:cNvSpPr/>
          <p:nvPr/>
        </p:nvSpPr>
        <p:spPr>
          <a:xfrm rot="10800000">
            <a:off x="9930679" y="2715721"/>
            <a:ext cx="54000" cy="115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1" name="Rectangle 210">
            <a:extLst>
              <a:ext uri="{FF2B5EF4-FFF2-40B4-BE49-F238E27FC236}">
                <a16:creationId xmlns:a16="http://schemas.microsoft.com/office/drawing/2014/main" id="{32D8BADE-E23D-4F32-A9E2-098A2CF38449}"/>
              </a:ext>
            </a:extLst>
          </p:cNvPr>
          <p:cNvSpPr/>
          <p:nvPr/>
        </p:nvSpPr>
        <p:spPr>
          <a:xfrm rot="10800000">
            <a:off x="9987123" y="3039721"/>
            <a:ext cx="54000" cy="82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2" name="Rectangle 211">
            <a:extLst>
              <a:ext uri="{FF2B5EF4-FFF2-40B4-BE49-F238E27FC236}">
                <a16:creationId xmlns:a16="http://schemas.microsoft.com/office/drawing/2014/main" id="{2D46AF5A-F3C3-AF00-0C4E-C147D35ECEA5}"/>
              </a:ext>
            </a:extLst>
          </p:cNvPr>
          <p:cNvSpPr/>
          <p:nvPr/>
        </p:nvSpPr>
        <p:spPr>
          <a:xfrm rot="10800000">
            <a:off x="10043567" y="3183721"/>
            <a:ext cx="54000" cy="68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3" name="Rectangle 212">
            <a:extLst>
              <a:ext uri="{FF2B5EF4-FFF2-40B4-BE49-F238E27FC236}">
                <a16:creationId xmlns:a16="http://schemas.microsoft.com/office/drawing/2014/main" id="{C81BFC0B-4FEA-94D5-D699-C9FF82D89B4E}"/>
              </a:ext>
            </a:extLst>
          </p:cNvPr>
          <p:cNvSpPr/>
          <p:nvPr/>
        </p:nvSpPr>
        <p:spPr>
          <a:xfrm rot="10800000">
            <a:off x="10100011" y="3309721"/>
            <a:ext cx="54000" cy="55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4" name="Rectangle 213">
            <a:extLst>
              <a:ext uri="{FF2B5EF4-FFF2-40B4-BE49-F238E27FC236}">
                <a16:creationId xmlns:a16="http://schemas.microsoft.com/office/drawing/2014/main" id="{5D30FD23-5A24-437B-06AD-0769B1ABCA98}"/>
              </a:ext>
            </a:extLst>
          </p:cNvPr>
          <p:cNvSpPr/>
          <p:nvPr/>
        </p:nvSpPr>
        <p:spPr>
          <a:xfrm rot="10800000">
            <a:off x="10156455" y="3345721"/>
            <a:ext cx="54000" cy="52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5" name="Rectangle 214">
            <a:extLst>
              <a:ext uri="{FF2B5EF4-FFF2-40B4-BE49-F238E27FC236}">
                <a16:creationId xmlns:a16="http://schemas.microsoft.com/office/drawing/2014/main" id="{62A0F06E-F92C-573A-06C5-B720E74ABA0C}"/>
              </a:ext>
            </a:extLst>
          </p:cNvPr>
          <p:cNvSpPr/>
          <p:nvPr/>
        </p:nvSpPr>
        <p:spPr>
          <a:xfrm rot="10800000">
            <a:off x="10212899" y="3579721"/>
            <a:ext cx="54000" cy="28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6" name="Rectangle 215">
            <a:extLst>
              <a:ext uri="{FF2B5EF4-FFF2-40B4-BE49-F238E27FC236}">
                <a16:creationId xmlns:a16="http://schemas.microsoft.com/office/drawing/2014/main" id="{EC7C236C-0E34-BBEB-C287-8C73059C7A65}"/>
              </a:ext>
            </a:extLst>
          </p:cNvPr>
          <p:cNvSpPr/>
          <p:nvPr/>
        </p:nvSpPr>
        <p:spPr>
          <a:xfrm>
            <a:off x="11459115" y="3868111"/>
            <a:ext cx="54000" cy="108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7" name="Rectangle 216">
            <a:extLst>
              <a:ext uri="{FF2B5EF4-FFF2-40B4-BE49-F238E27FC236}">
                <a16:creationId xmlns:a16="http://schemas.microsoft.com/office/drawing/2014/main" id="{017D337C-23B0-B127-0D00-B86270BB9435}"/>
              </a:ext>
            </a:extLst>
          </p:cNvPr>
          <p:cNvSpPr/>
          <p:nvPr/>
        </p:nvSpPr>
        <p:spPr>
          <a:xfrm rot="10800000">
            <a:off x="10505000" y="3291721"/>
            <a:ext cx="54000" cy="576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8" name="Rectangle 217">
            <a:extLst>
              <a:ext uri="{FF2B5EF4-FFF2-40B4-BE49-F238E27FC236}">
                <a16:creationId xmlns:a16="http://schemas.microsoft.com/office/drawing/2014/main" id="{641F6747-D467-F68C-8129-B1999A26C6AA}"/>
              </a:ext>
            </a:extLst>
          </p:cNvPr>
          <p:cNvSpPr/>
          <p:nvPr/>
        </p:nvSpPr>
        <p:spPr>
          <a:xfrm rot="10800000">
            <a:off x="10561444" y="3399721"/>
            <a:ext cx="54000" cy="46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9" name="Rectangle 218">
            <a:extLst>
              <a:ext uri="{FF2B5EF4-FFF2-40B4-BE49-F238E27FC236}">
                <a16:creationId xmlns:a16="http://schemas.microsoft.com/office/drawing/2014/main" id="{BC39A90D-5B28-81C1-E005-874852C76EC9}"/>
              </a:ext>
            </a:extLst>
          </p:cNvPr>
          <p:cNvSpPr/>
          <p:nvPr/>
        </p:nvSpPr>
        <p:spPr>
          <a:xfrm rot="10800000">
            <a:off x="10437176" y="3255721"/>
            <a:ext cx="54000" cy="61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0" name="Rectangle 219">
            <a:extLst>
              <a:ext uri="{FF2B5EF4-FFF2-40B4-BE49-F238E27FC236}">
                <a16:creationId xmlns:a16="http://schemas.microsoft.com/office/drawing/2014/main" id="{6A3B6728-65C0-14AA-95D2-3A4FE1BA9F31}"/>
              </a:ext>
            </a:extLst>
          </p:cNvPr>
          <p:cNvSpPr/>
          <p:nvPr/>
        </p:nvSpPr>
        <p:spPr>
          <a:xfrm rot="10800000">
            <a:off x="10368120" y="3075721"/>
            <a:ext cx="54000" cy="79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1" name="Rectangle 220">
            <a:extLst>
              <a:ext uri="{FF2B5EF4-FFF2-40B4-BE49-F238E27FC236}">
                <a16:creationId xmlns:a16="http://schemas.microsoft.com/office/drawing/2014/main" id="{B145E12B-5D08-DECB-F1EA-04798162943B}"/>
              </a:ext>
            </a:extLst>
          </p:cNvPr>
          <p:cNvSpPr/>
          <p:nvPr/>
        </p:nvSpPr>
        <p:spPr>
          <a:xfrm rot="10800000">
            <a:off x="10876741" y="3507721"/>
            <a:ext cx="54000" cy="360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2" name="Rectangle 221">
            <a:extLst>
              <a:ext uri="{FF2B5EF4-FFF2-40B4-BE49-F238E27FC236}">
                <a16:creationId xmlns:a16="http://schemas.microsoft.com/office/drawing/2014/main" id="{BADCEC82-6F84-87E9-21E3-C91C041B5306}"/>
              </a:ext>
            </a:extLst>
          </p:cNvPr>
          <p:cNvSpPr/>
          <p:nvPr/>
        </p:nvSpPr>
        <p:spPr>
          <a:xfrm rot="10800000">
            <a:off x="10933185" y="3579721"/>
            <a:ext cx="54000" cy="28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3" name="Rectangle 222">
            <a:extLst>
              <a:ext uri="{FF2B5EF4-FFF2-40B4-BE49-F238E27FC236}">
                <a16:creationId xmlns:a16="http://schemas.microsoft.com/office/drawing/2014/main" id="{DA5C3804-154C-4D0A-A351-75A99A0B1358}"/>
              </a:ext>
            </a:extLst>
          </p:cNvPr>
          <p:cNvSpPr/>
          <p:nvPr/>
        </p:nvSpPr>
        <p:spPr>
          <a:xfrm rot="10800000">
            <a:off x="10989629" y="3633721"/>
            <a:ext cx="54000" cy="23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4" name="Rectangle 223">
            <a:extLst>
              <a:ext uri="{FF2B5EF4-FFF2-40B4-BE49-F238E27FC236}">
                <a16:creationId xmlns:a16="http://schemas.microsoft.com/office/drawing/2014/main" id="{93FB8C96-92AA-BB02-5B6A-B76C37B880EF}"/>
              </a:ext>
            </a:extLst>
          </p:cNvPr>
          <p:cNvSpPr/>
          <p:nvPr/>
        </p:nvSpPr>
        <p:spPr>
          <a:xfrm rot="10800000">
            <a:off x="11046073" y="3651721"/>
            <a:ext cx="54000" cy="216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5" name="Rectangle 224">
            <a:extLst>
              <a:ext uri="{FF2B5EF4-FFF2-40B4-BE49-F238E27FC236}">
                <a16:creationId xmlns:a16="http://schemas.microsoft.com/office/drawing/2014/main" id="{9804A60F-9340-525E-F135-C6E760807D11}"/>
              </a:ext>
            </a:extLst>
          </p:cNvPr>
          <p:cNvSpPr/>
          <p:nvPr/>
        </p:nvSpPr>
        <p:spPr>
          <a:xfrm rot="10800000">
            <a:off x="11102517" y="3687721"/>
            <a:ext cx="54000" cy="180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6" name="Rectangle 225">
            <a:extLst>
              <a:ext uri="{FF2B5EF4-FFF2-40B4-BE49-F238E27FC236}">
                <a16:creationId xmlns:a16="http://schemas.microsoft.com/office/drawing/2014/main" id="{064AC593-69E7-11B9-9D87-D43B1FBF6188}"/>
              </a:ext>
            </a:extLst>
          </p:cNvPr>
          <p:cNvSpPr/>
          <p:nvPr/>
        </p:nvSpPr>
        <p:spPr>
          <a:xfrm rot="10800000">
            <a:off x="11158961" y="3723721"/>
            <a:ext cx="54000" cy="144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7" name="Rectangle 226">
            <a:extLst>
              <a:ext uri="{FF2B5EF4-FFF2-40B4-BE49-F238E27FC236}">
                <a16:creationId xmlns:a16="http://schemas.microsoft.com/office/drawing/2014/main" id="{1B80BC4A-F9A4-8CD0-E45D-DC383B910B3F}"/>
              </a:ext>
            </a:extLst>
          </p:cNvPr>
          <p:cNvSpPr/>
          <p:nvPr/>
        </p:nvSpPr>
        <p:spPr>
          <a:xfrm rot="10800000">
            <a:off x="11215405" y="3759721"/>
            <a:ext cx="54000" cy="10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30" name="Oval 229">
            <a:extLst>
              <a:ext uri="{FF2B5EF4-FFF2-40B4-BE49-F238E27FC236}">
                <a16:creationId xmlns:a16="http://schemas.microsoft.com/office/drawing/2014/main" id="{BF74DA09-770B-1418-9732-1E33D336AA77}"/>
              </a:ext>
            </a:extLst>
          </p:cNvPr>
          <p:cNvSpPr>
            <a:spLocks noChangeAspect="1"/>
          </p:cNvSpPr>
          <p:nvPr/>
        </p:nvSpPr>
        <p:spPr>
          <a:xfrm>
            <a:off x="6410068" y="3778852"/>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31" name="Rectangle 230">
            <a:extLst>
              <a:ext uri="{FF2B5EF4-FFF2-40B4-BE49-F238E27FC236}">
                <a16:creationId xmlns:a16="http://schemas.microsoft.com/office/drawing/2014/main" id="{B7B3768C-D7FA-DFE8-9962-F0D669961849}"/>
              </a:ext>
            </a:extLst>
          </p:cNvPr>
          <p:cNvSpPr>
            <a:spLocks noChangeAspect="1"/>
          </p:cNvSpPr>
          <p:nvPr/>
        </p:nvSpPr>
        <p:spPr>
          <a:xfrm>
            <a:off x="6410068" y="3969011"/>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32" name="Rectangle 231">
            <a:extLst>
              <a:ext uri="{FF2B5EF4-FFF2-40B4-BE49-F238E27FC236}">
                <a16:creationId xmlns:a16="http://schemas.microsoft.com/office/drawing/2014/main" id="{58BF83B1-3D5E-BBCB-BB34-959E65B1C23E}"/>
              </a:ext>
            </a:extLst>
          </p:cNvPr>
          <p:cNvSpPr>
            <a:spLocks noChangeAspect="1"/>
          </p:cNvSpPr>
          <p:nvPr/>
        </p:nvSpPr>
        <p:spPr>
          <a:xfrm rot="2700000">
            <a:off x="6410068" y="4169444"/>
            <a:ext cx="72000" cy="7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33" name="Isosceles Triangle 232">
            <a:extLst>
              <a:ext uri="{FF2B5EF4-FFF2-40B4-BE49-F238E27FC236}">
                <a16:creationId xmlns:a16="http://schemas.microsoft.com/office/drawing/2014/main" id="{DAF81718-0809-25FE-4D1B-8E348EF429C1}"/>
              </a:ext>
            </a:extLst>
          </p:cNvPr>
          <p:cNvSpPr>
            <a:spLocks noChangeAspect="1"/>
          </p:cNvSpPr>
          <p:nvPr/>
        </p:nvSpPr>
        <p:spPr>
          <a:xfrm>
            <a:off x="6404308" y="4368559"/>
            <a:ext cx="83520" cy="72000"/>
          </a:xfrm>
          <a:prstGeom prs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234" name="Straight Connector 233">
            <a:extLst>
              <a:ext uri="{FF2B5EF4-FFF2-40B4-BE49-F238E27FC236}">
                <a16:creationId xmlns:a16="http://schemas.microsoft.com/office/drawing/2014/main" id="{BEB7610F-2DB7-ED36-07C2-4E9B56A32B69}"/>
              </a:ext>
            </a:extLst>
          </p:cNvPr>
          <p:cNvCxnSpPr>
            <a:cxnSpLocks/>
          </p:cNvCxnSpPr>
          <p:nvPr/>
        </p:nvCxnSpPr>
        <p:spPr>
          <a:xfrm>
            <a:off x="6338068" y="3814852"/>
            <a:ext cx="21600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35" name="Straight Connector 234">
            <a:extLst>
              <a:ext uri="{FF2B5EF4-FFF2-40B4-BE49-F238E27FC236}">
                <a16:creationId xmlns:a16="http://schemas.microsoft.com/office/drawing/2014/main" id="{8205919E-B85C-3813-E57A-A7587C145DBA}"/>
              </a:ext>
            </a:extLst>
          </p:cNvPr>
          <p:cNvCxnSpPr>
            <a:cxnSpLocks/>
          </p:cNvCxnSpPr>
          <p:nvPr/>
        </p:nvCxnSpPr>
        <p:spPr>
          <a:xfrm>
            <a:off x="6338068" y="4005011"/>
            <a:ext cx="21600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a:extLst>
              <a:ext uri="{FF2B5EF4-FFF2-40B4-BE49-F238E27FC236}">
                <a16:creationId xmlns:a16="http://schemas.microsoft.com/office/drawing/2014/main" id="{858AA235-0A33-87D7-3E09-23CF966F27F9}"/>
              </a:ext>
            </a:extLst>
          </p:cNvPr>
          <p:cNvCxnSpPr>
            <a:cxnSpLocks/>
          </p:cNvCxnSpPr>
          <p:nvPr/>
        </p:nvCxnSpPr>
        <p:spPr>
          <a:xfrm>
            <a:off x="6338068" y="4205444"/>
            <a:ext cx="216000" cy="0"/>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37" name="Straight Connector 236">
            <a:extLst>
              <a:ext uri="{FF2B5EF4-FFF2-40B4-BE49-F238E27FC236}">
                <a16:creationId xmlns:a16="http://schemas.microsoft.com/office/drawing/2014/main" id="{7E639EF7-6DB1-76AB-B4A4-6E8A040747AE}"/>
              </a:ext>
            </a:extLst>
          </p:cNvPr>
          <p:cNvCxnSpPr>
            <a:cxnSpLocks/>
          </p:cNvCxnSpPr>
          <p:nvPr/>
        </p:nvCxnSpPr>
        <p:spPr>
          <a:xfrm>
            <a:off x="6338068" y="4404559"/>
            <a:ext cx="216000"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38" name="Freeform 21">
            <a:extLst>
              <a:ext uri="{FF2B5EF4-FFF2-40B4-BE49-F238E27FC236}">
                <a16:creationId xmlns:a16="http://schemas.microsoft.com/office/drawing/2014/main" id="{7DAC2F10-12A8-14D5-9B2F-FC5F7A281E19}"/>
              </a:ext>
            </a:extLst>
          </p:cNvPr>
          <p:cNvSpPr>
            <a:spLocks/>
          </p:cNvSpPr>
          <p:nvPr/>
        </p:nvSpPr>
        <p:spPr bwMode="auto">
          <a:xfrm>
            <a:off x="6883534" y="2023047"/>
            <a:ext cx="2029802" cy="1288559"/>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239" name="Group 238">
            <a:extLst>
              <a:ext uri="{FF2B5EF4-FFF2-40B4-BE49-F238E27FC236}">
                <a16:creationId xmlns:a16="http://schemas.microsoft.com/office/drawing/2014/main" id="{5AF0C062-B27C-C45B-4BC4-CD0DBC3C568E}"/>
              </a:ext>
            </a:extLst>
          </p:cNvPr>
          <p:cNvGrpSpPr/>
          <p:nvPr/>
        </p:nvGrpSpPr>
        <p:grpSpPr>
          <a:xfrm>
            <a:off x="6801579" y="3314662"/>
            <a:ext cx="2088000" cy="220637"/>
            <a:chOff x="1534178" y="4356522"/>
            <a:chExt cx="1661813" cy="220637"/>
          </a:xfrm>
        </p:grpSpPr>
        <p:sp>
          <p:nvSpPr>
            <p:cNvPr id="356" name="Line 21">
              <a:extLst>
                <a:ext uri="{FF2B5EF4-FFF2-40B4-BE49-F238E27FC236}">
                  <a16:creationId xmlns:a16="http://schemas.microsoft.com/office/drawing/2014/main" id="{7F2CE0EA-7166-67E3-4A36-A086E623060F}"/>
                </a:ext>
              </a:extLst>
            </p:cNvPr>
            <p:cNvSpPr>
              <a:spLocks noChangeShapeType="1"/>
            </p:cNvSpPr>
            <p:nvPr/>
          </p:nvSpPr>
          <p:spPr bwMode="auto">
            <a:xfrm>
              <a:off x="3105043" y="4356522"/>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357" name="TextBox 356">
              <a:extLst>
                <a:ext uri="{FF2B5EF4-FFF2-40B4-BE49-F238E27FC236}">
                  <a16:creationId xmlns:a16="http://schemas.microsoft.com/office/drawing/2014/main" id="{24DE9123-E0F0-DB2A-88C3-D414F8AE9EB7}"/>
                </a:ext>
              </a:extLst>
            </p:cNvPr>
            <p:cNvSpPr txBox="1"/>
            <p:nvPr/>
          </p:nvSpPr>
          <p:spPr>
            <a:xfrm>
              <a:off x="3007872" y="4381345"/>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28</a:t>
              </a:r>
            </a:p>
          </p:txBody>
        </p:sp>
        <p:sp>
          <p:nvSpPr>
            <p:cNvPr id="358" name="Line 21">
              <a:extLst>
                <a:ext uri="{FF2B5EF4-FFF2-40B4-BE49-F238E27FC236}">
                  <a16:creationId xmlns:a16="http://schemas.microsoft.com/office/drawing/2014/main" id="{BAEE2917-E812-76E6-0E19-099CEF6AF482}"/>
                </a:ext>
              </a:extLst>
            </p:cNvPr>
            <p:cNvSpPr>
              <a:spLocks noChangeShapeType="1"/>
            </p:cNvSpPr>
            <p:nvPr/>
          </p:nvSpPr>
          <p:spPr bwMode="auto">
            <a:xfrm>
              <a:off x="2729406" y="4356522"/>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359" name="TextBox 358">
              <a:extLst>
                <a:ext uri="{FF2B5EF4-FFF2-40B4-BE49-F238E27FC236}">
                  <a16:creationId xmlns:a16="http://schemas.microsoft.com/office/drawing/2014/main" id="{E865517B-B60A-7D4C-0AFE-04797FA1EF26}"/>
                </a:ext>
              </a:extLst>
            </p:cNvPr>
            <p:cNvSpPr txBox="1"/>
            <p:nvPr/>
          </p:nvSpPr>
          <p:spPr>
            <a:xfrm>
              <a:off x="2632235" y="4381345"/>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21</a:t>
              </a:r>
            </a:p>
          </p:txBody>
        </p:sp>
        <p:sp>
          <p:nvSpPr>
            <p:cNvPr id="360" name="Line 21">
              <a:extLst>
                <a:ext uri="{FF2B5EF4-FFF2-40B4-BE49-F238E27FC236}">
                  <a16:creationId xmlns:a16="http://schemas.microsoft.com/office/drawing/2014/main" id="{B5058B1B-08F6-D883-4551-FDCAB84907E6}"/>
                </a:ext>
              </a:extLst>
            </p:cNvPr>
            <p:cNvSpPr>
              <a:spLocks noChangeShapeType="1"/>
            </p:cNvSpPr>
            <p:nvPr/>
          </p:nvSpPr>
          <p:spPr bwMode="auto">
            <a:xfrm>
              <a:off x="2353769" y="4356522"/>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361" name="TextBox 360">
              <a:extLst>
                <a:ext uri="{FF2B5EF4-FFF2-40B4-BE49-F238E27FC236}">
                  <a16:creationId xmlns:a16="http://schemas.microsoft.com/office/drawing/2014/main" id="{DD1BEB86-8C6C-A1D9-07C2-5D6E64501A7E}"/>
                </a:ext>
              </a:extLst>
            </p:cNvPr>
            <p:cNvSpPr txBox="1"/>
            <p:nvPr/>
          </p:nvSpPr>
          <p:spPr>
            <a:xfrm>
              <a:off x="2256598" y="4381345"/>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14</a:t>
              </a:r>
            </a:p>
          </p:txBody>
        </p:sp>
        <p:sp>
          <p:nvSpPr>
            <p:cNvPr id="362" name="Line 21">
              <a:extLst>
                <a:ext uri="{FF2B5EF4-FFF2-40B4-BE49-F238E27FC236}">
                  <a16:creationId xmlns:a16="http://schemas.microsoft.com/office/drawing/2014/main" id="{224916F6-0AC9-F9A2-7187-A1989693C409}"/>
                </a:ext>
              </a:extLst>
            </p:cNvPr>
            <p:cNvSpPr>
              <a:spLocks noChangeShapeType="1"/>
            </p:cNvSpPr>
            <p:nvPr/>
          </p:nvSpPr>
          <p:spPr bwMode="auto">
            <a:xfrm>
              <a:off x="1978132" y="4356522"/>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363" name="TextBox 362">
              <a:extLst>
                <a:ext uri="{FF2B5EF4-FFF2-40B4-BE49-F238E27FC236}">
                  <a16:creationId xmlns:a16="http://schemas.microsoft.com/office/drawing/2014/main" id="{1CCF5612-32E7-2C8A-A75F-F796F0DD88CA}"/>
                </a:ext>
              </a:extLst>
            </p:cNvPr>
            <p:cNvSpPr txBox="1"/>
            <p:nvPr/>
          </p:nvSpPr>
          <p:spPr>
            <a:xfrm>
              <a:off x="1909815" y="4381345"/>
              <a:ext cx="130411"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7</a:t>
              </a:r>
            </a:p>
          </p:txBody>
        </p:sp>
        <p:sp>
          <p:nvSpPr>
            <p:cNvPr id="364" name="Line 21">
              <a:extLst>
                <a:ext uri="{FF2B5EF4-FFF2-40B4-BE49-F238E27FC236}">
                  <a16:creationId xmlns:a16="http://schemas.microsoft.com/office/drawing/2014/main" id="{30F99431-B9D5-F894-4698-5F9BAF372A82}"/>
                </a:ext>
              </a:extLst>
            </p:cNvPr>
            <p:cNvSpPr>
              <a:spLocks noChangeShapeType="1"/>
            </p:cNvSpPr>
            <p:nvPr/>
          </p:nvSpPr>
          <p:spPr bwMode="auto">
            <a:xfrm>
              <a:off x="1602495" y="4356522"/>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365" name="TextBox 364">
              <a:extLst>
                <a:ext uri="{FF2B5EF4-FFF2-40B4-BE49-F238E27FC236}">
                  <a16:creationId xmlns:a16="http://schemas.microsoft.com/office/drawing/2014/main" id="{D6C984A3-02F0-F13B-D769-54ECA9F8D87D}"/>
                </a:ext>
              </a:extLst>
            </p:cNvPr>
            <p:cNvSpPr txBox="1"/>
            <p:nvPr/>
          </p:nvSpPr>
          <p:spPr>
            <a:xfrm>
              <a:off x="1534178" y="4381345"/>
              <a:ext cx="130411"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0</a:t>
              </a:r>
            </a:p>
          </p:txBody>
        </p:sp>
      </p:grpSp>
      <p:sp>
        <p:nvSpPr>
          <p:cNvPr id="240" name="TextBox 239">
            <a:extLst>
              <a:ext uri="{FF2B5EF4-FFF2-40B4-BE49-F238E27FC236}">
                <a16:creationId xmlns:a16="http://schemas.microsoft.com/office/drawing/2014/main" id="{7BC3E8B5-2BF7-E836-4D78-DA31199262A9}"/>
              </a:ext>
            </a:extLst>
          </p:cNvPr>
          <p:cNvSpPr txBox="1"/>
          <p:nvPr/>
        </p:nvSpPr>
        <p:spPr>
          <a:xfrm>
            <a:off x="6933230" y="3483267"/>
            <a:ext cx="2253619" cy="266483"/>
          </a:xfrm>
          <a:prstGeom prst="rect">
            <a:avLst/>
          </a:prstGeom>
          <a:noFill/>
        </p:spPr>
        <p:txBody>
          <a:bodyPr wrap="square" rtlCol="0">
            <a:spAutoFit/>
          </a:bodyPr>
          <a:lstStyle/>
          <a:p>
            <a:pPr algn="ctr" rtl="0" fontAlgn="base">
              <a:lnSpc>
                <a:spcPct val="70000"/>
              </a:lnSpc>
              <a:spcBef>
                <a:spcPct val="0"/>
              </a:spcBef>
              <a:spcAft>
                <a:spcPct val="0"/>
              </a:spcAft>
            </a:pPr>
            <a:r>
              <a:rPr lang="ja-jp" sz="800" dirty="0">
                <a:solidFill>
                  <a:srgbClr val="363636"/>
                </a:solidFill>
                <a:latin typeface="Arial" panose="020B0604020202020204" pitchFamily="34" charset="0"/>
                <a:cs typeface="Arial" panose="020B0604020202020204" pitchFamily="34" charset="0"/>
              </a:rPr>
              <a:t>投与日数（投与開始日1日目）</a:t>
            </a:r>
          </a:p>
          <a:p>
            <a:pPr rtl="0" fontAlgn="base">
              <a:lnSpc>
                <a:spcPct val="70000"/>
              </a:lnSpc>
              <a:spcBef>
                <a:spcPct val="0"/>
              </a:spcBef>
              <a:spcAft>
                <a:spcPct val="0"/>
              </a:spcAft>
            </a:pPr>
            <a:endParaRPr lang="en-GB" sz="800" dirty="0">
              <a:solidFill>
                <a:srgbClr val="363636"/>
              </a:solidFill>
              <a:latin typeface="Arial" panose="020B0604020202020204" pitchFamily="34" charset="0"/>
              <a:cs typeface="Arial" panose="020B0604020202020204" pitchFamily="34" charset="0"/>
            </a:endParaRPr>
          </a:p>
        </p:txBody>
      </p:sp>
      <p:sp>
        <p:nvSpPr>
          <p:cNvPr id="241" name="TextBox 240">
            <a:extLst>
              <a:ext uri="{FF2B5EF4-FFF2-40B4-BE49-F238E27FC236}">
                <a16:creationId xmlns:a16="http://schemas.microsoft.com/office/drawing/2014/main" id="{463B7759-A3B0-680D-7779-27D01DBA0264}"/>
              </a:ext>
            </a:extLst>
          </p:cNvPr>
          <p:cNvSpPr txBox="1"/>
          <p:nvPr/>
        </p:nvSpPr>
        <p:spPr>
          <a:xfrm rot="16200000">
            <a:off x="5933236" y="2583929"/>
            <a:ext cx="1238829" cy="174150"/>
          </a:xfrm>
          <a:prstGeom prst="rect">
            <a:avLst/>
          </a:prstGeom>
          <a:noFill/>
        </p:spPr>
        <p:txBody>
          <a:bodyPr wrap="square" lIns="0" tIns="0" rIns="0" bIns="0" rtlCol="0" anchor="ctr" anchorCtr="0">
            <a:spAutoFit/>
          </a:bodyPr>
          <a:lstStyle/>
          <a:p>
            <a:pPr algn="ctr" rtl="0" fontAlgn="base">
              <a:lnSpc>
                <a:spcPct val="70000"/>
              </a:lnSpc>
              <a:spcBef>
                <a:spcPct val="0"/>
              </a:spcBef>
              <a:spcAft>
                <a:spcPct val="0"/>
              </a:spcAft>
            </a:pPr>
            <a:r>
              <a:rPr lang="ja-jp" sz="800">
                <a:solidFill>
                  <a:srgbClr val="363636"/>
                </a:solidFill>
                <a:latin typeface="Arial" panose="020B0604020202020204" pitchFamily="34" charset="0"/>
                <a:cs typeface="Arial" panose="020B0604020202020204" pitchFamily="34" charset="0"/>
              </a:rPr>
              <a:t>腫瘍体積、mm</a:t>
            </a:r>
            <a:r>
              <a:rPr lang="ja-jp" sz="800" baseline="30000">
                <a:solidFill>
                  <a:srgbClr val="363636"/>
                </a:solidFill>
                <a:latin typeface="Arial" panose="020B0604020202020204" pitchFamily="34" charset="0"/>
                <a:cs typeface="Arial" panose="020B0604020202020204" pitchFamily="34" charset="0"/>
              </a:rPr>
              <a:t>3</a:t>
            </a:r>
            <a:endParaRPr lang="en-US" sz="800">
              <a:solidFill>
                <a:srgbClr val="363636"/>
              </a:solidFill>
              <a:latin typeface="Arial" panose="020B0604020202020204" pitchFamily="34" charset="0"/>
              <a:cs typeface="Arial" panose="020B0604020202020204" pitchFamily="34" charset="0"/>
            </a:endParaRPr>
          </a:p>
          <a:p>
            <a:pPr algn="ctr" rtl="0" fontAlgn="base">
              <a:lnSpc>
                <a:spcPct val="70000"/>
              </a:lnSpc>
              <a:spcBef>
                <a:spcPct val="0"/>
              </a:spcBef>
              <a:spcAft>
                <a:spcPct val="0"/>
              </a:spcAft>
            </a:pPr>
            <a:endParaRPr lang="en-US" sz="800" dirty="0">
              <a:solidFill>
                <a:srgbClr val="363636"/>
              </a:solidFill>
              <a:latin typeface="Arial" panose="020B0604020202020204" pitchFamily="34" charset="0"/>
              <a:cs typeface="Arial" panose="020B0604020202020204" pitchFamily="34" charset="0"/>
            </a:endParaRPr>
          </a:p>
        </p:txBody>
      </p:sp>
      <p:grpSp>
        <p:nvGrpSpPr>
          <p:cNvPr id="242" name="Group 241">
            <a:extLst>
              <a:ext uri="{FF2B5EF4-FFF2-40B4-BE49-F238E27FC236}">
                <a16:creationId xmlns:a16="http://schemas.microsoft.com/office/drawing/2014/main" id="{8F798171-8D3A-9583-84C5-2C08DDBE62C9}"/>
              </a:ext>
            </a:extLst>
          </p:cNvPr>
          <p:cNvGrpSpPr/>
          <p:nvPr/>
        </p:nvGrpSpPr>
        <p:grpSpPr>
          <a:xfrm>
            <a:off x="6461667" y="1907948"/>
            <a:ext cx="419456" cy="1392592"/>
            <a:chOff x="-677903" y="2547055"/>
            <a:chExt cx="419456" cy="1552236"/>
          </a:xfrm>
        </p:grpSpPr>
        <p:sp>
          <p:nvSpPr>
            <p:cNvPr id="344" name="Line 6">
              <a:extLst>
                <a:ext uri="{FF2B5EF4-FFF2-40B4-BE49-F238E27FC236}">
                  <a16:creationId xmlns:a16="http://schemas.microsoft.com/office/drawing/2014/main" id="{2442D4C4-82F8-B152-7895-47485420956E}"/>
                </a:ext>
              </a:extLst>
            </p:cNvPr>
            <p:cNvSpPr>
              <a:spLocks noChangeShapeType="1"/>
            </p:cNvSpPr>
            <p:nvPr/>
          </p:nvSpPr>
          <p:spPr bwMode="auto">
            <a:xfrm>
              <a:off x="-344681" y="2677259"/>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j-lt"/>
              </a:endParaRPr>
            </a:p>
          </p:txBody>
        </p:sp>
        <p:sp>
          <p:nvSpPr>
            <p:cNvPr id="345" name="Line 7">
              <a:extLst>
                <a:ext uri="{FF2B5EF4-FFF2-40B4-BE49-F238E27FC236}">
                  <a16:creationId xmlns:a16="http://schemas.microsoft.com/office/drawing/2014/main" id="{B954E476-E430-F4B9-8B0C-ACBA43450E13}"/>
                </a:ext>
              </a:extLst>
            </p:cNvPr>
            <p:cNvSpPr>
              <a:spLocks noChangeShapeType="1"/>
            </p:cNvSpPr>
            <p:nvPr/>
          </p:nvSpPr>
          <p:spPr bwMode="auto">
            <a:xfrm>
              <a:off x="-344681" y="2942333"/>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j-lt"/>
              </a:endParaRPr>
            </a:p>
          </p:txBody>
        </p:sp>
        <p:sp>
          <p:nvSpPr>
            <p:cNvPr id="346" name="Line 8">
              <a:extLst>
                <a:ext uri="{FF2B5EF4-FFF2-40B4-BE49-F238E27FC236}">
                  <a16:creationId xmlns:a16="http://schemas.microsoft.com/office/drawing/2014/main" id="{5614A0C9-9799-8CDE-6099-AE281605EBA6}"/>
                </a:ext>
              </a:extLst>
            </p:cNvPr>
            <p:cNvSpPr>
              <a:spLocks noChangeShapeType="1"/>
            </p:cNvSpPr>
            <p:nvPr/>
          </p:nvSpPr>
          <p:spPr bwMode="auto">
            <a:xfrm>
              <a:off x="-344681" y="3195505"/>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j-lt"/>
              </a:endParaRPr>
            </a:p>
          </p:txBody>
        </p:sp>
        <p:sp>
          <p:nvSpPr>
            <p:cNvPr id="347" name="Line 9">
              <a:extLst>
                <a:ext uri="{FF2B5EF4-FFF2-40B4-BE49-F238E27FC236}">
                  <a16:creationId xmlns:a16="http://schemas.microsoft.com/office/drawing/2014/main" id="{74BA52FA-7F14-9086-B81D-99AC295B75E6}"/>
                </a:ext>
              </a:extLst>
            </p:cNvPr>
            <p:cNvSpPr>
              <a:spLocks noChangeShapeType="1"/>
            </p:cNvSpPr>
            <p:nvPr/>
          </p:nvSpPr>
          <p:spPr bwMode="auto">
            <a:xfrm>
              <a:off x="-344681" y="3456859"/>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j-lt"/>
              </a:endParaRPr>
            </a:p>
          </p:txBody>
        </p:sp>
        <p:sp>
          <p:nvSpPr>
            <p:cNvPr id="348" name="Line 10">
              <a:extLst>
                <a:ext uri="{FF2B5EF4-FFF2-40B4-BE49-F238E27FC236}">
                  <a16:creationId xmlns:a16="http://schemas.microsoft.com/office/drawing/2014/main" id="{BE589DBA-3B50-0AF7-F8DF-5C8429E86158}"/>
                </a:ext>
              </a:extLst>
            </p:cNvPr>
            <p:cNvSpPr>
              <a:spLocks noChangeShapeType="1"/>
            </p:cNvSpPr>
            <p:nvPr/>
          </p:nvSpPr>
          <p:spPr bwMode="auto">
            <a:xfrm>
              <a:off x="-344681" y="3712759"/>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j-lt"/>
              </a:endParaRPr>
            </a:p>
          </p:txBody>
        </p:sp>
        <p:sp>
          <p:nvSpPr>
            <p:cNvPr id="349" name="Line 11">
              <a:extLst>
                <a:ext uri="{FF2B5EF4-FFF2-40B4-BE49-F238E27FC236}">
                  <a16:creationId xmlns:a16="http://schemas.microsoft.com/office/drawing/2014/main" id="{5609E5D8-403A-667D-2867-F2A33D6D6663}"/>
                </a:ext>
              </a:extLst>
            </p:cNvPr>
            <p:cNvSpPr>
              <a:spLocks noChangeShapeType="1"/>
            </p:cNvSpPr>
            <p:nvPr/>
          </p:nvSpPr>
          <p:spPr bwMode="auto">
            <a:xfrm>
              <a:off x="-344681" y="3971386"/>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j-lt"/>
              </a:endParaRPr>
            </a:p>
          </p:txBody>
        </p:sp>
        <p:sp>
          <p:nvSpPr>
            <p:cNvPr id="350" name="TextBox 349">
              <a:extLst>
                <a:ext uri="{FF2B5EF4-FFF2-40B4-BE49-F238E27FC236}">
                  <a16:creationId xmlns:a16="http://schemas.microsoft.com/office/drawing/2014/main" id="{FB47EAE4-8AF1-E3BA-E379-89BC4FDDA50F}"/>
                </a:ext>
              </a:extLst>
            </p:cNvPr>
            <p:cNvSpPr txBox="1"/>
            <p:nvPr/>
          </p:nvSpPr>
          <p:spPr>
            <a:xfrm>
              <a:off x="-677903" y="2547055"/>
              <a:ext cx="415498" cy="257596"/>
            </a:xfrm>
            <a:prstGeom prst="rect">
              <a:avLst/>
            </a:prstGeom>
            <a:noFill/>
          </p:spPr>
          <p:txBody>
            <a:bodyPr wrap="none" rtlCol="0" anchor="ctr" anchorCtr="0">
              <a:spAutoFit/>
            </a:bodyPr>
            <a:lstStyle/>
            <a:p>
              <a:pPr algn="r" rtl="0"/>
              <a:r>
                <a:rPr lang="ja-jp" sz="800">
                  <a:solidFill>
                    <a:srgbClr val="363636"/>
                  </a:solidFill>
                  <a:latin typeface="+mj-lt"/>
                  <a:cs typeface="Arial" panose="020B0604020202020204" pitchFamily="34" charset="0"/>
                </a:rPr>
                <a:t>1200</a:t>
              </a:r>
            </a:p>
          </p:txBody>
        </p:sp>
        <p:sp>
          <p:nvSpPr>
            <p:cNvPr id="351" name="TextBox 350">
              <a:extLst>
                <a:ext uri="{FF2B5EF4-FFF2-40B4-BE49-F238E27FC236}">
                  <a16:creationId xmlns:a16="http://schemas.microsoft.com/office/drawing/2014/main" id="{0ED788CC-D60F-482B-9C65-E4DBDE37D1E4}"/>
                </a:ext>
              </a:extLst>
            </p:cNvPr>
            <p:cNvSpPr txBox="1"/>
            <p:nvPr/>
          </p:nvSpPr>
          <p:spPr>
            <a:xfrm>
              <a:off x="-677903" y="2813109"/>
              <a:ext cx="415498" cy="257596"/>
            </a:xfrm>
            <a:prstGeom prst="rect">
              <a:avLst/>
            </a:prstGeom>
            <a:noFill/>
          </p:spPr>
          <p:txBody>
            <a:bodyPr wrap="none" rtlCol="0" anchor="ctr" anchorCtr="0">
              <a:spAutoFit/>
            </a:bodyPr>
            <a:lstStyle/>
            <a:p>
              <a:pPr algn="r" rtl="0"/>
              <a:r>
                <a:rPr lang="ja-jp" sz="800">
                  <a:solidFill>
                    <a:srgbClr val="363636"/>
                  </a:solidFill>
                  <a:latin typeface="+mj-lt"/>
                  <a:cs typeface="Arial" panose="020B0604020202020204" pitchFamily="34" charset="0"/>
                </a:rPr>
                <a:t>1000</a:t>
              </a:r>
            </a:p>
          </p:txBody>
        </p:sp>
        <p:sp>
          <p:nvSpPr>
            <p:cNvPr id="352" name="TextBox 351">
              <a:extLst>
                <a:ext uri="{FF2B5EF4-FFF2-40B4-BE49-F238E27FC236}">
                  <a16:creationId xmlns:a16="http://schemas.microsoft.com/office/drawing/2014/main" id="{C67BD595-2DE1-8A41-D818-A92D1CCAFCEE}"/>
                </a:ext>
              </a:extLst>
            </p:cNvPr>
            <p:cNvSpPr txBox="1"/>
            <p:nvPr/>
          </p:nvSpPr>
          <p:spPr>
            <a:xfrm>
              <a:off x="-620195" y="3066165"/>
              <a:ext cx="357790" cy="257596"/>
            </a:xfrm>
            <a:prstGeom prst="rect">
              <a:avLst/>
            </a:prstGeom>
            <a:noFill/>
          </p:spPr>
          <p:txBody>
            <a:bodyPr wrap="none" rtlCol="0" anchor="ctr" anchorCtr="0">
              <a:spAutoFit/>
            </a:bodyPr>
            <a:lstStyle/>
            <a:p>
              <a:pPr algn="r" rtl="0"/>
              <a:r>
                <a:rPr lang="ja-jp" sz="800">
                  <a:solidFill>
                    <a:srgbClr val="363636"/>
                  </a:solidFill>
                  <a:latin typeface="+mj-lt"/>
                  <a:cs typeface="Arial" panose="020B0604020202020204" pitchFamily="34" charset="0"/>
                </a:rPr>
                <a:t>800</a:t>
              </a:r>
            </a:p>
          </p:txBody>
        </p:sp>
        <p:sp>
          <p:nvSpPr>
            <p:cNvPr id="353" name="TextBox 352">
              <a:extLst>
                <a:ext uri="{FF2B5EF4-FFF2-40B4-BE49-F238E27FC236}">
                  <a16:creationId xmlns:a16="http://schemas.microsoft.com/office/drawing/2014/main" id="{EFF84B5C-7108-E5DC-F8CF-4626AEB075FF}"/>
                </a:ext>
              </a:extLst>
            </p:cNvPr>
            <p:cNvSpPr txBox="1"/>
            <p:nvPr/>
          </p:nvSpPr>
          <p:spPr>
            <a:xfrm>
              <a:off x="-620195" y="3327404"/>
              <a:ext cx="357790" cy="257596"/>
            </a:xfrm>
            <a:prstGeom prst="rect">
              <a:avLst/>
            </a:prstGeom>
            <a:noFill/>
          </p:spPr>
          <p:txBody>
            <a:bodyPr wrap="none" rtlCol="0" anchor="ctr" anchorCtr="0">
              <a:spAutoFit/>
            </a:bodyPr>
            <a:lstStyle/>
            <a:p>
              <a:pPr algn="r" rtl="0"/>
              <a:r>
                <a:rPr lang="ja-jp" sz="800">
                  <a:solidFill>
                    <a:srgbClr val="363636"/>
                  </a:solidFill>
                  <a:latin typeface="+mj-lt"/>
                  <a:cs typeface="Arial" panose="020B0604020202020204" pitchFamily="34" charset="0"/>
                </a:rPr>
                <a:t>600</a:t>
              </a:r>
            </a:p>
          </p:txBody>
        </p:sp>
        <p:sp>
          <p:nvSpPr>
            <p:cNvPr id="354" name="TextBox 353">
              <a:extLst>
                <a:ext uri="{FF2B5EF4-FFF2-40B4-BE49-F238E27FC236}">
                  <a16:creationId xmlns:a16="http://schemas.microsoft.com/office/drawing/2014/main" id="{E2769021-EB89-5BF9-4BE1-D84EF62AEB07}"/>
                </a:ext>
              </a:extLst>
            </p:cNvPr>
            <p:cNvSpPr txBox="1"/>
            <p:nvPr/>
          </p:nvSpPr>
          <p:spPr>
            <a:xfrm>
              <a:off x="-620195" y="3583187"/>
              <a:ext cx="357790" cy="257596"/>
            </a:xfrm>
            <a:prstGeom prst="rect">
              <a:avLst/>
            </a:prstGeom>
            <a:noFill/>
          </p:spPr>
          <p:txBody>
            <a:bodyPr wrap="none" rtlCol="0" anchor="ctr" anchorCtr="0">
              <a:spAutoFit/>
            </a:bodyPr>
            <a:lstStyle/>
            <a:p>
              <a:pPr algn="r" rtl="0"/>
              <a:r>
                <a:rPr lang="ja-jp" sz="800">
                  <a:solidFill>
                    <a:srgbClr val="363636"/>
                  </a:solidFill>
                  <a:latin typeface="+mj-lt"/>
                  <a:cs typeface="Arial" panose="020B0604020202020204" pitchFamily="34" charset="0"/>
                </a:rPr>
                <a:t>400</a:t>
              </a:r>
            </a:p>
          </p:txBody>
        </p:sp>
        <p:sp>
          <p:nvSpPr>
            <p:cNvPr id="355" name="TextBox 354">
              <a:extLst>
                <a:ext uri="{FF2B5EF4-FFF2-40B4-BE49-F238E27FC236}">
                  <a16:creationId xmlns:a16="http://schemas.microsoft.com/office/drawing/2014/main" id="{45B02C19-8100-5222-48F5-294205589E1D}"/>
                </a:ext>
              </a:extLst>
            </p:cNvPr>
            <p:cNvSpPr txBox="1"/>
            <p:nvPr/>
          </p:nvSpPr>
          <p:spPr>
            <a:xfrm>
              <a:off x="-620195" y="3841695"/>
              <a:ext cx="357790" cy="257596"/>
            </a:xfrm>
            <a:prstGeom prst="rect">
              <a:avLst/>
            </a:prstGeom>
            <a:noFill/>
          </p:spPr>
          <p:txBody>
            <a:bodyPr wrap="none" rtlCol="0" anchor="ctr" anchorCtr="0">
              <a:spAutoFit/>
            </a:bodyPr>
            <a:lstStyle/>
            <a:p>
              <a:pPr algn="r" rtl="0"/>
              <a:r>
                <a:rPr lang="ja-jp" sz="800">
                  <a:solidFill>
                    <a:srgbClr val="363636"/>
                  </a:solidFill>
                  <a:latin typeface="+mj-lt"/>
                  <a:cs typeface="Arial" panose="020B0604020202020204" pitchFamily="34" charset="0"/>
                </a:rPr>
                <a:t>200</a:t>
              </a:r>
            </a:p>
          </p:txBody>
        </p:sp>
      </p:grpSp>
      <p:sp>
        <p:nvSpPr>
          <p:cNvPr id="243" name="Oval 242">
            <a:extLst>
              <a:ext uri="{FF2B5EF4-FFF2-40B4-BE49-F238E27FC236}">
                <a16:creationId xmlns:a16="http://schemas.microsoft.com/office/drawing/2014/main" id="{FA4D9AAA-4DA4-BF34-57AB-61193373AEE5}"/>
              </a:ext>
            </a:extLst>
          </p:cNvPr>
          <p:cNvSpPr>
            <a:spLocks noChangeAspect="1"/>
          </p:cNvSpPr>
          <p:nvPr/>
        </p:nvSpPr>
        <p:spPr>
          <a:xfrm>
            <a:off x="8364417" y="2458698"/>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4" name="Oval 243">
            <a:extLst>
              <a:ext uri="{FF2B5EF4-FFF2-40B4-BE49-F238E27FC236}">
                <a16:creationId xmlns:a16="http://schemas.microsoft.com/office/drawing/2014/main" id="{805E1AE5-1787-636E-9B52-3423CAB79224}"/>
              </a:ext>
            </a:extLst>
          </p:cNvPr>
          <p:cNvSpPr>
            <a:spLocks noChangeAspect="1"/>
          </p:cNvSpPr>
          <p:nvPr/>
        </p:nvSpPr>
        <p:spPr>
          <a:xfrm>
            <a:off x="8570899" y="2466308"/>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245" name="Group 244">
            <a:extLst>
              <a:ext uri="{FF2B5EF4-FFF2-40B4-BE49-F238E27FC236}">
                <a16:creationId xmlns:a16="http://schemas.microsoft.com/office/drawing/2014/main" id="{B340EC22-2052-214D-09C9-C0609F2CE581}"/>
              </a:ext>
            </a:extLst>
          </p:cNvPr>
          <p:cNvGrpSpPr/>
          <p:nvPr/>
        </p:nvGrpSpPr>
        <p:grpSpPr>
          <a:xfrm>
            <a:off x="8365424" y="2368687"/>
            <a:ext cx="82550" cy="234000"/>
            <a:chOff x="1427247" y="2925844"/>
            <a:chExt cx="82550" cy="85326"/>
          </a:xfrm>
        </p:grpSpPr>
        <p:cxnSp>
          <p:nvCxnSpPr>
            <p:cNvPr id="341" name="Straight Connector 340">
              <a:extLst>
                <a:ext uri="{FF2B5EF4-FFF2-40B4-BE49-F238E27FC236}">
                  <a16:creationId xmlns:a16="http://schemas.microsoft.com/office/drawing/2014/main" id="{454F4DBC-BFFF-BDCF-2EBE-400560A872E0}"/>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42" name="Straight Connector 341">
              <a:extLst>
                <a:ext uri="{FF2B5EF4-FFF2-40B4-BE49-F238E27FC236}">
                  <a16:creationId xmlns:a16="http://schemas.microsoft.com/office/drawing/2014/main" id="{4ED282ED-A704-DD9F-254F-ED622FF6B135}"/>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43" name="Straight Connector 342">
              <a:extLst>
                <a:ext uri="{FF2B5EF4-FFF2-40B4-BE49-F238E27FC236}">
                  <a16:creationId xmlns:a16="http://schemas.microsoft.com/office/drawing/2014/main" id="{27DA0EAB-5298-0B79-A8B3-CA3717204024}"/>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46" name="Group 245">
            <a:extLst>
              <a:ext uri="{FF2B5EF4-FFF2-40B4-BE49-F238E27FC236}">
                <a16:creationId xmlns:a16="http://schemas.microsoft.com/office/drawing/2014/main" id="{24DC6E77-67CA-DBED-0F92-037F98262659}"/>
              </a:ext>
            </a:extLst>
          </p:cNvPr>
          <p:cNvGrpSpPr/>
          <p:nvPr/>
        </p:nvGrpSpPr>
        <p:grpSpPr>
          <a:xfrm>
            <a:off x="8567033" y="2396682"/>
            <a:ext cx="82550" cy="216000"/>
            <a:chOff x="1427247" y="2925844"/>
            <a:chExt cx="82550" cy="85326"/>
          </a:xfrm>
        </p:grpSpPr>
        <p:cxnSp>
          <p:nvCxnSpPr>
            <p:cNvPr id="338" name="Straight Connector 337">
              <a:extLst>
                <a:ext uri="{FF2B5EF4-FFF2-40B4-BE49-F238E27FC236}">
                  <a16:creationId xmlns:a16="http://schemas.microsoft.com/office/drawing/2014/main" id="{E1FADA71-0548-D007-918F-AAE18342378E}"/>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39" name="Straight Connector 338">
              <a:extLst>
                <a:ext uri="{FF2B5EF4-FFF2-40B4-BE49-F238E27FC236}">
                  <a16:creationId xmlns:a16="http://schemas.microsoft.com/office/drawing/2014/main" id="{8F863BA8-7348-789A-3984-6D99504CE55E}"/>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40" name="Straight Connector 339">
              <a:extLst>
                <a:ext uri="{FF2B5EF4-FFF2-40B4-BE49-F238E27FC236}">
                  <a16:creationId xmlns:a16="http://schemas.microsoft.com/office/drawing/2014/main" id="{C150F549-DB8B-04F8-DCD5-4615951E237D}"/>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47" name="TextBox 246">
            <a:extLst>
              <a:ext uri="{FF2B5EF4-FFF2-40B4-BE49-F238E27FC236}">
                <a16:creationId xmlns:a16="http://schemas.microsoft.com/office/drawing/2014/main" id="{1F775E2C-B886-789B-66B4-5B4D385EE80C}"/>
              </a:ext>
            </a:extLst>
          </p:cNvPr>
          <p:cNvSpPr txBox="1"/>
          <p:nvPr/>
        </p:nvSpPr>
        <p:spPr>
          <a:xfrm>
            <a:off x="7129564" y="2121310"/>
            <a:ext cx="115416" cy="123111"/>
          </a:xfrm>
          <a:prstGeom prst="rect">
            <a:avLst/>
          </a:prstGeom>
          <a:noFill/>
        </p:spPr>
        <p:txBody>
          <a:bodyPr wrap="none" lIns="0" tIns="0" rIns="0" bIns="0" rtlCol="0" anchor="ctr" anchorCtr="0">
            <a:spAutoFit/>
          </a:bodyPr>
          <a:lstStyle/>
          <a:p>
            <a:pPr rtl="0"/>
            <a:r>
              <a:rPr lang="ja-jp" sz="800"/>
              <a:t>##</a:t>
            </a:r>
          </a:p>
        </p:txBody>
      </p:sp>
      <p:sp>
        <p:nvSpPr>
          <p:cNvPr id="249" name="Graphic 372">
            <a:extLst>
              <a:ext uri="{FF2B5EF4-FFF2-40B4-BE49-F238E27FC236}">
                <a16:creationId xmlns:a16="http://schemas.microsoft.com/office/drawing/2014/main" id="{0C8612F9-16E9-D65B-8A3B-C10BB436A622}"/>
              </a:ext>
            </a:extLst>
          </p:cNvPr>
          <p:cNvSpPr/>
          <p:nvPr/>
        </p:nvSpPr>
        <p:spPr>
          <a:xfrm>
            <a:off x="6870554" y="2398969"/>
            <a:ext cx="1909668" cy="847445"/>
          </a:xfrm>
          <a:custGeom>
            <a:avLst/>
            <a:gdLst>
              <a:gd name="connsiteX0" fmla="*/ 1909668 w 1909667"/>
              <a:gd name="connsiteY0" fmla="*/ 0 h 847445"/>
              <a:gd name="connsiteX1" fmla="*/ 1708900 w 1909667"/>
              <a:gd name="connsiteY1" fmla="*/ 121397 h 847445"/>
              <a:gd name="connsiteX2" fmla="*/ 1498788 w 1909667"/>
              <a:gd name="connsiteY2" fmla="*/ 93382 h 847445"/>
              <a:gd name="connsiteX3" fmla="*/ 1293343 w 1909667"/>
              <a:gd name="connsiteY3" fmla="*/ 245129 h 847445"/>
              <a:gd name="connsiteX4" fmla="*/ 1024871 w 1909667"/>
              <a:gd name="connsiteY4" fmla="*/ 331507 h 847445"/>
              <a:gd name="connsiteX5" fmla="*/ 819430 w 1909667"/>
              <a:gd name="connsiteY5" fmla="*/ 462243 h 847445"/>
              <a:gd name="connsiteX6" fmla="*/ 557960 w 1909667"/>
              <a:gd name="connsiteY6" fmla="*/ 483254 h 847445"/>
              <a:gd name="connsiteX7" fmla="*/ 359522 w 1909667"/>
              <a:gd name="connsiteY7" fmla="*/ 693364 h 847445"/>
              <a:gd name="connsiteX8" fmla="*/ 0 w 1909667"/>
              <a:gd name="connsiteY8" fmla="*/ 847445 h 847445"/>
              <a:gd name="connsiteX0" fmla="*/ 1909668 w 1909668"/>
              <a:gd name="connsiteY0" fmla="*/ 0 h 847445"/>
              <a:gd name="connsiteX1" fmla="*/ 1708900 w 1909668"/>
              <a:gd name="connsiteY1" fmla="*/ 121397 h 847445"/>
              <a:gd name="connsiteX2" fmla="*/ 1541651 w 1909668"/>
              <a:gd name="connsiteY2" fmla="*/ 93382 h 847445"/>
              <a:gd name="connsiteX3" fmla="*/ 1293343 w 1909668"/>
              <a:gd name="connsiteY3" fmla="*/ 245129 h 847445"/>
              <a:gd name="connsiteX4" fmla="*/ 1024871 w 1909668"/>
              <a:gd name="connsiteY4" fmla="*/ 331507 h 847445"/>
              <a:gd name="connsiteX5" fmla="*/ 819430 w 1909668"/>
              <a:gd name="connsiteY5" fmla="*/ 462243 h 847445"/>
              <a:gd name="connsiteX6" fmla="*/ 557960 w 1909668"/>
              <a:gd name="connsiteY6" fmla="*/ 483254 h 847445"/>
              <a:gd name="connsiteX7" fmla="*/ 359522 w 1909668"/>
              <a:gd name="connsiteY7" fmla="*/ 693364 h 847445"/>
              <a:gd name="connsiteX8" fmla="*/ 0 w 1909668"/>
              <a:gd name="connsiteY8" fmla="*/ 847445 h 847445"/>
              <a:gd name="connsiteX0" fmla="*/ 1909668 w 1909668"/>
              <a:gd name="connsiteY0" fmla="*/ 0 h 847445"/>
              <a:gd name="connsiteX1" fmla="*/ 1735093 w 1909668"/>
              <a:gd name="connsiteY1" fmla="*/ 111872 h 847445"/>
              <a:gd name="connsiteX2" fmla="*/ 1541651 w 1909668"/>
              <a:gd name="connsiteY2" fmla="*/ 93382 h 847445"/>
              <a:gd name="connsiteX3" fmla="*/ 1293343 w 1909668"/>
              <a:gd name="connsiteY3" fmla="*/ 245129 h 847445"/>
              <a:gd name="connsiteX4" fmla="*/ 1024871 w 1909668"/>
              <a:gd name="connsiteY4" fmla="*/ 331507 h 847445"/>
              <a:gd name="connsiteX5" fmla="*/ 819430 w 1909668"/>
              <a:gd name="connsiteY5" fmla="*/ 462243 h 847445"/>
              <a:gd name="connsiteX6" fmla="*/ 557960 w 1909668"/>
              <a:gd name="connsiteY6" fmla="*/ 483254 h 847445"/>
              <a:gd name="connsiteX7" fmla="*/ 359522 w 1909668"/>
              <a:gd name="connsiteY7" fmla="*/ 693364 h 847445"/>
              <a:gd name="connsiteX8" fmla="*/ 0 w 1909668"/>
              <a:gd name="connsiteY8" fmla="*/ 847445 h 847445"/>
              <a:gd name="connsiteX0" fmla="*/ 1909668 w 1909668"/>
              <a:gd name="connsiteY0" fmla="*/ 0 h 847445"/>
              <a:gd name="connsiteX1" fmla="*/ 1735093 w 1909668"/>
              <a:gd name="connsiteY1" fmla="*/ 111872 h 847445"/>
              <a:gd name="connsiteX2" fmla="*/ 1541651 w 1909668"/>
              <a:gd name="connsiteY2" fmla="*/ 93382 h 847445"/>
              <a:gd name="connsiteX3" fmla="*/ 1293343 w 1909668"/>
              <a:gd name="connsiteY3" fmla="*/ 245129 h 847445"/>
              <a:gd name="connsiteX4" fmla="*/ 1024871 w 1909668"/>
              <a:gd name="connsiteY4" fmla="*/ 331507 h 847445"/>
              <a:gd name="connsiteX5" fmla="*/ 819430 w 1909668"/>
              <a:gd name="connsiteY5" fmla="*/ 462243 h 847445"/>
              <a:gd name="connsiteX6" fmla="*/ 584154 w 1909668"/>
              <a:gd name="connsiteY6" fmla="*/ 473729 h 847445"/>
              <a:gd name="connsiteX7" fmla="*/ 359522 w 1909668"/>
              <a:gd name="connsiteY7" fmla="*/ 693364 h 847445"/>
              <a:gd name="connsiteX8" fmla="*/ 0 w 1909668"/>
              <a:gd name="connsiteY8" fmla="*/ 847445 h 847445"/>
              <a:gd name="connsiteX0" fmla="*/ 1909668 w 1909668"/>
              <a:gd name="connsiteY0" fmla="*/ 0 h 847445"/>
              <a:gd name="connsiteX1" fmla="*/ 1735093 w 1909668"/>
              <a:gd name="connsiteY1" fmla="*/ 111872 h 847445"/>
              <a:gd name="connsiteX2" fmla="*/ 1541651 w 1909668"/>
              <a:gd name="connsiteY2" fmla="*/ 93382 h 847445"/>
              <a:gd name="connsiteX3" fmla="*/ 1293343 w 1909668"/>
              <a:gd name="connsiteY3" fmla="*/ 245129 h 847445"/>
              <a:gd name="connsiteX4" fmla="*/ 1024871 w 1909668"/>
              <a:gd name="connsiteY4" fmla="*/ 331507 h 847445"/>
              <a:gd name="connsiteX5" fmla="*/ 819430 w 1909668"/>
              <a:gd name="connsiteY5" fmla="*/ 462243 h 847445"/>
              <a:gd name="connsiteX6" fmla="*/ 584154 w 1909668"/>
              <a:gd name="connsiteY6" fmla="*/ 473729 h 847445"/>
              <a:gd name="connsiteX7" fmla="*/ 378572 w 1909668"/>
              <a:gd name="connsiteY7" fmla="*/ 681458 h 847445"/>
              <a:gd name="connsiteX8" fmla="*/ 0 w 1909668"/>
              <a:gd name="connsiteY8" fmla="*/ 847445 h 847445"/>
              <a:gd name="connsiteX0" fmla="*/ 1909668 w 1909668"/>
              <a:gd name="connsiteY0" fmla="*/ 0 h 847445"/>
              <a:gd name="connsiteX1" fmla="*/ 1735093 w 1909668"/>
              <a:gd name="connsiteY1" fmla="*/ 111872 h 847445"/>
              <a:gd name="connsiteX2" fmla="*/ 1541651 w 1909668"/>
              <a:gd name="connsiteY2" fmla="*/ 93382 h 847445"/>
              <a:gd name="connsiteX3" fmla="*/ 1293343 w 1909668"/>
              <a:gd name="connsiteY3" fmla="*/ 245129 h 847445"/>
              <a:gd name="connsiteX4" fmla="*/ 1024871 w 1909668"/>
              <a:gd name="connsiteY4" fmla="*/ 331507 h 847445"/>
              <a:gd name="connsiteX5" fmla="*/ 848005 w 1909668"/>
              <a:gd name="connsiteY5" fmla="*/ 443193 h 847445"/>
              <a:gd name="connsiteX6" fmla="*/ 584154 w 1909668"/>
              <a:gd name="connsiteY6" fmla="*/ 473729 h 847445"/>
              <a:gd name="connsiteX7" fmla="*/ 378572 w 1909668"/>
              <a:gd name="connsiteY7" fmla="*/ 681458 h 847445"/>
              <a:gd name="connsiteX8" fmla="*/ 0 w 1909668"/>
              <a:gd name="connsiteY8" fmla="*/ 847445 h 847445"/>
              <a:gd name="connsiteX0" fmla="*/ 1909668 w 1909668"/>
              <a:gd name="connsiteY0" fmla="*/ 0 h 847445"/>
              <a:gd name="connsiteX1" fmla="*/ 1735093 w 1909668"/>
              <a:gd name="connsiteY1" fmla="*/ 111872 h 847445"/>
              <a:gd name="connsiteX2" fmla="*/ 1541651 w 1909668"/>
              <a:gd name="connsiteY2" fmla="*/ 93382 h 847445"/>
              <a:gd name="connsiteX3" fmla="*/ 1293343 w 1909668"/>
              <a:gd name="connsiteY3" fmla="*/ 245129 h 847445"/>
              <a:gd name="connsiteX4" fmla="*/ 1070115 w 1909668"/>
              <a:gd name="connsiteY4" fmla="*/ 317219 h 847445"/>
              <a:gd name="connsiteX5" fmla="*/ 848005 w 1909668"/>
              <a:gd name="connsiteY5" fmla="*/ 443193 h 847445"/>
              <a:gd name="connsiteX6" fmla="*/ 584154 w 1909668"/>
              <a:gd name="connsiteY6" fmla="*/ 473729 h 847445"/>
              <a:gd name="connsiteX7" fmla="*/ 378572 w 1909668"/>
              <a:gd name="connsiteY7" fmla="*/ 681458 h 847445"/>
              <a:gd name="connsiteX8" fmla="*/ 0 w 1909668"/>
              <a:gd name="connsiteY8" fmla="*/ 847445 h 847445"/>
              <a:gd name="connsiteX0" fmla="*/ 1909668 w 1909668"/>
              <a:gd name="connsiteY0" fmla="*/ 0 h 847445"/>
              <a:gd name="connsiteX1" fmla="*/ 1735093 w 1909668"/>
              <a:gd name="connsiteY1" fmla="*/ 111872 h 847445"/>
              <a:gd name="connsiteX2" fmla="*/ 1541651 w 1909668"/>
              <a:gd name="connsiteY2" fmla="*/ 93382 h 847445"/>
              <a:gd name="connsiteX3" fmla="*/ 1293343 w 1909668"/>
              <a:gd name="connsiteY3" fmla="*/ 245129 h 847445"/>
              <a:gd name="connsiteX4" fmla="*/ 1058209 w 1909668"/>
              <a:gd name="connsiteY4" fmla="*/ 321982 h 847445"/>
              <a:gd name="connsiteX5" fmla="*/ 848005 w 1909668"/>
              <a:gd name="connsiteY5" fmla="*/ 443193 h 847445"/>
              <a:gd name="connsiteX6" fmla="*/ 584154 w 1909668"/>
              <a:gd name="connsiteY6" fmla="*/ 473729 h 847445"/>
              <a:gd name="connsiteX7" fmla="*/ 378572 w 1909668"/>
              <a:gd name="connsiteY7" fmla="*/ 681458 h 847445"/>
              <a:gd name="connsiteX8" fmla="*/ 0 w 1909668"/>
              <a:gd name="connsiteY8" fmla="*/ 847445 h 847445"/>
              <a:gd name="connsiteX0" fmla="*/ 1909668 w 1909668"/>
              <a:gd name="connsiteY0" fmla="*/ 0 h 847445"/>
              <a:gd name="connsiteX1" fmla="*/ 1735093 w 1909668"/>
              <a:gd name="connsiteY1" fmla="*/ 111872 h 847445"/>
              <a:gd name="connsiteX2" fmla="*/ 1541651 w 1909668"/>
              <a:gd name="connsiteY2" fmla="*/ 93382 h 847445"/>
              <a:gd name="connsiteX3" fmla="*/ 1329061 w 1909668"/>
              <a:gd name="connsiteY3" fmla="*/ 233222 h 847445"/>
              <a:gd name="connsiteX4" fmla="*/ 1058209 w 1909668"/>
              <a:gd name="connsiteY4" fmla="*/ 321982 h 847445"/>
              <a:gd name="connsiteX5" fmla="*/ 848005 w 1909668"/>
              <a:gd name="connsiteY5" fmla="*/ 443193 h 847445"/>
              <a:gd name="connsiteX6" fmla="*/ 584154 w 1909668"/>
              <a:gd name="connsiteY6" fmla="*/ 473729 h 847445"/>
              <a:gd name="connsiteX7" fmla="*/ 378572 w 1909668"/>
              <a:gd name="connsiteY7" fmla="*/ 681458 h 847445"/>
              <a:gd name="connsiteX8" fmla="*/ 0 w 1909668"/>
              <a:gd name="connsiteY8" fmla="*/ 847445 h 847445"/>
              <a:gd name="connsiteX0" fmla="*/ 1909668 w 1909668"/>
              <a:gd name="connsiteY0" fmla="*/ 0 h 847445"/>
              <a:gd name="connsiteX1" fmla="*/ 1735093 w 1909668"/>
              <a:gd name="connsiteY1" fmla="*/ 111872 h 847445"/>
              <a:gd name="connsiteX2" fmla="*/ 1534507 w 1909668"/>
              <a:gd name="connsiteY2" fmla="*/ 93382 h 847445"/>
              <a:gd name="connsiteX3" fmla="*/ 1329061 w 1909668"/>
              <a:gd name="connsiteY3" fmla="*/ 233222 h 847445"/>
              <a:gd name="connsiteX4" fmla="*/ 1058209 w 1909668"/>
              <a:gd name="connsiteY4" fmla="*/ 321982 h 847445"/>
              <a:gd name="connsiteX5" fmla="*/ 848005 w 1909668"/>
              <a:gd name="connsiteY5" fmla="*/ 443193 h 847445"/>
              <a:gd name="connsiteX6" fmla="*/ 584154 w 1909668"/>
              <a:gd name="connsiteY6" fmla="*/ 473729 h 847445"/>
              <a:gd name="connsiteX7" fmla="*/ 378572 w 1909668"/>
              <a:gd name="connsiteY7" fmla="*/ 681458 h 847445"/>
              <a:gd name="connsiteX8" fmla="*/ 0 w 1909668"/>
              <a:gd name="connsiteY8" fmla="*/ 847445 h 8474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9668" h="847445">
                <a:moveTo>
                  <a:pt x="1909668" y="0"/>
                </a:moveTo>
                <a:lnTo>
                  <a:pt x="1735093" y="111872"/>
                </a:lnTo>
                <a:lnTo>
                  <a:pt x="1534507" y="93382"/>
                </a:lnTo>
                <a:lnTo>
                  <a:pt x="1329061" y="233222"/>
                </a:lnTo>
                <a:lnTo>
                  <a:pt x="1058209" y="321982"/>
                </a:lnTo>
                <a:lnTo>
                  <a:pt x="848005" y="443193"/>
                </a:lnTo>
                <a:lnTo>
                  <a:pt x="584154" y="473729"/>
                </a:lnTo>
                <a:lnTo>
                  <a:pt x="378572" y="681458"/>
                </a:lnTo>
                <a:lnTo>
                  <a:pt x="0" y="847445"/>
                </a:lnTo>
              </a:path>
            </a:pathLst>
          </a:custGeom>
          <a:ln w="1270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250" name="Graphic 375">
            <a:extLst>
              <a:ext uri="{FF2B5EF4-FFF2-40B4-BE49-F238E27FC236}">
                <a16:creationId xmlns:a16="http://schemas.microsoft.com/office/drawing/2014/main" id="{ADED2EAA-2ACA-CB18-A795-842F36E0712A}"/>
              </a:ext>
            </a:extLst>
          </p:cNvPr>
          <p:cNvSpPr/>
          <p:nvPr/>
        </p:nvSpPr>
        <p:spPr>
          <a:xfrm>
            <a:off x="6857653" y="2722419"/>
            <a:ext cx="1940164" cy="538503"/>
          </a:xfrm>
          <a:custGeom>
            <a:avLst/>
            <a:gdLst>
              <a:gd name="connsiteX0" fmla="*/ 1909667 w 1909667"/>
              <a:gd name="connsiteY0" fmla="*/ 0 h 532279"/>
              <a:gd name="connsiteX1" fmla="*/ 1711233 w 1909667"/>
              <a:gd name="connsiteY1" fmla="*/ 172758 h 532279"/>
              <a:gd name="connsiteX2" fmla="*/ 1491786 w 1909667"/>
              <a:gd name="connsiteY2" fmla="*/ 277813 h 532279"/>
              <a:gd name="connsiteX3" fmla="*/ 1298019 w 1909667"/>
              <a:gd name="connsiteY3" fmla="*/ 294155 h 532279"/>
              <a:gd name="connsiteX4" fmla="*/ 1024871 w 1909667"/>
              <a:gd name="connsiteY4" fmla="*/ 277813 h 532279"/>
              <a:gd name="connsiteX5" fmla="*/ 798419 w 1909667"/>
              <a:gd name="connsiteY5" fmla="*/ 396875 h 532279"/>
              <a:gd name="connsiteX6" fmla="*/ 553290 w 1909667"/>
              <a:gd name="connsiteY6" fmla="*/ 387537 h 532279"/>
              <a:gd name="connsiteX7" fmla="*/ 336176 w 1909667"/>
              <a:gd name="connsiteY7" fmla="*/ 434228 h 532279"/>
              <a:gd name="connsiteX8" fmla="*/ 0 w 1909667"/>
              <a:gd name="connsiteY8" fmla="*/ 532280 h 532279"/>
              <a:gd name="connsiteX0" fmla="*/ 1909667 w 1909667"/>
              <a:gd name="connsiteY0" fmla="*/ 0 h 532280"/>
              <a:gd name="connsiteX1" fmla="*/ 1711233 w 1909667"/>
              <a:gd name="connsiteY1" fmla="*/ 172758 h 532280"/>
              <a:gd name="connsiteX2" fmla="*/ 1491786 w 1909667"/>
              <a:gd name="connsiteY2" fmla="*/ 277813 h 532280"/>
              <a:gd name="connsiteX3" fmla="*/ 1298019 w 1909667"/>
              <a:gd name="connsiteY3" fmla="*/ 294155 h 532280"/>
              <a:gd name="connsiteX4" fmla="*/ 1024871 w 1909667"/>
              <a:gd name="connsiteY4" fmla="*/ 277813 h 532280"/>
              <a:gd name="connsiteX5" fmla="*/ 798419 w 1909667"/>
              <a:gd name="connsiteY5" fmla="*/ 396875 h 532280"/>
              <a:gd name="connsiteX6" fmla="*/ 590791 w 1909667"/>
              <a:gd name="connsiteY6" fmla="*/ 378122 h 532280"/>
              <a:gd name="connsiteX7" fmla="*/ 336176 w 1909667"/>
              <a:gd name="connsiteY7" fmla="*/ 434228 h 532280"/>
              <a:gd name="connsiteX8" fmla="*/ 0 w 1909667"/>
              <a:gd name="connsiteY8" fmla="*/ 532280 h 532280"/>
              <a:gd name="connsiteX0" fmla="*/ 1909667 w 1909667"/>
              <a:gd name="connsiteY0" fmla="*/ 0 h 532280"/>
              <a:gd name="connsiteX1" fmla="*/ 1711233 w 1909667"/>
              <a:gd name="connsiteY1" fmla="*/ 172758 h 532280"/>
              <a:gd name="connsiteX2" fmla="*/ 1491786 w 1909667"/>
              <a:gd name="connsiteY2" fmla="*/ 277813 h 532280"/>
              <a:gd name="connsiteX3" fmla="*/ 1298019 w 1909667"/>
              <a:gd name="connsiteY3" fmla="*/ 294155 h 532280"/>
              <a:gd name="connsiteX4" fmla="*/ 1024871 w 1909667"/>
              <a:gd name="connsiteY4" fmla="*/ 277813 h 532280"/>
              <a:gd name="connsiteX5" fmla="*/ 798419 w 1909667"/>
              <a:gd name="connsiteY5" fmla="*/ 396875 h 532280"/>
              <a:gd name="connsiteX6" fmla="*/ 590791 w 1909667"/>
              <a:gd name="connsiteY6" fmla="*/ 378122 h 532280"/>
              <a:gd name="connsiteX7" fmla="*/ 387740 w 1909667"/>
              <a:gd name="connsiteY7" fmla="*/ 422460 h 532280"/>
              <a:gd name="connsiteX8" fmla="*/ 0 w 1909667"/>
              <a:gd name="connsiteY8" fmla="*/ 532280 h 532280"/>
              <a:gd name="connsiteX0" fmla="*/ 1909667 w 1909667"/>
              <a:gd name="connsiteY0" fmla="*/ 0 h 532280"/>
              <a:gd name="connsiteX1" fmla="*/ 1711233 w 1909667"/>
              <a:gd name="connsiteY1" fmla="*/ 172758 h 532280"/>
              <a:gd name="connsiteX2" fmla="*/ 1491786 w 1909667"/>
              <a:gd name="connsiteY2" fmla="*/ 277813 h 532280"/>
              <a:gd name="connsiteX3" fmla="*/ 1298019 w 1909667"/>
              <a:gd name="connsiteY3" fmla="*/ 294155 h 532280"/>
              <a:gd name="connsiteX4" fmla="*/ 1024871 w 1909667"/>
              <a:gd name="connsiteY4" fmla="*/ 277813 h 532280"/>
              <a:gd name="connsiteX5" fmla="*/ 798419 w 1909667"/>
              <a:gd name="connsiteY5" fmla="*/ 396875 h 532280"/>
              <a:gd name="connsiteX6" fmla="*/ 588447 w 1909667"/>
              <a:gd name="connsiteY6" fmla="*/ 366354 h 532280"/>
              <a:gd name="connsiteX7" fmla="*/ 387740 w 1909667"/>
              <a:gd name="connsiteY7" fmla="*/ 422460 h 532280"/>
              <a:gd name="connsiteX8" fmla="*/ 0 w 1909667"/>
              <a:gd name="connsiteY8" fmla="*/ 532280 h 532280"/>
              <a:gd name="connsiteX0" fmla="*/ 1909667 w 1909667"/>
              <a:gd name="connsiteY0" fmla="*/ 0 h 532280"/>
              <a:gd name="connsiteX1" fmla="*/ 1711233 w 1909667"/>
              <a:gd name="connsiteY1" fmla="*/ 172758 h 532280"/>
              <a:gd name="connsiteX2" fmla="*/ 1491786 w 1909667"/>
              <a:gd name="connsiteY2" fmla="*/ 277813 h 532280"/>
              <a:gd name="connsiteX3" fmla="*/ 1298019 w 1909667"/>
              <a:gd name="connsiteY3" fmla="*/ 294155 h 532280"/>
              <a:gd name="connsiteX4" fmla="*/ 1024871 w 1909667"/>
              <a:gd name="connsiteY4" fmla="*/ 277813 h 532280"/>
              <a:gd name="connsiteX5" fmla="*/ 854671 w 1909667"/>
              <a:gd name="connsiteY5" fmla="*/ 380399 h 532280"/>
              <a:gd name="connsiteX6" fmla="*/ 588447 w 1909667"/>
              <a:gd name="connsiteY6" fmla="*/ 366354 h 532280"/>
              <a:gd name="connsiteX7" fmla="*/ 387740 w 1909667"/>
              <a:gd name="connsiteY7" fmla="*/ 422460 h 532280"/>
              <a:gd name="connsiteX8" fmla="*/ 0 w 1909667"/>
              <a:gd name="connsiteY8" fmla="*/ 532280 h 532280"/>
              <a:gd name="connsiteX0" fmla="*/ 1909667 w 1909667"/>
              <a:gd name="connsiteY0" fmla="*/ 0 h 532280"/>
              <a:gd name="connsiteX1" fmla="*/ 1711233 w 1909667"/>
              <a:gd name="connsiteY1" fmla="*/ 172758 h 532280"/>
              <a:gd name="connsiteX2" fmla="*/ 1491786 w 1909667"/>
              <a:gd name="connsiteY2" fmla="*/ 277813 h 532280"/>
              <a:gd name="connsiteX3" fmla="*/ 1298019 w 1909667"/>
              <a:gd name="connsiteY3" fmla="*/ 294155 h 532280"/>
              <a:gd name="connsiteX4" fmla="*/ 1043622 w 1909667"/>
              <a:gd name="connsiteY4" fmla="*/ 268398 h 532280"/>
              <a:gd name="connsiteX5" fmla="*/ 854671 w 1909667"/>
              <a:gd name="connsiteY5" fmla="*/ 380399 h 532280"/>
              <a:gd name="connsiteX6" fmla="*/ 588447 w 1909667"/>
              <a:gd name="connsiteY6" fmla="*/ 366354 h 532280"/>
              <a:gd name="connsiteX7" fmla="*/ 387740 w 1909667"/>
              <a:gd name="connsiteY7" fmla="*/ 422460 h 532280"/>
              <a:gd name="connsiteX8" fmla="*/ 0 w 1909667"/>
              <a:gd name="connsiteY8" fmla="*/ 532280 h 532280"/>
              <a:gd name="connsiteX0" fmla="*/ 1909667 w 1909667"/>
              <a:gd name="connsiteY0" fmla="*/ 0 h 532280"/>
              <a:gd name="connsiteX1" fmla="*/ 1711233 w 1909667"/>
              <a:gd name="connsiteY1" fmla="*/ 172758 h 532280"/>
              <a:gd name="connsiteX2" fmla="*/ 1491786 w 1909667"/>
              <a:gd name="connsiteY2" fmla="*/ 277813 h 532280"/>
              <a:gd name="connsiteX3" fmla="*/ 1326145 w 1909667"/>
              <a:gd name="connsiteY3" fmla="*/ 294155 h 532280"/>
              <a:gd name="connsiteX4" fmla="*/ 1043622 w 1909667"/>
              <a:gd name="connsiteY4" fmla="*/ 268398 h 532280"/>
              <a:gd name="connsiteX5" fmla="*/ 854671 w 1909667"/>
              <a:gd name="connsiteY5" fmla="*/ 380399 h 532280"/>
              <a:gd name="connsiteX6" fmla="*/ 588447 w 1909667"/>
              <a:gd name="connsiteY6" fmla="*/ 366354 h 532280"/>
              <a:gd name="connsiteX7" fmla="*/ 387740 w 1909667"/>
              <a:gd name="connsiteY7" fmla="*/ 422460 h 532280"/>
              <a:gd name="connsiteX8" fmla="*/ 0 w 1909667"/>
              <a:gd name="connsiteY8" fmla="*/ 532280 h 532280"/>
              <a:gd name="connsiteX0" fmla="*/ 1909667 w 1909667"/>
              <a:gd name="connsiteY0" fmla="*/ 0 h 532280"/>
              <a:gd name="connsiteX1" fmla="*/ 1711233 w 1909667"/>
              <a:gd name="connsiteY1" fmla="*/ 172758 h 532280"/>
              <a:gd name="connsiteX2" fmla="*/ 1529288 w 1909667"/>
              <a:gd name="connsiteY2" fmla="*/ 256630 h 532280"/>
              <a:gd name="connsiteX3" fmla="*/ 1326145 w 1909667"/>
              <a:gd name="connsiteY3" fmla="*/ 294155 h 532280"/>
              <a:gd name="connsiteX4" fmla="*/ 1043622 w 1909667"/>
              <a:gd name="connsiteY4" fmla="*/ 268398 h 532280"/>
              <a:gd name="connsiteX5" fmla="*/ 854671 w 1909667"/>
              <a:gd name="connsiteY5" fmla="*/ 380399 h 532280"/>
              <a:gd name="connsiteX6" fmla="*/ 588447 w 1909667"/>
              <a:gd name="connsiteY6" fmla="*/ 366354 h 532280"/>
              <a:gd name="connsiteX7" fmla="*/ 387740 w 1909667"/>
              <a:gd name="connsiteY7" fmla="*/ 422460 h 532280"/>
              <a:gd name="connsiteX8" fmla="*/ 0 w 1909667"/>
              <a:gd name="connsiteY8" fmla="*/ 532280 h 532280"/>
              <a:gd name="connsiteX0" fmla="*/ 1909667 w 1909667"/>
              <a:gd name="connsiteY0" fmla="*/ 0 h 532280"/>
              <a:gd name="connsiteX1" fmla="*/ 1725295 w 1909667"/>
              <a:gd name="connsiteY1" fmla="*/ 151575 h 532280"/>
              <a:gd name="connsiteX2" fmla="*/ 1529288 w 1909667"/>
              <a:gd name="connsiteY2" fmla="*/ 256630 h 532280"/>
              <a:gd name="connsiteX3" fmla="*/ 1326145 w 1909667"/>
              <a:gd name="connsiteY3" fmla="*/ 294155 h 532280"/>
              <a:gd name="connsiteX4" fmla="*/ 1043622 w 1909667"/>
              <a:gd name="connsiteY4" fmla="*/ 268398 h 532280"/>
              <a:gd name="connsiteX5" fmla="*/ 854671 w 1909667"/>
              <a:gd name="connsiteY5" fmla="*/ 380399 h 532280"/>
              <a:gd name="connsiteX6" fmla="*/ 588447 w 1909667"/>
              <a:gd name="connsiteY6" fmla="*/ 366354 h 532280"/>
              <a:gd name="connsiteX7" fmla="*/ 387740 w 1909667"/>
              <a:gd name="connsiteY7" fmla="*/ 422460 h 532280"/>
              <a:gd name="connsiteX8" fmla="*/ 0 w 1909667"/>
              <a:gd name="connsiteY8" fmla="*/ 532280 h 532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9667" h="532280">
                <a:moveTo>
                  <a:pt x="1909667" y="0"/>
                </a:moveTo>
                <a:lnTo>
                  <a:pt x="1725295" y="151575"/>
                </a:lnTo>
                <a:lnTo>
                  <a:pt x="1529288" y="256630"/>
                </a:lnTo>
                <a:lnTo>
                  <a:pt x="1326145" y="294155"/>
                </a:lnTo>
                <a:lnTo>
                  <a:pt x="1043622" y="268398"/>
                </a:lnTo>
                <a:lnTo>
                  <a:pt x="854671" y="380399"/>
                </a:lnTo>
                <a:lnTo>
                  <a:pt x="588447" y="366354"/>
                </a:lnTo>
                <a:lnTo>
                  <a:pt x="387740" y="422460"/>
                </a:lnTo>
                <a:lnTo>
                  <a:pt x="0" y="532280"/>
                </a:lnTo>
              </a:path>
            </a:pathLst>
          </a:custGeom>
          <a:ln w="1270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251" name="Graphic 378">
            <a:extLst>
              <a:ext uri="{FF2B5EF4-FFF2-40B4-BE49-F238E27FC236}">
                <a16:creationId xmlns:a16="http://schemas.microsoft.com/office/drawing/2014/main" id="{7216C203-5ED0-6AB2-0941-84535D75242C}"/>
              </a:ext>
            </a:extLst>
          </p:cNvPr>
          <p:cNvSpPr/>
          <p:nvPr/>
        </p:nvSpPr>
        <p:spPr>
          <a:xfrm>
            <a:off x="6902255" y="3027967"/>
            <a:ext cx="1897482" cy="226593"/>
          </a:xfrm>
          <a:custGeom>
            <a:avLst/>
            <a:gdLst>
              <a:gd name="connsiteX0" fmla="*/ 1923676 w 1923675"/>
              <a:gd name="connsiteY0" fmla="*/ 0 h 219448"/>
              <a:gd name="connsiteX1" fmla="*/ 1701896 w 1923675"/>
              <a:gd name="connsiteY1" fmla="*/ 56029 h 219448"/>
              <a:gd name="connsiteX2" fmla="*/ 1501118 w 1923675"/>
              <a:gd name="connsiteY2" fmla="*/ 84044 h 219448"/>
              <a:gd name="connsiteX3" fmla="*/ 1295683 w 1923675"/>
              <a:gd name="connsiteY3" fmla="*/ 84044 h 219448"/>
              <a:gd name="connsiteX4" fmla="*/ 1022535 w 1923675"/>
              <a:gd name="connsiteY4" fmla="*/ 70037 h 219448"/>
              <a:gd name="connsiteX5" fmla="*/ 817096 w 1923675"/>
              <a:gd name="connsiteY5" fmla="*/ 74706 h 219448"/>
              <a:gd name="connsiteX6" fmla="*/ 548621 w 1923675"/>
              <a:gd name="connsiteY6" fmla="*/ 67702 h 219448"/>
              <a:gd name="connsiteX7" fmla="*/ 0 w 1923675"/>
              <a:gd name="connsiteY7" fmla="*/ 219449 h 219448"/>
              <a:gd name="connsiteX0" fmla="*/ 1897482 w 1897482"/>
              <a:gd name="connsiteY0" fmla="*/ 0 h 226593"/>
              <a:gd name="connsiteX1" fmla="*/ 1701896 w 1897482"/>
              <a:gd name="connsiteY1" fmla="*/ 63173 h 226593"/>
              <a:gd name="connsiteX2" fmla="*/ 1501118 w 1897482"/>
              <a:gd name="connsiteY2" fmla="*/ 91188 h 226593"/>
              <a:gd name="connsiteX3" fmla="*/ 1295683 w 1897482"/>
              <a:gd name="connsiteY3" fmla="*/ 91188 h 226593"/>
              <a:gd name="connsiteX4" fmla="*/ 1022535 w 1897482"/>
              <a:gd name="connsiteY4" fmla="*/ 77181 h 226593"/>
              <a:gd name="connsiteX5" fmla="*/ 817096 w 1897482"/>
              <a:gd name="connsiteY5" fmla="*/ 81850 h 226593"/>
              <a:gd name="connsiteX6" fmla="*/ 548621 w 1897482"/>
              <a:gd name="connsiteY6" fmla="*/ 74846 h 226593"/>
              <a:gd name="connsiteX7" fmla="*/ 0 w 1897482"/>
              <a:gd name="connsiteY7" fmla="*/ 226593 h 226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97482" h="226593">
                <a:moveTo>
                  <a:pt x="1897482" y="0"/>
                </a:moveTo>
                <a:lnTo>
                  <a:pt x="1701896" y="63173"/>
                </a:lnTo>
                <a:lnTo>
                  <a:pt x="1501118" y="91188"/>
                </a:lnTo>
                <a:lnTo>
                  <a:pt x="1295683" y="91188"/>
                </a:lnTo>
                <a:lnTo>
                  <a:pt x="1022535" y="77181"/>
                </a:lnTo>
                <a:lnTo>
                  <a:pt x="817096" y="81850"/>
                </a:lnTo>
                <a:lnTo>
                  <a:pt x="548621" y="74846"/>
                </a:lnTo>
                <a:lnTo>
                  <a:pt x="0" y="226593"/>
                </a:lnTo>
              </a:path>
            </a:pathLst>
          </a:custGeom>
          <a:ln w="127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252" name="Graphic 381">
            <a:extLst>
              <a:ext uri="{FF2B5EF4-FFF2-40B4-BE49-F238E27FC236}">
                <a16:creationId xmlns:a16="http://schemas.microsoft.com/office/drawing/2014/main" id="{44847F44-4177-FB3F-B49C-D8640122F771}"/>
              </a:ext>
            </a:extLst>
          </p:cNvPr>
          <p:cNvSpPr/>
          <p:nvPr/>
        </p:nvSpPr>
        <p:spPr>
          <a:xfrm>
            <a:off x="6868867" y="3232194"/>
            <a:ext cx="1914296" cy="51407"/>
          </a:xfrm>
          <a:custGeom>
            <a:avLst/>
            <a:gdLst>
              <a:gd name="connsiteX0" fmla="*/ 1916677 w 1916676"/>
              <a:gd name="connsiteY0" fmla="*/ 28015 h 49025"/>
              <a:gd name="connsiteX1" fmla="*/ 1701897 w 1916676"/>
              <a:gd name="connsiteY1" fmla="*/ 39688 h 49025"/>
              <a:gd name="connsiteX2" fmla="*/ 1498786 w 1916676"/>
              <a:gd name="connsiteY2" fmla="*/ 2335 h 49025"/>
              <a:gd name="connsiteX3" fmla="*/ 1298018 w 1916676"/>
              <a:gd name="connsiteY3" fmla="*/ 49026 h 49025"/>
              <a:gd name="connsiteX4" fmla="*/ 1029537 w 1916676"/>
              <a:gd name="connsiteY4" fmla="*/ 39688 h 49025"/>
              <a:gd name="connsiteX5" fmla="*/ 826434 w 1916676"/>
              <a:gd name="connsiteY5" fmla="*/ 18677 h 49025"/>
              <a:gd name="connsiteX6" fmla="*/ 550955 w 1916676"/>
              <a:gd name="connsiteY6" fmla="*/ 0 h 49025"/>
              <a:gd name="connsiteX7" fmla="*/ 347849 w 1916676"/>
              <a:gd name="connsiteY7" fmla="*/ 0 h 49025"/>
              <a:gd name="connsiteX8" fmla="*/ 0 w 1916676"/>
              <a:gd name="connsiteY8" fmla="*/ 14007 h 49025"/>
              <a:gd name="connsiteX0" fmla="*/ 1916677 w 1916677"/>
              <a:gd name="connsiteY0" fmla="*/ 28015 h 49026"/>
              <a:gd name="connsiteX1" fmla="*/ 1701897 w 1916677"/>
              <a:gd name="connsiteY1" fmla="*/ 39688 h 49026"/>
              <a:gd name="connsiteX2" fmla="*/ 1536886 w 1916677"/>
              <a:gd name="connsiteY2" fmla="*/ 9479 h 49026"/>
              <a:gd name="connsiteX3" fmla="*/ 1298018 w 1916677"/>
              <a:gd name="connsiteY3" fmla="*/ 49026 h 49026"/>
              <a:gd name="connsiteX4" fmla="*/ 1029537 w 1916677"/>
              <a:gd name="connsiteY4" fmla="*/ 39688 h 49026"/>
              <a:gd name="connsiteX5" fmla="*/ 826434 w 1916677"/>
              <a:gd name="connsiteY5" fmla="*/ 18677 h 49026"/>
              <a:gd name="connsiteX6" fmla="*/ 550955 w 1916677"/>
              <a:gd name="connsiteY6" fmla="*/ 0 h 49026"/>
              <a:gd name="connsiteX7" fmla="*/ 347849 w 1916677"/>
              <a:gd name="connsiteY7" fmla="*/ 0 h 49026"/>
              <a:gd name="connsiteX8" fmla="*/ 0 w 1916677"/>
              <a:gd name="connsiteY8" fmla="*/ 14007 h 49026"/>
              <a:gd name="connsiteX0" fmla="*/ 1916677 w 1916677"/>
              <a:gd name="connsiteY0" fmla="*/ 28015 h 51407"/>
              <a:gd name="connsiteX1" fmla="*/ 1701897 w 1916677"/>
              <a:gd name="connsiteY1" fmla="*/ 39688 h 51407"/>
              <a:gd name="connsiteX2" fmla="*/ 1536886 w 1916677"/>
              <a:gd name="connsiteY2" fmla="*/ 9479 h 51407"/>
              <a:gd name="connsiteX3" fmla="*/ 1328974 w 1916677"/>
              <a:gd name="connsiteY3" fmla="*/ 51407 h 51407"/>
              <a:gd name="connsiteX4" fmla="*/ 1029537 w 1916677"/>
              <a:gd name="connsiteY4" fmla="*/ 39688 h 51407"/>
              <a:gd name="connsiteX5" fmla="*/ 826434 w 1916677"/>
              <a:gd name="connsiteY5" fmla="*/ 18677 h 51407"/>
              <a:gd name="connsiteX6" fmla="*/ 550955 w 1916677"/>
              <a:gd name="connsiteY6" fmla="*/ 0 h 51407"/>
              <a:gd name="connsiteX7" fmla="*/ 347849 w 1916677"/>
              <a:gd name="connsiteY7" fmla="*/ 0 h 51407"/>
              <a:gd name="connsiteX8" fmla="*/ 0 w 1916677"/>
              <a:gd name="connsiteY8" fmla="*/ 14007 h 51407"/>
              <a:gd name="connsiteX0" fmla="*/ 1916677 w 1916677"/>
              <a:gd name="connsiteY0" fmla="*/ 28015 h 51407"/>
              <a:gd name="connsiteX1" fmla="*/ 1701897 w 1916677"/>
              <a:gd name="connsiteY1" fmla="*/ 39688 h 51407"/>
              <a:gd name="connsiteX2" fmla="*/ 1536886 w 1916677"/>
              <a:gd name="connsiteY2" fmla="*/ 9479 h 51407"/>
              <a:gd name="connsiteX3" fmla="*/ 1328974 w 1916677"/>
              <a:gd name="connsiteY3" fmla="*/ 51407 h 51407"/>
              <a:gd name="connsiteX4" fmla="*/ 1060493 w 1916677"/>
              <a:gd name="connsiteY4" fmla="*/ 37307 h 51407"/>
              <a:gd name="connsiteX5" fmla="*/ 826434 w 1916677"/>
              <a:gd name="connsiteY5" fmla="*/ 18677 h 51407"/>
              <a:gd name="connsiteX6" fmla="*/ 550955 w 1916677"/>
              <a:gd name="connsiteY6" fmla="*/ 0 h 51407"/>
              <a:gd name="connsiteX7" fmla="*/ 347849 w 1916677"/>
              <a:gd name="connsiteY7" fmla="*/ 0 h 51407"/>
              <a:gd name="connsiteX8" fmla="*/ 0 w 1916677"/>
              <a:gd name="connsiteY8" fmla="*/ 14007 h 51407"/>
              <a:gd name="connsiteX0" fmla="*/ 1916677 w 1916677"/>
              <a:gd name="connsiteY0" fmla="*/ 28015 h 51407"/>
              <a:gd name="connsiteX1" fmla="*/ 1701897 w 1916677"/>
              <a:gd name="connsiteY1" fmla="*/ 39688 h 51407"/>
              <a:gd name="connsiteX2" fmla="*/ 1536886 w 1916677"/>
              <a:gd name="connsiteY2" fmla="*/ 9479 h 51407"/>
              <a:gd name="connsiteX3" fmla="*/ 1328974 w 1916677"/>
              <a:gd name="connsiteY3" fmla="*/ 51407 h 51407"/>
              <a:gd name="connsiteX4" fmla="*/ 1060493 w 1916677"/>
              <a:gd name="connsiteY4" fmla="*/ 37307 h 51407"/>
              <a:gd name="connsiteX5" fmla="*/ 855009 w 1916677"/>
              <a:gd name="connsiteY5" fmla="*/ 23440 h 51407"/>
              <a:gd name="connsiteX6" fmla="*/ 550955 w 1916677"/>
              <a:gd name="connsiteY6" fmla="*/ 0 h 51407"/>
              <a:gd name="connsiteX7" fmla="*/ 347849 w 1916677"/>
              <a:gd name="connsiteY7" fmla="*/ 0 h 51407"/>
              <a:gd name="connsiteX8" fmla="*/ 0 w 1916677"/>
              <a:gd name="connsiteY8" fmla="*/ 14007 h 51407"/>
              <a:gd name="connsiteX0" fmla="*/ 1916677 w 1916677"/>
              <a:gd name="connsiteY0" fmla="*/ 28015 h 51407"/>
              <a:gd name="connsiteX1" fmla="*/ 1739997 w 1916677"/>
              <a:gd name="connsiteY1" fmla="*/ 39688 h 51407"/>
              <a:gd name="connsiteX2" fmla="*/ 1536886 w 1916677"/>
              <a:gd name="connsiteY2" fmla="*/ 9479 h 51407"/>
              <a:gd name="connsiteX3" fmla="*/ 1328974 w 1916677"/>
              <a:gd name="connsiteY3" fmla="*/ 51407 h 51407"/>
              <a:gd name="connsiteX4" fmla="*/ 1060493 w 1916677"/>
              <a:gd name="connsiteY4" fmla="*/ 37307 h 51407"/>
              <a:gd name="connsiteX5" fmla="*/ 855009 w 1916677"/>
              <a:gd name="connsiteY5" fmla="*/ 23440 h 51407"/>
              <a:gd name="connsiteX6" fmla="*/ 550955 w 1916677"/>
              <a:gd name="connsiteY6" fmla="*/ 0 h 51407"/>
              <a:gd name="connsiteX7" fmla="*/ 347849 w 1916677"/>
              <a:gd name="connsiteY7" fmla="*/ 0 h 51407"/>
              <a:gd name="connsiteX8" fmla="*/ 0 w 1916677"/>
              <a:gd name="connsiteY8" fmla="*/ 14007 h 51407"/>
              <a:gd name="connsiteX0" fmla="*/ 1914296 w 1914296"/>
              <a:gd name="connsiteY0" fmla="*/ 16109 h 51407"/>
              <a:gd name="connsiteX1" fmla="*/ 1739997 w 1914296"/>
              <a:gd name="connsiteY1" fmla="*/ 39688 h 51407"/>
              <a:gd name="connsiteX2" fmla="*/ 1536886 w 1914296"/>
              <a:gd name="connsiteY2" fmla="*/ 9479 h 51407"/>
              <a:gd name="connsiteX3" fmla="*/ 1328974 w 1914296"/>
              <a:gd name="connsiteY3" fmla="*/ 51407 h 51407"/>
              <a:gd name="connsiteX4" fmla="*/ 1060493 w 1914296"/>
              <a:gd name="connsiteY4" fmla="*/ 37307 h 51407"/>
              <a:gd name="connsiteX5" fmla="*/ 855009 w 1914296"/>
              <a:gd name="connsiteY5" fmla="*/ 23440 h 51407"/>
              <a:gd name="connsiteX6" fmla="*/ 550955 w 1914296"/>
              <a:gd name="connsiteY6" fmla="*/ 0 h 51407"/>
              <a:gd name="connsiteX7" fmla="*/ 347849 w 1914296"/>
              <a:gd name="connsiteY7" fmla="*/ 0 h 51407"/>
              <a:gd name="connsiteX8" fmla="*/ 0 w 1914296"/>
              <a:gd name="connsiteY8" fmla="*/ 14007 h 51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14296" h="51407">
                <a:moveTo>
                  <a:pt x="1914296" y="16109"/>
                </a:moveTo>
                <a:lnTo>
                  <a:pt x="1739997" y="39688"/>
                </a:lnTo>
                <a:lnTo>
                  <a:pt x="1536886" y="9479"/>
                </a:lnTo>
                <a:lnTo>
                  <a:pt x="1328974" y="51407"/>
                </a:lnTo>
                <a:lnTo>
                  <a:pt x="1060493" y="37307"/>
                </a:lnTo>
                <a:lnTo>
                  <a:pt x="855009" y="23440"/>
                </a:lnTo>
                <a:lnTo>
                  <a:pt x="550955" y="0"/>
                </a:lnTo>
                <a:lnTo>
                  <a:pt x="347849" y="0"/>
                </a:lnTo>
                <a:lnTo>
                  <a:pt x="0" y="14007"/>
                </a:lnTo>
              </a:path>
            </a:pathLst>
          </a:custGeom>
          <a:noFill/>
          <a:ln w="12700" cap="flat">
            <a:solidFill>
              <a:schemeClr val="accent1">
                <a:alpha val="98824"/>
              </a:schemeClr>
            </a:solidFill>
            <a:prstDash val="solid"/>
            <a:miter/>
          </a:ln>
        </p:spPr>
        <p:txBody>
          <a:bodyPr rtlCol="0" anchor="ctr"/>
          <a:lstStyle/>
          <a:p>
            <a:pPr rtl="0"/>
            <a:endParaRPr lang="en-GB"/>
          </a:p>
        </p:txBody>
      </p:sp>
      <p:sp>
        <p:nvSpPr>
          <p:cNvPr id="253" name="Oval 252">
            <a:extLst>
              <a:ext uri="{FF2B5EF4-FFF2-40B4-BE49-F238E27FC236}">
                <a16:creationId xmlns:a16="http://schemas.microsoft.com/office/drawing/2014/main" id="{7A57B453-C220-A74C-30C9-DE506E1A3044}"/>
              </a:ext>
            </a:extLst>
          </p:cNvPr>
          <p:cNvSpPr>
            <a:spLocks noChangeAspect="1"/>
          </p:cNvSpPr>
          <p:nvPr/>
        </p:nvSpPr>
        <p:spPr>
          <a:xfrm>
            <a:off x="8744538" y="2351919"/>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254" name="Group 253">
            <a:extLst>
              <a:ext uri="{FF2B5EF4-FFF2-40B4-BE49-F238E27FC236}">
                <a16:creationId xmlns:a16="http://schemas.microsoft.com/office/drawing/2014/main" id="{02EB032B-F21D-5302-3B02-0A184347FC3B}"/>
              </a:ext>
            </a:extLst>
          </p:cNvPr>
          <p:cNvGrpSpPr/>
          <p:nvPr/>
        </p:nvGrpSpPr>
        <p:grpSpPr>
          <a:xfrm>
            <a:off x="8739263" y="2258111"/>
            <a:ext cx="82550" cy="252000"/>
            <a:chOff x="1427247" y="2925844"/>
            <a:chExt cx="82550" cy="85326"/>
          </a:xfrm>
        </p:grpSpPr>
        <p:cxnSp>
          <p:nvCxnSpPr>
            <p:cNvPr id="335" name="Straight Connector 334">
              <a:extLst>
                <a:ext uri="{FF2B5EF4-FFF2-40B4-BE49-F238E27FC236}">
                  <a16:creationId xmlns:a16="http://schemas.microsoft.com/office/drawing/2014/main" id="{01EBA6CB-02F5-7A8A-74FE-E26E6D03436D}"/>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36" name="Straight Connector 335">
              <a:extLst>
                <a:ext uri="{FF2B5EF4-FFF2-40B4-BE49-F238E27FC236}">
                  <a16:creationId xmlns:a16="http://schemas.microsoft.com/office/drawing/2014/main" id="{148F8532-8195-2B12-A157-D273B99D10EE}"/>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37" name="Straight Connector 336">
              <a:extLst>
                <a:ext uri="{FF2B5EF4-FFF2-40B4-BE49-F238E27FC236}">
                  <a16:creationId xmlns:a16="http://schemas.microsoft.com/office/drawing/2014/main" id="{787CC5B6-8E07-2BA0-9AC2-1F52E9E52DCE}"/>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55" name="Oval 254">
            <a:extLst>
              <a:ext uri="{FF2B5EF4-FFF2-40B4-BE49-F238E27FC236}">
                <a16:creationId xmlns:a16="http://schemas.microsoft.com/office/drawing/2014/main" id="{06B78259-98D2-6A0C-4905-86BBF2B177A4}"/>
              </a:ext>
            </a:extLst>
          </p:cNvPr>
          <p:cNvSpPr>
            <a:spLocks noChangeAspect="1"/>
          </p:cNvSpPr>
          <p:nvPr/>
        </p:nvSpPr>
        <p:spPr>
          <a:xfrm>
            <a:off x="8164825" y="2596682"/>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56" name="Oval 255">
            <a:extLst>
              <a:ext uri="{FF2B5EF4-FFF2-40B4-BE49-F238E27FC236}">
                <a16:creationId xmlns:a16="http://schemas.microsoft.com/office/drawing/2014/main" id="{B113B98D-1A3A-2936-C018-BBDFD704F419}"/>
              </a:ext>
            </a:extLst>
          </p:cNvPr>
          <p:cNvSpPr>
            <a:spLocks noChangeAspect="1"/>
          </p:cNvSpPr>
          <p:nvPr/>
        </p:nvSpPr>
        <p:spPr>
          <a:xfrm>
            <a:off x="7892977" y="2683180"/>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57" name="Oval 256">
            <a:extLst>
              <a:ext uri="{FF2B5EF4-FFF2-40B4-BE49-F238E27FC236}">
                <a16:creationId xmlns:a16="http://schemas.microsoft.com/office/drawing/2014/main" id="{5B6720A5-B6F3-390A-1BAA-54DEF357579F}"/>
              </a:ext>
            </a:extLst>
          </p:cNvPr>
          <p:cNvSpPr>
            <a:spLocks noChangeAspect="1"/>
          </p:cNvSpPr>
          <p:nvPr/>
        </p:nvSpPr>
        <p:spPr>
          <a:xfrm>
            <a:off x="7691151" y="2802630"/>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58" name="Oval 257">
            <a:extLst>
              <a:ext uri="{FF2B5EF4-FFF2-40B4-BE49-F238E27FC236}">
                <a16:creationId xmlns:a16="http://schemas.microsoft.com/office/drawing/2014/main" id="{1ADAAEBA-8118-76E8-FB61-E5CC27041EBF}"/>
              </a:ext>
            </a:extLst>
          </p:cNvPr>
          <p:cNvSpPr>
            <a:spLocks noChangeAspect="1"/>
          </p:cNvSpPr>
          <p:nvPr/>
        </p:nvSpPr>
        <p:spPr>
          <a:xfrm>
            <a:off x="7419303" y="2845880"/>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59" name="Oval 258">
            <a:extLst>
              <a:ext uri="{FF2B5EF4-FFF2-40B4-BE49-F238E27FC236}">
                <a16:creationId xmlns:a16="http://schemas.microsoft.com/office/drawing/2014/main" id="{B8E95954-344B-A11C-9400-983C5AC4D98A}"/>
              </a:ext>
            </a:extLst>
          </p:cNvPr>
          <p:cNvSpPr>
            <a:spLocks noChangeAspect="1"/>
          </p:cNvSpPr>
          <p:nvPr/>
        </p:nvSpPr>
        <p:spPr>
          <a:xfrm>
            <a:off x="7214755" y="3045649"/>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260" name="Group 259">
            <a:extLst>
              <a:ext uri="{FF2B5EF4-FFF2-40B4-BE49-F238E27FC236}">
                <a16:creationId xmlns:a16="http://schemas.microsoft.com/office/drawing/2014/main" id="{7108F200-5041-B54F-2BE3-A899C5D3B4E1}"/>
              </a:ext>
            </a:extLst>
          </p:cNvPr>
          <p:cNvGrpSpPr/>
          <p:nvPr/>
        </p:nvGrpSpPr>
        <p:grpSpPr>
          <a:xfrm>
            <a:off x="8161199" y="2533443"/>
            <a:ext cx="82550" cy="180000"/>
            <a:chOff x="1427247" y="2925844"/>
            <a:chExt cx="82550" cy="85326"/>
          </a:xfrm>
        </p:grpSpPr>
        <p:cxnSp>
          <p:nvCxnSpPr>
            <p:cNvPr id="332" name="Straight Connector 331">
              <a:extLst>
                <a:ext uri="{FF2B5EF4-FFF2-40B4-BE49-F238E27FC236}">
                  <a16:creationId xmlns:a16="http://schemas.microsoft.com/office/drawing/2014/main" id="{3E74C6D6-A8A2-932D-0F3B-7A7F383049F2}"/>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33" name="Straight Connector 332">
              <a:extLst>
                <a:ext uri="{FF2B5EF4-FFF2-40B4-BE49-F238E27FC236}">
                  <a16:creationId xmlns:a16="http://schemas.microsoft.com/office/drawing/2014/main" id="{2493D776-F988-AD31-13B6-A35FE33DBCC7}"/>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34" name="Straight Connector 333">
              <a:extLst>
                <a:ext uri="{FF2B5EF4-FFF2-40B4-BE49-F238E27FC236}">
                  <a16:creationId xmlns:a16="http://schemas.microsoft.com/office/drawing/2014/main" id="{4C95DE62-DA73-3894-BFB4-0CD1A55E0543}"/>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61" name="Group 260">
            <a:extLst>
              <a:ext uri="{FF2B5EF4-FFF2-40B4-BE49-F238E27FC236}">
                <a16:creationId xmlns:a16="http://schemas.microsoft.com/office/drawing/2014/main" id="{A844E4D4-7B51-A1CF-34AF-B35043E9A234}"/>
              </a:ext>
            </a:extLst>
          </p:cNvPr>
          <p:cNvGrpSpPr/>
          <p:nvPr/>
        </p:nvGrpSpPr>
        <p:grpSpPr>
          <a:xfrm>
            <a:off x="7890809" y="2628178"/>
            <a:ext cx="82550" cy="180000"/>
            <a:chOff x="1427247" y="2925844"/>
            <a:chExt cx="82550" cy="85326"/>
          </a:xfrm>
        </p:grpSpPr>
        <p:cxnSp>
          <p:nvCxnSpPr>
            <p:cNvPr id="329" name="Straight Connector 328">
              <a:extLst>
                <a:ext uri="{FF2B5EF4-FFF2-40B4-BE49-F238E27FC236}">
                  <a16:creationId xmlns:a16="http://schemas.microsoft.com/office/drawing/2014/main" id="{15126514-61A5-385A-EB04-2D47573520CB}"/>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30" name="Straight Connector 329">
              <a:extLst>
                <a:ext uri="{FF2B5EF4-FFF2-40B4-BE49-F238E27FC236}">
                  <a16:creationId xmlns:a16="http://schemas.microsoft.com/office/drawing/2014/main" id="{A1D6A58B-A7AD-5415-0033-BA8FD67FC742}"/>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31" name="Straight Connector 330">
              <a:extLst>
                <a:ext uri="{FF2B5EF4-FFF2-40B4-BE49-F238E27FC236}">
                  <a16:creationId xmlns:a16="http://schemas.microsoft.com/office/drawing/2014/main" id="{E2179EA6-5028-785D-E40B-B89813AD99C8}"/>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62" name="Group 261">
            <a:extLst>
              <a:ext uri="{FF2B5EF4-FFF2-40B4-BE49-F238E27FC236}">
                <a16:creationId xmlns:a16="http://schemas.microsoft.com/office/drawing/2014/main" id="{8E0FF5D5-F580-7416-EC2F-3A1438DE3D94}"/>
              </a:ext>
            </a:extLst>
          </p:cNvPr>
          <p:cNvGrpSpPr/>
          <p:nvPr/>
        </p:nvGrpSpPr>
        <p:grpSpPr>
          <a:xfrm>
            <a:off x="7683744" y="2778518"/>
            <a:ext cx="82550" cy="144000"/>
            <a:chOff x="1427247" y="2925844"/>
            <a:chExt cx="82550" cy="85326"/>
          </a:xfrm>
        </p:grpSpPr>
        <p:cxnSp>
          <p:nvCxnSpPr>
            <p:cNvPr id="326" name="Straight Connector 325">
              <a:extLst>
                <a:ext uri="{FF2B5EF4-FFF2-40B4-BE49-F238E27FC236}">
                  <a16:creationId xmlns:a16="http://schemas.microsoft.com/office/drawing/2014/main" id="{B36110BF-8C9A-08DD-99BA-83B00F829E55}"/>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27" name="Straight Connector 326">
              <a:extLst>
                <a:ext uri="{FF2B5EF4-FFF2-40B4-BE49-F238E27FC236}">
                  <a16:creationId xmlns:a16="http://schemas.microsoft.com/office/drawing/2014/main" id="{56CBCBC2-B488-2011-3DD1-95572679BDD5}"/>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28" name="Straight Connector 327">
              <a:extLst>
                <a:ext uri="{FF2B5EF4-FFF2-40B4-BE49-F238E27FC236}">
                  <a16:creationId xmlns:a16="http://schemas.microsoft.com/office/drawing/2014/main" id="{CC85ED0C-6860-CF6B-D5CB-F3C0577DB048}"/>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63" name="Group 262">
            <a:extLst>
              <a:ext uri="{FF2B5EF4-FFF2-40B4-BE49-F238E27FC236}">
                <a16:creationId xmlns:a16="http://schemas.microsoft.com/office/drawing/2014/main" id="{BF5B3E02-EC88-ED5E-4B4D-7906EB52CDE0}"/>
              </a:ext>
            </a:extLst>
          </p:cNvPr>
          <p:cNvGrpSpPr/>
          <p:nvPr/>
        </p:nvGrpSpPr>
        <p:grpSpPr>
          <a:xfrm>
            <a:off x="7413955" y="2811468"/>
            <a:ext cx="82550" cy="126000"/>
            <a:chOff x="1427247" y="2925844"/>
            <a:chExt cx="82550" cy="85326"/>
          </a:xfrm>
        </p:grpSpPr>
        <p:cxnSp>
          <p:nvCxnSpPr>
            <p:cNvPr id="323" name="Straight Connector 322">
              <a:extLst>
                <a:ext uri="{FF2B5EF4-FFF2-40B4-BE49-F238E27FC236}">
                  <a16:creationId xmlns:a16="http://schemas.microsoft.com/office/drawing/2014/main" id="{6FBD665B-C41F-453B-67AD-FBA0DD598648}"/>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a:extLst>
                <a:ext uri="{FF2B5EF4-FFF2-40B4-BE49-F238E27FC236}">
                  <a16:creationId xmlns:a16="http://schemas.microsoft.com/office/drawing/2014/main" id="{712E81A1-ED78-4684-D5D3-DF3AC7C6A2CF}"/>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25" name="Straight Connector 324">
              <a:extLst>
                <a:ext uri="{FF2B5EF4-FFF2-40B4-BE49-F238E27FC236}">
                  <a16:creationId xmlns:a16="http://schemas.microsoft.com/office/drawing/2014/main" id="{10B9FE35-C9A1-9754-17FB-AEADECED2C78}"/>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264" name="Group 263">
            <a:extLst>
              <a:ext uri="{FF2B5EF4-FFF2-40B4-BE49-F238E27FC236}">
                <a16:creationId xmlns:a16="http://schemas.microsoft.com/office/drawing/2014/main" id="{C9266A14-AA90-0DF6-327F-6DE6A9F2767F}"/>
              </a:ext>
            </a:extLst>
          </p:cNvPr>
          <p:cNvGrpSpPr/>
          <p:nvPr/>
        </p:nvGrpSpPr>
        <p:grpSpPr>
          <a:xfrm>
            <a:off x="8739263" y="2647254"/>
            <a:ext cx="82550" cy="161808"/>
            <a:chOff x="1427247" y="2925844"/>
            <a:chExt cx="82550" cy="95878"/>
          </a:xfrm>
        </p:grpSpPr>
        <p:cxnSp>
          <p:nvCxnSpPr>
            <p:cNvPr id="320" name="Straight Connector 319">
              <a:extLst>
                <a:ext uri="{FF2B5EF4-FFF2-40B4-BE49-F238E27FC236}">
                  <a16:creationId xmlns:a16="http://schemas.microsoft.com/office/drawing/2014/main" id="{0D05B167-2EB1-A256-B6B2-246580FC42CE}"/>
                </a:ext>
              </a:extLst>
            </p:cNvPr>
            <p:cNvCxnSpPr>
              <a:cxnSpLocks/>
            </p:cNvCxnSpPr>
            <p:nvPr/>
          </p:nvCxnSpPr>
          <p:spPr>
            <a:xfrm>
              <a:off x="1427247" y="292584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id="{5FBD4854-5A0C-FCFB-D358-7F2A29A8A405}"/>
                </a:ext>
              </a:extLst>
            </p:cNvPr>
            <p:cNvCxnSpPr>
              <a:cxnSpLocks/>
            </p:cNvCxnSpPr>
            <p:nvPr/>
          </p:nvCxnSpPr>
          <p:spPr>
            <a:xfrm>
              <a:off x="1427247" y="301681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22" name="Straight Connector 321">
              <a:extLst>
                <a:ext uri="{FF2B5EF4-FFF2-40B4-BE49-F238E27FC236}">
                  <a16:creationId xmlns:a16="http://schemas.microsoft.com/office/drawing/2014/main" id="{78593485-34A1-C9B1-582F-940F18EC5B98}"/>
                </a:ext>
              </a:extLst>
            </p:cNvPr>
            <p:cNvCxnSpPr>
              <a:cxnSpLocks/>
            </p:cNvCxnSpPr>
            <p:nvPr/>
          </p:nvCxnSpPr>
          <p:spPr>
            <a:xfrm>
              <a:off x="1468522" y="2926714"/>
              <a:ext cx="0" cy="95008"/>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265" name="Group 264">
            <a:extLst>
              <a:ext uri="{FF2B5EF4-FFF2-40B4-BE49-F238E27FC236}">
                <a16:creationId xmlns:a16="http://schemas.microsoft.com/office/drawing/2014/main" id="{33506186-58E7-8F76-BD43-AE26C000A0BF}"/>
              </a:ext>
            </a:extLst>
          </p:cNvPr>
          <p:cNvGrpSpPr/>
          <p:nvPr/>
        </p:nvGrpSpPr>
        <p:grpSpPr>
          <a:xfrm>
            <a:off x="8564194" y="2815377"/>
            <a:ext cx="82550" cy="108000"/>
            <a:chOff x="1427247" y="2925844"/>
            <a:chExt cx="82550" cy="85326"/>
          </a:xfrm>
        </p:grpSpPr>
        <p:cxnSp>
          <p:nvCxnSpPr>
            <p:cNvPr id="317" name="Straight Connector 316">
              <a:extLst>
                <a:ext uri="{FF2B5EF4-FFF2-40B4-BE49-F238E27FC236}">
                  <a16:creationId xmlns:a16="http://schemas.microsoft.com/office/drawing/2014/main" id="{747DBF33-64CA-3346-AD4A-0331C0A09D04}"/>
                </a:ext>
              </a:extLst>
            </p:cNvPr>
            <p:cNvCxnSpPr>
              <a:cxnSpLocks/>
            </p:cNvCxnSpPr>
            <p:nvPr/>
          </p:nvCxnSpPr>
          <p:spPr>
            <a:xfrm>
              <a:off x="1427247" y="292584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18" name="Straight Connector 317">
              <a:extLst>
                <a:ext uri="{FF2B5EF4-FFF2-40B4-BE49-F238E27FC236}">
                  <a16:creationId xmlns:a16="http://schemas.microsoft.com/office/drawing/2014/main" id="{15895CDB-1D82-8B47-DD34-E37B952804DE}"/>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19" name="Straight Connector 318">
              <a:extLst>
                <a:ext uri="{FF2B5EF4-FFF2-40B4-BE49-F238E27FC236}">
                  <a16:creationId xmlns:a16="http://schemas.microsoft.com/office/drawing/2014/main" id="{0B8151C6-2FAD-9B03-90B3-B09E788B7544}"/>
                </a:ext>
              </a:extLst>
            </p:cNvPr>
            <p:cNvCxnSpPr>
              <a:cxnSpLocks/>
            </p:cNvCxnSpPr>
            <p:nvPr/>
          </p:nvCxnSpPr>
          <p:spPr>
            <a:xfrm rot="5400000">
              <a:off x="1427247" y="296799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269" name="Group 268">
            <a:extLst>
              <a:ext uri="{FF2B5EF4-FFF2-40B4-BE49-F238E27FC236}">
                <a16:creationId xmlns:a16="http://schemas.microsoft.com/office/drawing/2014/main" id="{BFFAA0DA-3E80-A212-65C1-0A40AEFAFF70}"/>
              </a:ext>
            </a:extLst>
          </p:cNvPr>
          <p:cNvGrpSpPr/>
          <p:nvPr/>
        </p:nvGrpSpPr>
        <p:grpSpPr>
          <a:xfrm>
            <a:off x="7673821" y="3046349"/>
            <a:ext cx="82550" cy="74381"/>
            <a:chOff x="1427247" y="2923022"/>
            <a:chExt cx="82550" cy="88148"/>
          </a:xfrm>
        </p:grpSpPr>
        <p:cxnSp>
          <p:nvCxnSpPr>
            <p:cNvPr id="305" name="Straight Connector 304">
              <a:extLst>
                <a:ext uri="{FF2B5EF4-FFF2-40B4-BE49-F238E27FC236}">
                  <a16:creationId xmlns:a16="http://schemas.microsoft.com/office/drawing/2014/main" id="{33404535-FE0F-C185-2E4F-6D98B3AF4B92}"/>
                </a:ext>
              </a:extLst>
            </p:cNvPr>
            <p:cNvCxnSpPr>
              <a:cxnSpLocks/>
            </p:cNvCxnSpPr>
            <p:nvPr/>
          </p:nvCxnSpPr>
          <p:spPr>
            <a:xfrm>
              <a:off x="1427247" y="2923022"/>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06" name="Straight Connector 305">
              <a:extLst>
                <a:ext uri="{FF2B5EF4-FFF2-40B4-BE49-F238E27FC236}">
                  <a16:creationId xmlns:a16="http://schemas.microsoft.com/office/drawing/2014/main" id="{917CAA46-9B7F-EBC3-27D6-53CF92D79793}"/>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a:extLst>
                <a:ext uri="{FF2B5EF4-FFF2-40B4-BE49-F238E27FC236}">
                  <a16:creationId xmlns:a16="http://schemas.microsoft.com/office/drawing/2014/main" id="{C846E001-3757-61E2-7567-5CD07C19FB7D}"/>
                </a:ext>
              </a:extLst>
            </p:cNvPr>
            <p:cNvCxnSpPr>
              <a:cxnSpLocks/>
            </p:cNvCxnSpPr>
            <p:nvPr/>
          </p:nvCxnSpPr>
          <p:spPr>
            <a:xfrm rot="5400000">
              <a:off x="1427247" y="296799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270" name="Group 269">
            <a:extLst>
              <a:ext uri="{FF2B5EF4-FFF2-40B4-BE49-F238E27FC236}">
                <a16:creationId xmlns:a16="http://schemas.microsoft.com/office/drawing/2014/main" id="{BB5BABBD-8BF7-608A-405A-24E6BB45E2AD}"/>
              </a:ext>
            </a:extLst>
          </p:cNvPr>
          <p:cNvGrpSpPr/>
          <p:nvPr/>
        </p:nvGrpSpPr>
        <p:grpSpPr>
          <a:xfrm>
            <a:off x="7414047" y="3064107"/>
            <a:ext cx="82550" cy="72000"/>
            <a:chOff x="1427247" y="2925844"/>
            <a:chExt cx="82550" cy="85326"/>
          </a:xfrm>
        </p:grpSpPr>
        <p:cxnSp>
          <p:nvCxnSpPr>
            <p:cNvPr id="302" name="Straight Connector 301">
              <a:extLst>
                <a:ext uri="{FF2B5EF4-FFF2-40B4-BE49-F238E27FC236}">
                  <a16:creationId xmlns:a16="http://schemas.microsoft.com/office/drawing/2014/main" id="{977DB211-7E2B-4956-A61D-2C4D014727FD}"/>
                </a:ext>
              </a:extLst>
            </p:cNvPr>
            <p:cNvCxnSpPr>
              <a:cxnSpLocks/>
            </p:cNvCxnSpPr>
            <p:nvPr/>
          </p:nvCxnSpPr>
          <p:spPr>
            <a:xfrm>
              <a:off x="1427247" y="2925844"/>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03" name="Straight Connector 302">
              <a:extLst>
                <a:ext uri="{FF2B5EF4-FFF2-40B4-BE49-F238E27FC236}">
                  <a16:creationId xmlns:a16="http://schemas.microsoft.com/office/drawing/2014/main" id="{0B94B0A0-C9C6-F48C-C859-8A58E2327714}"/>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04" name="Straight Connector 303">
              <a:extLst>
                <a:ext uri="{FF2B5EF4-FFF2-40B4-BE49-F238E27FC236}">
                  <a16:creationId xmlns:a16="http://schemas.microsoft.com/office/drawing/2014/main" id="{836D9ABB-C33D-DAD3-A77F-2EEF81A1AA3E}"/>
                </a:ext>
              </a:extLst>
            </p:cNvPr>
            <p:cNvCxnSpPr>
              <a:cxnSpLocks/>
            </p:cNvCxnSpPr>
            <p:nvPr/>
          </p:nvCxnSpPr>
          <p:spPr>
            <a:xfrm rot="5400000">
              <a:off x="1427247" y="296799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271" name="Rectangle 270">
            <a:extLst>
              <a:ext uri="{FF2B5EF4-FFF2-40B4-BE49-F238E27FC236}">
                <a16:creationId xmlns:a16="http://schemas.microsoft.com/office/drawing/2014/main" id="{7497F8AE-92E5-5BB7-B028-4239B6E77A69}"/>
              </a:ext>
            </a:extLst>
          </p:cNvPr>
          <p:cNvSpPr>
            <a:spLocks noChangeAspect="1"/>
          </p:cNvSpPr>
          <p:nvPr/>
        </p:nvSpPr>
        <p:spPr>
          <a:xfrm>
            <a:off x="8753538" y="3006554"/>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72" name="Rectangle 271">
            <a:extLst>
              <a:ext uri="{FF2B5EF4-FFF2-40B4-BE49-F238E27FC236}">
                <a16:creationId xmlns:a16="http://schemas.microsoft.com/office/drawing/2014/main" id="{E4AAA788-C8DD-1052-127C-FF9C714CEE65}"/>
              </a:ext>
            </a:extLst>
          </p:cNvPr>
          <p:cNvSpPr>
            <a:spLocks noChangeAspect="1"/>
          </p:cNvSpPr>
          <p:nvPr/>
        </p:nvSpPr>
        <p:spPr>
          <a:xfrm>
            <a:off x="8579899" y="3063921"/>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73" name="Rectangle 272">
            <a:extLst>
              <a:ext uri="{FF2B5EF4-FFF2-40B4-BE49-F238E27FC236}">
                <a16:creationId xmlns:a16="http://schemas.microsoft.com/office/drawing/2014/main" id="{DC18521C-CAE0-6E98-168E-4CD4E929172A}"/>
              </a:ext>
            </a:extLst>
          </p:cNvPr>
          <p:cNvSpPr>
            <a:spLocks noChangeAspect="1"/>
          </p:cNvSpPr>
          <p:nvPr/>
        </p:nvSpPr>
        <p:spPr>
          <a:xfrm>
            <a:off x="8373417" y="3089679"/>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74" name="Rectangle 273">
            <a:extLst>
              <a:ext uri="{FF2B5EF4-FFF2-40B4-BE49-F238E27FC236}">
                <a16:creationId xmlns:a16="http://schemas.microsoft.com/office/drawing/2014/main" id="{0CE98890-9BEF-F829-D6C9-7912DAA2A2DA}"/>
              </a:ext>
            </a:extLst>
          </p:cNvPr>
          <p:cNvSpPr>
            <a:spLocks noChangeAspect="1"/>
          </p:cNvSpPr>
          <p:nvPr/>
        </p:nvSpPr>
        <p:spPr>
          <a:xfrm>
            <a:off x="8175474" y="3091408"/>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75" name="Rectangle 274">
            <a:extLst>
              <a:ext uri="{FF2B5EF4-FFF2-40B4-BE49-F238E27FC236}">
                <a16:creationId xmlns:a16="http://schemas.microsoft.com/office/drawing/2014/main" id="{43A62ACD-929D-62AA-38A9-EB69BAD9A082}"/>
              </a:ext>
            </a:extLst>
          </p:cNvPr>
          <p:cNvSpPr>
            <a:spLocks noChangeAspect="1"/>
          </p:cNvSpPr>
          <p:nvPr/>
        </p:nvSpPr>
        <p:spPr>
          <a:xfrm>
            <a:off x="7905084" y="3077553"/>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77" name="Rectangle 276">
            <a:extLst>
              <a:ext uri="{FF2B5EF4-FFF2-40B4-BE49-F238E27FC236}">
                <a16:creationId xmlns:a16="http://schemas.microsoft.com/office/drawing/2014/main" id="{A8430AED-8A87-0DDE-6096-C654ED487A2E}"/>
              </a:ext>
            </a:extLst>
          </p:cNvPr>
          <p:cNvSpPr>
            <a:spLocks noChangeAspect="1"/>
          </p:cNvSpPr>
          <p:nvPr/>
        </p:nvSpPr>
        <p:spPr>
          <a:xfrm>
            <a:off x="7223755" y="3123879"/>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78" name="Rectangle 277">
            <a:extLst>
              <a:ext uri="{FF2B5EF4-FFF2-40B4-BE49-F238E27FC236}">
                <a16:creationId xmlns:a16="http://schemas.microsoft.com/office/drawing/2014/main" id="{5265683B-7852-DF43-3C76-FBA6EA3DC2BA}"/>
              </a:ext>
            </a:extLst>
          </p:cNvPr>
          <p:cNvSpPr>
            <a:spLocks noChangeAspect="1"/>
          </p:cNvSpPr>
          <p:nvPr/>
        </p:nvSpPr>
        <p:spPr>
          <a:xfrm rot="2700000">
            <a:off x="8753538" y="2704078"/>
            <a:ext cx="54000" cy="5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79" name="Rectangle 278">
            <a:extLst>
              <a:ext uri="{FF2B5EF4-FFF2-40B4-BE49-F238E27FC236}">
                <a16:creationId xmlns:a16="http://schemas.microsoft.com/office/drawing/2014/main" id="{47D3833B-2F81-5C29-E6B4-39556CC9AFA0}"/>
              </a:ext>
            </a:extLst>
          </p:cNvPr>
          <p:cNvSpPr>
            <a:spLocks noChangeAspect="1"/>
          </p:cNvSpPr>
          <p:nvPr/>
        </p:nvSpPr>
        <p:spPr>
          <a:xfrm rot="2700000">
            <a:off x="8579899" y="2841354"/>
            <a:ext cx="54000" cy="5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80" name="Rectangle 279">
            <a:extLst>
              <a:ext uri="{FF2B5EF4-FFF2-40B4-BE49-F238E27FC236}">
                <a16:creationId xmlns:a16="http://schemas.microsoft.com/office/drawing/2014/main" id="{5C0668BE-1768-A3C2-A90B-EC1E1388BF81}"/>
              </a:ext>
            </a:extLst>
          </p:cNvPr>
          <p:cNvSpPr>
            <a:spLocks noChangeAspect="1"/>
          </p:cNvSpPr>
          <p:nvPr/>
        </p:nvSpPr>
        <p:spPr>
          <a:xfrm rot="2700000">
            <a:off x="8373417" y="2960340"/>
            <a:ext cx="54000" cy="5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81" name="Rectangle 280">
            <a:extLst>
              <a:ext uri="{FF2B5EF4-FFF2-40B4-BE49-F238E27FC236}">
                <a16:creationId xmlns:a16="http://schemas.microsoft.com/office/drawing/2014/main" id="{8FA7CAF2-3D00-C4AF-30DC-5DBAB8C69C7C}"/>
              </a:ext>
            </a:extLst>
          </p:cNvPr>
          <p:cNvSpPr>
            <a:spLocks noChangeAspect="1"/>
          </p:cNvSpPr>
          <p:nvPr/>
        </p:nvSpPr>
        <p:spPr>
          <a:xfrm rot="2700000">
            <a:off x="8175474" y="2990612"/>
            <a:ext cx="54000" cy="5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82" name="Rectangle 281">
            <a:extLst>
              <a:ext uri="{FF2B5EF4-FFF2-40B4-BE49-F238E27FC236}">
                <a16:creationId xmlns:a16="http://schemas.microsoft.com/office/drawing/2014/main" id="{3B46FE47-427D-70FD-68B2-E57E60574F29}"/>
              </a:ext>
            </a:extLst>
          </p:cNvPr>
          <p:cNvSpPr>
            <a:spLocks noChangeAspect="1"/>
          </p:cNvSpPr>
          <p:nvPr/>
        </p:nvSpPr>
        <p:spPr>
          <a:xfrm rot="2700000">
            <a:off x="7693103" y="3062679"/>
            <a:ext cx="54000" cy="5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83" name="Rectangle 282">
            <a:extLst>
              <a:ext uri="{FF2B5EF4-FFF2-40B4-BE49-F238E27FC236}">
                <a16:creationId xmlns:a16="http://schemas.microsoft.com/office/drawing/2014/main" id="{2B4488DD-1CA9-EECF-155C-52659B1099FB}"/>
              </a:ext>
            </a:extLst>
          </p:cNvPr>
          <p:cNvSpPr>
            <a:spLocks noChangeAspect="1"/>
          </p:cNvSpPr>
          <p:nvPr/>
        </p:nvSpPr>
        <p:spPr>
          <a:xfrm rot="2700000">
            <a:off x="7432247" y="3071654"/>
            <a:ext cx="54000" cy="5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284" name="Group 283">
            <a:extLst>
              <a:ext uri="{FF2B5EF4-FFF2-40B4-BE49-F238E27FC236}">
                <a16:creationId xmlns:a16="http://schemas.microsoft.com/office/drawing/2014/main" id="{A7536A89-88E2-F9F3-2D23-838CA55D4D20}"/>
              </a:ext>
            </a:extLst>
          </p:cNvPr>
          <p:cNvGrpSpPr/>
          <p:nvPr/>
        </p:nvGrpSpPr>
        <p:grpSpPr>
          <a:xfrm>
            <a:off x="8741608" y="2994024"/>
            <a:ext cx="82550" cy="81684"/>
            <a:chOff x="1427247" y="2925844"/>
            <a:chExt cx="82550" cy="64535"/>
          </a:xfrm>
        </p:grpSpPr>
        <p:cxnSp>
          <p:nvCxnSpPr>
            <p:cNvPr id="299" name="Straight Connector 298">
              <a:extLst>
                <a:ext uri="{FF2B5EF4-FFF2-40B4-BE49-F238E27FC236}">
                  <a16:creationId xmlns:a16="http://schemas.microsoft.com/office/drawing/2014/main" id="{64EA62A8-423D-5A6D-123E-4D16EEE7F203}"/>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00" name="Straight Connector 299">
              <a:extLst>
                <a:ext uri="{FF2B5EF4-FFF2-40B4-BE49-F238E27FC236}">
                  <a16:creationId xmlns:a16="http://schemas.microsoft.com/office/drawing/2014/main" id="{F90B0612-3701-53B2-3125-7864DF271123}"/>
                </a:ext>
              </a:extLst>
            </p:cNvPr>
            <p:cNvCxnSpPr>
              <a:cxnSpLocks/>
            </p:cNvCxnSpPr>
            <p:nvPr/>
          </p:nvCxnSpPr>
          <p:spPr>
            <a:xfrm>
              <a:off x="1427247" y="2987505"/>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01" name="Straight Connector 300">
              <a:extLst>
                <a:ext uri="{FF2B5EF4-FFF2-40B4-BE49-F238E27FC236}">
                  <a16:creationId xmlns:a16="http://schemas.microsoft.com/office/drawing/2014/main" id="{FB0F35FF-68E3-D5A5-1683-66C68C2317D1}"/>
                </a:ext>
              </a:extLst>
            </p:cNvPr>
            <p:cNvCxnSpPr>
              <a:cxnSpLocks/>
            </p:cNvCxnSpPr>
            <p:nvPr/>
          </p:nvCxnSpPr>
          <p:spPr>
            <a:xfrm>
              <a:off x="1468523" y="2926715"/>
              <a:ext cx="0" cy="63664"/>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85" name="Isosceles Triangle 284">
            <a:extLst>
              <a:ext uri="{FF2B5EF4-FFF2-40B4-BE49-F238E27FC236}">
                <a16:creationId xmlns:a16="http://schemas.microsoft.com/office/drawing/2014/main" id="{08F50AF9-5A4F-D6BB-52C7-1C2D2F30C1A5}"/>
              </a:ext>
            </a:extLst>
          </p:cNvPr>
          <p:cNvSpPr>
            <a:spLocks noChangeAspect="1"/>
          </p:cNvSpPr>
          <p:nvPr/>
        </p:nvSpPr>
        <p:spPr>
          <a:xfrm>
            <a:off x="8738778" y="3207593"/>
            <a:ext cx="83520" cy="72000"/>
          </a:xfrm>
          <a:prstGeom prs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86" name="Isosceles Triangle 285">
            <a:extLst>
              <a:ext uri="{FF2B5EF4-FFF2-40B4-BE49-F238E27FC236}">
                <a16:creationId xmlns:a16="http://schemas.microsoft.com/office/drawing/2014/main" id="{73186541-7156-EA60-5069-371D47EBA4B1}"/>
              </a:ext>
            </a:extLst>
          </p:cNvPr>
          <p:cNvSpPr>
            <a:spLocks noChangeAspect="1"/>
          </p:cNvSpPr>
          <p:nvPr/>
        </p:nvSpPr>
        <p:spPr>
          <a:xfrm>
            <a:off x="8565139" y="3217669"/>
            <a:ext cx="83520" cy="72000"/>
          </a:xfrm>
          <a:prstGeom prs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87" name="Isosceles Triangle 286">
            <a:extLst>
              <a:ext uri="{FF2B5EF4-FFF2-40B4-BE49-F238E27FC236}">
                <a16:creationId xmlns:a16="http://schemas.microsoft.com/office/drawing/2014/main" id="{09FB0E39-AB1B-EB3A-C4FF-DB231A32AC1B}"/>
              </a:ext>
            </a:extLst>
          </p:cNvPr>
          <p:cNvSpPr>
            <a:spLocks noChangeAspect="1"/>
          </p:cNvSpPr>
          <p:nvPr/>
        </p:nvSpPr>
        <p:spPr>
          <a:xfrm>
            <a:off x="8358657" y="3197581"/>
            <a:ext cx="83520" cy="72000"/>
          </a:xfrm>
          <a:prstGeom prs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88" name="Isosceles Triangle 287">
            <a:extLst>
              <a:ext uri="{FF2B5EF4-FFF2-40B4-BE49-F238E27FC236}">
                <a16:creationId xmlns:a16="http://schemas.microsoft.com/office/drawing/2014/main" id="{5682D3F2-C28A-1BAE-8F3C-05ED88EF1E97}"/>
              </a:ext>
            </a:extLst>
          </p:cNvPr>
          <p:cNvSpPr>
            <a:spLocks noChangeAspect="1"/>
          </p:cNvSpPr>
          <p:nvPr/>
        </p:nvSpPr>
        <p:spPr>
          <a:xfrm>
            <a:off x="8160714" y="3231471"/>
            <a:ext cx="83520" cy="72000"/>
          </a:xfrm>
          <a:prstGeom prs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89" name="Isosceles Triangle 288">
            <a:extLst>
              <a:ext uri="{FF2B5EF4-FFF2-40B4-BE49-F238E27FC236}">
                <a16:creationId xmlns:a16="http://schemas.microsoft.com/office/drawing/2014/main" id="{174BB7F6-B572-5889-9CA4-DD03EE404610}"/>
              </a:ext>
            </a:extLst>
          </p:cNvPr>
          <p:cNvSpPr>
            <a:spLocks noChangeAspect="1"/>
          </p:cNvSpPr>
          <p:nvPr/>
        </p:nvSpPr>
        <p:spPr>
          <a:xfrm>
            <a:off x="7890324" y="3219322"/>
            <a:ext cx="83520" cy="72000"/>
          </a:xfrm>
          <a:prstGeom prs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90" name="Isosceles Triangle 289">
            <a:extLst>
              <a:ext uri="{FF2B5EF4-FFF2-40B4-BE49-F238E27FC236}">
                <a16:creationId xmlns:a16="http://schemas.microsoft.com/office/drawing/2014/main" id="{455EC09D-5067-CADF-280E-4F992A923A55}"/>
              </a:ext>
            </a:extLst>
          </p:cNvPr>
          <p:cNvSpPr>
            <a:spLocks noChangeAspect="1"/>
          </p:cNvSpPr>
          <p:nvPr/>
        </p:nvSpPr>
        <p:spPr>
          <a:xfrm>
            <a:off x="7682807" y="3203998"/>
            <a:ext cx="83520" cy="72000"/>
          </a:xfrm>
          <a:prstGeom prs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91" name="Isosceles Triangle 290">
            <a:extLst>
              <a:ext uri="{FF2B5EF4-FFF2-40B4-BE49-F238E27FC236}">
                <a16:creationId xmlns:a16="http://schemas.microsoft.com/office/drawing/2014/main" id="{A8E9D750-5257-16B1-9BC4-41C433A35447}"/>
              </a:ext>
            </a:extLst>
          </p:cNvPr>
          <p:cNvSpPr>
            <a:spLocks noChangeAspect="1"/>
          </p:cNvSpPr>
          <p:nvPr/>
        </p:nvSpPr>
        <p:spPr>
          <a:xfrm>
            <a:off x="7411155" y="3185499"/>
            <a:ext cx="83520" cy="72000"/>
          </a:xfrm>
          <a:prstGeom prs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92" name="Isosceles Triangle 291">
            <a:extLst>
              <a:ext uri="{FF2B5EF4-FFF2-40B4-BE49-F238E27FC236}">
                <a16:creationId xmlns:a16="http://schemas.microsoft.com/office/drawing/2014/main" id="{1C8481E6-F34C-9F82-A760-30A0DE608956}"/>
              </a:ext>
            </a:extLst>
          </p:cNvPr>
          <p:cNvSpPr>
            <a:spLocks noChangeAspect="1"/>
          </p:cNvSpPr>
          <p:nvPr/>
        </p:nvSpPr>
        <p:spPr>
          <a:xfrm>
            <a:off x="7208995" y="3189225"/>
            <a:ext cx="83520" cy="72000"/>
          </a:xfrm>
          <a:prstGeom prst="triangle">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93" name="Rectangle 292">
            <a:extLst>
              <a:ext uri="{FF2B5EF4-FFF2-40B4-BE49-F238E27FC236}">
                <a16:creationId xmlns:a16="http://schemas.microsoft.com/office/drawing/2014/main" id="{E1761689-4927-5A42-FAD8-35D4804038EC}"/>
              </a:ext>
            </a:extLst>
          </p:cNvPr>
          <p:cNvSpPr>
            <a:spLocks noChangeAspect="1"/>
          </p:cNvSpPr>
          <p:nvPr/>
        </p:nvSpPr>
        <p:spPr>
          <a:xfrm rot="2700000">
            <a:off x="7901859" y="2966456"/>
            <a:ext cx="54000" cy="5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295" name="TextBox 294">
            <a:extLst>
              <a:ext uri="{FF2B5EF4-FFF2-40B4-BE49-F238E27FC236}">
                <a16:creationId xmlns:a16="http://schemas.microsoft.com/office/drawing/2014/main" id="{4C68200D-0F59-B373-7283-486D9155E566}"/>
              </a:ext>
            </a:extLst>
          </p:cNvPr>
          <p:cNvSpPr txBox="1"/>
          <p:nvPr/>
        </p:nvSpPr>
        <p:spPr>
          <a:xfrm>
            <a:off x="8830372" y="2629460"/>
            <a:ext cx="54502" cy="169277"/>
          </a:xfrm>
          <a:prstGeom prst="rect">
            <a:avLst/>
          </a:prstGeom>
          <a:noFill/>
        </p:spPr>
        <p:txBody>
          <a:bodyPr wrap="none" lIns="0" tIns="0" rIns="0" bIns="0" rtlCol="0" anchor="ctr" anchorCtr="0">
            <a:spAutoFit/>
          </a:bodyPr>
          <a:lstStyle/>
          <a:p>
            <a:pPr rtl="0"/>
            <a:r>
              <a:rPr lang="ja-jp" sz="1100">
                <a:solidFill>
                  <a:schemeClr val="tx1"/>
                </a:solidFill>
              </a:rPr>
              <a:t>*</a:t>
            </a:r>
          </a:p>
        </p:txBody>
      </p:sp>
      <p:sp>
        <p:nvSpPr>
          <p:cNvPr id="296" name="TextBox 295">
            <a:extLst>
              <a:ext uri="{FF2B5EF4-FFF2-40B4-BE49-F238E27FC236}">
                <a16:creationId xmlns:a16="http://schemas.microsoft.com/office/drawing/2014/main" id="{825221DA-EE11-E31D-B064-D89D79EB23C4}"/>
              </a:ext>
            </a:extLst>
          </p:cNvPr>
          <p:cNvSpPr txBox="1"/>
          <p:nvPr/>
        </p:nvSpPr>
        <p:spPr>
          <a:xfrm>
            <a:off x="8840597" y="2948372"/>
            <a:ext cx="54502" cy="169277"/>
          </a:xfrm>
          <a:prstGeom prst="rect">
            <a:avLst/>
          </a:prstGeom>
          <a:noFill/>
        </p:spPr>
        <p:txBody>
          <a:bodyPr wrap="none" lIns="0" tIns="0" rIns="0" bIns="0" rtlCol="0" anchor="ctr" anchorCtr="0">
            <a:spAutoFit/>
          </a:bodyPr>
          <a:lstStyle/>
          <a:p>
            <a:pPr rtl="0"/>
            <a:r>
              <a:rPr lang="ja-jp" sz="1100">
                <a:solidFill>
                  <a:schemeClr val="tx1"/>
                </a:solidFill>
              </a:rPr>
              <a:t>*</a:t>
            </a:r>
          </a:p>
        </p:txBody>
      </p:sp>
      <p:sp>
        <p:nvSpPr>
          <p:cNvPr id="297" name="TextBox 296">
            <a:extLst>
              <a:ext uri="{FF2B5EF4-FFF2-40B4-BE49-F238E27FC236}">
                <a16:creationId xmlns:a16="http://schemas.microsoft.com/office/drawing/2014/main" id="{8D31878F-243A-3138-8ECA-E0A79D32FCC6}"/>
              </a:ext>
            </a:extLst>
          </p:cNvPr>
          <p:cNvSpPr txBox="1"/>
          <p:nvPr/>
        </p:nvSpPr>
        <p:spPr>
          <a:xfrm>
            <a:off x="8830896" y="3152994"/>
            <a:ext cx="160300" cy="169277"/>
          </a:xfrm>
          <a:prstGeom prst="rect">
            <a:avLst/>
          </a:prstGeom>
          <a:noFill/>
        </p:spPr>
        <p:txBody>
          <a:bodyPr wrap="square" lIns="0" tIns="0" rIns="0" bIns="0" rtlCol="0" anchor="ctr" anchorCtr="0">
            <a:spAutoFit/>
          </a:bodyPr>
          <a:lstStyle/>
          <a:p>
            <a:pPr rtl="0"/>
            <a:r>
              <a:rPr lang="ja-jp" sz="1100">
                <a:solidFill>
                  <a:schemeClr val="tx1"/>
                </a:solidFill>
              </a:rPr>
              <a:t>*</a:t>
            </a:r>
            <a:r>
              <a:rPr lang="ja-jp" sz="1100" baseline="30000">
                <a:solidFill>
                  <a:schemeClr val="tx1"/>
                </a:solidFill>
              </a:rPr>
              <a:t>##</a:t>
            </a:r>
          </a:p>
        </p:txBody>
      </p:sp>
      <p:sp>
        <p:nvSpPr>
          <p:cNvPr id="366" name="Rectangle 365">
            <a:extLst>
              <a:ext uri="{FF2B5EF4-FFF2-40B4-BE49-F238E27FC236}">
                <a16:creationId xmlns:a16="http://schemas.microsoft.com/office/drawing/2014/main" id="{20A71B34-D287-43EF-A797-68D3E8B0F2B4}"/>
              </a:ext>
            </a:extLst>
          </p:cNvPr>
          <p:cNvSpPr/>
          <p:nvPr/>
        </p:nvSpPr>
        <p:spPr>
          <a:xfrm rot="10800000">
            <a:off x="10618594" y="3507721"/>
            <a:ext cx="54000" cy="360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67" name="Rectangle 366">
            <a:extLst>
              <a:ext uri="{FF2B5EF4-FFF2-40B4-BE49-F238E27FC236}">
                <a16:creationId xmlns:a16="http://schemas.microsoft.com/office/drawing/2014/main" id="{3C7DC98D-F2FC-CE2D-C120-8E2D260A4018}"/>
              </a:ext>
            </a:extLst>
          </p:cNvPr>
          <p:cNvSpPr/>
          <p:nvPr/>
        </p:nvSpPr>
        <p:spPr>
          <a:xfrm rot="10800000">
            <a:off x="10675744" y="3550921"/>
            <a:ext cx="54000" cy="3168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68" name="Rectangle 367">
            <a:extLst>
              <a:ext uri="{FF2B5EF4-FFF2-40B4-BE49-F238E27FC236}">
                <a16:creationId xmlns:a16="http://schemas.microsoft.com/office/drawing/2014/main" id="{52812862-6CAE-E171-7E98-7883795D073F}"/>
              </a:ext>
            </a:extLst>
          </p:cNvPr>
          <p:cNvSpPr/>
          <p:nvPr/>
        </p:nvSpPr>
        <p:spPr>
          <a:xfrm rot="10800000">
            <a:off x="10732894" y="3550921"/>
            <a:ext cx="54000" cy="3168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69" name="Rectangle 368">
            <a:extLst>
              <a:ext uri="{FF2B5EF4-FFF2-40B4-BE49-F238E27FC236}">
                <a16:creationId xmlns:a16="http://schemas.microsoft.com/office/drawing/2014/main" id="{5DD92C47-7CB0-3CEB-0F5B-C73538DB1310}"/>
              </a:ext>
            </a:extLst>
          </p:cNvPr>
          <p:cNvSpPr/>
          <p:nvPr/>
        </p:nvSpPr>
        <p:spPr>
          <a:xfrm rot="10800000">
            <a:off x="10790044" y="3579721"/>
            <a:ext cx="54000" cy="288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70" name="Rectangle 369">
            <a:extLst>
              <a:ext uri="{FF2B5EF4-FFF2-40B4-BE49-F238E27FC236}">
                <a16:creationId xmlns:a16="http://schemas.microsoft.com/office/drawing/2014/main" id="{AA8F9AC2-8BC4-FA54-DC28-A071B633146F}"/>
              </a:ext>
            </a:extLst>
          </p:cNvPr>
          <p:cNvSpPr/>
          <p:nvPr/>
        </p:nvSpPr>
        <p:spPr>
          <a:xfrm rot="10800000">
            <a:off x="11341906" y="3615721"/>
            <a:ext cx="54000" cy="252000"/>
          </a:xfrm>
          <a:prstGeom prst="rect">
            <a:avLst/>
          </a:prstGeom>
          <a:solidFill>
            <a:srgbClr val="363636"/>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71" name="Rectangle 370">
            <a:extLst>
              <a:ext uri="{FF2B5EF4-FFF2-40B4-BE49-F238E27FC236}">
                <a16:creationId xmlns:a16="http://schemas.microsoft.com/office/drawing/2014/main" id="{5E013839-3FE7-7E00-6BE2-8EEE99D5CA9B}"/>
              </a:ext>
            </a:extLst>
          </p:cNvPr>
          <p:cNvSpPr/>
          <p:nvPr/>
        </p:nvSpPr>
        <p:spPr>
          <a:xfrm>
            <a:off x="11525790" y="3868111"/>
            <a:ext cx="54000" cy="216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72" name="Rectangle 371">
            <a:extLst>
              <a:ext uri="{FF2B5EF4-FFF2-40B4-BE49-F238E27FC236}">
                <a16:creationId xmlns:a16="http://schemas.microsoft.com/office/drawing/2014/main" id="{32457A5E-7F02-2A72-8801-3DE6F3752E6E}"/>
              </a:ext>
            </a:extLst>
          </p:cNvPr>
          <p:cNvSpPr/>
          <p:nvPr/>
        </p:nvSpPr>
        <p:spPr>
          <a:xfrm>
            <a:off x="11592465" y="3868111"/>
            <a:ext cx="54000" cy="252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73" name="Rectangle 372">
            <a:extLst>
              <a:ext uri="{FF2B5EF4-FFF2-40B4-BE49-F238E27FC236}">
                <a16:creationId xmlns:a16="http://schemas.microsoft.com/office/drawing/2014/main" id="{CF66C273-93D3-CBF1-1B70-C490AD39F84F}"/>
              </a:ext>
            </a:extLst>
          </p:cNvPr>
          <p:cNvSpPr/>
          <p:nvPr/>
        </p:nvSpPr>
        <p:spPr>
          <a:xfrm>
            <a:off x="11659140" y="3868111"/>
            <a:ext cx="54000" cy="270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74" name="Rectangle 373">
            <a:extLst>
              <a:ext uri="{FF2B5EF4-FFF2-40B4-BE49-F238E27FC236}">
                <a16:creationId xmlns:a16="http://schemas.microsoft.com/office/drawing/2014/main" id="{AF07DE4B-FD2F-45E6-4747-5E3BCDE88423}"/>
              </a:ext>
            </a:extLst>
          </p:cNvPr>
          <p:cNvSpPr/>
          <p:nvPr/>
        </p:nvSpPr>
        <p:spPr>
          <a:xfrm>
            <a:off x="11725815" y="3868111"/>
            <a:ext cx="54000" cy="288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75" name="Rectangle 374">
            <a:extLst>
              <a:ext uri="{FF2B5EF4-FFF2-40B4-BE49-F238E27FC236}">
                <a16:creationId xmlns:a16="http://schemas.microsoft.com/office/drawing/2014/main" id="{189EF47A-B308-D045-EBAB-009C93095EF1}"/>
              </a:ext>
            </a:extLst>
          </p:cNvPr>
          <p:cNvSpPr/>
          <p:nvPr/>
        </p:nvSpPr>
        <p:spPr>
          <a:xfrm>
            <a:off x="11792490" y="3868111"/>
            <a:ext cx="54000" cy="396000"/>
          </a:xfrm>
          <a:prstGeom prst="rect">
            <a:avLst/>
          </a:prstGeom>
          <a:solidFill>
            <a:srgbClr val="00A1DE"/>
          </a:solidFill>
          <a:ln w="63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379" name="TextBox 378">
            <a:extLst>
              <a:ext uri="{FF2B5EF4-FFF2-40B4-BE49-F238E27FC236}">
                <a16:creationId xmlns:a16="http://schemas.microsoft.com/office/drawing/2014/main" id="{8D47F5CE-A72E-2003-5472-AECBAC00B507}"/>
              </a:ext>
            </a:extLst>
          </p:cNvPr>
          <p:cNvSpPr txBox="1"/>
          <p:nvPr/>
        </p:nvSpPr>
        <p:spPr>
          <a:xfrm>
            <a:off x="4410864" y="2119519"/>
            <a:ext cx="1540806" cy="215444"/>
          </a:xfrm>
          <a:prstGeom prst="rect">
            <a:avLst/>
          </a:prstGeom>
          <a:solidFill>
            <a:schemeClr val="tx2"/>
          </a:solidFill>
        </p:spPr>
        <p:txBody>
          <a:bodyPr wrap="none" rtlCol="0">
            <a:spAutoFit/>
          </a:bodyPr>
          <a:lstStyle/>
          <a:p>
            <a:pPr rtl="0"/>
            <a:r>
              <a:rPr lang="ja-jp" sz="800">
                <a:solidFill>
                  <a:schemeClr val="tx1"/>
                </a:solidFill>
                <a:latin typeface="+mn-lt"/>
              </a:rPr>
              <a:t>デルタT/C≤10％または回帰</a:t>
            </a:r>
          </a:p>
        </p:txBody>
      </p:sp>
      <p:sp>
        <p:nvSpPr>
          <p:cNvPr id="380" name="Rectangle 379">
            <a:extLst>
              <a:ext uri="{FF2B5EF4-FFF2-40B4-BE49-F238E27FC236}">
                <a16:creationId xmlns:a16="http://schemas.microsoft.com/office/drawing/2014/main" id="{C82433E9-9B91-88AE-00E9-D1A56DC9055C}"/>
              </a:ext>
            </a:extLst>
          </p:cNvPr>
          <p:cNvSpPr/>
          <p:nvPr/>
        </p:nvSpPr>
        <p:spPr>
          <a:xfrm>
            <a:off x="4334937" y="2167992"/>
            <a:ext cx="108000" cy="10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81" name="TextBox 380">
            <a:extLst>
              <a:ext uri="{FF2B5EF4-FFF2-40B4-BE49-F238E27FC236}">
                <a16:creationId xmlns:a16="http://schemas.microsoft.com/office/drawing/2014/main" id="{316C316B-5CF1-50D4-835D-096E577951A4}"/>
              </a:ext>
            </a:extLst>
          </p:cNvPr>
          <p:cNvSpPr txBox="1"/>
          <p:nvPr/>
        </p:nvSpPr>
        <p:spPr>
          <a:xfrm>
            <a:off x="10253333" y="2076839"/>
            <a:ext cx="1540806" cy="215444"/>
          </a:xfrm>
          <a:prstGeom prst="rect">
            <a:avLst/>
          </a:prstGeom>
          <a:solidFill>
            <a:schemeClr val="tx2"/>
          </a:solidFill>
        </p:spPr>
        <p:txBody>
          <a:bodyPr wrap="none" rtlCol="0">
            <a:spAutoFit/>
          </a:bodyPr>
          <a:lstStyle/>
          <a:p>
            <a:pPr rtl="0"/>
            <a:r>
              <a:rPr lang="ja-jp" sz="800">
                <a:solidFill>
                  <a:schemeClr val="tx1"/>
                </a:solidFill>
                <a:latin typeface="+mn-lt"/>
              </a:rPr>
              <a:t>デルタT/C≤10％または回帰</a:t>
            </a:r>
          </a:p>
        </p:txBody>
      </p:sp>
      <p:sp>
        <p:nvSpPr>
          <p:cNvPr id="382" name="Rectangle 381">
            <a:extLst>
              <a:ext uri="{FF2B5EF4-FFF2-40B4-BE49-F238E27FC236}">
                <a16:creationId xmlns:a16="http://schemas.microsoft.com/office/drawing/2014/main" id="{87B3AF98-8245-A4DC-0F50-699501527E2A}"/>
              </a:ext>
            </a:extLst>
          </p:cNvPr>
          <p:cNvSpPr/>
          <p:nvPr/>
        </p:nvSpPr>
        <p:spPr>
          <a:xfrm>
            <a:off x="10177406" y="2125312"/>
            <a:ext cx="108000" cy="108000"/>
          </a:xfrm>
          <a:prstGeom prst="rect">
            <a:avLst/>
          </a:prstGeom>
          <a:solidFill>
            <a:srgbClr val="00A1D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228" name="Straight Connector 227">
            <a:extLst>
              <a:ext uri="{FF2B5EF4-FFF2-40B4-BE49-F238E27FC236}">
                <a16:creationId xmlns:a16="http://schemas.microsoft.com/office/drawing/2014/main" id="{93BFB70B-9C2A-2633-DF67-5CC0B10D49BD}"/>
              </a:ext>
            </a:extLst>
          </p:cNvPr>
          <p:cNvCxnSpPr>
            <a:cxnSpLocks/>
          </p:cNvCxnSpPr>
          <p:nvPr/>
        </p:nvCxnSpPr>
        <p:spPr>
          <a:xfrm flipV="1">
            <a:off x="9866723" y="3865806"/>
            <a:ext cx="2088000" cy="9024"/>
          </a:xfrm>
          <a:prstGeom prst="line">
            <a:avLst/>
          </a:prstGeom>
          <a:ln w="15875">
            <a:solidFill>
              <a:srgbClr val="363636"/>
            </a:solidFill>
          </a:ln>
        </p:spPr>
        <p:style>
          <a:lnRef idx="1">
            <a:schemeClr val="accent1"/>
          </a:lnRef>
          <a:fillRef idx="0">
            <a:schemeClr val="accent1"/>
          </a:fillRef>
          <a:effectRef idx="0">
            <a:schemeClr val="accent1"/>
          </a:effectRef>
          <a:fontRef idx="minor">
            <a:schemeClr val="tx1"/>
          </a:fontRef>
        </p:style>
      </p:cxnSp>
      <p:sp>
        <p:nvSpPr>
          <p:cNvPr id="15" name="Freeform 21">
            <a:extLst>
              <a:ext uri="{FF2B5EF4-FFF2-40B4-BE49-F238E27FC236}">
                <a16:creationId xmlns:a16="http://schemas.microsoft.com/office/drawing/2014/main" id="{2A69DD32-F7B6-7590-0158-384029307F9E}"/>
              </a:ext>
            </a:extLst>
          </p:cNvPr>
          <p:cNvSpPr>
            <a:spLocks/>
          </p:cNvSpPr>
          <p:nvPr/>
        </p:nvSpPr>
        <p:spPr bwMode="auto">
          <a:xfrm>
            <a:off x="750470" y="2014539"/>
            <a:ext cx="2029802" cy="1297068"/>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5875"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16" name="Group 15">
            <a:extLst>
              <a:ext uri="{FF2B5EF4-FFF2-40B4-BE49-F238E27FC236}">
                <a16:creationId xmlns:a16="http://schemas.microsoft.com/office/drawing/2014/main" id="{12395548-8D31-C170-E394-CCEDAA8B1789}"/>
              </a:ext>
            </a:extLst>
          </p:cNvPr>
          <p:cNvGrpSpPr/>
          <p:nvPr/>
        </p:nvGrpSpPr>
        <p:grpSpPr>
          <a:xfrm>
            <a:off x="668515" y="3314662"/>
            <a:ext cx="2088000" cy="220637"/>
            <a:chOff x="1534178" y="4356522"/>
            <a:chExt cx="1661813" cy="220637"/>
          </a:xfrm>
        </p:grpSpPr>
        <p:sp>
          <p:nvSpPr>
            <p:cNvPr id="17" name="Line 21">
              <a:extLst>
                <a:ext uri="{FF2B5EF4-FFF2-40B4-BE49-F238E27FC236}">
                  <a16:creationId xmlns:a16="http://schemas.microsoft.com/office/drawing/2014/main" id="{BEB3A5B1-6515-E320-B000-984B4936BD75}"/>
                </a:ext>
              </a:extLst>
            </p:cNvPr>
            <p:cNvSpPr>
              <a:spLocks noChangeShapeType="1"/>
            </p:cNvSpPr>
            <p:nvPr/>
          </p:nvSpPr>
          <p:spPr bwMode="auto">
            <a:xfrm>
              <a:off x="3105043" y="4356522"/>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D723AB17-6A27-F17D-70EC-B30B633C93EE}"/>
                </a:ext>
              </a:extLst>
            </p:cNvPr>
            <p:cNvSpPr txBox="1"/>
            <p:nvPr/>
          </p:nvSpPr>
          <p:spPr>
            <a:xfrm>
              <a:off x="3007872" y="4381345"/>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28</a:t>
              </a:r>
            </a:p>
          </p:txBody>
        </p:sp>
        <p:sp>
          <p:nvSpPr>
            <p:cNvPr id="19" name="Line 21">
              <a:extLst>
                <a:ext uri="{FF2B5EF4-FFF2-40B4-BE49-F238E27FC236}">
                  <a16:creationId xmlns:a16="http://schemas.microsoft.com/office/drawing/2014/main" id="{F238FE69-623B-911E-0B1A-C9FE898C4BD5}"/>
                </a:ext>
              </a:extLst>
            </p:cNvPr>
            <p:cNvSpPr>
              <a:spLocks noChangeShapeType="1"/>
            </p:cNvSpPr>
            <p:nvPr/>
          </p:nvSpPr>
          <p:spPr bwMode="auto">
            <a:xfrm>
              <a:off x="2729406" y="4356522"/>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F2D397DA-6F22-B618-8EE6-01D2E66D2930}"/>
                </a:ext>
              </a:extLst>
            </p:cNvPr>
            <p:cNvSpPr txBox="1"/>
            <p:nvPr/>
          </p:nvSpPr>
          <p:spPr>
            <a:xfrm>
              <a:off x="2632235" y="4381345"/>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21</a:t>
              </a:r>
            </a:p>
          </p:txBody>
        </p:sp>
        <p:sp>
          <p:nvSpPr>
            <p:cNvPr id="21" name="Line 21">
              <a:extLst>
                <a:ext uri="{FF2B5EF4-FFF2-40B4-BE49-F238E27FC236}">
                  <a16:creationId xmlns:a16="http://schemas.microsoft.com/office/drawing/2014/main" id="{72AFA065-CCC0-0476-29E2-50A24617ACAC}"/>
                </a:ext>
              </a:extLst>
            </p:cNvPr>
            <p:cNvSpPr>
              <a:spLocks noChangeShapeType="1"/>
            </p:cNvSpPr>
            <p:nvPr/>
          </p:nvSpPr>
          <p:spPr bwMode="auto">
            <a:xfrm>
              <a:off x="2353769" y="4356522"/>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F8A5BEF1-8F8C-12A3-5DEC-E598EFD98946}"/>
                </a:ext>
              </a:extLst>
            </p:cNvPr>
            <p:cNvSpPr txBox="1"/>
            <p:nvPr/>
          </p:nvSpPr>
          <p:spPr>
            <a:xfrm>
              <a:off x="2256598" y="4381345"/>
              <a:ext cx="188119"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14</a:t>
              </a:r>
            </a:p>
          </p:txBody>
        </p:sp>
        <p:sp>
          <p:nvSpPr>
            <p:cNvPr id="24" name="Line 21">
              <a:extLst>
                <a:ext uri="{FF2B5EF4-FFF2-40B4-BE49-F238E27FC236}">
                  <a16:creationId xmlns:a16="http://schemas.microsoft.com/office/drawing/2014/main" id="{77CCA02E-CAB6-42AF-649F-AC05EB7E7C2A}"/>
                </a:ext>
              </a:extLst>
            </p:cNvPr>
            <p:cNvSpPr>
              <a:spLocks noChangeShapeType="1"/>
            </p:cNvSpPr>
            <p:nvPr/>
          </p:nvSpPr>
          <p:spPr bwMode="auto">
            <a:xfrm>
              <a:off x="1978132" y="4356522"/>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id="{F3F02968-83F3-F8ED-7422-F2B7CA2A18B7}"/>
                </a:ext>
              </a:extLst>
            </p:cNvPr>
            <p:cNvSpPr txBox="1"/>
            <p:nvPr/>
          </p:nvSpPr>
          <p:spPr>
            <a:xfrm>
              <a:off x="1909815" y="4381345"/>
              <a:ext cx="130411"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7</a:t>
              </a:r>
            </a:p>
          </p:txBody>
        </p:sp>
        <p:sp>
          <p:nvSpPr>
            <p:cNvPr id="26" name="Line 21">
              <a:extLst>
                <a:ext uri="{FF2B5EF4-FFF2-40B4-BE49-F238E27FC236}">
                  <a16:creationId xmlns:a16="http://schemas.microsoft.com/office/drawing/2014/main" id="{861B043A-504F-EEBE-C340-2D4F8E424D2E}"/>
                </a:ext>
              </a:extLst>
            </p:cNvPr>
            <p:cNvSpPr>
              <a:spLocks noChangeShapeType="1"/>
            </p:cNvSpPr>
            <p:nvPr/>
          </p:nvSpPr>
          <p:spPr bwMode="auto">
            <a:xfrm>
              <a:off x="1602495" y="4356522"/>
              <a:ext cx="0" cy="7200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Arial" panose="020B0604020202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id="{DE0EA709-B2ED-8FBB-735D-811AF0A9CB87}"/>
                </a:ext>
              </a:extLst>
            </p:cNvPr>
            <p:cNvSpPr txBox="1"/>
            <p:nvPr/>
          </p:nvSpPr>
          <p:spPr>
            <a:xfrm>
              <a:off x="1534178" y="4381345"/>
              <a:ext cx="130411" cy="195814"/>
            </a:xfrm>
            <a:prstGeom prst="rect">
              <a:avLst/>
            </a:prstGeom>
            <a:noFill/>
          </p:spPr>
          <p:txBody>
            <a:bodyPr wrap="none" lIns="36000" tIns="36000" rIns="36000" bIns="36000" rtlCol="0" anchor="t" anchorCtr="0">
              <a:spAutoFit/>
            </a:bodyPr>
            <a:lstStyle/>
            <a:p>
              <a:pPr algn="ctr" rtl="0"/>
              <a:r>
                <a:rPr lang="ja-jp" sz="800">
                  <a:solidFill>
                    <a:srgbClr val="363636"/>
                  </a:solidFill>
                  <a:latin typeface="Arial" panose="020B0604020202020204" pitchFamily="34" charset="0"/>
                  <a:cs typeface="Arial" panose="020B0604020202020204" pitchFamily="34" charset="0"/>
                </a:rPr>
                <a:t>0</a:t>
              </a:r>
            </a:p>
          </p:txBody>
        </p:sp>
      </p:grpSp>
      <p:sp>
        <p:nvSpPr>
          <p:cNvPr id="32" name="TextBox 31">
            <a:extLst>
              <a:ext uri="{FF2B5EF4-FFF2-40B4-BE49-F238E27FC236}">
                <a16:creationId xmlns:a16="http://schemas.microsoft.com/office/drawing/2014/main" id="{F9F7366F-EFAB-ED68-5B97-DA087FECCED0}"/>
              </a:ext>
            </a:extLst>
          </p:cNvPr>
          <p:cNvSpPr txBox="1"/>
          <p:nvPr/>
        </p:nvSpPr>
        <p:spPr>
          <a:xfrm rot="16200000">
            <a:off x="-298684" y="2627017"/>
            <a:ext cx="1238829" cy="87973"/>
          </a:xfrm>
          <a:prstGeom prst="rect">
            <a:avLst/>
          </a:prstGeom>
          <a:noFill/>
        </p:spPr>
        <p:txBody>
          <a:bodyPr wrap="square" lIns="0" tIns="0" rIns="0" bIns="0" rtlCol="0" anchor="ctr" anchorCtr="0">
            <a:spAutoFit/>
          </a:bodyPr>
          <a:lstStyle/>
          <a:p>
            <a:pPr algn="ctr" rtl="0" fontAlgn="base">
              <a:lnSpc>
                <a:spcPct val="70000"/>
              </a:lnSpc>
              <a:spcBef>
                <a:spcPct val="0"/>
              </a:spcBef>
              <a:spcAft>
                <a:spcPct val="0"/>
              </a:spcAft>
            </a:pPr>
            <a:r>
              <a:rPr lang="ja-jp" sz="800">
                <a:solidFill>
                  <a:srgbClr val="363636"/>
                </a:solidFill>
                <a:latin typeface="Arial" panose="020B0604020202020204" pitchFamily="34" charset="0"/>
                <a:cs typeface="Arial" panose="020B0604020202020204" pitchFamily="34" charset="0"/>
              </a:rPr>
              <a:t>腫瘍体積、mm</a:t>
            </a:r>
            <a:r>
              <a:rPr lang="ja-jp" sz="800" baseline="30000">
                <a:solidFill>
                  <a:srgbClr val="363636"/>
                </a:solidFill>
                <a:latin typeface="Arial" panose="020B0604020202020204" pitchFamily="34" charset="0"/>
                <a:cs typeface="Arial" panose="020B0604020202020204" pitchFamily="34" charset="0"/>
              </a:rPr>
              <a:t>3</a:t>
            </a:r>
            <a:endParaRPr lang="en-GB" sz="800" dirty="0">
              <a:solidFill>
                <a:srgbClr val="363636"/>
              </a:solidFill>
              <a:latin typeface="Arial" panose="020B0604020202020204" pitchFamily="34" charset="0"/>
              <a:cs typeface="Arial" panose="020B0604020202020204" pitchFamily="34" charset="0"/>
            </a:endParaRPr>
          </a:p>
        </p:txBody>
      </p:sp>
      <p:grpSp>
        <p:nvGrpSpPr>
          <p:cNvPr id="33" name="Group 32">
            <a:extLst>
              <a:ext uri="{FF2B5EF4-FFF2-40B4-BE49-F238E27FC236}">
                <a16:creationId xmlns:a16="http://schemas.microsoft.com/office/drawing/2014/main" id="{B7380CCA-24B3-7B95-CB9B-550C2A874B15}"/>
              </a:ext>
            </a:extLst>
          </p:cNvPr>
          <p:cNvGrpSpPr/>
          <p:nvPr/>
        </p:nvGrpSpPr>
        <p:grpSpPr>
          <a:xfrm>
            <a:off x="328603" y="1925578"/>
            <a:ext cx="419456" cy="1425486"/>
            <a:chOff x="-677903" y="2568131"/>
            <a:chExt cx="419456" cy="1704383"/>
          </a:xfrm>
        </p:grpSpPr>
        <p:sp>
          <p:nvSpPr>
            <p:cNvPr id="34" name="Line 6">
              <a:extLst>
                <a:ext uri="{FF2B5EF4-FFF2-40B4-BE49-F238E27FC236}">
                  <a16:creationId xmlns:a16="http://schemas.microsoft.com/office/drawing/2014/main" id="{47D50B94-18D0-729B-9F46-7CD68D9CED4A}"/>
                </a:ext>
              </a:extLst>
            </p:cNvPr>
            <p:cNvSpPr>
              <a:spLocks noChangeShapeType="1"/>
            </p:cNvSpPr>
            <p:nvPr/>
          </p:nvSpPr>
          <p:spPr bwMode="auto">
            <a:xfrm>
              <a:off x="-344681" y="2677259"/>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j-lt"/>
              </a:endParaRPr>
            </a:p>
          </p:txBody>
        </p:sp>
        <p:sp>
          <p:nvSpPr>
            <p:cNvPr id="35" name="Line 7">
              <a:extLst>
                <a:ext uri="{FF2B5EF4-FFF2-40B4-BE49-F238E27FC236}">
                  <a16:creationId xmlns:a16="http://schemas.microsoft.com/office/drawing/2014/main" id="{6A0999C4-2DE9-D6F5-9649-09BC16BF71AB}"/>
                </a:ext>
              </a:extLst>
            </p:cNvPr>
            <p:cNvSpPr>
              <a:spLocks noChangeShapeType="1"/>
            </p:cNvSpPr>
            <p:nvPr/>
          </p:nvSpPr>
          <p:spPr bwMode="auto">
            <a:xfrm>
              <a:off x="-344681" y="2942333"/>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j-lt"/>
              </a:endParaRPr>
            </a:p>
          </p:txBody>
        </p:sp>
        <p:sp>
          <p:nvSpPr>
            <p:cNvPr id="36" name="Line 8">
              <a:extLst>
                <a:ext uri="{FF2B5EF4-FFF2-40B4-BE49-F238E27FC236}">
                  <a16:creationId xmlns:a16="http://schemas.microsoft.com/office/drawing/2014/main" id="{FF48AD26-AAFD-12A3-A371-E28768E3246B}"/>
                </a:ext>
              </a:extLst>
            </p:cNvPr>
            <p:cNvSpPr>
              <a:spLocks noChangeShapeType="1"/>
            </p:cNvSpPr>
            <p:nvPr/>
          </p:nvSpPr>
          <p:spPr bwMode="auto">
            <a:xfrm>
              <a:off x="-344681" y="3195505"/>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j-lt"/>
              </a:endParaRPr>
            </a:p>
          </p:txBody>
        </p:sp>
        <p:sp>
          <p:nvSpPr>
            <p:cNvPr id="37" name="Line 9">
              <a:extLst>
                <a:ext uri="{FF2B5EF4-FFF2-40B4-BE49-F238E27FC236}">
                  <a16:creationId xmlns:a16="http://schemas.microsoft.com/office/drawing/2014/main" id="{B59754C7-E519-25E8-8929-8B8636488F03}"/>
                </a:ext>
              </a:extLst>
            </p:cNvPr>
            <p:cNvSpPr>
              <a:spLocks noChangeShapeType="1"/>
            </p:cNvSpPr>
            <p:nvPr/>
          </p:nvSpPr>
          <p:spPr bwMode="auto">
            <a:xfrm>
              <a:off x="-344681" y="3456859"/>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j-lt"/>
              </a:endParaRPr>
            </a:p>
          </p:txBody>
        </p:sp>
        <p:sp>
          <p:nvSpPr>
            <p:cNvPr id="38" name="Line 10">
              <a:extLst>
                <a:ext uri="{FF2B5EF4-FFF2-40B4-BE49-F238E27FC236}">
                  <a16:creationId xmlns:a16="http://schemas.microsoft.com/office/drawing/2014/main" id="{CD8500AC-C5EF-6440-86DB-51F171DC1767}"/>
                </a:ext>
              </a:extLst>
            </p:cNvPr>
            <p:cNvSpPr>
              <a:spLocks noChangeShapeType="1"/>
            </p:cNvSpPr>
            <p:nvPr/>
          </p:nvSpPr>
          <p:spPr bwMode="auto">
            <a:xfrm>
              <a:off x="-344681" y="3712759"/>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j-lt"/>
              </a:endParaRPr>
            </a:p>
          </p:txBody>
        </p:sp>
        <p:sp>
          <p:nvSpPr>
            <p:cNvPr id="39" name="Line 11">
              <a:extLst>
                <a:ext uri="{FF2B5EF4-FFF2-40B4-BE49-F238E27FC236}">
                  <a16:creationId xmlns:a16="http://schemas.microsoft.com/office/drawing/2014/main" id="{83E1A412-30F5-16E0-7212-6DF29C9E1E07}"/>
                </a:ext>
              </a:extLst>
            </p:cNvPr>
            <p:cNvSpPr>
              <a:spLocks noChangeShapeType="1"/>
            </p:cNvSpPr>
            <p:nvPr/>
          </p:nvSpPr>
          <p:spPr bwMode="auto">
            <a:xfrm>
              <a:off x="-344681" y="3971386"/>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j-lt"/>
              </a:endParaRPr>
            </a:p>
          </p:txBody>
        </p:sp>
        <p:sp>
          <p:nvSpPr>
            <p:cNvPr id="40" name="TextBox 39">
              <a:extLst>
                <a:ext uri="{FF2B5EF4-FFF2-40B4-BE49-F238E27FC236}">
                  <a16:creationId xmlns:a16="http://schemas.microsoft.com/office/drawing/2014/main" id="{68684173-5638-115E-A0F5-A3C59902F4F1}"/>
                </a:ext>
              </a:extLst>
            </p:cNvPr>
            <p:cNvSpPr txBox="1"/>
            <p:nvPr/>
          </p:nvSpPr>
          <p:spPr>
            <a:xfrm>
              <a:off x="-677903" y="2568131"/>
              <a:ext cx="415498" cy="215444"/>
            </a:xfrm>
            <a:prstGeom prst="rect">
              <a:avLst/>
            </a:prstGeom>
            <a:noFill/>
          </p:spPr>
          <p:txBody>
            <a:bodyPr wrap="none" rtlCol="0" anchor="ctr" anchorCtr="0">
              <a:spAutoFit/>
            </a:bodyPr>
            <a:lstStyle/>
            <a:p>
              <a:pPr algn="r" rtl="0"/>
              <a:r>
                <a:rPr lang="ja-jp" sz="800">
                  <a:solidFill>
                    <a:srgbClr val="363636"/>
                  </a:solidFill>
                  <a:latin typeface="+mj-lt"/>
                  <a:cs typeface="Arial" panose="020B0604020202020204" pitchFamily="34" charset="0"/>
                </a:rPr>
                <a:t>3000</a:t>
              </a:r>
            </a:p>
          </p:txBody>
        </p:sp>
        <p:sp>
          <p:nvSpPr>
            <p:cNvPr id="41" name="TextBox 40">
              <a:extLst>
                <a:ext uri="{FF2B5EF4-FFF2-40B4-BE49-F238E27FC236}">
                  <a16:creationId xmlns:a16="http://schemas.microsoft.com/office/drawing/2014/main" id="{147F25E5-173D-E820-72FD-B61FA32A5104}"/>
                </a:ext>
              </a:extLst>
            </p:cNvPr>
            <p:cNvSpPr txBox="1"/>
            <p:nvPr/>
          </p:nvSpPr>
          <p:spPr>
            <a:xfrm>
              <a:off x="-677903" y="2834185"/>
              <a:ext cx="415498" cy="215444"/>
            </a:xfrm>
            <a:prstGeom prst="rect">
              <a:avLst/>
            </a:prstGeom>
            <a:noFill/>
          </p:spPr>
          <p:txBody>
            <a:bodyPr wrap="none" rtlCol="0" anchor="ctr" anchorCtr="0">
              <a:spAutoFit/>
            </a:bodyPr>
            <a:lstStyle/>
            <a:p>
              <a:pPr algn="r" rtl="0"/>
              <a:r>
                <a:rPr lang="ja-jp" sz="800">
                  <a:solidFill>
                    <a:srgbClr val="363636"/>
                  </a:solidFill>
                  <a:latin typeface="+mj-lt"/>
                  <a:cs typeface="Arial" panose="020B0604020202020204" pitchFamily="34" charset="0"/>
                </a:rPr>
                <a:t>2500</a:t>
              </a:r>
            </a:p>
          </p:txBody>
        </p:sp>
        <p:sp>
          <p:nvSpPr>
            <p:cNvPr id="42" name="TextBox 41">
              <a:extLst>
                <a:ext uri="{FF2B5EF4-FFF2-40B4-BE49-F238E27FC236}">
                  <a16:creationId xmlns:a16="http://schemas.microsoft.com/office/drawing/2014/main" id="{155D3136-8969-B0B9-43D3-8B5E641ADB4E}"/>
                </a:ext>
              </a:extLst>
            </p:cNvPr>
            <p:cNvSpPr txBox="1"/>
            <p:nvPr/>
          </p:nvSpPr>
          <p:spPr>
            <a:xfrm>
              <a:off x="-677903" y="3087240"/>
              <a:ext cx="415498" cy="215444"/>
            </a:xfrm>
            <a:prstGeom prst="rect">
              <a:avLst/>
            </a:prstGeom>
            <a:noFill/>
          </p:spPr>
          <p:txBody>
            <a:bodyPr wrap="none" rtlCol="0" anchor="ctr" anchorCtr="0">
              <a:spAutoFit/>
            </a:bodyPr>
            <a:lstStyle/>
            <a:p>
              <a:pPr algn="r" rtl="0"/>
              <a:r>
                <a:rPr lang="ja-jp" sz="800">
                  <a:solidFill>
                    <a:srgbClr val="363636"/>
                  </a:solidFill>
                  <a:latin typeface="+mj-lt"/>
                  <a:cs typeface="Arial" panose="020B0604020202020204" pitchFamily="34" charset="0"/>
                </a:rPr>
                <a:t>2000</a:t>
              </a:r>
            </a:p>
          </p:txBody>
        </p:sp>
        <p:sp>
          <p:nvSpPr>
            <p:cNvPr id="43" name="TextBox 42">
              <a:extLst>
                <a:ext uri="{FF2B5EF4-FFF2-40B4-BE49-F238E27FC236}">
                  <a16:creationId xmlns:a16="http://schemas.microsoft.com/office/drawing/2014/main" id="{58095308-45E7-8E4C-88AE-C637AC9FA9CA}"/>
                </a:ext>
              </a:extLst>
            </p:cNvPr>
            <p:cNvSpPr txBox="1"/>
            <p:nvPr/>
          </p:nvSpPr>
          <p:spPr>
            <a:xfrm>
              <a:off x="-677903" y="3348479"/>
              <a:ext cx="415498" cy="215444"/>
            </a:xfrm>
            <a:prstGeom prst="rect">
              <a:avLst/>
            </a:prstGeom>
            <a:noFill/>
          </p:spPr>
          <p:txBody>
            <a:bodyPr wrap="none" rtlCol="0" anchor="ctr" anchorCtr="0">
              <a:spAutoFit/>
            </a:bodyPr>
            <a:lstStyle/>
            <a:p>
              <a:pPr algn="r" rtl="0"/>
              <a:r>
                <a:rPr lang="ja-jp" sz="800">
                  <a:solidFill>
                    <a:srgbClr val="363636"/>
                  </a:solidFill>
                  <a:latin typeface="+mj-lt"/>
                  <a:cs typeface="Arial" panose="020B0604020202020204" pitchFamily="34" charset="0"/>
                </a:rPr>
                <a:t>1500</a:t>
              </a:r>
            </a:p>
          </p:txBody>
        </p:sp>
        <p:sp>
          <p:nvSpPr>
            <p:cNvPr id="44" name="TextBox 43">
              <a:extLst>
                <a:ext uri="{FF2B5EF4-FFF2-40B4-BE49-F238E27FC236}">
                  <a16:creationId xmlns:a16="http://schemas.microsoft.com/office/drawing/2014/main" id="{7EC34C10-31E0-2D98-5A56-E7037657CF94}"/>
                </a:ext>
              </a:extLst>
            </p:cNvPr>
            <p:cNvSpPr txBox="1"/>
            <p:nvPr/>
          </p:nvSpPr>
          <p:spPr>
            <a:xfrm>
              <a:off x="-677903" y="3604262"/>
              <a:ext cx="415498" cy="215444"/>
            </a:xfrm>
            <a:prstGeom prst="rect">
              <a:avLst/>
            </a:prstGeom>
            <a:noFill/>
          </p:spPr>
          <p:txBody>
            <a:bodyPr wrap="none" rtlCol="0" anchor="ctr" anchorCtr="0">
              <a:spAutoFit/>
            </a:bodyPr>
            <a:lstStyle/>
            <a:p>
              <a:pPr algn="r" rtl="0"/>
              <a:r>
                <a:rPr lang="ja-jp" sz="800">
                  <a:solidFill>
                    <a:srgbClr val="363636"/>
                  </a:solidFill>
                  <a:latin typeface="+mj-lt"/>
                  <a:cs typeface="Arial" panose="020B0604020202020204" pitchFamily="34" charset="0"/>
                </a:rPr>
                <a:t>1000</a:t>
              </a:r>
            </a:p>
          </p:txBody>
        </p:sp>
        <p:sp>
          <p:nvSpPr>
            <p:cNvPr id="45" name="TextBox 44">
              <a:extLst>
                <a:ext uri="{FF2B5EF4-FFF2-40B4-BE49-F238E27FC236}">
                  <a16:creationId xmlns:a16="http://schemas.microsoft.com/office/drawing/2014/main" id="{F7ACCC77-79C7-0748-23B5-3CF5A297329E}"/>
                </a:ext>
              </a:extLst>
            </p:cNvPr>
            <p:cNvSpPr txBox="1"/>
            <p:nvPr/>
          </p:nvSpPr>
          <p:spPr>
            <a:xfrm>
              <a:off x="-620196" y="3862771"/>
              <a:ext cx="357791" cy="215444"/>
            </a:xfrm>
            <a:prstGeom prst="rect">
              <a:avLst/>
            </a:prstGeom>
            <a:noFill/>
          </p:spPr>
          <p:txBody>
            <a:bodyPr wrap="none" rtlCol="0" anchor="ctr" anchorCtr="0">
              <a:spAutoFit/>
            </a:bodyPr>
            <a:lstStyle/>
            <a:p>
              <a:pPr algn="r" rtl="0"/>
              <a:r>
                <a:rPr lang="ja-jp" sz="800">
                  <a:solidFill>
                    <a:srgbClr val="363636"/>
                  </a:solidFill>
                  <a:latin typeface="+mj-lt"/>
                  <a:cs typeface="Arial" panose="020B0604020202020204" pitchFamily="34" charset="0"/>
                </a:rPr>
                <a:t>500</a:t>
              </a:r>
            </a:p>
          </p:txBody>
        </p:sp>
        <p:sp>
          <p:nvSpPr>
            <p:cNvPr id="46" name="Line 11">
              <a:extLst>
                <a:ext uri="{FF2B5EF4-FFF2-40B4-BE49-F238E27FC236}">
                  <a16:creationId xmlns:a16="http://schemas.microsoft.com/office/drawing/2014/main" id="{79709445-A76F-74E7-E222-CB3A10EA74E1}"/>
                </a:ext>
              </a:extLst>
            </p:cNvPr>
            <p:cNvSpPr>
              <a:spLocks noChangeShapeType="1"/>
            </p:cNvSpPr>
            <p:nvPr/>
          </p:nvSpPr>
          <p:spPr bwMode="auto">
            <a:xfrm>
              <a:off x="-348692" y="4223392"/>
              <a:ext cx="86234" cy="0"/>
            </a:xfrm>
            <a:prstGeom prst="line">
              <a:avLst/>
            </a:prstGeom>
            <a:noFill/>
            <a:ln w="15875"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800">
                <a:solidFill>
                  <a:srgbClr val="363636"/>
                </a:solidFill>
                <a:latin typeface="+mj-lt"/>
              </a:endParaRPr>
            </a:p>
          </p:txBody>
        </p:sp>
        <p:sp>
          <p:nvSpPr>
            <p:cNvPr id="47" name="TextBox 46">
              <a:extLst>
                <a:ext uri="{FF2B5EF4-FFF2-40B4-BE49-F238E27FC236}">
                  <a16:creationId xmlns:a16="http://schemas.microsoft.com/office/drawing/2014/main" id="{7990FEB6-6D1D-6FB0-C143-481798C1EA99}"/>
                </a:ext>
              </a:extLst>
            </p:cNvPr>
            <p:cNvSpPr txBox="1"/>
            <p:nvPr/>
          </p:nvSpPr>
          <p:spPr>
            <a:xfrm>
              <a:off x="-512037" y="4163154"/>
              <a:ext cx="242374" cy="109360"/>
            </a:xfrm>
            <a:prstGeom prst="rect">
              <a:avLst/>
            </a:prstGeom>
            <a:noFill/>
          </p:spPr>
          <p:txBody>
            <a:bodyPr wrap="none" rtlCol="0" anchor="ctr" anchorCtr="0">
              <a:spAutoFit/>
            </a:bodyPr>
            <a:lstStyle/>
            <a:p>
              <a:pPr algn="r" rtl="0"/>
              <a:r>
                <a:rPr lang="ja-jp" sz="800">
                  <a:solidFill>
                    <a:srgbClr val="363636"/>
                  </a:solidFill>
                  <a:latin typeface="+mj-lt"/>
                  <a:cs typeface="Arial" panose="020B0604020202020204" pitchFamily="34" charset="0"/>
                </a:rPr>
                <a:t>0</a:t>
              </a:r>
            </a:p>
          </p:txBody>
        </p:sp>
      </p:grpSp>
      <p:sp>
        <p:nvSpPr>
          <p:cNvPr id="48" name="Free-form: Shape 58">
            <a:extLst>
              <a:ext uri="{FF2B5EF4-FFF2-40B4-BE49-F238E27FC236}">
                <a16:creationId xmlns:a16="http://schemas.microsoft.com/office/drawing/2014/main" id="{C55D1313-607D-9C1D-A1AE-A6AAF9217FFB}"/>
              </a:ext>
            </a:extLst>
          </p:cNvPr>
          <p:cNvSpPr/>
          <p:nvPr/>
        </p:nvSpPr>
        <p:spPr>
          <a:xfrm>
            <a:off x="714302" y="2308564"/>
            <a:ext cx="1918704" cy="970950"/>
          </a:xfrm>
          <a:custGeom>
            <a:avLst/>
            <a:gdLst>
              <a:gd name="connsiteX0" fmla="*/ 1860032 w 1860032"/>
              <a:gd name="connsiteY0" fmla="*/ 0 h 944324"/>
              <a:gd name="connsiteX1" fmla="*/ 1663808 w 1860032"/>
              <a:gd name="connsiteY1" fmla="*/ 224839 h 944324"/>
              <a:gd name="connsiteX2" fmla="*/ 1467583 w 1860032"/>
              <a:gd name="connsiteY2" fmla="*/ 384270 h 944324"/>
              <a:gd name="connsiteX3" fmla="*/ 1193692 w 1860032"/>
              <a:gd name="connsiteY3" fmla="*/ 531438 h 944324"/>
              <a:gd name="connsiteX4" fmla="*/ 993381 w 1860032"/>
              <a:gd name="connsiteY4" fmla="*/ 572318 h 944324"/>
              <a:gd name="connsiteX5" fmla="*/ 658165 w 1860032"/>
              <a:gd name="connsiteY5" fmla="*/ 780805 h 944324"/>
              <a:gd name="connsiteX6" fmla="*/ 466030 w 1860032"/>
              <a:gd name="connsiteY6" fmla="*/ 748101 h 944324"/>
              <a:gd name="connsiteX7" fmla="*/ 0 w 1860032"/>
              <a:gd name="connsiteY7" fmla="*/ 944324 h 944324"/>
              <a:gd name="connsiteX0" fmla="*/ 1878685 w 1878685"/>
              <a:gd name="connsiteY0" fmla="*/ 0 h 926153"/>
              <a:gd name="connsiteX1" fmla="*/ 1663808 w 1878685"/>
              <a:gd name="connsiteY1" fmla="*/ 206668 h 926153"/>
              <a:gd name="connsiteX2" fmla="*/ 1467583 w 1878685"/>
              <a:gd name="connsiteY2" fmla="*/ 366099 h 926153"/>
              <a:gd name="connsiteX3" fmla="*/ 1193692 w 1878685"/>
              <a:gd name="connsiteY3" fmla="*/ 513267 h 926153"/>
              <a:gd name="connsiteX4" fmla="*/ 993381 w 1878685"/>
              <a:gd name="connsiteY4" fmla="*/ 554147 h 926153"/>
              <a:gd name="connsiteX5" fmla="*/ 658165 w 1878685"/>
              <a:gd name="connsiteY5" fmla="*/ 762634 h 926153"/>
              <a:gd name="connsiteX6" fmla="*/ 466030 w 1878685"/>
              <a:gd name="connsiteY6" fmla="*/ 729930 h 926153"/>
              <a:gd name="connsiteX7" fmla="*/ 0 w 1878685"/>
              <a:gd name="connsiteY7" fmla="*/ 926153 h 926153"/>
              <a:gd name="connsiteX0" fmla="*/ 1878685 w 1878685"/>
              <a:gd name="connsiteY0" fmla="*/ 0 h 926153"/>
              <a:gd name="connsiteX1" fmla="*/ 1663808 w 1878685"/>
              <a:gd name="connsiteY1" fmla="*/ 206668 h 926153"/>
              <a:gd name="connsiteX2" fmla="*/ 1467583 w 1878685"/>
              <a:gd name="connsiteY2" fmla="*/ 366099 h 926153"/>
              <a:gd name="connsiteX3" fmla="*/ 1193692 w 1878685"/>
              <a:gd name="connsiteY3" fmla="*/ 513267 h 926153"/>
              <a:gd name="connsiteX4" fmla="*/ 993381 w 1878685"/>
              <a:gd name="connsiteY4" fmla="*/ 554147 h 926153"/>
              <a:gd name="connsiteX5" fmla="*/ 658165 w 1878685"/>
              <a:gd name="connsiteY5" fmla="*/ 762634 h 926153"/>
              <a:gd name="connsiteX6" fmla="*/ 498671 w 1878685"/>
              <a:gd name="connsiteY6" fmla="*/ 707216 h 926153"/>
              <a:gd name="connsiteX7" fmla="*/ 0 w 1878685"/>
              <a:gd name="connsiteY7" fmla="*/ 926153 h 926153"/>
              <a:gd name="connsiteX0" fmla="*/ 1878685 w 1878685"/>
              <a:gd name="connsiteY0" fmla="*/ 0 h 926153"/>
              <a:gd name="connsiteX1" fmla="*/ 1663808 w 1878685"/>
              <a:gd name="connsiteY1" fmla="*/ 206668 h 926153"/>
              <a:gd name="connsiteX2" fmla="*/ 1467583 w 1878685"/>
              <a:gd name="connsiteY2" fmla="*/ 366099 h 926153"/>
              <a:gd name="connsiteX3" fmla="*/ 1193692 w 1878685"/>
              <a:gd name="connsiteY3" fmla="*/ 513267 h 926153"/>
              <a:gd name="connsiteX4" fmla="*/ 993381 w 1878685"/>
              <a:gd name="connsiteY4" fmla="*/ 554147 h 926153"/>
              <a:gd name="connsiteX5" fmla="*/ 693139 w 1878685"/>
              <a:gd name="connsiteY5" fmla="*/ 744463 h 926153"/>
              <a:gd name="connsiteX6" fmla="*/ 498671 w 1878685"/>
              <a:gd name="connsiteY6" fmla="*/ 707216 h 926153"/>
              <a:gd name="connsiteX7" fmla="*/ 0 w 1878685"/>
              <a:gd name="connsiteY7" fmla="*/ 926153 h 926153"/>
              <a:gd name="connsiteX0" fmla="*/ 1878685 w 1878685"/>
              <a:gd name="connsiteY0" fmla="*/ 0 h 926153"/>
              <a:gd name="connsiteX1" fmla="*/ 1663808 w 1878685"/>
              <a:gd name="connsiteY1" fmla="*/ 206668 h 926153"/>
              <a:gd name="connsiteX2" fmla="*/ 1467583 w 1878685"/>
              <a:gd name="connsiteY2" fmla="*/ 366099 h 926153"/>
              <a:gd name="connsiteX3" fmla="*/ 1193692 w 1878685"/>
              <a:gd name="connsiteY3" fmla="*/ 513267 h 926153"/>
              <a:gd name="connsiteX4" fmla="*/ 1009703 w 1878685"/>
              <a:gd name="connsiteY4" fmla="*/ 547333 h 926153"/>
              <a:gd name="connsiteX5" fmla="*/ 693139 w 1878685"/>
              <a:gd name="connsiteY5" fmla="*/ 744463 h 926153"/>
              <a:gd name="connsiteX6" fmla="*/ 498671 w 1878685"/>
              <a:gd name="connsiteY6" fmla="*/ 707216 h 926153"/>
              <a:gd name="connsiteX7" fmla="*/ 0 w 1878685"/>
              <a:gd name="connsiteY7" fmla="*/ 926153 h 926153"/>
              <a:gd name="connsiteX0" fmla="*/ 1878685 w 1878685"/>
              <a:gd name="connsiteY0" fmla="*/ 0 h 926153"/>
              <a:gd name="connsiteX1" fmla="*/ 1663808 w 1878685"/>
              <a:gd name="connsiteY1" fmla="*/ 206668 h 926153"/>
              <a:gd name="connsiteX2" fmla="*/ 1467583 w 1878685"/>
              <a:gd name="connsiteY2" fmla="*/ 366099 h 926153"/>
              <a:gd name="connsiteX3" fmla="*/ 1212345 w 1878685"/>
              <a:gd name="connsiteY3" fmla="*/ 506452 h 926153"/>
              <a:gd name="connsiteX4" fmla="*/ 1009703 w 1878685"/>
              <a:gd name="connsiteY4" fmla="*/ 547333 h 926153"/>
              <a:gd name="connsiteX5" fmla="*/ 693139 w 1878685"/>
              <a:gd name="connsiteY5" fmla="*/ 744463 h 926153"/>
              <a:gd name="connsiteX6" fmla="*/ 498671 w 1878685"/>
              <a:gd name="connsiteY6" fmla="*/ 707216 h 926153"/>
              <a:gd name="connsiteX7" fmla="*/ 0 w 1878685"/>
              <a:gd name="connsiteY7" fmla="*/ 926153 h 926153"/>
              <a:gd name="connsiteX0" fmla="*/ 1878685 w 1878685"/>
              <a:gd name="connsiteY0" fmla="*/ 0 h 926153"/>
              <a:gd name="connsiteX1" fmla="*/ 1663808 w 1878685"/>
              <a:gd name="connsiteY1" fmla="*/ 206668 h 926153"/>
              <a:gd name="connsiteX2" fmla="*/ 1448930 w 1878685"/>
              <a:gd name="connsiteY2" fmla="*/ 377456 h 926153"/>
              <a:gd name="connsiteX3" fmla="*/ 1212345 w 1878685"/>
              <a:gd name="connsiteY3" fmla="*/ 506452 h 926153"/>
              <a:gd name="connsiteX4" fmla="*/ 1009703 w 1878685"/>
              <a:gd name="connsiteY4" fmla="*/ 547333 h 926153"/>
              <a:gd name="connsiteX5" fmla="*/ 693139 w 1878685"/>
              <a:gd name="connsiteY5" fmla="*/ 744463 h 926153"/>
              <a:gd name="connsiteX6" fmla="*/ 498671 w 1878685"/>
              <a:gd name="connsiteY6" fmla="*/ 707216 h 926153"/>
              <a:gd name="connsiteX7" fmla="*/ 0 w 1878685"/>
              <a:gd name="connsiteY7" fmla="*/ 926153 h 926153"/>
              <a:gd name="connsiteX0" fmla="*/ 1878685 w 1878685"/>
              <a:gd name="connsiteY0" fmla="*/ 0 h 926153"/>
              <a:gd name="connsiteX1" fmla="*/ 1663808 w 1878685"/>
              <a:gd name="connsiteY1" fmla="*/ 206668 h 926153"/>
              <a:gd name="connsiteX2" fmla="*/ 1458257 w 1878685"/>
              <a:gd name="connsiteY2" fmla="*/ 372913 h 926153"/>
              <a:gd name="connsiteX3" fmla="*/ 1212345 w 1878685"/>
              <a:gd name="connsiteY3" fmla="*/ 506452 h 926153"/>
              <a:gd name="connsiteX4" fmla="*/ 1009703 w 1878685"/>
              <a:gd name="connsiteY4" fmla="*/ 547333 h 926153"/>
              <a:gd name="connsiteX5" fmla="*/ 693139 w 1878685"/>
              <a:gd name="connsiteY5" fmla="*/ 744463 h 926153"/>
              <a:gd name="connsiteX6" fmla="*/ 498671 w 1878685"/>
              <a:gd name="connsiteY6" fmla="*/ 707216 h 926153"/>
              <a:gd name="connsiteX7" fmla="*/ 0 w 1878685"/>
              <a:gd name="connsiteY7" fmla="*/ 926153 h 926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78685" h="926153">
                <a:moveTo>
                  <a:pt x="1878685" y="0"/>
                </a:moveTo>
                <a:lnTo>
                  <a:pt x="1663808" y="206668"/>
                </a:lnTo>
                <a:lnTo>
                  <a:pt x="1458257" y="372913"/>
                </a:lnTo>
                <a:lnTo>
                  <a:pt x="1212345" y="506452"/>
                </a:lnTo>
                <a:lnTo>
                  <a:pt x="1009703" y="547333"/>
                </a:lnTo>
                <a:lnTo>
                  <a:pt x="693139" y="744463"/>
                </a:lnTo>
                <a:lnTo>
                  <a:pt x="498671" y="707216"/>
                </a:lnTo>
                <a:lnTo>
                  <a:pt x="0" y="926153"/>
                </a:lnTo>
              </a:path>
            </a:pathLst>
          </a:custGeom>
          <a:ln w="1270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49" name="Free-form: Shape 59">
            <a:extLst>
              <a:ext uri="{FF2B5EF4-FFF2-40B4-BE49-F238E27FC236}">
                <a16:creationId xmlns:a16="http://schemas.microsoft.com/office/drawing/2014/main" id="{5586BD27-06F7-60D3-EB82-AD59667A7DFD}"/>
              </a:ext>
            </a:extLst>
          </p:cNvPr>
          <p:cNvSpPr/>
          <p:nvPr/>
        </p:nvSpPr>
        <p:spPr>
          <a:xfrm>
            <a:off x="726827" y="2762402"/>
            <a:ext cx="1891302" cy="485332"/>
          </a:xfrm>
          <a:custGeom>
            <a:avLst/>
            <a:gdLst>
              <a:gd name="connsiteX0" fmla="*/ 1851854 w 1851854"/>
              <a:gd name="connsiteY0" fmla="*/ 0 h 478294"/>
              <a:gd name="connsiteX1" fmla="*/ 1651544 w 1851854"/>
              <a:gd name="connsiteY1" fmla="*/ 163520 h 478294"/>
              <a:gd name="connsiteX2" fmla="*/ 1438974 w 1851854"/>
              <a:gd name="connsiteY2" fmla="*/ 114464 h 478294"/>
              <a:gd name="connsiteX3" fmla="*/ 1001558 w 1851854"/>
              <a:gd name="connsiteY3" fmla="*/ 286159 h 478294"/>
              <a:gd name="connsiteX4" fmla="*/ 658165 w 1851854"/>
              <a:gd name="connsiteY4" fmla="*/ 376095 h 478294"/>
              <a:gd name="connsiteX5" fmla="*/ 457855 w 1851854"/>
              <a:gd name="connsiteY5" fmla="*/ 384271 h 478294"/>
              <a:gd name="connsiteX6" fmla="*/ 0 w 1851854"/>
              <a:gd name="connsiteY6" fmla="*/ 478294 h 478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51854" h="478294">
                <a:moveTo>
                  <a:pt x="1851854" y="0"/>
                </a:moveTo>
                <a:lnTo>
                  <a:pt x="1651544" y="163520"/>
                </a:lnTo>
                <a:lnTo>
                  <a:pt x="1438974" y="114464"/>
                </a:lnTo>
                <a:lnTo>
                  <a:pt x="1001558" y="286159"/>
                </a:lnTo>
                <a:lnTo>
                  <a:pt x="658165" y="376095"/>
                </a:lnTo>
                <a:lnTo>
                  <a:pt x="457855" y="384271"/>
                </a:lnTo>
                <a:lnTo>
                  <a:pt x="0" y="478294"/>
                </a:lnTo>
              </a:path>
            </a:pathLst>
          </a:custGeom>
          <a:ln w="127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50" name="Free-form: Shape 60">
            <a:extLst>
              <a:ext uri="{FF2B5EF4-FFF2-40B4-BE49-F238E27FC236}">
                <a16:creationId xmlns:a16="http://schemas.microsoft.com/office/drawing/2014/main" id="{AD716B43-111E-DAA4-26F7-52E1C3019585}"/>
              </a:ext>
            </a:extLst>
          </p:cNvPr>
          <p:cNvSpPr/>
          <p:nvPr/>
        </p:nvSpPr>
        <p:spPr>
          <a:xfrm>
            <a:off x="722652" y="3189660"/>
            <a:ext cx="1899650" cy="91259"/>
          </a:xfrm>
          <a:custGeom>
            <a:avLst/>
            <a:gdLst>
              <a:gd name="connsiteX0" fmla="*/ 1860029 w 1860028"/>
              <a:gd name="connsiteY0" fmla="*/ 0 h 89936"/>
              <a:gd name="connsiteX1" fmla="*/ 1655632 w 1860028"/>
              <a:gd name="connsiteY1" fmla="*/ 24528 h 89936"/>
              <a:gd name="connsiteX2" fmla="*/ 1459407 w 1860028"/>
              <a:gd name="connsiteY2" fmla="*/ 53144 h 89936"/>
              <a:gd name="connsiteX3" fmla="*/ 1189602 w 1860028"/>
              <a:gd name="connsiteY3" fmla="*/ 73583 h 89936"/>
              <a:gd name="connsiteX4" fmla="*/ 993378 w 1860028"/>
              <a:gd name="connsiteY4" fmla="*/ 81764 h 89936"/>
              <a:gd name="connsiteX5" fmla="*/ 645902 w 1860028"/>
              <a:gd name="connsiteY5" fmla="*/ 89937 h 89936"/>
              <a:gd name="connsiteX6" fmla="*/ 466030 w 1860028"/>
              <a:gd name="connsiteY6" fmla="*/ 85851 h 89936"/>
              <a:gd name="connsiteX7" fmla="*/ 0 w 1860028"/>
              <a:gd name="connsiteY7" fmla="*/ 57232 h 89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60028" h="89936">
                <a:moveTo>
                  <a:pt x="1860029" y="0"/>
                </a:moveTo>
                <a:lnTo>
                  <a:pt x="1655632" y="24528"/>
                </a:lnTo>
                <a:lnTo>
                  <a:pt x="1459407" y="53144"/>
                </a:lnTo>
                <a:lnTo>
                  <a:pt x="1189602" y="73583"/>
                </a:lnTo>
                <a:lnTo>
                  <a:pt x="993378" y="81764"/>
                </a:lnTo>
                <a:lnTo>
                  <a:pt x="645902" y="89937"/>
                </a:lnTo>
                <a:lnTo>
                  <a:pt x="466030" y="85851"/>
                </a:lnTo>
                <a:lnTo>
                  <a:pt x="0" y="57232"/>
                </a:lnTo>
              </a:path>
            </a:pathLst>
          </a:custGeom>
          <a:ln w="1270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sp>
        <p:nvSpPr>
          <p:cNvPr id="51" name="Free-form: Shape 61">
            <a:extLst>
              <a:ext uri="{FF2B5EF4-FFF2-40B4-BE49-F238E27FC236}">
                <a16:creationId xmlns:a16="http://schemas.microsoft.com/office/drawing/2014/main" id="{D3A16DCB-0D52-CAB7-C866-8BCF0894E937}"/>
              </a:ext>
            </a:extLst>
          </p:cNvPr>
          <p:cNvSpPr/>
          <p:nvPr/>
        </p:nvSpPr>
        <p:spPr>
          <a:xfrm>
            <a:off x="731002" y="3239438"/>
            <a:ext cx="1897831" cy="56211"/>
          </a:xfrm>
          <a:custGeom>
            <a:avLst/>
            <a:gdLst>
              <a:gd name="connsiteX0" fmla="*/ 1839594 w 1839594"/>
              <a:gd name="connsiteY0" fmla="*/ 57236 h 57235"/>
              <a:gd name="connsiteX1" fmla="*/ 437414 w 1839594"/>
              <a:gd name="connsiteY1" fmla="*/ 53140 h 57235"/>
              <a:gd name="connsiteX2" fmla="*/ 0 w 1839594"/>
              <a:gd name="connsiteY2" fmla="*/ 0 h 57235"/>
              <a:gd name="connsiteX0" fmla="*/ 1839594 w 1839594"/>
              <a:gd name="connsiteY0" fmla="*/ 57236 h 57236"/>
              <a:gd name="connsiteX1" fmla="*/ 997959 w 1839594"/>
              <a:gd name="connsiteY1" fmla="*/ 55397 h 57236"/>
              <a:gd name="connsiteX2" fmla="*/ 437414 w 1839594"/>
              <a:gd name="connsiteY2" fmla="*/ 53140 h 57236"/>
              <a:gd name="connsiteX3" fmla="*/ 0 w 1839594"/>
              <a:gd name="connsiteY3" fmla="*/ 0 h 57236"/>
              <a:gd name="connsiteX0" fmla="*/ 1839594 w 1839594"/>
              <a:gd name="connsiteY0" fmla="*/ 57236 h 57236"/>
              <a:gd name="connsiteX1" fmla="*/ 993296 w 1839594"/>
              <a:gd name="connsiteY1" fmla="*/ 41317 h 57236"/>
              <a:gd name="connsiteX2" fmla="*/ 437414 w 1839594"/>
              <a:gd name="connsiteY2" fmla="*/ 53140 h 57236"/>
              <a:gd name="connsiteX3" fmla="*/ 0 w 1839594"/>
              <a:gd name="connsiteY3" fmla="*/ 0 h 57236"/>
              <a:gd name="connsiteX0" fmla="*/ 1839594 w 1839594"/>
              <a:gd name="connsiteY0" fmla="*/ 57236 h 57236"/>
              <a:gd name="connsiteX1" fmla="*/ 1182154 w 1839594"/>
              <a:gd name="connsiteY1" fmla="*/ 46009 h 57236"/>
              <a:gd name="connsiteX2" fmla="*/ 993296 w 1839594"/>
              <a:gd name="connsiteY2" fmla="*/ 41317 h 57236"/>
              <a:gd name="connsiteX3" fmla="*/ 437414 w 1839594"/>
              <a:gd name="connsiteY3" fmla="*/ 53140 h 57236"/>
              <a:gd name="connsiteX4" fmla="*/ 0 w 1839594"/>
              <a:gd name="connsiteY4" fmla="*/ 0 h 57236"/>
              <a:gd name="connsiteX0" fmla="*/ 1839594 w 1839594"/>
              <a:gd name="connsiteY0" fmla="*/ 57236 h 57236"/>
              <a:gd name="connsiteX1" fmla="*/ 1182154 w 1839594"/>
              <a:gd name="connsiteY1" fmla="*/ 55396 h 57236"/>
              <a:gd name="connsiteX2" fmla="*/ 993296 w 1839594"/>
              <a:gd name="connsiteY2" fmla="*/ 41317 h 57236"/>
              <a:gd name="connsiteX3" fmla="*/ 437414 w 1839594"/>
              <a:gd name="connsiteY3" fmla="*/ 53140 h 57236"/>
              <a:gd name="connsiteX4" fmla="*/ 0 w 1839594"/>
              <a:gd name="connsiteY4" fmla="*/ 0 h 57236"/>
              <a:gd name="connsiteX0" fmla="*/ 1839594 w 1839594"/>
              <a:gd name="connsiteY0" fmla="*/ 57236 h 57236"/>
              <a:gd name="connsiteX1" fmla="*/ 1182154 w 1839594"/>
              <a:gd name="connsiteY1" fmla="*/ 55396 h 57236"/>
              <a:gd name="connsiteX2" fmla="*/ 993296 w 1839594"/>
              <a:gd name="connsiteY2" fmla="*/ 41317 h 57236"/>
              <a:gd name="connsiteX3" fmla="*/ 437414 w 1839594"/>
              <a:gd name="connsiteY3" fmla="*/ 53140 h 57236"/>
              <a:gd name="connsiteX4" fmla="*/ 0 w 1839594"/>
              <a:gd name="connsiteY4" fmla="*/ 0 h 57236"/>
              <a:gd name="connsiteX0" fmla="*/ 1858247 w 1858247"/>
              <a:gd name="connsiteY0" fmla="*/ 47849 h 55396"/>
              <a:gd name="connsiteX1" fmla="*/ 1182154 w 1858247"/>
              <a:gd name="connsiteY1" fmla="*/ 55396 h 55396"/>
              <a:gd name="connsiteX2" fmla="*/ 993296 w 1858247"/>
              <a:gd name="connsiteY2" fmla="*/ 41317 h 55396"/>
              <a:gd name="connsiteX3" fmla="*/ 437414 w 1858247"/>
              <a:gd name="connsiteY3" fmla="*/ 53140 h 55396"/>
              <a:gd name="connsiteX4" fmla="*/ 0 w 1858247"/>
              <a:gd name="connsiteY4" fmla="*/ 0 h 55396"/>
              <a:gd name="connsiteX0" fmla="*/ 1858247 w 1858247"/>
              <a:gd name="connsiteY0" fmla="*/ 47849 h 55396"/>
              <a:gd name="connsiteX1" fmla="*/ 1445623 w 1858247"/>
              <a:gd name="connsiteY1" fmla="*/ 50704 h 55396"/>
              <a:gd name="connsiteX2" fmla="*/ 1182154 w 1858247"/>
              <a:gd name="connsiteY2" fmla="*/ 55396 h 55396"/>
              <a:gd name="connsiteX3" fmla="*/ 993296 w 1858247"/>
              <a:gd name="connsiteY3" fmla="*/ 41317 h 55396"/>
              <a:gd name="connsiteX4" fmla="*/ 437414 w 1858247"/>
              <a:gd name="connsiteY4" fmla="*/ 53140 h 55396"/>
              <a:gd name="connsiteX5" fmla="*/ 0 w 1858247"/>
              <a:gd name="connsiteY5" fmla="*/ 0 h 55396"/>
              <a:gd name="connsiteX0" fmla="*/ 1858247 w 1858247"/>
              <a:gd name="connsiteY0" fmla="*/ 47849 h 55396"/>
              <a:gd name="connsiteX1" fmla="*/ 1445623 w 1858247"/>
              <a:gd name="connsiteY1" fmla="*/ 43665 h 55396"/>
              <a:gd name="connsiteX2" fmla="*/ 1182154 w 1858247"/>
              <a:gd name="connsiteY2" fmla="*/ 55396 h 55396"/>
              <a:gd name="connsiteX3" fmla="*/ 993296 w 1858247"/>
              <a:gd name="connsiteY3" fmla="*/ 41317 h 55396"/>
              <a:gd name="connsiteX4" fmla="*/ 437414 w 1858247"/>
              <a:gd name="connsiteY4" fmla="*/ 53140 h 55396"/>
              <a:gd name="connsiteX5" fmla="*/ 0 w 1858247"/>
              <a:gd name="connsiteY5" fmla="*/ 0 h 55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58247" h="55396">
                <a:moveTo>
                  <a:pt x="1858247" y="47849"/>
                </a:moveTo>
                <a:lnTo>
                  <a:pt x="1445623" y="43665"/>
                </a:lnTo>
                <a:lnTo>
                  <a:pt x="1182154" y="55396"/>
                </a:lnTo>
                <a:lnTo>
                  <a:pt x="993296" y="41317"/>
                </a:lnTo>
                <a:lnTo>
                  <a:pt x="437414" y="53140"/>
                </a:lnTo>
                <a:lnTo>
                  <a:pt x="0" y="0"/>
                </a:lnTo>
              </a:path>
            </a:pathLst>
          </a:custGeom>
          <a:ln w="12700">
            <a:solidFill>
              <a:srgbClr val="00A2E1"/>
            </a:solidFill>
          </a:ln>
        </p:spPr>
        <p:style>
          <a:lnRef idx="1">
            <a:schemeClr val="accent1"/>
          </a:lnRef>
          <a:fillRef idx="0">
            <a:schemeClr val="accent1"/>
          </a:fillRef>
          <a:effectRef idx="0">
            <a:schemeClr val="accent1"/>
          </a:effectRef>
          <a:fontRef idx="minor">
            <a:schemeClr val="tx1"/>
          </a:fontRef>
        </p:style>
        <p:txBody>
          <a:bodyPr rtlCol="0" anchor="ctr"/>
          <a:lstStyle/>
          <a:p>
            <a:pPr rtl="0"/>
            <a:endParaRPr lang="en-GB"/>
          </a:p>
        </p:txBody>
      </p:sp>
      <p:cxnSp>
        <p:nvCxnSpPr>
          <p:cNvPr id="52" name="Straight Connector 51">
            <a:extLst>
              <a:ext uri="{FF2B5EF4-FFF2-40B4-BE49-F238E27FC236}">
                <a16:creationId xmlns:a16="http://schemas.microsoft.com/office/drawing/2014/main" id="{A11122E9-B2A6-0635-4E58-BC373DC98BA0}"/>
              </a:ext>
            </a:extLst>
          </p:cNvPr>
          <p:cNvCxnSpPr>
            <a:cxnSpLocks/>
          </p:cNvCxnSpPr>
          <p:nvPr/>
        </p:nvCxnSpPr>
        <p:spPr>
          <a:xfrm flipH="1" flipV="1">
            <a:off x="722652" y="3233448"/>
            <a:ext cx="2008825" cy="8746"/>
          </a:xfrm>
          <a:prstGeom prst="line">
            <a:avLst/>
          </a:prstGeom>
          <a:ln>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3066F17A-FE14-4564-8216-725E94F8DE04}"/>
              </a:ext>
            </a:extLst>
          </p:cNvPr>
          <p:cNvSpPr>
            <a:spLocks noChangeAspect="1"/>
          </p:cNvSpPr>
          <p:nvPr/>
        </p:nvSpPr>
        <p:spPr>
          <a:xfrm>
            <a:off x="2600582" y="2273663"/>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4" name="Oval 53">
            <a:extLst>
              <a:ext uri="{FF2B5EF4-FFF2-40B4-BE49-F238E27FC236}">
                <a16:creationId xmlns:a16="http://schemas.microsoft.com/office/drawing/2014/main" id="{5B07BAD2-F7FC-5895-4223-85E34F854943}"/>
              </a:ext>
            </a:extLst>
          </p:cNvPr>
          <p:cNvSpPr>
            <a:spLocks noChangeAspect="1"/>
          </p:cNvSpPr>
          <p:nvPr/>
        </p:nvSpPr>
        <p:spPr>
          <a:xfrm>
            <a:off x="2371785" y="2482784"/>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5" name="Oval 54">
            <a:extLst>
              <a:ext uri="{FF2B5EF4-FFF2-40B4-BE49-F238E27FC236}">
                <a16:creationId xmlns:a16="http://schemas.microsoft.com/office/drawing/2014/main" id="{56A3AF09-42D5-ADD9-473F-CAB23EACC13B}"/>
              </a:ext>
            </a:extLst>
          </p:cNvPr>
          <p:cNvSpPr>
            <a:spLocks noChangeAspect="1"/>
          </p:cNvSpPr>
          <p:nvPr/>
        </p:nvSpPr>
        <p:spPr>
          <a:xfrm>
            <a:off x="2169639" y="2659248"/>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6" name="Oval 55">
            <a:extLst>
              <a:ext uri="{FF2B5EF4-FFF2-40B4-BE49-F238E27FC236}">
                <a16:creationId xmlns:a16="http://schemas.microsoft.com/office/drawing/2014/main" id="{9DC846F1-E7BB-2173-36F3-429C8F4B68B2}"/>
              </a:ext>
            </a:extLst>
          </p:cNvPr>
          <p:cNvSpPr>
            <a:spLocks noChangeAspect="1"/>
          </p:cNvSpPr>
          <p:nvPr/>
        </p:nvSpPr>
        <p:spPr>
          <a:xfrm>
            <a:off x="1908322" y="2799427"/>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7" name="Oval 56">
            <a:extLst>
              <a:ext uri="{FF2B5EF4-FFF2-40B4-BE49-F238E27FC236}">
                <a16:creationId xmlns:a16="http://schemas.microsoft.com/office/drawing/2014/main" id="{33E7A6A4-16E5-ADFB-5F0B-19230A71E7A6}"/>
              </a:ext>
            </a:extLst>
          </p:cNvPr>
          <p:cNvSpPr>
            <a:spLocks noChangeAspect="1"/>
          </p:cNvSpPr>
          <p:nvPr/>
        </p:nvSpPr>
        <p:spPr>
          <a:xfrm>
            <a:off x="1712214" y="2845263"/>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8" name="Oval 57">
            <a:extLst>
              <a:ext uri="{FF2B5EF4-FFF2-40B4-BE49-F238E27FC236}">
                <a16:creationId xmlns:a16="http://schemas.microsoft.com/office/drawing/2014/main" id="{48BE303F-3B8D-4012-49C3-201A34465EE0}"/>
              </a:ext>
            </a:extLst>
          </p:cNvPr>
          <p:cNvSpPr>
            <a:spLocks noChangeAspect="1"/>
          </p:cNvSpPr>
          <p:nvPr/>
        </p:nvSpPr>
        <p:spPr>
          <a:xfrm>
            <a:off x="1380048" y="3043499"/>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9" name="Oval 58">
            <a:extLst>
              <a:ext uri="{FF2B5EF4-FFF2-40B4-BE49-F238E27FC236}">
                <a16:creationId xmlns:a16="http://schemas.microsoft.com/office/drawing/2014/main" id="{F1E2A4ED-DDF2-BF97-AD76-3049A95649D4}"/>
              </a:ext>
            </a:extLst>
          </p:cNvPr>
          <p:cNvSpPr>
            <a:spLocks noChangeAspect="1"/>
          </p:cNvSpPr>
          <p:nvPr/>
        </p:nvSpPr>
        <p:spPr>
          <a:xfrm>
            <a:off x="1191351" y="3013135"/>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0" name="Oval 59">
            <a:extLst>
              <a:ext uri="{FF2B5EF4-FFF2-40B4-BE49-F238E27FC236}">
                <a16:creationId xmlns:a16="http://schemas.microsoft.com/office/drawing/2014/main" id="{39960498-75C7-FD5A-59E5-E53884A89CAD}"/>
              </a:ext>
            </a:extLst>
          </p:cNvPr>
          <p:cNvSpPr>
            <a:spLocks noChangeAspect="1"/>
          </p:cNvSpPr>
          <p:nvPr/>
        </p:nvSpPr>
        <p:spPr>
          <a:xfrm>
            <a:off x="721200" y="3198193"/>
            <a:ext cx="72000" cy="72000"/>
          </a:xfrm>
          <a:prstGeom prst="ellipse">
            <a:avLst/>
          </a:prstGeom>
          <a:noFill/>
          <a:ln w="12700">
            <a:solidFill>
              <a:srgbClr val="263F6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61" name="Group 60">
            <a:extLst>
              <a:ext uri="{FF2B5EF4-FFF2-40B4-BE49-F238E27FC236}">
                <a16:creationId xmlns:a16="http://schemas.microsoft.com/office/drawing/2014/main" id="{87C0259D-9372-886A-AEC6-FB4CFCF91E69}"/>
              </a:ext>
            </a:extLst>
          </p:cNvPr>
          <p:cNvGrpSpPr/>
          <p:nvPr/>
        </p:nvGrpSpPr>
        <p:grpSpPr>
          <a:xfrm>
            <a:off x="2595307" y="2214862"/>
            <a:ext cx="82550" cy="198000"/>
            <a:chOff x="1427247" y="2925844"/>
            <a:chExt cx="82550" cy="85326"/>
          </a:xfrm>
        </p:grpSpPr>
        <p:cxnSp>
          <p:nvCxnSpPr>
            <p:cNvPr id="62" name="Straight Connector 61">
              <a:extLst>
                <a:ext uri="{FF2B5EF4-FFF2-40B4-BE49-F238E27FC236}">
                  <a16:creationId xmlns:a16="http://schemas.microsoft.com/office/drawing/2014/main" id="{7CE67B32-7C26-6160-90AF-4EF193CDECF3}"/>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6C414F36-9390-D7AA-28F9-A5B898D2EAA4}"/>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C45D3714-F686-4ED3-8E9F-EFC4E8C67ADB}"/>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65" name="Group 64">
            <a:extLst>
              <a:ext uri="{FF2B5EF4-FFF2-40B4-BE49-F238E27FC236}">
                <a16:creationId xmlns:a16="http://schemas.microsoft.com/office/drawing/2014/main" id="{9C00BF1D-E4F6-9183-5777-B27B2673F70A}"/>
              </a:ext>
            </a:extLst>
          </p:cNvPr>
          <p:cNvGrpSpPr/>
          <p:nvPr/>
        </p:nvGrpSpPr>
        <p:grpSpPr>
          <a:xfrm>
            <a:off x="2366510" y="2454347"/>
            <a:ext cx="82550" cy="144000"/>
            <a:chOff x="1427247" y="2925844"/>
            <a:chExt cx="82550" cy="85326"/>
          </a:xfrm>
        </p:grpSpPr>
        <p:cxnSp>
          <p:nvCxnSpPr>
            <p:cNvPr id="66" name="Straight Connector 65">
              <a:extLst>
                <a:ext uri="{FF2B5EF4-FFF2-40B4-BE49-F238E27FC236}">
                  <a16:creationId xmlns:a16="http://schemas.microsoft.com/office/drawing/2014/main" id="{C3A67EFE-429A-F9FB-4358-5253996F7738}"/>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23C3AD74-90B4-D19C-428E-D8650A4727F2}"/>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3724D3B0-D4E3-26C6-FB90-B67722923B49}"/>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69" name="Group 68">
            <a:extLst>
              <a:ext uri="{FF2B5EF4-FFF2-40B4-BE49-F238E27FC236}">
                <a16:creationId xmlns:a16="http://schemas.microsoft.com/office/drawing/2014/main" id="{F017134F-824D-9E06-05B9-18EA690D216E}"/>
              </a:ext>
            </a:extLst>
          </p:cNvPr>
          <p:cNvGrpSpPr/>
          <p:nvPr/>
        </p:nvGrpSpPr>
        <p:grpSpPr>
          <a:xfrm>
            <a:off x="2164364" y="2635775"/>
            <a:ext cx="82550" cy="108000"/>
            <a:chOff x="1427247" y="2925844"/>
            <a:chExt cx="82550" cy="85326"/>
          </a:xfrm>
        </p:grpSpPr>
        <p:cxnSp>
          <p:nvCxnSpPr>
            <p:cNvPr id="70" name="Straight Connector 69">
              <a:extLst>
                <a:ext uri="{FF2B5EF4-FFF2-40B4-BE49-F238E27FC236}">
                  <a16:creationId xmlns:a16="http://schemas.microsoft.com/office/drawing/2014/main" id="{5CA0167A-7D51-5CEE-22F8-D5D869882BFD}"/>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DB9815CA-F343-47FE-095C-64142D7D29EB}"/>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E1B9B3A1-DB8A-FC3A-9F3E-7BF6CDDD21BC}"/>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73" name="Group 72">
            <a:extLst>
              <a:ext uri="{FF2B5EF4-FFF2-40B4-BE49-F238E27FC236}">
                <a16:creationId xmlns:a16="http://schemas.microsoft.com/office/drawing/2014/main" id="{0663B36B-B229-D3EB-09B1-00F95CA9C137}"/>
              </a:ext>
            </a:extLst>
          </p:cNvPr>
          <p:cNvGrpSpPr/>
          <p:nvPr/>
        </p:nvGrpSpPr>
        <p:grpSpPr>
          <a:xfrm>
            <a:off x="1903047" y="2791803"/>
            <a:ext cx="82550" cy="108000"/>
            <a:chOff x="1427247" y="2925844"/>
            <a:chExt cx="82550" cy="85326"/>
          </a:xfrm>
        </p:grpSpPr>
        <p:cxnSp>
          <p:nvCxnSpPr>
            <p:cNvPr id="74" name="Straight Connector 73">
              <a:extLst>
                <a:ext uri="{FF2B5EF4-FFF2-40B4-BE49-F238E27FC236}">
                  <a16:creationId xmlns:a16="http://schemas.microsoft.com/office/drawing/2014/main" id="{A1C264E3-091D-C257-76AA-065FC8743C52}"/>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7424FC3A-EBCB-6F25-B04B-CE4A81E3A911}"/>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3044D611-2E2A-43B4-FEEB-6397DC36CABA}"/>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id="{A99BFFF6-3EFA-2FAB-242D-A707FFC79116}"/>
              </a:ext>
            </a:extLst>
          </p:cNvPr>
          <p:cNvGrpSpPr/>
          <p:nvPr/>
        </p:nvGrpSpPr>
        <p:grpSpPr>
          <a:xfrm>
            <a:off x="1706939" y="2831716"/>
            <a:ext cx="82550" cy="108000"/>
            <a:chOff x="1427247" y="2925844"/>
            <a:chExt cx="82550" cy="85326"/>
          </a:xfrm>
        </p:grpSpPr>
        <p:cxnSp>
          <p:nvCxnSpPr>
            <p:cNvPr id="78" name="Straight Connector 77">
              <a:extLst>
                <a:ext uri="{FF2B5EF4-FFF2-40B4-BE49-F238E27FC236}">
                  <a16:creationId xmlns:a16="http://schemas.microsoft.com/office/drawing/2014/main" id="{9106119D-7CDA-36DC-2D47-843AEE1C7948}"/>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6705940F-3799-2EBA-E0CD-A59D23045884}"/>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065FAF2F-9BD1-92C3-237A-5FDAEEB7C201}"/>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1" name="Group 80">
            <a:extLst>
              <a:ext uri="{FF2B5EF4-FFF2-40B4-BE49-F238E27FC236}">
                <a16:creationId xmlns:a16="http://schemas.microsoft.com/office/drawing/2014/main" id="{0ABDAD73-D500-BA70-469B-565CD3E0318D}"/>
              </a:ext>
            </a:extLst>
          </p:cNvPr>
          <p:cNvGrpSpPr/>
          <p:nvPr/>
        </p:nvGrpSpPr>
        <p:grpSpPr>
          <a:xfrm>
            <a:off x="1374773" y="3034916"/>
            <a:ext cx="82550" cy="72000"/>
            <a:chOff x="1427247" y="2925844"/>
            <a:chExt cx="82550" cy="85326"/>
          </a:xfrm>
        </p:grpSpPr>
        <p:cxnSp>
          <p:nvCxnSpPr>
            <p:cNvPr id="82" name="Straight Connector 81">
              <a:extLst>
                <a:ext uri="{FF2B5EF4-FFF2-40B4-BE49-F238E27FC236}">
                  <a16:creationId xmlns:a16="http://schemas.microsoft.com/office/drawing/2014/main" id="{0EEC1AED-7D69-A8C7-E4A5-D5BBF06848F2}"/>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CBEF482D-86A8-2628-C517-1436834D2406}"/>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36B76FFD-0F85-D587-2983-CC884C0E32CB}"/>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85" name="Group 84">
            <a:extLst>
              <a:ext uri="{FF2B5EF4-FFF2-40B4-BE49-F238E27FC236}">
                <a16:creationId xmlns:a16="http://schemas.microsoft.com/office/drawing/2014/main" id="{73282B4C-832D-4C0F-6075-7677B797379F}"/>
              </a:ext>
            </a:extLst>
          </p:cNvPr>
          <p:cNvGrpSpPr/>
          <p:nvPr/>
        </p:nvGrpSpPr>
        <p:grpSpPr>
          <a:xfrm>
            <a:off x="1186076" y="3009516"/>
            <a:ext cx="82550" cy="72000"/>
            <a:chOff x="1427247" y="2925844"/>
            <a:chExt cx="82550" cy="85326"/>
          </a:xfrm>
        </p:grpSpPr>
        <p:cxnSp>
          <p:nvCxnSpPr>
            <p:cNvPr id="86" name="Straight Connector 85">
              <a:extLst>
                <a:ext uri="{FF2B5EF4-FFF2-40B4-BE49-F238E27FC236}">
                  <a16:creationId xmlns:a16="http://schemas.microsoft.com/office/drawing/2014/main" id="{430F31E2-4F4E-94EA-7557-9CF26983D758}"/>
                </a:ext>
              </a:extLst>
            </p:cNvPr>
            <p:cNvCxnSpPr>
              <a:cxnSpLocks/>
            </p:cNvCxnSpPr>
            <p:nvPr/>
          </p:nvCxnSpPr>
          <p:spPr>
            <a:xfrm>
              <a:off x="1427247" y="292584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25E9FFB1-3432-979E-3EB5-4711E72D3773}"/>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4163AF08-774E-FBEE-8BA4-040026D7A2DA}"/>
                </a:ext>
              </a:extLst>
            </p:cNvPr>
            <p:cNvCxnSpPr>
              <a:cxnSpLocks/>
            </p:cNvCxnSpPr>
            <p:nvPr/>
          </p:nvCxnSpPr>
          <p:spPr>
            <a:xfrm rot="5400000">
              <a:off x="1427247" y="296799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89" name="Rectangle 88">
            <a:extLst>
              <a:ext uri="{FF2B5EF4-FFF2-40B4-BE49-F238E27FC236}">
                <a16:creationId xmlns:a16="http://schemas.microsoft.com/office/drawing/2014/main" id="{BA9EEA77-AC30-C81F-45B8-55464A502A49}"/>
              </a:ext>
            </a:extLst>
          </p:cNvPr>
          <p:cNvSpPr>
            <a:spLocks noChangeAspect="1"/>
          </p:cNvSpPr>
          <p:nvPr/>
        </p:nvSpPr>
        <p:spPr>
          <a:xfrm>
            <a:off x="2600582" y="2751579"/>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0" name="Rectangle 89">
            <a:extLst>
              <a:ext uri="{FF2B5EF4-FFF2-40B4-BE49-F238E27FC236}">
                <a16:creationId xmlns:a16="http://schemas.microsoft.com/office/drawing/2014/main" id="{EBB2EA59-63F1-82F0-2767-0BD072E608F0}"/>
              </a:ext>
            </a:extLst>
          </p:cNvPr>
          <p:cNvSpPr>
            <a:spLocks noChangeAspect="1"/>
          </p:cNvSpPr>
          <p:nvPr/>
        </p:nvSpPr>
        <p:spPr>
          <a:xfrm>
            <a:off x="2371785" y="2889465"/>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91" name="Rectangle 90">
            <a:extLst>
              <a:ext uri="{FF2B5EF4-FFF2-40B4-BE49-F238E27FC236}">
                <a16:creationId xmlns:a16="http://schemas.microsoft.com/office/drawing/2014/main" id="{45644E2F-8B13-B895-C6EC-1CC83EFE6F6F}"/>
              </a:ext>
            </a:extLst>
          </p:cNvPr>
          <p:cNvSpPr>
            <a:spLocks noChangeAspect="1"/>
          </p:cNvSpPr>
          <p:nvPr/>
        </p:nvSpPr>
        <p:spPr>
          <a:xfrm>
            <a:off x="2169639" y="2860437"/>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2" name="Rectangle 91">
            <a:extLst>
              <a:ext uri="{FF2B5EF4-FFF2-40B4-BE49-F238E27FC236}">
                <a16:creationId xmlns:a16="http://schemas.microsoft.com/office/drawing/2014/main" id="{4844E87E-CC8E-068E-8EAA-12CB4C68B261}"/>
              </a:ext>
            </a:extLst>
          </p:cNvPr>
          <p:cNvSpPr>
            <a:spLocks noChangeAspect="1"/>
          </p:cNvSpPr>
          <p:nvPr/>
        </p:nvSpPr>
        <p:spPr>
          <a:xfrm>
            <a:off x="1908322" y="2943895"/>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3" name="Rectangle 92">
            <a:extLst>
              <a:ext uri="{FF2B5EF4-FFF2-40B4-BE49-F238E27FC236}">
                <a16:creationId xmlns:a16="http://schemas.microsoft.com/office/drawing/2014/main" id="{2ADA38B4-42ED-0134-6280-80F082DD0C07}"/>
              </a:ext>
            </a:extLst>
          </p:cNvPr>
          <p:cNvSpPr>
            <a:spLocks noChangeAspect="1"/>
          </p:cNvSpPr>
          <p:nvPr/>
        </p:nvSpPr>
        <p:spPr>
          <a:xfrm>
            <a:off x="1712214" y="3028562"/>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4" name="Rectangle 93">
            <a:extLst>
              <a:ext uri="{FF2B5EF4-FFF2-40B4-BE49-F238E27FC236}">
                <a16:creationId xmlns:a16="http://schemas.microsoft.com/office/drawing/2014/main" id="{5C3ECB5D-FB10-251F-A790-9839B9831420}"/>
              </a:ext>
            </a:extLst>
          </p:cNvPr>
          <p:cNvSpPr>
            <a:spLocks noChangeAspect="1"/>
          </p:cNvSpPr>
          <p:nvPr/>
        </p:nvSpPr>
        <p:spPr>
          <a:xfrm>
            <a:off x="1380048" y="3121696"/>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5" name="Rectangle 94">
            <a:extLst>
              <a:ext uri="{FF2B5EF4-FFF2-40B4-BE49-F238E27FC236}">
                <a16:creationId xmlns:a16="http://schemas.microsoft.com/office/drawing/2014/main" id="{A1012476-A0E4-BFCD-55E5-7FA5518EEECA}"/>
              </a:ext>
            </a:extLst>
          </p:cNvPr>
          <p:cNvSpPr>
            <a:spLocks noChangeAspect="1"/>
          </p:cNvSpPr>
          <p:nvPr/>
        </p:nvSpPr>
        <p:spPr>
          <a:xfrm>
            <a:off x="1191351" y="3121696"/>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6" name="Rectangle 95">
            <a:extLst>
              <a:ext uri="{FF2B5EF4-FFF2-40B4-BE49-F238E27FC236}">
                <a16:creationId xmlns:a16="http://schemas.microsoft.com/office/drawing/2014/main" id="{F5A7D638-6944-3AC3-4354-ACBE155B3823}"/>
              </a:ext>
            </a:extLst>
          </p:cNvPr>
          <p:cNvSpPr>
            <a:spLocks noChangeAspect="1"/>
          </p:cNvSpPr>
          <p:nvPr/>
        </p:nvSpPr>
        <p:spPr>
          <a:xfrm>
            <a:off x="926225" y="3164030"/>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7" name="Rectangle 96">
            <a:extLst>
              <a:ext uri="{FF2B5EF4-FFF2-40B4-BE49-F238E27FC236}">
                <a16:creationId xmlns:a16="http://schemas.microsoft.com/office/drawing/2014/main" id="{EF9566CD-92AF-244B-AE3F-BBA8C8EA1EA4}"/>
              </a:ext>
            </a:extLst>
          </p:cNvPr>
          <p:cNvSpPr>
            <a:spLocks noChangeAspect="1"/>
          </p:cNvSpPr>
          <p:nvPr/>
        </p:nvSpPr>
        <p:spPr>
          <a:xfrm>
            <a:off x="723024" y="3206364"/>
            <a:ext cx="72000" cy="72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98" name="Group 97">
            <a:extLst>
              <a:ext uri="{FF2B5EF4-FFF2-40B4-BE49-F238E27FC236}">
                <a16:creationId xmlns:a16="http://schemas.microsoft.com/office/drawing/2014/main" id="{962B36C9-ADB4-284A-5A53-16D9ADEE69D5}"/>
              </a:ext>
            </a:extLst>
          </p:cNvPr>
          <p:cNvGrpSpPr/>
          <p:nvPr/>
        </p:nvGrpSpPr>
        <p:grpSpPr>
          <a:xfrm>
            <a:off x="2595307" y="2709527"/>
            <a:ext cx="82550" cy="144000"/>
            <a:chOff x="1427247" y="2925844"/>
            <a:chExt cx="82550" cy="85326"/>
          </a:xfrm>
        </p:grpSpPr>
        <p:cxnSp>
          <p:nvCxnSpPr>
            <p:cNvPr id="99" name="Straight Connector 98">
              <a:extLst>
                <a:ext uri="{FF2B5EF4-FFF2-40B4-BE49-F238E27FC236}">
                  <a16:creationId xmlns:a16="http://schemas.microsoft.com/office/drawing/2014/main" id="{6DCDB670-E6BB-B454-0D4A-3D062C1D69A5}"/>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F6313CA7-6EB1-1A70-E631-1577CB504346}"/>
                </a:ext>
              </a:extLst>
            </p:cNvPr>
            <p:cNvCxnSpPr>
              <a:cxnSpLocks/>
            </p:cNvCxnSpPr>
            <p:nvPr/>
          </p:nvCxnSpPr>
          <p:spPr>
            <a:xfrm>
              <a:off x="1427247" y="301117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DD55BF31-2007-A0F1-2C7A-AB140781E429}"/>
                </a:ext>
              </a:extLst>
            </p:cNvPr>
            <p:cNvCxnSpPr>
              <a:cxnSpLocks/>
            </p:cNvCxnSpPr>
            <p:nvPr/>
          </p:nvCxnSpPr>
          <p:spPr>
            <a:xfrm rot="5400000">
              <a:off x="1427247" y="296799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02" name="Group 101">
            <a:extLst>
              <a:ext uri="{FF2B5EF4-FFF2-40B4-BE49-F238E27FC236}">
                <a16:creationId xmlns:a16="http://schemas.microsoft.com/office/drawing/2014/main" id="{B28F0166-A7DA-57D8-3129-9D4BB0E8509D}"/>
              </a:ext>
            </a:extLst>
          </p:cNvPr>
          <p:cNvGrpSpPr/>
          <p:nvPr/>
        </p:nvGrpSpPr>
        <p:grpSpPr>
          <a:xfrm>
            <a:off x="2366510" y="2851767"/>
            <a:ext cx="82550" cy="144000"/>
            <a:chOff x="1427247" y="2925844"/>
            <a:chExt cx="82550" cy="85326"/>
          </a:xfrm>
        </p:grpSpPr>
        <p:cxnSp>
          <p:nvCxnSpPr>
            <p:cNvPr id="103" name="Straight Connector 102">
              <a:extLst>
                <a:ext uri="{FF2B5EF4-FFF2-40B4-BE49-F238E27FC236}">
                  <a16:creationId xmlns:a16="http://schemas.microsoft.com/office/drawing/2014/main" id="{05BCCA57-B374-C742-F4A5-307FDFE26212}"/>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B2CFB7DB-76A5-C9DD-C58D-19E0712C6CD0}"/>
                </a:ext>
              </a:extLst>
            </p:cNvPr>
            <p:cNvCxnSpPr>
              <a:cxnSpLocks/>
            </p:cNvCxnSpPr>
            <p:nvPr/>
          </p:nvCxnSpPr>
          <p:spPr>
            <a:xfrm>
              <a:off x="1427247" y="301117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50673C53-F41F-F020-D987-C312B6BDA0FF}"/>
                </a:ext>
              </a:extLst>
            </p:cNvPr>
            <p:cNvCxnSpPr>
              <a:cxnSpLocks/>
            </p:cNvCxnSpPr>
            <p:nvPr/>
          </p:nvCxnSpPr>
          <p:spPr>
            <a:xfrm rot="5400000">
              <a:off x="1427247" y="296799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06" name="Group 105">
            <a:extLst>
              <a:ext uri="{FF2B5EF4-FFF2-40B4-BE49-F238E27FC236}">
                <a16:creationId xmlns:a16="http://schemas.microsoft.com/office/drawing/2014/main" id="{FE1FA6DE-60D5-5256-4FC4-6C146B4AFD52}"/>
              </a:ext>
            </a:extLst>
          </p:cNvPr>
          <p:cNvGrpSpPr/>
          <p:nvPr/>
        </p:nvGrpSpPr>
        <p:grpSpPr>
          <a:xfrm>
            <a:off x="2164364" y="2837797"/>
            <a:ext cx="82550" cy="126000"/>
            <a:chOff x="1427247" y="2925844"/>
            <a:chExt cx="82550" cy="85326"/>
          </a:xfrm>
        </p:grpSpPr>
        <p:cxnSp>
          <p:nvCxnSpPr>
            <p:cNvPr id="107" name="Straight Connector 106">
              <a:extLst>
                <a:ext uri="{FF2B5EF4-FFF2-40B4-BE49-F238E27FC236}">
                  <a16:creationId xmlns:a16="http://schemas.microsoft.com/office/drawing/2014/main" id="{4C2B29FB-DEB0-E8CC-14EF-AB4977CB84A2}"/>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7FBE6198-B2AA-1605-471E-AE4AD93D4F53}"/>
                </a:ext>
              </a:extLst>
            </p:cNvPr>
            <p:cNvCxnSpPr>
              <a:cxnSpLocks/>
            </p:cNvCxnSpPr>
            <p:nvPr/>
          </p:nvCxnSpPr>
          <p:spPr>
            <a:xfrm>
              <a:off x="1427247" y="301117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999D5044-E1BB-E125-956C-956A9064FDF9}"/>
                </a:ext>
              </a:extLst>
            </p:cNvPr>
            <p:cNvCxnSpPr>
              <a:cxnSpLocks/>
            </p:cNvCxnSpPr>
            <p:nvPr/>
          </p:nvCxnSpPr>
          <p:spPr>
            <a:xfrm rot="5400000">
              <a:off x="1427247" y="296799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10" name="Group 109">
            <a:extLst>
              <a:ext uri="{FF2B5EF4-FFF2-40B4-BE49-F238E27FC236}">
                <a16:creationId xmlns:a16="http://schemas.microsoft.com/office/drawing/2014/main" id="{F3FE2CFE-74DA-186B-E44A-CBEEB4836B3C}"/>
              </a:ext>
            </a:extLst>
          </p:cNvPr>
          <p:cNvGrpSpPr/>
          <p:nvPr/>
        </p:nvGrpSpPr>
        <p:grpSpPr>
          <a:xfrm>
            <a:off x="1903047" y="2919077"/>
            <a:ext cx="82550" cy="126000"/>
            <a:chOff x="1427247" y="2925844"/>
            <a:chExt cx="82550" cy="85326"/>
          </a:xfrm>
        </p:grpSpPr>
        <p:cxnSp>
          <p:nvCxnSpPr>
            <p:cNvPr id="111" name="Straight Connector 110">
              <a:extLst>
                <a:ext uri="{FF2B5EF4-FFF2-40B4-BE49-F238E27FC236}">
                  <a16:creationId xmlns:a16="http://schemas.microsoft.com/office/drawing/2014/main" id="{DE93F1B9-93C0-844D-FD39-C9C4EAF31F77}"/>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4BE0287D-A2B3-23CA-1D93-0D595C08E861}"/>
                </a:ext>
              </a:extLst>
            </p:cNvPr>
            <p:cNvCxnSpPr>
              <a:cxnSpLocks/>
            </p:cNvCxnSpPr>
            <p:nvPr/>
          </p:nvCxnSpPr>
          <p:spPr>
            <a:xfrm>
              <a:off x="1427247" y="301117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96C3683F-31D0-C91D-00F3-2EAB88B73105}"/>
                </a:ext>
              </a:extLst>
            </p:cNvPr>
            <p:cNvCxnSpPr>
              <a:cxnSpLocks/>
            </p:cNvCxnSpPr>
            <p:nvPr/>
          </p:nvCxnSpPr>
          <p:spPr>
            <a:xfrm rot="5400000">
              <a:off x="1427247" y="296799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14" name="TextBox 113">
            <a:extLst>
              <a:ext uri="{FF2B5EF4-FFF2-40B4-BE49-F238E27FC236}">
                <a16:creationId xmlns:a16="http://schemas.microsoft.com/office/drawing/2014/main" id="{B0B4A08F-6AC2-FCA6-2500-BDD6A7C51348}"/>
              </a:ext>
            </a:extLst>
          </p:cNvPr>
          <p:cNvSpPr txBox="1"/>
          <p:nvPr/>
        </p:nvSpPr>
        <p:spPr>
          <a:xfrm>
            <a:off x="2693388" y="2667623"/>
            <a:ext cx="54502" cy="169277"/>
          </a:xfrm>
          <a:prstGeom prst="rect">
            <a:avLst/>
          </a:prstGeom>
          <a:noFill/>
        </p:spPr>
        <p:txBody>
          <a:bodyPr wrap="none" lIns="0" tIns="0" rIns="0" bIns="0" rtlCol="0" anchor="ctr" anchorCtr="0">
            <a:spAutoFit/>
          </a:bodyPr>
          <a:lstStyle/>
          <a:p>
            <a:pPr rtl="0"/>
            <a:r>
              <a:rPr lang="ja-jp" sz="1100">
                <a:solidFill>
                  <a:schemeClr val="tx1"/>
                </a:solidFill>
              </a:rPr>
              <a:t>*</a:t>
            </a:r>
          </a:p>
        </p:txBody>
      </p:sp>
      <p:sp>
        <p:nvSpPr>
          <p:cNvPr id="115" name="TextBox 114">
            <a:extLst>
              <a:ext uri="{FF2B5EF4-FFF2-40B4-BE49-F238E27FC236}">
                <a16:creationId xmlns:a16="http://schemas.microsoft.com/office/drawing/2014/main" id="{0D031D2D-5205-646A-3BC0-3B48C277EF1B}"/>
              </a:ext>
            </a:extLst>
          </p:cNvPr>
          <p:cNvSpPr txBox="1"/>
          <p:nvPr/>
        </p:nvSpPr>
        <p:spPr>
          <a:xfrm>
            <a:off x="2616544" y="3139988"/>
            <a:ext cx="40076" cy="123111"/>
          </a:xfrm>
          <a:prstGeom prst="rect">
            <a:avLst/>
          </a:prstGeom>
          <a:noFill/>
        </p:spPr>
        <p:txBody>
          <a:bodyPr wrap="none" lIns="0" tIns="0" rIns="0" bIns="0" rtlCol="0" anchor="ctr" anchorCtr="0">
            <a:spAutoFit/>
          </a:bodyPr>
          <a:lstStyle/>
          <a:p>
            <a:pPr rtl="0"/>
            <a:r>
              <a:rPr lang="ja-jp" sz="800"/>
              <a:t>*</a:t>
            </a:r>
          </a:p>
        </p:txBody>
      </p:sp>
      <p:sp>
        <p:nvSpPr>
          <p:cNvPr id="116" name="Rectangle 115">
            <a:extLst>
              <a:ext uri="{FF2B5EF4-FFF2-40B4-BE49-F238E27FC236}">
                <a16:creationId xmlns:a16="http://schemas.microsoft.com/office/drawing/2014/main" id="{00DBC6F7-6DF6-AEC7-744E-7E0E98F3B499}"/>
              </a:ext>
            </a:extLst>
          </p:cNvPr>
          <p:cNvSpPr>
            <a:spLocks noChangeAspect="1"/>
          </p:cNvSpPr>
          <p:nvPr/>
        </p:nvSpPr>
        <p:spPr>
          <a:xfrm rot="2700000">
            <a:off x="2604182" y="3165964"/>
            <a:ext cx="64800" cy="648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17" name="Rectangle 116">
            <a:extLst>
              <a:ext uri="{FF2B5EF4-FFF2-40B4-BE49-F238E27FC236}">
                <a16:creationId xmlns:a16="http://schemas.microsoft.com/office/drawing/2014/main" id="{D7228199-5DB6-9DB4-72EF-D418996A96F1}"/>
              </a:ext>
            </a:extLst>
          </p:cNvPr>
          <p:cNvSpPr>
            <a:spLocks noChangeAspect="1"/>
          </p:cNvSpPr>
          <p:nvPr/>
        </p:nvSpPr>
        <p:spPr>
          <a:xfrm rot="2700000">
            <a:off x="2375385" y="3196444"/>
            <a:ext cx="64800" cy="648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18" name="Rectangle 117">
            <a:extLst>
              <a:ext uri="{FF2B5EF4-FFF2-40B4-BE49-F238E27FC236}">
                <a16:creationId xmlns:a16="http://schemas.microsoft.com/office/drawing/2014/main" id="{B88D9B51-0AC2-828E-84E2-0104ECAA5C84}"/>
              </a:ext>
            </a:extLst>
          </p:cNvPr>
          <p:cNvSpPr>
            <a:spLocks noChangeAspect="1"/>
          </p:cNvSpPr>
          <p:nvPr/>
        </p:nvSpPr>
        <p:spPr>
          <a:xfrm rot="2700000">
            <a:off x="2173239" y="3220828"/>
            <a:ext cx="64800" cy="648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19" name="Rectangle 118">
            <a:extLst>
              <a:ext uri="{FF2B5EF4-FFF2-40B4-BE49-F238E27FC236}">
                <a16:creationId xmlns:a16="http://schemas.microsoft.com/office/drawing/2014/main" id="{DA2147C5-DF69-22D8-7508-8EA45EED1140}"/>
              </a:ext>
            </a:extLst>
          </p:cNvPr>
          <p:cNvSpPr>
            <a:spLocks noChangeAspect="1"/>
          </p:cNvSpPr>
          <p:nvPr/>
        </p:nvSpPr>
        <p:spPr>
          <a:xfrm rot="2700000">
            <a:off x="1911922" y="3239115"/>
            <a:ext cx="64800" cy="648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20" name="Rectangle 119">
            <a:extLst>
              <a:ext uri="{FF2B5EF4-FFF2-40B4-BE49-F238E27FC236}">
                <a16:creationId xmlns:a16="http://schemas.microsoft.com/office/drawing/2014/main" id="{23CD9277-3593-B6C7-6379-64DE22B1183A}"/>
              </a:ext>
            </a:extLst>
          </p:cNvPr>
          <p:cNvSpPr>
            <a:spLocks noChangeAspect="1"/>
          </p:cNvSpPr>
          <p:nvPr/>
        </p:nvSpPr>
        <p:spPr>
          <a:xfrm rot="2700000">
            <a:off x="1715814" y="3242162"/>
            <a:ext cx="64800" cy="648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21" name="Rectangle 120">
            <a:extLst>
              <a:ext uri="{FF2B5EF4-FFF2-40B4-BE49-F238E27FC236}">
                <a16:creationId xmlns:a16="http://schemas.microsoft.com/office/drawing/2014/main" id="{8E8CD173-FC24-2347-9FBE-2CF479B31480}"/>
              </a:ext>
            </a:extLst>
          </p:cNvPr>
          <p:cNvSpPr>
            <a:spLocks noChangeAspect="1"/>
          </p:cNvSpPr>
          <p:nvPr/>
        </p:nvSpPr>
        <p:spPr>
          <a:xfrm rot="2700000">
            <a:off x="1383648" y="3242829"/>
            <a:ext cx="64800" cy="648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22" name="Rectangle 121">
            <a:extLst>
              <a:ext uri="{FF2B5EF4-FFF2-40B4-BE49-F238E27FC236}">
                <a16:creationId xmlns:a16="http://schemas.microsoft.com/office/drawing/2014/main" id="{C2FDDA9A-D833-449B-04E8-7036DF9DE7FE}"/>
              </a:ext>
            </a:extLst>
          </p:cNvPr>
          <p:cNvSpPr>
            <a:spLocks noChangeAspect="1"/>
          </p:cNvSpPr>
          <p:nvPr/>
        </p:nvSpPr>
        <p:spPr>
          <a:xfrm rot="2700000">
            <a:off x="1194951" y="3241206"/>
            <a:ext cx="64800" cy="648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23" name="Rectangle 122">
            <a:extLst>
              <a:ext uri="{FF2B5EF4-FFF2-40B4-BE49-F238E27FC236}">
                <a16:creationId xmlns:a16="http://schemas.microsoft.com/office/drawing/2014/main" id="{4E9C94F4-A818-16D0-2235-EA53F2F6EBEA}"/>
              </a:ext>
            </a:extLst>
          </p:cNvPr>
          <p:cNvSpPr>
            <a:spLocks noChangeAspect="1"/>
          </p:cNvSpPr>
          <p:nvPr/>
        </p:nvSpPr>
        <p:spPr>
          <a:xfrm rot="2700000">
            <a:off x="924689" y="3219775"/>
            <a:ext cx="64800" cy="648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24" name="Isosceles Triangle 123">
            <a:extLst>
              <a:ext uri="{FF2B5EF4-FFF2-40B4-BE49-F238E27FC236}">
                <a16:creationId xmlns:a16="http://schemas.microsoft.com/office/drawing/2014/main" id="{AE81ACE7-72F8-D025-E9CC-DDAB4956F9CF}"/>
              </a:ext>
            </a:extLst>
          </p:cNvPr>
          <p:cNvSpPr>
            <a:spLocks noChangeAspect="1"/>
          </p:cNvSpPr>
          <p:nvPr/>
        </p:nvSpPr>
        <p:spPr>
          <a:xfrm>
            <a:off x="2594822" y="3237474"/>
            <a:ext cx="83520" cy="72000"/>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25" name="Isosceles Triangle 124">
            <a:extLst>
              <a:ext uri="{FF2B5EF4-FFF2-40B4-BE49-F238E27FC236}">
                <a16:creationId xmlns:a16="http://schemas.microsoft.com/office/drawing/2014/main" id="{ABE6A8A5-45A8-2E38-FF3D-7FA66A4F232F}"/>
              </a:ext>
            </a:extLst>
          </p:cNvPr>
          <p:cNvSpPr>
            <a:spLocks noChangeAspect="1"/>
          </p:cNvSpPr>
          <p:nvPr/>
        </p:nvSpPr>
        <p:spPr>
          <a:xfrm>
            <a:off x="2366025" y="3238426"/>
            <a:ext cx="83520" cy="72000"/>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26" name="Isosceles Triangle 125">
            <a:extLst>
              <a:ext uri="{FF2B5EF4-FFF2-40B4-BE49-F238E27FC236}">
                <a16:creationId xmlns:a16="http://schemas.microsoft.com/office/drawing/2014/main" id="{69637554-E3ED-247F-767F-3D36754B2134}"/>
              </a:ext>
            </a:extLst>
          </p:cNvPr>
          <p:cNvSpPr>
            <a:spLocks noChangeAspect="1"/>
          </p:cNvSpPr>
          <p:nvPr/>
        </p:nvSpPr>
        <p:spPr>
          <a:xfrm>
            <a:off x="2163879" y="3233186"/>
            <a:ext cx="83520" cy="72000"/>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27" name="Isosceles Triangle 126">
            <a:extLst>
              <a:ext uri="{FF2B5EF4-FFF2-40B4-BE49-F238E27FC236}">
                <a16:creationId xmlns:a16="http://schemas.microsoft.com/office/drawing/2014/main" id="{C415FA25-2E33-51CB-2DF8-EB538D6795C2}"/>
              </a:ext>
            </a:extLst>
          </p:cNvPr>
          <p:cNvSpPr>
            <a:spLocks noChangeAspect="1"/>
          </p:cNvSpPr>
          <p:nvPr/>
        </p:nvSpPr>
        <p:spPr>
          <a:xfrm>
            <a:off x="1902562" y="3236996"/>
            <a:ext cx="83520" cy="72000"/>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28" name="Isosceles Triangle 127">
            <a:extLst>
              <a:ext uri="{FF2B5EF4-FFF2-40B4-BE49-F238E27FC236}">
                <a16:creationId xmlns:a16="http://schemas.microsoft.com/office/drawing/2014/main" id="{DFECC16F-AAE6-1C30-8D38-34779F97570F}"/>
              </a:ext>
            </a:extLst>
          </p:cNvPr>
          <p:cNvSpPr>
            <a:spLocks noChangeAspect="1"/>
          </p:cNvSpPr>
          <p:nvPr/>
        </p:nvSpPr>
        <p:spPr>
          <a:xfrm>
            <a:off x="1706454" y="3238901"/>
            <a:ext cx="83520" cy="72000"/>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29" name="Isosceles Triangle 128">
            <a:extLst>
              <a:ext uri="{FF2B5EF4-FFF2-40B4-BE49-F238E27FC236}">
                <a16:creationId xmlns:a16="http://schemas.microsoft.com/office/drawing/2014/main" id="{0E204F62-3D57-6B43-30FB-90885637320D}"/>
              </a:ext>
            </a:extLst>
          </p:cNvPr>
          <p:cNvSpPr>
            <a:spLocks noChangeAspect="1"/>
          </p:cNvSpPr>
          <p:nvPr/>
        </p:nvSpPr>
        <p:spPr>
          <a:xfrm>
            <a:off x="1374288" y="3235091"/>
            <a:ext cx="83520" cy="72000"/>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30" name="Isosceles Triangle 129">
            <a:extLst>
              <a:ext uri="{FF2B5EF4-FFF2-40B4-BE49-F238E27FC236}">
                <a16:creationId xmlns:a16="http://schemas.microsoft.com/office/drawing/2014/main" id="{19CDC0B8-13E0-EF7A-A9BA-9662514B667E}"/>
              </a:ext>
            </a:extLst>
          </p:cNvPr>
          <p:cNvSpPr>
            <a:spLocks noChangeAspect="1"/>
          </p:cNvSpPr>
          <p:nvPr/>
        </p:nvSpPr>
        <p:spPr>
          <a:xfrm>
            <a:off x="1189767" y="3231281"/>
            <a:ext cx="83520" cy="72000"/>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31" name="Isosceles Triangle 130">
            <a:extLst>
              <a:ext uri="{FF2B5EF4-FFF2-40B4-BE49-F238E27FC236}">
                <a16:creationId xmlns:a16="http://schemas.microsoft.com/office/drawing/2014/main" id="{E5883F6D-FDC3-B1C8-4C0F-809690CDE9EC}"/>
              </a:ext>
            </a:extLst>
          </p:cNvPr>
          <p:cNvSpPr>
            <a:spLocks noChangeAspect="1"/>
          </p:cNvSpPr>
          <p:nvPr/>
        </p:nvSpPr>
        <p:spPr>
          <a:xfrm>
            <a:off x="919822" y="3221281"/>
            <a:ext cx="83520" cy="72000"/>
          </a:xfrm>
          <a:prstGeom prst="triangl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83" name="TextBox 382">
            <a:extLst>
              <a:ext uri="{FF2B5EF4-FFF2-40B4-BE49-F238E27FC236}">
                <a16:creationId xmlns:a16="http://schemas.microsoft.com/office/drawing/2014/main" id="{D5E47377-FC97-BC27-AF24-D523AC33808D}"/>
              </a:ext>
            </a:extLst>
          </p:cNvPr>
          <p:cNvSpPr txBox="1"/>
          <p:nvPr/>
        </p:nvSpPr>
        <p:spPr>
          <a:xfrm>
            <a:off x="2671974" y="3104704"/>
            <a:ext cx="54502" cy="169277"/>
          </a:xfrm>
          <a:prstGeom prst="rect">
            <a:avLst/>
          </a:prstGeom>
          <a:noFill/>
        </p:spPr>
        <p:txBody>
          <a:bodyPr wrap="none" lIns="0" tIns="0" rIns="0" bIns="0" rtlCol="0" anchor="ctr" anchorCtr="0">
            <a:spAutoFit/>
          </a:bodyPr>
          <a:lstStyle/>
          <a:p>
            <a:pPr rtl="0"/>
            <a:r>
              <a:rPr lang="ja-jp" sz="1100">
                <a:solidFill>
                  <a:schemeClr val="tx1"/>
                </a:solidFill>
              </a:rPr>
              <a:t>*</a:t>
            </a:r>
          </a:p>
        </p:txBody>
      </p:sp>
      <p:sp>
        <p:nvSpPr>
          <p:cNvPr id="384" name="TextBox 383">
            <a:extLst>
              <a:ext uri="{FF2B5EF4-FFF2-40B4-BE49-F238E27FC236}">
                <a16:creationId xmlns:a16="http://schemas.microsoft.com/office/drawing/2014/main" id="{001CFE89-89C7-E2A0-E7D0-71A0D7361DB2}"/>
              </a:ext>
            </a:extLst>
          </p:cNvPr>
          <p:cNvSpPr txBox="1"/>
          <p:nvPr/>
        </p:nvSpPr>
        <p:spPr>
          <a:xfrm>
            <a:off x="2711760" y="3217470"/>
            <a:ext cx="160300" cy="169277"/>
          </a:xfrm>
          <a:prstGeom prst="rect">
            <a:avLst/>
          </a:prstGeom>
          <a:noFill/>
        </p:spPr>
        <p:txBody>
          <a:bodyPr wrap="none" lIns="0" tIns="0" rIns="0" bIns="0" rtlCol="0" anchor="ctr" anchorCtr="0">
            <a:spAutoFit/>
          </a:bodyPr>
          <a:lstStyle/>
          <a:p>
            <a:pPr rtl="0"/>
            <a:r>
              <a:rPr lang="ja-jp" sz="1100">
                <a:solidFill>
                  <a:schemeClr val="tx1"/>
                </a:solidFill>
              </a:rPr>
              <a:t>*</a:t>
            </a:r>
            <a:r>
              <a:rPr lang="ja-jp" sz="1100" baseline="30000">
                <a:solidFill>
                  <a:schemeClr val="tx1"/>
                </a:solidFill>
              </a:rPr>
              <a:t>##</a:t>
            </a:r>
          </a:p>
        </p:txBody>
      </p:sp>
      <p:sp>
        <p:nvSpPr>
          <p:cNvPr id="385" name="Oval 384">
            <a:extLst>
              <a:ext uri="{FF2B5EF4-FFF2-40B4-BE49-F238E27FC236}">
                <a16:creationId xmlns:a16="http://schemas.microsoft.com/office/drawing/2014/main" id="{23F277EA-048C-3682-00F6-2C84B4B63315}"/>
              </a:ext>
            </a:extLst>
          </p:cNvPr>
          <p:cNvSpPr>
            <a:spLocks noChangeAspect="1"/>
          </p:cNvSpPr>
          <p:nvPr/>
        </p:nvSpPr>
        <p:spPr>
          <a:xfrm>
            <a:off x="925877" y="3126276"/>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386" name="Straight Connector 385">
            <a:extLst>
              <a:ext uri="{FF2B5EF4-FFF2-40B4-BE49-F238E27FC236}">
                <a16:creationId xmlns:a16="http://schemas.microsoft.com/office/drawing/2014/main" id="{E970C25A-9952-F297-6DA5-76183B8B6FD4}"/>
              </a:ext>
            </a:extLst>
          </p:cNvPr>
          <p:cNvCxnSpPr>
            <a:cxnSpLocks/>
          </p:cNvCxnSpPr>
          <p:nvPr/>
        </p:nvCxnSpPr>
        <p:spPr>
          <a:xfrm flipH="1" flipV="1">
            <a:off x="6888564" y="3243305"/>
            <a:ext cx="2008825" cy="8746"/>
          </a:xfrm>
          <a:prstGeom prst="line">
            <a:avLst/>
          </a:prstGeom>
          <a:ln>
            <a:solidFill>
              <a:srgbClr val="363636"/>
            </a:solidFill>
            <a:prstDash val="dash"/>
          </a:ln>
        </p:spPr>
        <p:style>
          <a:lnRef idx="1">
            <a:schemeClr val="accent1"/>
          </a:lnRef>
          <a:fillRef idx="0">
            <a:schemeClr val="accent1"/>
          </a:fillRef>
          <a:effectRef idx="0">
            <a:schemeClr val="accent1"/>
          </a:effectRef>
          <a:fontRef idx="minor">
            <a:schemeClr val="tx1"/>
          </a:fontRef>
        </p:style>
      </p:cxnSp>
      <p:grpSp>
        <p:nvGrpSpPr>
          <p:cNvPr id="387" name="Group 386">
            <a:extLst>
              <a:ext uri="{FF2B5EF4-FFF2-40B4-BE49-F238E27FC236}">
                <a16:creationId xmlns:a16="http://schemas.microsoft.com/office/drawing/2014/main" id="{400979E2-48EF-CC09-2185-01AE2FDC66F4}"/>
              </a:ext>
            </a:extLst>
          </p:cNvPr>
          <p:cNvGrpSpPr/>
          <p:nvPr/>
        </p:nvGrpSpPr>
        <p:grpSpPr>
          <a:xfrm>
            <a:off x="7210404" y="3022007"/>
            <a:ext cx="82550" cy="101545"/>
            <a:chOff x="1427247" y="2942405"/>
            <a:chExt cx="82550" cy="68765"/>
          </a:xfrm>
        </p:grpSpPr>
        <p:cxnSp>
          <p:nvCxnSpPr>
            <p:cNvPr id="388" name="Straight Connector 387">
              <a:extLst>
                <a:ext uri="{FF2B5EF4-FFF2-40B4-BE49-F238E27FC236}">
                  <a16:creationId xmlns:a16="http://schemas.microsoft.com/office/drawing/2014/main" id="{F4E16041-2B05-72A4-35BD-A83F8134E56B}"/>
                </a:ext>
              </a:extLst>
            </p:cNvPr>
            <p:cNvCxnSpPr>
              <a:cxnSpLocks/>
            </p:cNvCxnSpPr>
            <p:nvPr/>
          </p:nvCxnSpPr>
          <p:spPr>
            <a:xfrm>
              <a:off x="1427247" y="2942884"/>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89" name="Straight Connector 388">
              <a:extLst>
                <a:ext uri="{FF2B5EF4-FFF2-40B4-BE49-F238E27FC236}">
                  <a16:creationId xmlns:a16="http://schemas.microsoft.com/office/drawing/2014/main" id="{86E93F09-FA6C-9179-C421-D3BAE6B1E52B}"/>
                </a:ext>
              </a:extLst>
            </p:cNvPr>
            <p:cNvCxnSpPr>
              <a:cxnSpLocks/>
            </p:cNvCxnSpPr>
            <p:nvPr/>
          </p:nvCxnSpPr>
          <p:spPr>
            <a:xfrm>
              <a:off x="1427247" y="3011170"/>
              <a:ext cx="82550"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90" name="Straight Connector 389">
              <a:extLst>
                <a:ext uri="{FF2B5EF4-FFF2-40B4-BE49-F238E27FC236}">
                  <a16:creationId xmlns:a16="http://schemas.microsoft.com/office/drawing/2014/main" id="{D61D50AE-2301-493E-A224-8D3865DA7D8D}"/>
                </a:ext>
              </a:extLst>
            </p:cNvPr>
            <p:cNvCxnSpPr>
              <a:cxnSpLocks/>
            </p:cNvCxnSpPr>
            <p:nvPr/>
          </p:nvCxnSpPr>
          <p:spPr>
            <a:xfrm>
              <a:off x="1468523" y="2942405"/>
              <a:ext cx="0" cy="6686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grpSp>
        <p:nvGrpSpPr>
          <p:cNvPr id="393" name="Group 392">
            <a:extLst>
              <a:ext uri="{FF2B5EF4-FFF2-40B4-BE49-F238E27FC236}">
                <a16:creationId xmlns:a16="http://schemas.microsoft.com/office/drawing/2014/main" id="{0FC7E202-1A80-885D-CABF-5A6793168B0F}"/>
              </a:ext>
            </a:extLst>
          </p:cNvPr>
          <p:cNvGrpSpPr/>
          <p:nvPr/>
        </p:nvGrpSpPr>
        <p:grpSpPr>
          <a:xfrm>
            <a:off x="8566115" y="3053503"/>
            <a:ext cx="82550" cy="75600"/>
            <a:chOff x="1427247" y="2922953"/>
            <a:chExt cx="82550" cy="59728"/>
          </a:xfrm>
        </p:grpSpPr>
        <p:cxnSp>
          <p:nvCxnSpPr>
            <p:cNvPr id="394" name="Straight Connector 393">
              <a:extLst>
                <a:ext uri="{FF2B5EF4-FFF2-40B4-BE49-F238E27FC236}">
                  <a16:creationId xmlns:a16="http://schemas.microsoft.com/office/drawing/2014/main" id="{7197E12B-D95F-E019-CF4B-89CAF9519C6B}"/>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95" name="Straight Connector 394">
              <a:extLst>
                <a:ext uri="{FF2B5EF4-FFF2-40B4-BE49-F238E27FC236}">
                  <a16:creationId xmlns:a16="http://schemas.microsoft.com/office/drawing/2014/main" id="{A08746FB-8473-9056-0222-5CFDEAD3B048}"/>
                </a:ext>
              </a:extLst>
            </p:cNvPr>
            <p:cNvCxnSpPr>
              <a:cxnSpLocks/>
            </p:cNvCxnSpPr>
            <p:nvPr/>
          </p:nvCxnSpPr>
          <p:spPr>
            <a:xfrm>
              <a:off x="1427247" y="297810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96" name="Straight Connector 395">
              <a:extLst>
                <a:ext uri="{FF2B5EF4-FFF2-40B4-BE49-F238E27FC236}">
                  <a16:creationId xmlns:a16="http://schemas.microsoft.com/office/drawing/2014/main" id="{9F7B3ABC-BFF5-48D1-A1D6-FF13854909EF}"/>
                </a:ext>
              </a:extLst>
            </p:cNvPr>
            <p:cNvCxnSpPr>
              <a:cxnSpLocks/>
            </p:cNvCxnSpPr>
            <p:nvPr/>
          </p:nvCxnSpPr>
          <p:spPr>
            <a:xfrm>
              <a:off x="1468523" y="2922953"/>
              <a:ext cx="0" cy="59728"/>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398" name="Group 397">
            <a:extLst>
              <a:ext uri="{FF2B5EF4-FFF2-40B4-BE49-F238E27FC236}">
                <a16:creationId xmlns:a16="http://schemas.microsoft.com/office/drawing/2014/main" id="{B9EC4F7D-C0D8-8DF9-C05F-8A417B2A65B0}"/>
              </a:ext>
            </a:extLst>
          </p:cNvPr>
          <p:cNvGrpSpPr/>
          <p:nvPr/>
        </p:nvGrpSpPr>
        <p:grpSpPr>
          <a:xfrm>
            <a:off x="8359101" y="3081660"/>
            <a:ext cx="82550" cy="67421"/>
            <a:chOff x="1427247" y="2922953"/>
            <a:chExt cx="82550" cy="53266"/>
          </a:xfrm>
        </p:grpSpPr>
        <p:cxnSp>
          <p:nvCxnSpPr>
            <p:cNvPr id="399" name="Straight Connector 398">
              <a:extLst>
                <a:ext uri="{FF2B5EF4-FFF2-40B4-BE49-F238E27FC236}">
                  <a16:creationId xmlns:a16="http://schemas.microsoft.com/office/drawing/2014/main" id="{26170629-EBA3-6075-E5EF-B14A274A21CB}"/>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00" name="Straight Connector 399">
              <a:extLst>
                <a:ext uri="{FF2B5EF4-FFF2-40B4-BE49-F238E27FC236}">
                  <a16:creationId xmlns:a16="http://schemas.microsoft.com/office/drawing/2014/main" id="{D25C681A-6555-9911-47B2-4B3ACAF0352B}"/>
                </a:ext>
              </a:extLst>
            </p:cNvPr>
            <p:cNvCxnSpPr>
              <a:cxnSpLocks/>
            </p:cNvCxnSpPr>
            <p:nvPr/>
          </p:nvCxnSpPr>
          <p:spPr>
            <a:xfrm>
              <a:off x="1427247" y="2976219"/>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01" name="Straight Connector 400">
              <a:extLst>
                <a:ext uri="{FF2B5EF4-FFF2-40B4-BE49-F238E27FC236}">
                  <a16:creationId xmlns:a16="http://schemas.microsoft.com/office/drawing/2014/main" id="{970DE3E8-662A-FA74-146B-9BD5DCDAD788}"/>
                </a:ext>
              </a:extLst>
            </p:cNvPr>
            <p:cNvCxnSpPr>
              <a:cxnSpLocks/>
              <a:endCxn id="273" idx="2"/>
            </p:cNvCxnSpPr>
            <p:nvPr/>
          </p:nvCxnSpPr>
          <p:spPr>
            <a:xfrm>
              <a:off x="1468523" y="2922953"/>
              <a:ext cx="40" cy="48998"/>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403" name="Group 402">
            <a:extLst>
              <a:ext uri="{FF2B5EF4-FFF2-40B4-BE49-F238E27FC236}">
                <a16:creationId xmlns:a16="http://schemas.microsoft.com/office/drawing/2014/main" id="{7D99C6C9-613C-7E37-AB9D-A526E70F06F0}"/>
              </a:ext>
            </a:extLst>
          </p:cNvPr>
          <p:cNvGrpSpPr/>
          <p:nvPr/>
        </p:nvGrpSpPr>
        <p:grpSpPr>
          <a:xfrm>
            <a:off x="8162738" y="3081649"/>
            <a:ext cx="82550" cy="67421"/>
            <a:chOff x="1427247" y="2922953"/>
            <a:chExt cx="82550" cy="53266"/>
          </a:xfrm>
        </p:grpSpPr>
        <p:cxnSp>
          <p:nvCxnSpPr>
            <p:cNvPr id="404" name="Straight Connector 403">
              <a:extLst>
                <a:ext uri="{FF2B5EF4-FFF2-40B4-BE49-F238E27FC236}">
                  <a16:creationId xmlns:a16="http://schemas.microsoft.com/office/drawing/2014/main" id="{8909804C-70FD-EF0C-E734-F4924E9D9697}"/>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05" name="Straight Connector 404">
              <a:extLst>
                <a:ext uri="{FF2B5EF4-FFF2-40B4-BE49-F238E27FC236}">
                  <a16:creationId xmlns:a16="http://schemas.microsoft.com/office/drawing/2014/main" id="{8E14708B-ED23-CDE9-A6D6-397E87FBB657}"/>
                </a:ext>
              </a:extLst>
            </p:cNvPr>
            <p:cNvCxnSpPr>
              <a:cxnSpLocks/>
            </p:cNvCxnSpPr>
            <p:nvPr/>
          </p:nvCxnSpPr>
          <p:spPr>
            <a:xfrm>
              <a:off x="1427247" y="2976219"/>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06" name="Straight Connector 405">
              <a:extLst>
                <a:ext uri="{FF2B5EF4-FFF2-40B4-BE49-F238E27FC236}">
                  <a16:creationId xmlns:a16="http://schemas.microsoft.com/office/drawing/2014/main" id="{ABB6051C-7CCA-8B99-F7AA-3B81C048DD4B}"/>
                </a:ext>
              </a:extLst>
            </p:cNvPr>
            <p:cNvCxnSpPr>
              <a:cxnSpLocks/>
            </p:cNvCxnSpPr>
            <p:nvPr/>
          </p:nvCxnSpPr>
          <p:spPr>
            <a:xfrm>
              <a:off x="1468523" y="2922953"/>
              <a:ext cx="40" cy="48998"/>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411" name="Group 410">
            <a:extLst>
              <a:ext uri="{FF2B5EF4-FFF2-40B4-BE49-F238E27FC236}">
                <a16:creationId xmlns:a16="http://schemas.microsoft.com/office/drawing/2014/main" id="{4C14D375-39AB-7CB5-F3C4-5CB17E966D1C}"/>
              </a:ext>
            </a:extLst>
          </p:cNvPr>
          <p:cNvGrpSpPr/>
          <p:nvPr/>
        </p:nvGrpSpPr>
        <p:grpSpPr>
          <a:xfrm>
            <a:off x="7891642" y="3067876"/>
            <a:ext cx="82550" cy="75600"/>
            <a:chOff x="1427247" y="2922953"/>
            <a:chExt cx="82550" cy="59728"/>
          </a:xfrm>
        </p:grpSpPr>
        <p:cxnSp>
          <p:nvCxnSpPr>
            <p:cNvPr id="412" name="Straight Connector 411">
              <a:extLst>
                <a:ext uri="{FF2B5EF4-FFF2-40B4-BE49-F238E27FC236}">
                  <a16:creationId xmlns:a16="http://schemas.microsoft.com/office/drawing/2014/main" id="{194F682C-2E6D-168C-6A26-EB97080C51C6}"/>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3" name="Straight Connector 412">
              <a:extLst>
                <a:ext uri="{FF2B5EF4-FFF2-40B4-BE49-F238E27FC236}">
                  <a16:creationId xmlns:a16="http://schemas.microsoft.com/office/drawing/2014/main" id="{F3259D4F-37AD-4F2C-1CF2-CBE903EF2226}"/>
                </a:ext>
              </a:extLst>
            </p:cNvPr>
            <p:cNvCxnSpPr>
              <a:cxnSpLocks/>
            </p:cNvCxnSpPr>
            <p:nvPr/>
          </p:nvCxnSpPr>
          <p:spPr>
            <a:xfrm>
              <a:off x="1427247" y="297810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4" name="Straight Connector 413">
              <a:extLst>
                <a:ext uri="{FF2B5EF4-FFF2-40B4-BE49-F238E27FC236}">
                  <a16:creationId xmlns:a16="http://schemas.microsoft.com/office/drawing/2014/main" id="{354F0F1E-99A2-E1CC-8EED-3E9930807742}"/>
                </a:ext>
              </a:extLst>
            </p:cNvPr>
            <p:cNvCxnSpPr>
              <a:cxnSpLocks/>
            </p:cNvCxnSpPr>
            <p:nvPr/>
          </p:nvCxnSpPr>
          <p:spPr>
            <a:xfrm>
              <a:off x="1468523" y="2922953"/>
              <a:ext cx="0" cy="59728"/>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415" name="Rectangle 414">
            <a:extLst>
              <a:ext uri="{FF2B5EF4-FFF2-40B4-BE49-F238E27FC236}">
                <a16:creationId xmlns:a16="http://schemas.microsoft.com/office/drawing/2014/main" id="{70F49A84-ED67-8C97-EA82-E3005ECF9FFB}"/>
              </a:ext>
            </a:extLst>
          </p:cNvPr>
          <p:cNvSpPr>
            <a:spLocks noChangeAspect="1"/>
          </p:cNvSpPr>
          <p:nvPr/>
        </p:nvSpPr>
        <p:spPr>
          <a:xfrm>
            <a:off x="7431836" y="3072013"/>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76" name="Rectangle 275">
            <a:extLst>
              <a:ext uri="{FF2B5EF4-FFF2-40B4-BE49-F238E27FC236}">
                <a16:creationId xmlns:a16="http://schemas.microsoft.com/office/drawing/2014/main" id="{C891D983-1BD7-14E6-1C4A-F6932F79C0DB}"/>
              </a:ext>
            </a:extLst>
          </p:cNvPr>
          <p:cNvSpPr>
            <a:spLocks noChangeAspect="1"/>
          </p:cNvSpPr>
          <p:nvPr/>
        </p:nvSpPr>
        <p:spPr>
          <a:xfrm>
            <a:off x="7686484" y="3082532"/>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16" name="Rectangle 415">
            <a:extLst>
              <a:ext uri="{FF2B5EF4-FFF2-40B4-BE49-F238E27FC236}">
                <a16:creationId xmlns:a16="http://schemas.microsoft.com/office/drawing/2014/main" id="{3DC34D52-4F51-8472-9794-7BB1542BC7E7}"/>
              </a:ext>
            </a:extLst>
          </p:cNvPr>
          <p:cNvSpPr>
            <a:spLocks noChangeAspect="1"/>
          </p:cNvSpPr>
          <p:nvPr/>
        </p:nvSpPr>
        <p:spPr>
          <a:xfrm>
            <a:off x="6860623" y="3217756"/>
            <a:ext cx="54000" cy="5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17" name="Oval 416">
            <a:extLst>
              <a:ext uri="{FF2B5EF4-FFF2-40B4-BE49-F238E27FC236}">
                <a16:creationId xmlns:a16="http://schemas.microsoft.com/office/drawing/2014/main" id="{D94C5350-CA69-4390-BB23-D88222B40030}"/>
              </a:ext>
            </a:extLst>
          </p:cNvPr>
          <p:cNvSpPr>
            <a:spLocks noChangeAspect="1"/>
          </p:cNvSpPr>
          <p:nvPr/>
        </p:nvSpPr>
        <p:spPr>
          <a:xfrm>
            <a:off x="6850461" y="3206980"/>
            <a:ext cx="72000" cy="72000"/>
          </a:xfrm>
          <a:prstGeom prst="ellipse">
            <a:avLst/>
          </a:prstGeom>
          <a:noFill/>
          <a:ln w="127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419" name="Group 418">
            <a:extLst>
              <a:ext uri="{FF2B5EF4-FFF2-40B4-BE49-F238E27FC236}">
                <a16:creationId xmlns:a16="http://schemas.microsoft.com/office/drawing/2014/main" id="{C0290D86-814D-2D00-E7AB-12CE4D8558FA}"/>
              </a:ext>
            </a:extLst>
          </p:cNvPr>
          <p:cNvGrpSpPr/>
          <p:nvPr/>
        </p:nvGrpSpPr>
        <p:grpSpPr>
          <a:xfrm>
            <a:off x="7414541" y="3074394"/>
            <a:ext cx="82550" cy="75600"/>
            <a:chOff x="1427247" y="2922953"/>
            <a:chExt cx="82550" cy="59728"/>
          </a:xfrm>
        </p:grpSpPr>
        <p:cxnSp>
          <p:nvCxnSpPr>
            <p:cNvPr id="420" name="Straight Connector 419">
              <a:extLst>
                <a:ext uri="{FF2B5EF4-FFF2-40B4-BE49-F238E27FC236}">
                  <a16:creationId xmlns:a16="http://schemas.microsoft.com/office/drawing/2014/main" id="{AA5B6EB8-56A5-3EE7-ECBE-C33EB1EF5572}"/>
                </a:ext>
              </a:extLst>
            </p:cNvPr>
            <p:cNvCxnSpPr>
              <a:cxnSpLocks/>
            </p:cNvCxnSpPr>
            <p:nvPr/>
          </p:nvCxnSpPr>
          <p:spPr>
            <a:xfrm>
              <a:off x="1427247" y="2925844"/>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21" name="Straight Connector 420">
              <a:extLst>
                <a:ext uri="{FF2B5EF4-FFF2-40B4-BE49-F238E27FC236}">
                  <a16:creationId xmlns:a16="http://schemas.microsoft.com/office/drawing/2014/main" id="{2FF49E7A-C088-2B92-F9F3-0746498D2122}"/>
                </a:ext>
              </a:extLst>
            </p:cNvPr>
            <p:cNvCxnSpPr>
              <a:cxnSpLocks/>
            </p:cNvCxnSpPr>
            <p:nvPr/>
          </p:nvCxnSpPr>
          <p:spPr>
            <a:xfrm>
              <a:off x="1427247" y="2978100"/>
              <a:ext cx="82550" cy="0"/>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22" name="Straight Connector 421">
              <a:extLst>
                <a:ext uri="{FF2B5EF4-FFF2-40B4-BE49-F238E27FC236}">
                  <a16:creationId xmlns:a16="http://schemas.microsoft.com/office/drawing/2014/main" id="{90E31EFA-59FA-1BA0-77F4-70E9B0667295}"/>
                </a:ext>
              </a:extLst>
            </p:cNvPr>
            <p:cNvCxnSpPr>
              <a:cxnSpLocks/>
            </p:cNvCxnSpPr>
            <p:nvPr/>
          </p:nvCxnSpPr>
          <p:spPr>
            <a:xfrm>
              <a:off x="1468523" y="2922953"/>
              <a:ext cx="0" cy="59728"/>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428" name="Group 427">
            <a:extLst>
              <a:ext uri="{FF2B5EF4-FFF2-40B4-BE49-F238E27FC236}">
                <a16:creationId xmlns:a16="http://schemas.microsoft.com/office/drawing/2014/main" id="{ADDA080C-68E4-F30E-E905-E66DE386BE74}"/>
              </a:ext>
            </a:extLst>
          </p:cNvPr>
          <p:cNvGrpSpPr/>
          <p:nvPr/>
        </p:nvGrpSpPr>
        <p:grpSpPr>
          <a:xfrm>
            <a:off x="7884808" y="2941456"/>
            <a:ext cx="82550" cy="100800"/>
            <a:chOff x="1427247" y="2932359"/>
            <a:chExt cx="82550" cy="79637"/>
          </a:xfrm>
        </p:grpSpPr>
        <p:cxnSp>
          <p:nvCxnSpPr>
            <p:cNvPr id="429" name="Straight Connector 428">
              <a:extLst>
                <a:ext uri="{FF2B5EF4-FFF2-40B4-BE49-F238E27FC236}">
                  <a16:creationId xmlns:a16="http://schemas.microsoft.com/office/drawing/2014/main" id="{ECE058D3-91EF-0CD4-0FFE-42DAD1C1E44D}"/>
                </a:ext>
              </a:extLst>
            </p:cNvPr>
            <p:cNvCxnSpPr>
              <a:cxnSpLocks/>
            </p:cNvCxnSpPr>
            <p:nvPr/>
          </p:nvCxnSpPr>
          <p:spPr>
            <a:xfrm>
              <a:off x="1427247" y="293525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30" name="Straight Connector 429">
              <a:extLst>
                <a:ext uri="{FF2B5EF4-FFF2-40B4-BE49-F238E27FC236}">
                  <a16:creationId xmlns:a16="http://schemas.microsoft.com/office/drawing/2014/main" id="{92AA939C-17BE-1735-A95B-BE97FEDBAEFF}"/>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31" name="Straight Connector 430">
              <a:extLst>
                <a:ext uri="{FF2B5EF4-FFF2-40B4-BE49-F238E27FC236}">
                  <a16:creationId xmlns:a16="http://schemas.microsoft.com/office/drawing/2014/main" id="{6A2F6733-7773-40AB-3C2B-4A014BB441FB}"/>
                </a:ext>
              </a:extLst>
            </p:cNvPr>
            <p:cNvCxnSpPr>
              <a:cxnSpLocks/>
            </p:cNvCxnSpPr>
            <p:nvPr/>
          </p:nvCxnSpPr>
          <p:spPr>
            <a:xfrm rot="5400000">
              <a:off x="1428702" y="2972178"/>
              <a:ext cx="79637"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433" name="Group 432">
            <a:extLst>
              <a:ext uri="{FF2B5EF4-FFF2-40B4-BE49-F238E27FC236}">
                <a16:creationId xmlns:a16="http://schemas.microsoft.com/office/drawing/2014/main" id="{69196D4B-5718-6AAB-B791-D98D4CE0E2A6}"/>
              </a:ext>
            </a:extLst>
          </p:cNvPr>
          <p:cNvGrpSpPr/>
          <p:nvPr/>
        </p:nvGrpSpPr>
        <p:grpSpPr>
          <a:xfrm>
            <a:off x="8161451" y="2966861"/>
            <a:ext cx="82550" cy="100800"/>
            <a:chOff x="1427247" y="2932359"/>
            <a:chExt cx="82550" cy="79637"/>
          </a:xfrm>
        </p:grpSpPr>
        <p:cxnSp>
          <p:nvCxnSpPr>
            <p:cNvPr id="434" name="Straight Connector 433">
              <a:extLst>
                <a:ext uri="{FF2B5EF4-FFF2-40B4-BE49-F238E27FC236}">
                  <a16:creationId xmlns:a16="http://schemas.microsoft.com/office/drawing/2014/main" id="{A1AEA3E6-38B0-7344-F37D-311E7E003240}"/>
                </a:ext>
              </a:extLst>
            </p:cNvPr>
            <p:cNvCxnSpPr>
              <a:cxnSpLocks/>
            </p:cNvCxnSpPr>
            <p:nvPr/>
          </p:nvCxnSpPr>
          <p:spPr>
            <a:xfrm>
              <a:off x="1427247" y="293525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35" name="Straight Connector 434">
              <a:extLst>
                <a:ext uri="{FF2B5EF4-FFF2-40B4-BE49-F238E27FC236}">
                  <a16:creationId xmlns:a16="http://schemas.microsoft.com/office/drawing/2014/main" id="{9B9806DA-C799-C313-881C-39F180A9A510}"/>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36" name="Straight Connector 435">
              <a:extLst>
                <a:ext uri="{FF2B5EF4-FFF2-40B4-BE49-F238E27FC236}">
                  <a16:creationId xmlns:a16="http://schemas.microsoft.com/office/drawing/2014/main" id="{A295A9B3-4555-5639-0B42-AF8D50C73522}"/>
                </a:ext>
              </a:extLst>
            </p:cNvPr>
            <p:cNvCxnSpPr>
              <a:cxnSpLocks/>
            </p:cNvCxnSpPr>
            <p:nvPr/>
          </p:nvCxnSpPr>
          <p:spPr>
            <a:xfrm rot="5400000">
              <a:off x="1428702" y="2972178"/>
              <a:ext cx="79637"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437" name="Group 436">
            <a:extLst>
              <a:ext uri="{FF2B5EF4-FFF2-40B4-BE49-F238E27FC236}">
                <a16:creationId xmlns:a16="http://schemas.microsoft.com/office/drawing/2014/main" id="{BD107F58-8AE0-884F-5B87-A801C4C54623}"/>
              </a:ext>
            </a:extLst>
          </p:cNvPr>
          <p:cNvGrpSpPr/>
          <p:nvPr/>
        </p:nvGrpSpPr>
        <p:grpSpPr>
          <a:xfrm>
            <a:off x="8358637" y="2937516"/>
            <a:ext cx="82550" cy="100800"/>
            <a:chOff x="1427247" y="2932359"/>
            <a:chExt cx="82550" cy="79637"/>
          </a:xfrm>
        </p:grpSpPr>
        <p:cxnSp>
          <p:nvCxnSpPr>
            <p:cNvPr id="438" name="Straight Connector 437">
              <a:extLst>
                <a:ext uri="{FF2B5EF4-FFF2-40B4-BE49-F238E27FC236}">
                  <a16:creationId xmlns:a16="http://schemas.microsoft.com/office/drawing/2014/main" id="{DD47CD8F-534D-D1A9-B6A1-88C7B81D2390}"/>
                </a:ext>
              </a:extLst>
            </p:cNvPr>
            <p:cNvCxnSpPr>
              <a:cxnSpLocks/>
            </p:cNvCxnSpPr>
            <p:nvPr/>
          </p:nvCxnSpPr>
          <p:spPr>
            <a:xfrm>
              <a:off x="1427247" y="293525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39" name="Straight Connector 438">
              <a:extLst>
                <a:ext uri="{FF2B5EF4-FFF2-40B4-BE49-F238E27FC236}">
                  <a16:creationId xmlns:a16="http://schemas.microsoft.com/office/drawing/2014/main" id="{16BB59F1-A772-CC0A-A50A-A2E5610F2E06}"/>
                </a:ext>
              </a:extLst>
            </p:cNvPr>
            <p:cNvCxnSpPr>
              <a:cxnSpLocks/>
            </p:cNvCxnSpPr>
            <p:nvPr/>
          </p:nvCxnSpPr>
          <p:spPr>
            <a:xfrm>
              <a:off x="1427247" y="3011170"/>
              <a:ext cx="8255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440" name="Straight Connector 439">
              <a:extLst>
                <a:ext uri="{FF2B5EF4-FFF2-40B4-BE49-F238E27FC236}">
                  <a16:creationId xmlns:a16="http://schemas.microsoft.com/office/drawing/2014/main" id="{93E5D978-D288-738A-9EFE-236A9142068D}"/>
                </a:ext>
              </a:extLst>
            </p:cNvPr>
            <p:cNvCxnSpPr>
              <a:cxnSpLocks/>
            </p:cNvCxnSpPr>
            <p:nvPr/>
          </p:nvCxnSpPr>
          <p:spPr>
            <a:xfrm rot="5400000">
              <a:off x="1428702" y="2972178"/>
              <a:ext cx="79637"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266493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4D8B0B-93D3-B6FD-9E45-C541FA171A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002B6A-BAB1-5EB2-C64E-E9A22F7FD1E4}"/>
              </a:ext>
            </a:extLst>
          </p:cNvPr>
          <p:cNvSpPr>
            <a:spLocks noGrp="1"/>
          </p:cNvSpPr>
          <p:nvPr>
            <p:ph type="ctrTitle"/>
          </p:nvPr>
        </p:nvSpPr>
        <p:spPr/>
        <p:txBody>
          <a:bodyPr rtlCol="0"/>
          <a:lstStyle/>
          <a:p>
            <a:pPr rtl="0"/>
            <a:r>
              <a:rPr lang="ja-jp" sz="4400">
                <a:latin typeface="+mn-lt"/>
              </a:rPr>
              <a:t>進行性NSCLC</a:t>
            </a:r>
            <a:br>
              <a:rPr lang="en-GB" dirty="0">
                <a:latin typeface="+mn-lt"/>
              </a:rPr>
            </a:br>
            <a:r>
              <a:rPr lang="ja-jp" sz="4000">
                <a:latin typeface="+mn-lt"/>
              </a:rPr>
              <a:t>根治的治療が不可能なステージIIIとステージIV</a:t>
            </a:r>
            <a:endParaRPr lang="en-GB" dirty="0">
              <a:latin typeface="+mn-lt"/>
            </a:endParaRPr>
          </a:p>
        </p:txBody>
      </p:sp>
      <p:sp>
        <p:nvSpPr>
          <p:cNvPr id="3" name="Subtitle 2">
            <a:extLst>
              <a:ext uri="{FF2B5EF4-FFF2-40B4-BE49-F238E27FC236}">
                <a16:creationId xmlns:a16="http://schemas.microsoft.com/office/drawing/2014/main" id="{D519A5A4-A4D6-A064-9679-D6742E6CA72E}"/>
              </a:ext>
            </a:extLst>
          </p:cNvPr>
          <p:cNvSpPr>
            <a:spLocks noGrp="1"/>
          </p:cNvSpPr>
          <p:nvPr>
            <p:ph type="subTitle" idx="1"/>
          </p:nvPr>
        </p:nvSpPr>
        <p:spPr/>
        <p:txBody>
          <a:bodyPr rtlCol="0"/>
          <a:lstStyle/>
          <a:p>
            <a:pPr rtl="0"/>
            <a:r>
              <a:rPr lang="ja-jp" sz="2800"/>
              <a:t>ADCおよびその他の治療法</a:t>
            </a:r>
          </a:p>
        </p:txBody>
      </p:sp>
    </p:spTree>
    <p:extLst>
      <p:ext uri="{BB962C8B-B14F-4D97-AF65-F5344CB8AC3E}">
        <p14:creationId xmlns:p14="http://schemas.microsoft.com/office/powerpoint/2010/main" val="4423599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C381D-B41D-4AE5-4E9F-89AC848C9B9A}"/>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DA40C82-89E8-5956-582E-2B6B9D188300}"/>
              </a:ext>
            </a:extLst>
          </p:cNvPr>
          <p:cNvSpPr>
            <a:spLocks noGrp="1"/>
          </p:cNvSpPr>
          <p:nvPr>
            <p:ph type="title"/>
          </p:nvPr>
        </p:nvSpPr>
        <p:spPr>
          <a:xfrm>
            <a:off x="304800" y="107693"/>
            <a:ext cx="11582400" cy="939801"/>
          </a:xfrm>
        </p:spPr>
        <p:txBody>
          <a:bodyPr rtlCol="0"/>
          <a:lstStyle/>
          <a:p>
            <a:pPr rtl="0"/>
            <a:r>
              <a:rPr lang="ja-jp">
                <a:latin typeface="+mn-lt"/>
              </a:rPr>
              <a:t>CT009：進行性HER2変異型非小細胞肺癌（NSCLC）を対象としたHER2指向性抗体薬物複合体（ADC）SHR-A1811:HORIZON-Lungの第2相試験結果の更新 - Lu S, et al</a:t>
            </a:r>
          </a:p>
        </p:txBody>
      </p:sp>
      <p:sp>
        <p:nvSpPr>
          <p:cNvPr id="29" name="Content Placeholder 7">
            <a:extLst>
              <a:ext uri="{FF2B5EF4-FFF2-40B4-BE49-F238E27FC236}">
                <a16:creationId xmlns:a16="http://schemas.microsoft.com/office/drawing/2014/main" id="{E8D6B679-44AB-44C9-E24B-8CCF98675D59}"/>
              </a:ext>
            </a:extLst>
          </p:cNvPr>
          <p:cNvSpPr>
            <a:spLocks noGrp="1"/>
          </p:cNvSpPr>
          <p:nvPr>
            <p:ph idx="1"/>
          </p:nvPr>
        </p:nvSpPr>
        <p:spPr>
          <a:xfrm>
            <a:off x="304799" y="1246909"/>
            <a:ext cx="11731869" cy="5055650"/>
          </a:xfrm>
        </p:spPr>
        <p:txBody>
          <a:bodyPr rtlCol="0"/>
          <a:lstStyle/>
          <a:p>
            <a:pPr rtl="0"/>
            <a:r>
              <a:rPr lang="ja-jp" b="1"/>
              <a:t>治験目的</a:t>
            </a:r>
          </a:p>
          <a:p>
            <a:pPr lvl="1" rtl="0"/>
            <a:r>
              <a:rPr lang="ja-jp"/>
              <a:t>中国人対象のHORIZON-Lung第2相試験において、HER2変異NSCLC患者におけるトラスツズマブ・レゼテカン（HER2指向性ADCであるSHR-A1811）の有効性と安全性を評価する</a:t>
            </a:r>
          </a:p>
        </p:txBody>
      </p:sp>
      <p:sp>
        <p:nvSpPr>
          <p:cNvPr id="30" name="Text Placeholder 4">
            <a:extLst>
              <a:ext uri="{FF2B5EF4-FFF2-40B4-BE49-F238E27FC236}">
                <a16:creationId xmlns:a16="http://schemas.microsoft.com/office/drawing/2014/main" id="{B4091B0F-0B13-6340-4992-C3BC9443B812}"/>
              </a:ext>
            </a:extLst>
          </p:cNvPr>
          <p:cNvSpPr>
            <a:spLocks noGrp="1"/>
          </p:cNvSpPr>
          <p:nvPr>
            <p:ph type="body" sz="quarter" idx="11"/>
          </p:nvPr>
        </p:nvSpPr>
        <p:spPr>
          <a:xfrm>
            <a:off x="6379633" y="6521312"/>
            <a:ext cx="5507567" cy="200025"/>
          </a:xfrm>
        </p:spPr>
        <p:txBody>
          <a:bodyPr rtlCol="0"/>
          <a:lstStyle/>
          <a:p>
            <a:pPr rtl="0"/>
            <a:r>
              <a:rPr lang="ja-jp"/>
              <a:t>Lu S, et al.AACR; 2025.抄録番号：CT009</a:t>
            </a:r>
          </a:p>
        </p:txBody>
      </p:sp>
      <p:sp>
        <p:nvSpPr>
          <p:cNvPr id="31" name="Rectangle 9">
            <a:extLst>
              <a:ext uri="{FF2B5EF4-FFF2-40B4-BE49-F238E27FC236}">
                <a16:creationId xmlns:a16="http://schemas.microsoft.com/office/drawing/2014/main" id="{14D92375-C010-0205-57C3-7E3EDB47FDBD}"/>
              </a:ext>
            </a:extLst>
          </p:cNvPr>
          <p:cNvSpPr txBox="1">
            <a:spLocks noChangeArrowheads="1"/>
          </p:cNvSpPr>
          <p:nvPr/>
        </p:nvSpPr>
        <p:spPr bwMode="auto">
          <a:xfrm>
            <a:off x="1433384" y="5256284"/>
            <a:ext cx="4592511"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panose="020B0604020202020204"/>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dirty="0">
                <a:solidFill>
                  <a:srgbClr val="363636"/>
                </a:solidFill>
                <a:latin typeface="Arial" panose="020B0604020202020204"/>
                <a:cs typeface="Arial"/>
                <a:sym typeface="Calibri"/>
              </a:rPr>
              <a:t>全奏効率（ORR） （独立評価委員会判定（IRC））</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32" name="Content Placeholder 26">
            <a:extLst>
              <a:ext uri="{FF2B5EF4-FFF2-40B4-BE49-F238E27FC236}">
                <a16:creationId xmlns:a16="http://schemas.microsoft.com/office/drawing/2014/main" id="{17B12414-4D3A-F313-CEDC-2DA7EB0A301D}"/>
              </a:ext>
            </a:extLst>
          </p:cNvPr>
          <p:cNvSpPr txBox="1">
            <a:spLocks/>
          </p:cNvSpPr>
          <p:nvPr/>
        </p:nvSpPr>
        <p:spPr>
          <a:xfrm>
            <a:off x="6356901" y="5256284"/>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a:solidFill>
                  <a:srgbClr val="363636"/>
                </a:solidFill>
                <a:latin typeface="Arial" panose="020B0604020202020204"/>
                <a:cs typeface="Arial"/>
              </a:rPr>
              <a:t>全奏効率（ORR）（治験責任医師判定）、疾患制御率（DCR）、奏効持続期間（DoR）、無増悪生存期間（PFS）、全生存期間（OS）、安全性</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cxnSp>
        <p:nvCxnSpPr>
          <p:cNvPr id="38" name="AutoShape 19">
            <a:extLst>
              <a:ext uri="{FF2B5EF4-FFF2-40B4-BE49-F238E27FC236}">
                <a16:creationId xmlns:a16="http://schemas.microsoft.com/office/drawing/2014/main" id="{626DE919-BC45-7560-378C-78DF32CBB349}"/>
              </a:ext>
            </a:extLst>
          </p:cNvPr>
          <p:cNvCxnSpPr>
            <a:cxnSpLocks noChangeShapeType="1"/>
            <a:stCxn id="39" idx="3"/>
            <a:endCxn id="8" idx="1"/>
          </p:cNvCxnSpPr>
          <p:nvPr/>
        </p:nvCxnSpPr>
        <p:spPr bwMode="auto">
          <a:xfrm>
            <a:off x="5055518" y="3652002"/>
            <a:ext cx="756849" cy="0"/>
          </a:xfrm>
          <a:prstGeom prst="straightConnector1">
            <a:avLst/>
          </a:prstGeom>
          <a:noFill/>
          <a:ln w="38100">
            <a:solidFill>
              <a:schemeClr val="bg1"/>
            </a:solidFill>
            <a:round/>
            <a:headEnd type="none" w="med" len="med"/>
            <a:tailEnd type="triangle" w="med" len="med"/>
          </a:ln>
        </p:spPr>
      </p:cxnSp>
      <p:sp>
        <p:nvSpPr>
          <p:cNvPr id="39" name="AutoShape 9">
            <a:extLst>
              <a:ext uri="{FF2B5EF4-FFF2-40B4-BE49-F238E27FC236}">
                <a16:creationId xmlns:a16="http://schemas.microsoft.com/office/drawing/2014/main" id="{9CF97BF8-E93E-8741-5BE5-A974E4890420}"/>
              </a:ext>
            </a:extLst>
          </p:cNvPr>
          <p:cNvSpPr>
            <a:spLocks noChangeArrowheads="1"/>
          </p:cNvSpPr>
          <p:nvPr/>
        </p:nvSpPr>
        <p:spPr bwMode="auto">
          <a:xfrm>
            <a:off x="933696" y="2507905"/>
            <a:ext cx="4121822" cy="2288193"/>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主な患者採用基準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dirty="0">
                <a:latin typeface="Arial" panose="020B0604020202020204"/>
                <a:ea typeface="SimSun" pitchFamily="2" charset="-122"/>
              </a:rPr>
              <a:t>局所進行NSCLCまたは転移性NSCLC </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HER2 活性化変異</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dirty="0">
                <a:latin typeface="Arial" panose="020B0604020202020204"/>
                <a:ea typeface="SimSun" pitchFamily="2" charset="-122"/>
                <a:sym typeface="Calibri"/>
              </a:rPr>
              <a:t>プラチナ製剤ベースの化学療法および抗PD-(L)1療法に不応であった、またはいずれにも不耐容であった</a:t>
            </a:r>
            <a:endPar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ECOG PS 0–1 </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(n=94)</a:t>
            </a:r>
          </a:p>
        </p:txBody>
      </p:sp>
      <p:sp>
        <p:nvSpPr>
          <p:cNvPr id="8" name="AutoShape 8">
            <a:extLst>
              <a:ext uri="{FF2B5EF4-FFF2-40B4-BE49-F238E27FC236}">
                <a16:creationId xmlns:a16="http://schemas.microsoft.com/office/drawing/2014/main" id="{FD670D22-17A2-DD40-9D3A-AB6E00CCFF29}"/>
              </a:ext>
            </a:extLst>
          </p:cNvPr>
          <p:cNvSpPr>
            <a:spLocks noChangeArrowheads="1"/>
          </p:cNvSpPr>
          <p:nvPr/>
        </p:nvSpPr>
        <p:spPr bwMode="auto">
          <a:xfrm>
            <a:off x="5812367" y="3241633"/>
            <a:ext cx="3069392" cy="820737"/>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a:latin typeface="Arial" panose="020B0604020202020204"/>
                <a:ea typeface="SimSun" pitchFamily="2" charset="-122"/>
                <a:sym typeface="Calibri"/>
              </a:rPr>
              <a:t>トラスツズマブ・レゼテカン </a:t>
            </a:r>
            <a:br>
              <a:rPr lang="en-US" altLang="zh-CN" sz="1600" b="1" dirty="0">
                <a:latin typeface="Arial" panose="020B0604020202020204"/>
                <a:ea typeface="SimSun" pitchFamily="2" charset="-122"/>
                <a:sym typeface="Calibri"/>
              </a:rPr>
            </a:br>
            <a:r>
              <a:rPr lang="ja-jp" sz="1600">
                <a:latin typeface="Arial" panose="020B0604020202020204"/>
                <a:ea typeface="SimSun" pitchFamily="2" charset="-122"/>
                <a:sym typeface="Calibri"/>
              </a:rPr>
              <a:t>4.8 mg/kg</a:t>
            </a:r>
            <a:endParaRPr kumimoji="0" lang="en-US" altLang="zh-CN" sz="16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6" name="AutoShape 9">
            <a:extLst>
              <a:ext uri="{FF2B5EF4-FFF2-40B4-BE49-F238E27FC236}">
                <a16:creationId xmlns:a16="http://schemas.microsoft.com/office/drawing/2014/main" id="{B90D574E-E058-201C-7AFF-FE4790DDE39B}"/>
              </a:ext>
            </a:extLst>
          </p:cNvPr>
          <p:cNvSpPr>
            <a:spLocks noChangeArrowheads="1"/>
          </p:cNvSpPr>
          <p:nvPr/>
        </p:nvSpPr>
        <p:spPr bwMode="auto">
          <a:xfrm>
            <a:off x="9638608" y="3379084"/>
            <a:ext cx="1039552" cy="545834"/>
          </a:xfrm>
          <a:prstGeom prst="roundRect">
            <a:avLst>
              <a:gd name="adj" fmla="val 8208"/>
            </a:avLst>
          </a:prstGeom>
          <a:solidFill>
            <a:srgbClr val="000000"/>
          </a:solidFill>
          <a:ln w="9525" algn="ctr">
            <a:noFill/>
            <a:round/>
            <a:headEnd/>
            <a:tailEnd/>
          </a:ln>
        </p:spPr>
        <p:txBody>
          <a:bodyPr wrap="square" lIns="90488" tIns="44451" rIns="90488" bIns="44451" rtlCol="0">
            <a:spAutoFit/>
          </a:bodyPr>
          <a:lstStyle/>
          <a:p>
            <a:pPr algn="ctr" defTabSz="892152" rtl="0" eaLnBrk="0" fontAlgn="auto" hangingPunct="0">
              <a:spcBef>
                <a:spcPts val="0"/>
              </a:spcBef>
              <a:spcAft>
                <a:spcPct val="30000"/>
              </a:spcAft>
              <a:defRPr/>
            </a:pPr>
            <a:r>
              <a:rPr lang="ja-jp" sz="1400">
                <a:solidFill>
                  <a:srgbClr val="FFFFFF"/>
                </a:solidFill>
                <a:latin typeface="+mn-lt"/>
                <a:ea typeface="宋体" panose="02010600030101010101" pitchFamily="2" charset="-122"/>
                <a:cs typeface="Arial" panose="020B0604020202020204" pitchFamily="34" charset="0"/>
              </a:rPr>
              <a:t>PD/</a:t>
            </a:r>
            <a:br>
              <a:rPr lang="en-US" altLang="zh-CN" sz="1400" dirty="0">
                <a:solidFill>
                  <a:srgbClr val="FFFFFF"/>
                </a:solidFill>
                <a:latin typeface="+mn-lt"/>
                <a:ea typeface="宋体" panose="02010600030101010101" pitchFamily="2" charset="-122"/>
                <a:cs typeface="Arial" panose="020B0604020202020204" pitchFamily="34" charset="0"/>
              </a:rPr>
            </a:br>
            <a:r>
              <a:rPr lang="ja-jp" sz="1400">
                <a:solidFill>
                  <a:srgbClr val="FFFFFF"/>
                </a:solidFill>
                <a:latin typeface="+mn-lt"/>
                <a:ea typeface="宋体" panose="02010600030101010101" pitchFamily="2" charset="-122"/>
                <a:cs typeface="Arial" panose="020B0604020202020204" pitchFamily="34" charset="0"/>
              </a:rPr>
              <a:t>毒性</a:t>
            </a:r>
          </a:p>
        </p:txBody>
      </p:sp>
      <p:cxnSp>
        <p:nvCxnSpPr>
          <p:cNvPr id="7" name="Straight Connector 6">
            <a:extLst>
              <a:ext uri="{FF2B5EF4-FFF2-40B4-BE49-F238E27FC236}">
                <a16:creationId xmlns:a16="http://schemas.microsoft.com/office/drawing/2014/main" id="{FC137287-FD79-F8B8-6DC1-054C562041C0}"/>
              </a:ext>
            </a:extLst>
          </p:cNvPr>
          <p:cNvCxnSpPr>
            <a:cxnSpLocks/>
            <a:stCxn id="8" idx="3"/>
            <a:endCxn id="6" idx="1"/>
          </p:cNvCxnSpPr>
          <p:nvPr/>
        </p:nvCxnSpPr>
        <p:spPr>
          <a:xfrm flipV="1">
            <a:off x="8881759" y="3652001"/>
            <a:ext cx="756849" cy="1"/>
          </a:xfrm>
          <a:prstGeom prst="line">
            <a:avLst/>
          </a:prstGeom>
          <a:ln w="38100">
            <a:solidFill>
              <a:srgbClr val="000000"/>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221221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C39B4-1DE6-747B-21B9-0B43A426FF0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359956F5-76C4-F7E9-C403-E4D2200DAC1F}"/>
              </a:ext>
            </a:extLst>
          </p:cNvPr>
          <p:cNvSpPr>
            <a:spLocks noGrp="1"/>
          </p:cNvSpPr>
          <p:nvPr>
            <p:ph type="title"/>
          </p:nvPr>
        </p:nvSpPr>
        <p:spPr>
          <a:xfrm>
            <a:off x="304800" y="107693"/>
            <a:ext cx="11582400" cy="939801"/>
          </a:xfrm>
        </p:spPr>
        <p:txBody>
          <a:bodyPr rtlCol="0"/>
          <a:lstStyle/>
          <a:p>
            <a:pPr rtl="0"/>
            <a:r>
              <a:rPr lang="ja-jp">
                <a:latin typeface="+mn-lt"/>
              </a:rPr>
              <a:t>CT009：進行性HER2変異型非小細胞肺癌（NSCLC）を対象としたHER2指向性抗体薬物複合体（ADC）SHR-A1811:HORIZON-Lungの第2相試験結果の更新 - Lu S, et al</a:t>
            </a:r>
          </a:p>
        </p:txBody>
      </p:sp>
      <p:sp>
        <p:nvSpPr>
          <p:cNvPr id="29" name="Content Placeholder 7">
            <a:extLst>
              <a:ext uri="{FF2B5EF4-FFF2-40B4-BE49-F238E27FC236}">
                <a16:creationId xmlns:a16="http://schemas.microsoft.com/office/drawing/2014/main" id="{45A63B82-3E10-C058-319C-F2BFDD5D5E3B}"/>
              </a:ext>
            </a:extLst>
          </p:cNvPr>
          <p:cNvSpPr>
            <a:spLocks noGrp="1"/>
          </p:cNvSpPr>
          <p:nvPr>
            <p:ph idx="1"/>
          </p:nvPr>
        </p:nvSpPr>
        <p:spPr>
          <a:xfrm>
            <a:off x="304799" y="1246909"/>
            <a:ext cx="11731869" cy="5055650"/>
          </a:xfrm>
        </p:spPr>
        <p:txBody>
          <a:bodyPr rtlCol="0"/>
          <a:lstStyle/>
          <a:p>
            <a:pPr rtl="0"/>
            <a:r>
              <a:rPr lang="ja-jp" b="1"/>
              <a:t>主な結果</a:t>
            </a:r>
          </a:p>
        </p:txBody>
      </p:sp>
      <p:sp>
        <p:nvSpPr>
          <p:cNvPr id="30" name="Text Placeholder 4">
            <a:extLst>
              <a:ext uri="{FF2B5EF4-FFF2-40B4-BE49-F238E27FC236}">
                <a16:creationId xmlns:a16="http://schemas.microsoft.com/office/drawing/2014/main" id="{660B8B48-7031-CE41-5246-EC731AF96857}"/>
              </a:ext>
            </a:extLst>
          </p:cNvPr>
          <p:cNvSpPr>
            <a:spLocks noGrp="1"/>
          </p:cNvSpPr>
          <p:nvPr>
            <p:ph type="body" sz="quarter" idx="11"/>
          </p:nvPr>
        </p:nvSpPr>
        <p:spPr>
          <a:xfrm>
            <a:off x="6379633" y="6521312"/>
            <a:ext cx="5507567" cy="200025"/>
          </a:xfrm>
        </p:spPr>
        <p:txBody>
          <a:bodyPr rtlCol="0"/>
          <a:lstStyle/>
          <a:p>
            <a:pPr rtl="0"/>
            <a:r>
              <a:rPr lang="ja-jp"/>
              <a:t>Lu S, et al.AACR; 2025.抄録番号：CT009</a:t>
            </a:r>
          </a:p>
        </p:txBody>
      </p:sp>
      <p:graphicFrame>
        <p:nvGraphicFramePr>
          <p:cNvPr id="8" name="Table 3">
            <a:extLst>
              <a:ext uri="{FF2B5EF4-FFF2-40B4-BE49-F238E27FC236}">
                <a16:creationId xmlns:a16="http://schemas.microsoft.com/office/drawing/2014/main" id="{EFFBEFA9-E2E1-13D0-0DFD-8B33E7F6FA71}"/>
              </a:ext>
            </a:extLst>
          </p:cNvPr>
          <p:cNvGraphicFramePr>
            <a:graphicFrameLocks noGrp="1"/>
          </p:cNvGraphicFramePr>
          <p:nvPr>
            <p:extLst>
              <p:ext uri="{D42A27DB-BD31-4B8C-83A1-F6EECF244321}">
                <p14:modId xmlns:p14="http://schemas.microsoft.com/office/powerpoint/2010/main" val="3539564425"/>
              </p:ext>
            </p:extLst>
          </p:nvPr>
        </p:nvGraphicFramePr>
        <p:xfrm>
          <a:off x="155332" y="1921042"/>
          <a:ext cx="4178083" cy="2992320"/>
        </p:xfrm>
        <a:graphic>
          <a:graphicData uri="http://schemas.openxmlformats.org/drawingml/2006/table">
            <a:tbl>
              <a:tblPr firstRow="1" bandRow="1">
                <a:tableStyleId>{69012ECD-51FC-41F1-AA8D-1B2483CD663E}</a:tableStyleId>
              </a:tblPr>
              <a:tblGrid>
                <a:gridCol w="1533453">
                  <a:extLst>
                    <a:ext uri="{9D8B030D-6E8A-4147-A177-3AD203B41FA5}">
                      <a16:colId xmlns:a16="http://schemas.microsoft.com/office/drawing/2014/main" val="1987913234"/>
                    </a:ext>
                  </a:extLst>
                </a:gridCol>
                <a:gridCol w="1322315">
                  <a:extLst>
                    <a:ext uri="{9D8B030D-6E8A-4147-A177-3AD203B41FA5}">
                      <a16:colId xmlns:a16="http://schemas.microsoft.com/office/drawing/2014/main" val="2996158103"/>
                    </a:ext>
                  </a:extLst>
                </a:gridCol>
                <a:gridCol w="1322315">
                  <a:extLst>
                    <a:ext uri="{9D8B030D-6E8A-4147-A177-3AD203B41FA5}">
                      <a16:colId xmlns:a16="http://schemas.microsoft.com/office/drawing/2014/main" val="1659093788"/>
                    </a:ext>
                  </a:extLst>
                </a:gridCol>
              </a:tblGrid>
              <a:tr h="0">
                <a:tc>
                  <a:txBody>
                    <a:bodyPr/>
                    <a:lstStyle/>
                    <a:p>
                      <a:pPr rtl="0"/>
                      <a:endParaRPr lang="en-US" sz="1200" b="1" noProof="0" dirty="0">
                        <a:solidFill>
                          <a:schemeClr val="tx2"/>
                        </a:solidFill>
                      </a:endParaRPr>
                    </a:p>
                  </a:txBody>
                  <a:tcPr marL="72000" marR="72000" marT="36000" marB="36000" anchor="b"/>
                </a:tc>
                <a:tc>
                  <a:txBody>
                    <a:bodyPr/>
                    <a:lstStyle/>
                    <a:p>
                      <a:pPr algn="ctr" rtl="0"/>
                      <a:r>
                        <a:rPr lang="ja-jp" sz="1200" b="1" noProof="0">
                          <a:solidFill>
                            <a:schemeClr val="tx2"/>
                          </a:solidFill>
                        </a:rPr>
                        <a:t>独立評価委員会（IRC）</a:t>
                      </a:r>
                    </a:p>
                  </a:txBody>
                  <a:tcPr marL="72000" marR="72000" marT="36000" marB="36000" anchor="b"/>
                </a:tc>
                <a:tc>
                  <a:txBody>
                    <a:bodyPr/>
                    <a:lstStyle/>
                    <a:p>
                      <a:pPr algn="ctr" rtl="0"/>
                      <a:r>
                        <a:rPr lang="ja-jp" sz="1200" b="1" noProof="0">
                          <a:solidFill>
                            <a:schemeClr val="tx2"/>
                          </a:solidFill>
                        </a:rPr>
                        <a:t>治験責任医師</a:t>
                      </a:r>
                      <a:endParaRPr lang="en-US" sz="1400" dirty="0"/>
                    </a:p>
                  </a:txBody>
                  <a:tcPr marL="72000" marR="72000" marT="36000" marB="36000" anchor="b"/>
                </a:tc>
                <a:extLst>
                  <a:ext uri="{0D108BD9-81ED-4DB2-BD59-A6C34878D82A}">
                    <a16:rowId xmlns:a16="http://schemas.microsoft.com/office/drawing/2014/main" val="4111249997"/>
                  </a:ext>
                </a:extLst>
              </a:tr>
              <a:tr h="0">
                <a:tc>
                  <a:txBody>
                    <a:bodyPr/>
                    <a:lstStyle/>
                    <a:p>
                      <a:pPr rtl="0"/>
                      <a:r>
                        <a:rPr lang="ja-jp" sz="1200" b="0" noProof="0">
                          <a:latin typeface="+mn-lt"/>
                        </a:rPr>
                        <a:t>全奏効率（ORR）、％（95%信頼区間）</a:t>
                      </a:r>
                    </a:p>
                  </a:txBody>
                  <a:tcPr marL="72000" marR="72000" marT="36000" marB="36000"/>
                </a:tc>
                <a:tc>
                  <a:txBody>
                    <a:bodyPr/>
                    <a:lstStyle/>
                    <a:p>
                      <a:pPr algn="ctr" rtl="0"/>
                      <a:r>
                        <a:rPr lang="ja-jp" sz="1200" noProof="0"/>
                        <a:t>74.5 (64.4, 82.9)</a:t>
                      </a:r>
                    </a:p>
                  </a:txBody>
                  <a:tcPr marL="72000" marR="72000" marT="36000" marB="36000"/>
                </a:tc>
                <a:tc>
                  <a:txBody>
                    <a:bodyPr/>
                    <a:lstStyle/>
                    <a:p>
                      <a:pPr algn="ctr" rtl="0"/>
                      <a:r>
                        <a:rPr lang="ja-jp" sz="1200" noProof="0"/>
                        <a:t>68.1 (57.7, 77.3)</a:t>
                      </a:r>
                    </a:p>
                  </a:txBody>
                  <a:tcPr marL="72000" marR="72000" marT="36000" marB="36000"/>
                </a:tc>
                <a:extLst>
                  <a:ext uri="{0D108BD9-81ED-4DB2-BD59-A6C34878D82A}">
                    <a16:rowId xmlns:a16="http://schemas.microsoft.com/office/drawing/2014/main" val="3093402527"/>
                  </a:ext>
                </a:extLst>
              </a:tr>
              <a:tr h="0">
                <a:tc>
                  <a:txBody>
                    <a:bodyPr/>
                    <a:lstStyle/>
                    <a:p>
                      <a:pPr rtl="0"/>
                      <a:r>
                        <a:rPr lang="ja-jp" sz="1200" b="0">
                          <a:latin typeface="+mn-lt"/>
                        </a:rPr>
                        <a:t>BOR、n (％)</a:t>
                      </a:r>
                    </a:p>
                    <a:p>
                      <a:pPr marL="92075" indent="0" rtl="0"/>
                      <a:r>
                        <a:rPr lang="ja-jp" sz="1200" b="0">
                          <a:latin typeface="+mn-lt"/>
                        </a:rPr>
                        <a:t>PR</a:t>
                      </a:r>
                    </a:p>
                    <a:p>
                      <a:pPr marL="92075" indent="0" rtl="0"/>
                      <a:r>
                        <a:rPr lang="ja-jp" sz="1200" b="0">
                          <a:latin typeface="+mn-lt"/>
                        </a:rPr>
                        <a:t>SD</a:t>
                      </a:r>
                    </a:p>
                    <a:p>
                      <a:pPr marL="92075" indent="0" rtl="0"/>
                      <a:r>
                        <a:rPr lang="ja-jp" sz="1200" b="0">
                          <a:latin typeface="+mn-lt"/>
                        </a:rPr>
                        <a:t>非CR/非PD</a:t>
                      </a:r>
                    </a:p>
                    <a:p>
                      <a:pPr marL="92075" indent="0" rtl="0"/>
                      <a:r>
                        <a:rPr lang="ja-jp" sz="1200" b="0">
                          <a:latin typeface="+mn-lt"/>
                        </a:rPr>
                        <a:t>PD</a:t>
                      </a:r>
                    </a:p>
                  </a:txBody>
                  <a:tcPr marL="72000" marR="72000" marT="36000" marB="36000"/>
                </a:tc>
                <a:tc>
                  <a:txBody>
                    <a:bodyPr/>
                    <a:lstStyle/>
                    <a:p>
                      <a:pPr algn="ctr" rtl="0"/>
                      <a:endParaRPr lang="en-US" sz="1200" noProof="0" dirty="0"/>
                    </a:p>
                    <a:p>
                      <a:pPr algn="ctr" rtl="0"/>
                      <a:r>
                        <a:rPr lang="ja-jp" sz="1200" noProof="0"/>
                        <a:t>70 (74.5)</a:t>
                      </a:r>
                    </a:p>
                    <a:p>
                      <a:pPr algn="ctr" rtl="0"/>
                      <a:r>
                        <a:rPr lang="ja-jp" sz="1200" noProof="0"/>
                        <a:t>22 (23.4)</a:t>
                      </a:r>
                    </a:p>
                    <a:p>
                      <a:pPr algn="ctr" rtl="0"/>
                      <a:r>
                        <a:rPr lang="ja-jp" sz="1200" noProof="0"/>
                        <a:t>1 (1.1)</a:t>
                      </a:r>
                    </a:p>
                    <a:p>
                      <a:pPr algn="ctr" rtl="0"/>
                      <a:r>
                        <a:rPr lang="ja-jp" sz="1200" noProof="0"/>
                        <a:t>1 (1.1)</a:t>
                      </a:r>
                    </a:p>
                  </a:txBody>
                  <a:tcPr marL="72000" marR="72000" marT="36000" marB="36000"/>
                </a:tc>
                <a:tc>
                  <a:txBody>
                    <a:bodyPr/>
                    <a:lstStyle/>
                    <a:p>
                      <a:pPr algn="ctr" rtl="0"/>
                      <a:endParaRPr lang="en-US" sz="1200" noProof="0" dirty="0"/>
                    </a:p>
                    <a:p>
                      <a:pPr algn="ctr" rtl="0"/>
                      <a:r>
                        <a:rPr lang="ja-jp" sz="1200" noProof="0"/>
                        <a:t>64 (68.1)</a:t>
                      </a:r>
                    </a:p>
                    <a:p>
                      <a:pPr algn="ctr" rtl="0"/>
                      <a:r>
                        <a:rPr lang="ja-jp" sz="1200" noProof="0"/>
                        <a:t>27 (28.7)</a:t>
                      </a:r>
                    </a:p>
                    <a:p>
                      <a:pPr algn="ctr" rtl="0"/>
                      <a:r>
                        <a:rPr lang="ja-jp" sz="1200" noProof="0"/>
                        <a:t>0</a:t>
                      </a:r>
                    </a:p>
                    <a:p>
                      <a:pPr algn="ctr" rtl="0"/>
                      <a:r>
                        <a:rPr lang="ja-jp" sz="1200" noProof="0"/>
                        <a:t>3 (3.2)</a:t>
                      </a:r>
                    </a:p>
                  </a:txBody>
                  <a:tcPr marL="72000" marR="72000" marT="36000" marB="36000"/>
                </a:tc>
                <a:extLst>
                  <a:ext uri="{0D108BD9-81ED-4DB2-BD59-A6C34878D82A}">
                    <a16:rowId xmlns:a16="http://schemas.microsoft.com/office/drawing/2014/main" val="938311612"/>
                  </a:ext>
                </a:extLst>
              </a:tr>
              <a:tr h="0">
                <a:tc>
                  <a:txBody>
                    <a:bodyPr/>
                    <a:lstStyle/>
                    <a:p>
                      <a:pPr rtl="0"/>
                      <a:r>
                        <a:rPr lang="ja-jp" sz="1200" b="0" noProof="0">
                          <a:latin typeface="+mn-lt"/>
                        </a:rPr>
                        <a:t>DCR、%（95%信頼区間）</a:t>
                      </a:r>
                    </a:p>
                  </a:txBody>
                  <a:tcPr marL="72000" marR="72000" marT="36000" marB="36000"/>
                </a:tc>
                <a:tc>
                  <a:txBody>
                    <a:bodyPr/>
                    <a:lstStyle/>
                    <a:p>
                      <a:pPr algn="ctr" rtl="0"/>
                      <a:r>
                        <a:rPr lang="ja-jp" sz="1200" noProof="0"/>
                        <a:t>98.9 (94.2, 100)</a:t>
                      </a:r>
                    </a:p>
                  </a:txBody>
                  <a:tcPr marL="72000" marR="72000" marT="36000" marB="36000"/>
                </a:tc>
                <a:tc>
                  <a:txBody>
                    <a:bodyPr/>
                    <a:lstStyle/>
                    <a:p>
                      <a:pPr algn="ctr" rtl="0"/>
                      <a:r>
                        <a:rPr lang="ja-jp" sz="1200" noProof="0"/>
                        <a:t>96.8 (91.0, 99.3)</a:t>
                      </a:r>
                    </a:p>
                  </a:txBody>
                  <a:tcPr marL="72000" marR="72000" marT="36000" marB="36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mDoR、月数（95%信頼区間）</a:t>
                      </a:r>
                    </a:p>
                  </a:txBody>
                  <a:tcPr marL="72000" marR="72000" marT="36000" marB="36000"/>
                </a:tc>
                <a:tc>
                  <a:txBody>
                    <a:bodyPr/>
                    <a:lstStyle/>
                    <a:p>
                      <a:pPr algn="ctr" rtl="0"/>
                      <a:r>
                        <a:rPr lang="ja-jp" sz="1200" noProof="0"/>
                        <a:t>9.8 (8.3, 13.9)</a:t>
                      </a:r>
                    </a:p>
                  </a:txBody>
                  <a:tcPr marL="72000" marR="72000" marT="36000" marB="36000"/>
                </a:tc>
                <a:tc>
                  <a:txBody>
                    <a:bodyPr/>
                    <a:lstStyle/>
                    <a:p>
                      <a:pPr algn="ctr" rtl="0"/>
                      <a:r>
                        <a:rPr lang="ja-jp" sz="1200" noProof="0"/>
                        <a:t>9.9 (7.2, 11.5)</a:t>
                      </a:r>
                    </a:p>
                  </a:txBody>
                  <a:tcPr marL="72000" marR="72000" marT="36000" marB="36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TTR、月数（範囲）</a:t>
                      </a:r>
                    </a:p>
                  </a:txBody>
                  <a:tcPr marL="72000" marR="72000" marT="36000" marB="36000"/>
                </a:tc>
                <a:tc>
                  <a:txBody>
                    <a:bodyPr/>
                    <a:lstStyle/>
                    <a:p>
                      <a:pPr algn="ctr" rtl="0"/>
                      <a:r>
                        <a:rPr lang="ja-jp" sz="1200" noProof="0"/>
                        <a:t>1.4 (1.0–11.2)</a:t>
                      </a:r>
                    </a:p>
                  </a:txBody>
                  <a:tcPr marL="72000" marR="72000" marT="36000" marB="36000"/>
                </a:tc>
                <a:tc>
                  <a:txBody>
                    <a:bodyPr/>
                    <a:lstStyle/>
                    <a:p>
                      <a:pPr algn="ctr" rtl="0"/>
                      <a:r>
                        <a:rPr lang="ja-jp" sz="1200" noProof="0"/>
                        <a:t>1.5 (1.1–10.2)</a:t>
                      </a:r>
                    </a:p>
                  </a:txBody>
                  <a:tcPr marL="72000" marR="72000" marT="36000" marB="36000"/>
                </a:tc>
                <a:extLst>
                  <a:ext uri="{0D108BD9-81ED-4DB2-BD59-A6C34878D82A}">
                    <a16:rowId xmlns:a16="http://schemas.microsoft.com/office/drawing/2014/main" val="852557068"/>
                  </a:ext>
                </a:extLst>
              </a:tr>
            </a:tbl>
          </a:graphicData>
        </a:graphic>
      </p:graphicFrame>
      <p:grpSp>
        <p:nvGrpSpPr>
          <p:cNvPr id="2" name="Group 1">
            <a:extLst>
              <a:ext uri="{FF2B5EF4-FFF2-40B4-BE49-F238E27FC236}">
                <a16:creationId xmlns:a16="http://schemas.microsoft.com/office/drawing/2014/main" id="{5BD21967-7762-5FB4-9C52-29F8D11E1495}"/>
              </a:ext>
            </a:extLst>
          </p:cNvPr>
          <p:cNvGrpSpPr/>
          <p:nvPr/>
        </p:nvGrpSpPr>
        <p:grpSpPr>
          <a:xfrm>
            <a:off x="4580239" y="1759120"/>
            <a:ext cx="7078926" cy="3916569"/>
            <a:chOff x="4580239" y="1841500"/>
            <a:chExt cx="7078926" cy="3916569"/>
          </a:xfrm>
        </p:grpSpPr>
        <p:sp>
          <p:nvSpPr>
            <p:cNvPr id="3" name="TextBox 2">
              <a:extLst>
                <a:ext uri="{FF2B5EF4-FFF2-40B4-BE49-F238E27FC236}">
                  <a16:creationId xmlns:a16="http://schemas.microsoft.com/office/drawing/2014/main" id="{3BD477D5-FD95-D33A-8F08-B59B1B97DFE2}"/>
                </a:ext>
              </a:extLst>
            </p:cNvPr>
            <p:cNvSpPr txBox="1"/>
            <p:nvPr/>
          </p:nvSpPr>
          <p:spPr>
            <a:xfrm>
              <a:off x="4580239" y="2232454"/>
              <a:ext cx="1677062" cy="2862322"/>
            </a:xfrm>
            <a:prstGeom prst="rect">
              <a:avLst/>
            </a:prstGeom>
            <a:noFill/>
          </p:spPr>
          <p:txBody>
            <a:bodyPr wrap="none" rtlCol="0">
              <a:spAutoFit/>
            </a:bodyPr>
            <a:lstStyle/>
            <a:p>
              <a:pPr rtl="0"/>
              <a:r>
                <a:rPr lang="ja-jp" sz="1200" dirty="0">
                  <a:solidFill>
                    <a:schemeClr val="tx1"/>
                  </a:solidFill>
                  <a:latin typeface="+mn-lt"/>
                </a:rPr>
                <a:t>全患者</a:t>
              </a:r>
            </a:p>
            <a:p>
              <a:pPr rtl="0"/>
              <a:r>
                <a:rPr lang="ja-jp" sz="1200" dirty="0">
                  <a:solidFill>
                    <a:schemeClr val="tx1"/>
                  </a:solidFill>
                  <a:latin typeface="+mn-lt"/>
                </a:rPr>
                <a:t>性別</a:t>
              </a:r>
            </a:p>
            <a:p>
              <a:pPr rtl="0"/>
              <a:endParaRPr lang="en-GB" sz="1200" dirty="0">
                <a:solidFill>
                  <a:schemeClr val="tx1"/>
                </a:solidFill>
                <a:latin typeface="+mn-lt"/>
              </a:endParaRPr>
            </a:p>
            <a:p>
              <a:pPr rtl="0"/>
              <a:r>
                <a:rPr lang="ja-jp" sz="1200" dirty="0">
                  <a:solidFill>
                    <a:schemeClr val="tx1"/>
                  </a:solidFill>
                  <a:latin typeface="+mn-lt"/>
                </a:rPr>
                <a:t>年齢、満歳</a:t>
              </a:r>
            </a:p>
            <a:p>
              <a:pPr rtl="0"/>
              <a:endParaRPr lang="en-GB" sz="1200" dirty="0">
                <a:solidFill>
                  <a:schemeClr val="tx1"/>
                </a:solidFill>
                <a:latin typeface="+mn-lt"/>
              </a:endParaRPr>
            </a:p>
            <a:p>
              <a:pPr rtl="0"/>
              <a:r>
                <a:rPr lang="ja-jp" sz="1200" dirty="0">
                  <a:solidFill>
                    <a:schemeClr val="tx1"/>
                  </a:solidFill>
                  <a:latin typeface="+mn-lt"/>
                </a:rPr>
                <a:t>ECOG PS</a:t>
              </a:r>
            </a:p>
            <a:p>
              <a:pPr rtl="0"/>
              <a:endParaRPr lang="en-GB" sz="1200" dirty="0">
                <a:solidFill>
                  <a:schemeClr val="tx1"/>
                </a:solidFill>
                <a:latin typeface="+mn-lt"/>
              </a:endParaRPr>
            </a:p>
            <a:p>
              <a:pPr rtl="0"/>
              <a:r>
                <a:rPr lang="ja-jp" sz="1200" dirty="0">
                  <a:solidFill>
                    <a:schemeClr val="tx1"/>
                  </a:solidFill>
                  <a:latin typeface="+mn-lt"/>
                </a:rPr>
                <a:t>採用時のBM</a:t>
              </a:r>
            </a:p>
            <a:p>
              <a:pPr rtl="0"/>
              <a:endParaRPr lang="en-GB" sz="1200" dirty="0">
                <a:solidFill>
                  <a:schemeClr val="tx1"/>
                </a:solidFill>
                <a:latin typeface="+mn-lt"/>
              </a:endParaRPr>
            </a:p>
            <a:p>
              <a:pPr rtl="0"/>
              <a:r>
                <a:rPr lang="ja-jp" sz="1200" dirty="0">
                  <a:solidFill>
                    <a:schemeClr val="tx1"/>
                  </a:solidFill>
                  <a:latin typeface="+mn-lt"/>
                </a:rPr>
                <a:t>事前治療種別</a:t>
              </a:r>
            </a:p>
            <a:p>
              <a:pPr rtl="0"/>
              <a:endParaRPr lang="en-GB" sz="1200" dirty="0">
                <a:solidFill>
                  <a:schemeClr val="tx1"/>
                </a:solidFill>
                <a:latin typeface="+mn-lt"/>
              </a:endParaRPr>
            </a:p>
            <a:p>
              <a:pPr rtl="0"/>
              <a:r>
                <a:rPr lang="ja-jp" sz="1200" dirty="0">
                  <a:solidFill>
                    <a:schemeClr val="tx1"/>
                  </a:solidFill>
                  <a:latin typeface="+mn-lt"/>
                </a:rPr>
                <a:t>HER2-チロシンキナー</a:t>
              </a:r>
              <a:br>
                <a:rPr lang="en-GB" altLang="ja-JP" sz="1200" dirty="0">
                  <a:solidFill>
                    <a:schemeClr val="tx1"/>
                  </a:solidFill>
                  <a:latin typeface="+mn-lt"/>
                </a:rPr>
              </a:br>
              <a:r>
                <a:rPr lang="ja-jp" sz="1200" dirty="0">
                  <a:solidFill>
                    <a:schemeClr val="tx1"/>
                  </a:solidFill>
                  <a:latin typeface="+mn-lt"/>
                </a:rPr>
                <a:t>ゼ阻害剤（TKI）既治療</a:t>
              </a:r>
              <a:endParaRPr lang="en-GB" sz="1200" dirty="0">
                <a:solidFill>
                  <a:schemeClr val="tx1"/>
                </a:solidFill>
                <a:latin typeface="+mn-lt"/>
              </a:endParaRPr>
            </a:p>
            <a:p>
              <a:pPr rtl="0"/>
              <a:r>
                <a:rPr lang="ja-jp" sz="1200" dirty="0">
                  <a:solidFill>
                    <a:schemeClr val="tx1"/>
                  </a:solidFill>
                  <a:latin typeface="+mn-lt"/>
                </a:rPr>
                <a:t>A775_G776insYVMA </a:t>
              </a:r>
            </a:p>
            <a:p>
              <a:pPr rtl="0"/>
              <a:r>
                <a:rPr lang="ja-jp" sz="1200" dirty="0">
                  <a:solidFill>
                    <a:schemeClr val="tx1"/>
                  </a:solidFill>
                  <a:latin typeface="+mn-lt"/>
                </a:rPr>
                <a:t>突然変異</a:t>
              </a:r>
            </a:p>
          </p:txBody>
        </p:sp>
        <p:sp>
          <p:nvSpPr>
            <p:cNvPr id="4" name="TextBox 3">
              <a:extLst>
                <a:ext uri="{FF2B5EF4-FFF2-40B4-BE49-F238E27FC236}">
                  <a16:creationId xmlns:a16="http://schemas.microsoft.com/office/drawing/2014/main" id="{12321BCE-F37C-B65D-18FC-AD42FF5247AA}"/>
                </a:ext>
              </a:extLst>
            </p:cNvPr>
            <p:cNvSpPr txBox="1"/>
            <p:nvPr/>
          </p:nvSpPr>
          <p:spPr>
            <a:xfrm>
              <a:off x="6194163" y="2431871"/>
              <a:ext cx="696024" cy="2862322"/>
            </a:xfrm>
            <a:prstGeom prst="rect">
              <a:avLst/>
            </a:prstGeom>
            <a:noFill/>
          </p:spPr>
          <p:txBody>
            <a:bodyPr wrap="none" rtlCol="0">
              <a:spAutoFit/>
            </a:bodyPr>
            <a:lstStyle/>
            <a:p>
              <a:pPr rtl="0"/>
              <a:r>
                <a:rPr lang="ja-jp" sz="1200">
                  <a:solidFill>
                    <a:schemeClr val="tx1"/>
                  </a:solidFill>
                  <a:latin typeface="+mn-lt"/>
                </a:rPr>
                <a:t>男性</a:t>
              </a:r>
            </a:p>
            <a:p>
              <a:pPr rtl="0"/>
              <a:r>
                <a:rPr lang="ja-jp" sz="1200">
                  <a:solidFill>
                    <a:schemeClr val="tx1"/>
                  </a:solidFill>
                  <a:latin typeface="+mn-lt"/>
                </a:rPr>
                <a:t>女性</a:t>
              </a:r>
            </a:p>
            <a:p>
              <a:pPr rtl="0"/>
              <a:r>
                <a:rPr lang="ja-jp" sz="1200">
                  <a:solidFill>
                    <a:schemeClr val="tx1"/>
                  </a:solidFill>
                  <a:latin typeface="+mn-lt"/>
                </a:rPr>
                <a:t>&lt;65</a:t>
              </a:r>
            </a:p>
            <a:p>
              <a:pPr rtl="0"/>
              <a:r>
                <a:rPr lang="ja-jp" sz="1200">
                  <a:solidFill>
                    <a:schemeClr val="tx1"/>
                  </a:solidFill>
                  <a:latin typeface="+mn-lt"/>
                </a:rPr>
                <a:t>≥65</a:t>
              </a:r>
            </a:p>
            <a:p>
              <a:pPr rtl="0"/>
              <a:r>
                <a:rPr lang="ja-jp" sz="1200">
                  <a:solidFill>
                    <a:schemeClr val="tx1"/>
                  </a:solidFill>
                  <a:latin typeface="+mn-lt"/>
                </a:rPr>
                <a:t>0</a:t>
              </a:r>
            </a:p>
            <a:p>
              <a:pPr rtl="0"/>
              <a:r>
                <a:rPr lang="ja-jp" sz="1200">
                  <a:solidFill>
                    <a:schemeClr val="tx1"/>
                  </a:solidFill>
                  <a:latin typeface="+mn-lt"/>
                </a:rPr>
                <a:t>1</a:t>
              </a:r>
            </a:p>
            <a:p>
              <a:pPr rtl="0"/>
              <a:r>
                <a:rPr lang="ja-jp" sz="1200">
                  <a:solidFill>
                    <a:schemeClr val="tx1"/>
                  </a:solidFill>
                  <a:latin typeface="+mn-lt"/>
                </a:rPr>
                <a:t>あり</a:t>
              </a:r>
            </a:p>
            <a:p>
              <a:pPr rtl="0"/>
              <a:r>
                <a:rPr lang="ja-jp" sz="1200">
                  <a:solidFill>
                    <a:schemeClr val="tx1"/>
                  </a:solidFill>
                  <a:latin typeface="+mn-lt"/>
                </a:rPr>
                <a:t>なし</a:t>
              </a:r>
            </a:p>
            <a:p>
              <a:pPr rtl="0"/>
              <a:r>
                <a:rPr lang="ja-jp" sz="1200">
                  <a:solidFill>
                    <a:schemeClr val="tx1"/>
                  </a:solidFill>
                  <a:latin typeface="+mn-lt"/>
                </a:rPr>
                <a:t>1</a:t>
              </a:r>
            </a:p>
            <a:p>
              <a:pPr rtl="0"/>
              <a:r>
                <a:rPr lang="ja-jp" sz="1200">
                  <a:solidFill>
                    <a:schemeClr val="tx1"/>
                  </a:solidFill>
                  <a:latin typeface="+mn-lt"/>
                </a:rPr>
                <a:t>≥2</a:t>
              </a:r>
            </a:p>
            <a:p>
              <a:pPr rtl="0"/>
              <a:r>
                <a:rPr lang="ja-jp" sz="1200">
                  <a:solidFill>
                    <a:schemeClr val="tx1"/>
                  </a:solidFill>
                  <a:latin typeface="+mn-lt"/>
                </a:rPr>
                <a:t>あり</a:t>
              </a:r>
            </a:p>
            <a:p>
              <a:pPr rtl="0"/>
              <a:r>
                <a:rPr lang="ja-jp" sz="1200">
                  <a:solidFill>
                    <a:schemeClr val="tx1"/>
                  </a:solidFill>
                  <a:latin typeface="+mn-lt"/>
                </a:rPr>
                <a:t>なし</a:t>
              </a:r>
            </a:p>
            <a:p>
              <a:pPr rtl="0"/>
              <a:r>
                <a:rPr lang="ja-jp" sz="1200">
                  <a:solidFill>
                    <a:schemeClr val="tx1"/>
                  </a:solidFill>
                  <a:latin typeface="+mn-lt"/>
                </a:rPr>
                <a:t>あり</a:t>
              </a:r>
            </a:p>
            <a:p>
              <a:pPr rtl="0"/>
              <a:r>
                <a:rPr lang="ja-jp" sz="1200">
                  <a:solidFill>
                    <a:schemeClr val="tx1"/>
                  </a:solidFill>
                  <a:latin typeface="+mn-lt"/>
                </a:rPr>
                <a:t>なし</a:t>
              </a:r>
            </a:p>
            <a:p>
              <a:pPr rtl="0"/>
              <a:endParaRPr lang="en-GB" sz="1200" dirty="0">
                <a:solidFill>
                  <a:schemeClr val="tx1"/>
                </a:solidFill>
                <a:latin typeface="+mn-lt"/>
              </a:endParaRPr>
            </a:p>
          </p:txBody>
        </p:sp>
        <p:sp>
          <p:nvSpPr>
            <p:cNvPr id="5" name="TextBox 4">
              <a:extLst>
                <a:ext uri="{FF2B5EF4-FFF2-40B4-BE49-F238E27FC236}">
                  <a16:creationId xmlns:a16="http://schemas.microsoft.com/office/drawing/2014/main" id="{44014997-3B48-E184-EB61-F094AE2B62E3}"/>
                </a:ext>
              </a:extLst>
            </p:cNvPr>
            <p:cNvSpPr txBox="1"/>
            <p:nvPr/>
          </p:nvSpPr>
          <p:spPr>
            <a:xfrm>
              <a:off x="6843965" y="2247205"/>
              <a:ext cx="567784" cy="3046988"/>
            </a:xfrm>
            <a:prstGeom prst="rect">
              <a:avLst/>
            </a:prstGeom>
            <a:noFill/>
          </p:spPr>
          <p:txBody>
            <a:bodyPr wrap="none" rtlCol="0">
              <a:spAutoFit/>
            </a:bodyPr>
            <a:lstStyle/>
            <a:p>
              <a:pPr algn="ctr" rtl="0"/>
              <a:r>
                <a:rPr lang="ja-jp" sz="1200">
                  <a:solidFill>
                    <a:schemeClr val="tx1"/>
                  </a:solidFill>
                  <a:latin typeface="+mn-lt"/>
                </a:rPr>
                <a:t>70/94</a:t>
              </a:r>
            </a:p>
            <a:p>
              <a:pPr algn="ctr" rtl="0"/>
              <a:r>
                <a:rPr lang="ja-jp" sz="1200">
                  <a:solidFill>
                    <a:schemeClr val="tx1"/>
                  </a:solidFill>
                  <a:latin typeface="+mn-lt"/>
                </a:rPr>
                <a:t>31/42</a:t>
              </a:r>
            </a:p>
            <a:p>
              <a:pPr algn="ctr" rtl="0"/>
              <a:r>
                <a:rPr lang="ja-jp" sz="1200">
                  <a:solidFill>
                    <a:schemeClr val="tx1"/>
                  </a:solidFill>
                  <a:latin typeface="+mn-lt"/>
                </a:rPr>
                <a:t>39/52</a:t>
              </a:r>
            </a:p>
            <a:p>
              <a:pPr algn="ctr" rtl="0"/>
              <a:r>
                <a:rPr lang="ja-jp" sz="1200">
                  <a:solidFill>
                    <a:schemeClr val="tx1"/>
                  </a:solidFill>
                  <a:latin typeface="+mn-lt"/>
                </a:rPr>
                <a:t>55/71</a:t>
              </a:r>
            </a:p>
            <a:p>
              <a:pPr algn="ctr" rtl="0"/>
              <a:r>
                <a:rPr lang="ja-jp" sz="1200">
                  <a:solidFill>
                    <a:schemeClr val="tx1"/>
                  </a:solidFill>
                  <a:latin typeface="+mn-lt"/>
                </a:rPr>
                <a:t>15/23</a:t>
              </a:r>
            </a:p>
            <a:p>
              <a:pPr algn="ctr" rtl="0"/>
              <a:r>
                <a:rPr lang="ja-jp" sz="1200">
                  <a:solidFill>
                    <a:schemeClr val="tx1"/>
                  </a:solidFill>
                  <a:latin typeface="+mn-lt"/>
                </a:rPr>
                <a:t>14/18</a:t>
              </a:r>
            </a:p>
            <a:p>
              <a:pPr algn="ctr" rtl="0"/>
              <a:r>
                <a:rPr lang="ja-jp" sz="1200">
                  <a:solidFill>
                    <a:schemeClr val="tx1"/>
                  </a:solidFill>
                  <a:latin typeface="+mn-lt"/>
                </a:rPr>
                <a:t>56/76</a:t>
              </a:r>
            </a:p>
            <a:p>
              <a:pPr algn="ctr" rtl="0"/>
              <a:r>
                <a:rPr lang="ja-jp" sz="1200">
                  <a:solidFill>
                    <a:schemeClr val="tx1"/>
                  </a:solidFill>
                  <a:latin typeface="+mn-lt"/>
                </a:rPr>
                <a:t>21/24</a:t>
              </a:r>
            </a:p>
            <a:p>
              <a:pPr algn="ctr" rtl="0"/>
              <a:r>
                <a:rPr lang="ja-jp" sz="1200">
                  <a:solidFill>
                    <a:schemeClr val="tx1"/>
                  </a:solidFill>
                  <a:latin typeface="+mn-lt"/>
                </a:rPr>
                <a:t>49/70</a:t>
              </a:r>
            </a:p>
            <a:p>
              <a:pPr algn="ctr" rtl="0"/>
              <a:r>
                <a:rPr lang="ja-jp" sz="1200">
                  <a:solidFill>
                    <a:schemeClr val="tx1"/>
                  </a:solidFill>
                  <a:latin typeface="+mn-lt"/>
                </a:rPr>
                <a:t>31/43</a:t>
              </a:r>
            </a:p>
            <a:p>
              <a:pPr algn="ctr" rtl="0"/>
              <a:r>
                <a:rPr lang="ja-jp" sz="1200">
                  <a:solidFill>
                    <a:schemeClr val="tx1"/>
                  </a:solidFill>
                  <a:latin typeface="+mn-lt"/>
                </a:rPr>
                <a:t>39/51</a:t>
              </a:r>
            </a:p>
            <a:p>
              <a:pPr algn="ctr" rtl="0"/>
              <a:r>
                <a:rPr lang="ja-jp" sz="1200">
                  <a:solidFill>
                    <a:schemeClr val="tx1"/>
                  </a:solidFill>
                  <a:latin typeface="+mn-lt"/>
                </a:rPr>
                <a:t>18/22</a:t>
              </a:r>
            </a:p>
            <a:p>
              <a:pPr algn="ctr" rtl="0"/>
              <a:r>
                <a:rPr lang="ja-jp" sz="1200">
                  <a:solidFill>
                    <a:schemeClr val="tx1"/>
                  </a:solidFill>
                  <a:latin typeface="+mn-lt"/>
                </a:rPr>
                <a:t>52/72</a:t>
              </a:r>
            </a:p>
            <a:p>
              <a:pPr algn="ctr" rtl="0"/>
              <a:r>
                <a:rPr lang="ja-jp" sz="1200">
                  <a:solidFill>
                    <a:schemeClr val="tx1"/>
                  </a:solidFill>
                  <a:latin typeface="+mn-lt"/>
                </a:rPr>
                <a:t>50/68</a:t>
              </a:r>
            </a:p>
            <a:p>
              <a:pPr algn="ctr" rtl="0"/>
              <a:r>
                <a:rPr lang="ja-jp" sz="1200">
                  <a:solidFill>
                    <a:schemeClr val="tx1"/>
                  </a:solidFill>
                  <a:latin typeface="+mn-lt"/>
                </a:rPr>
                <a:t>20/26</a:t>
              </a:r>
            </a:p>
            <a:p>
              <a:pPr algn="ctr" rtl="0"/>
              <a:endParaRPr lang="en-GB" sz="1200" dirty="0">
                <a:solidFill>
                  <a:schemeClr val="tx1"/>
                </a:solidFill>
                <a:latin typeface="+mn-lt"/>
              </a:endParaRPr>
            </a:p>
          </p:txBody>
        </p:sp>
        <p:sp>
          <p:nvSpPr>
            <p:cNvPr id="6" name="TextBox 5">
              <a:extLst>
                <a:ext uri="{FF2B5EF4-FFF2-40B4-BE49-F238E27FC236}">
                  <a16:creationId xmlns:a16="http://schemas.microsoft.com/office/drawing/2014/main" id="{6E974D8D-F7E4-B100-C2C0-C612D3F81716}"/>
                </a:ext>
              </a:extLst>
            </p:cNvPr>
            <p:cNvSpPr txBox="1"/>
            <p:nvPr/>
          </p:nvSpPr>
          <p:spPr>
            <a:xfrm>
              <a:off x="7452143" y="2247205"/>
              <a:ext cx="1353256" cy="3046988"/>
            </a:xfrm>
            <a:prstGeom prst="rect">
              <a:avLst/>
            </a:prstGeom>
            <a:noFill/>
          </p:spPr>
          <p:txBody>
            <a:bodyPr wrap="none" rtlCol="0">
              <a:spAutoFit/>
            </a:bodyPr>
            <a:lstStyle/>
            <a:p>
              <a:pPr algn="ctr" rtl="0"/>
              <a:r>
                <a:rPr lang="ja-jp" sz="1200">
                  <a:solidFill>
                    <a:schemeClr val="tx1"/>
                  </a:solidFill>
                  <a:latin typeface="+mn-lt"/>
                </a:rPr>
                <a:t>74.5 (64.4, 82.9)</a:t>
              </a:r>
            </a:p>
            <a:p>
              <a:pPr algn="ctr" rtl="0"/>
              <a:r>
                <a:rPr lang="ja-jp" sz="1200">
                  <a:solidFill>
                    <a:schemeClr val="tx1"/>
                  </a:solidFill>
                  <a:latin typeface="+mn-lt"/>
                </a:rPr>
                <a:t>73.8 (58.0, 86.1)</a:t>
              </a:r>
            </a:p>
            <a:p>
              <a:pPr algn="ctr" rtl="0"/>
              <a:r>
                <a:rPr lang="ja-jp" sz="1200">
                  <a:solidFill>
                    <a:schemeClr val="tx1"/>
                  </a:solidFill>
                  <a:latin typeface="+mn-lt"/>
                </a:rPr>
                <a:t>75.0 (61.1, 86.0)</a:t>
              </a:r>
            </a:p>
            <a:p>
              <a:pPr algn="ctr" rtl="0"/>
              <a:r>
                <a:rPr lang="ja-jp" sz="1200">
                  <a:solidFill>
                    <a:schemeClr val="tx1"/>
                  </a:solidFill>
                  <a:latin typeface="+mn-lt"/>
                </a:rPr>
                <a:t>77.5 (66.0, 86.5)</a:t>
              </a:r>
            </a:p>
            <a:p>
              <a:pPr algn="ctr" rtl="0"/>
              <a:r>
                <a:rPr lang="ja-jp" sz="1200">
                  <a:solidFill>
                    <a:schemeClr val="tx1"/>
                  </a:solidFill>
                  <a:latin typeface="+mn-lt"/>
                </a:rPr>
                <a:t>65.2 (42.7, 83.6)</a:t>
              </a:r>
            </a:p>
            <a:p>
              <a:pPr algn="ctr" rtl="0"/>
              <a:r>
                <a:rPr lang="ja-jp" sz="1200">
                  <a:solidFill>
                    <a:schemeClr val="tx1"/>
                  </a:solidFill>
                  <a:latin typeface="+mn-lt"/>
                </a:rPr>
                <a:t>77.8 (52.4, 93.6)</a:t>
              </a:r>
            </a:p>
            <a:p>
              <a:pPr algn="ctr" rtl="0"/>
              <a:r>
                <a:rPr lang="ja-jp" sz="1200">
                  <a:solidFill>
                    <a:schemeClr val="tx1"/>
                  </a:solidFill>
                  <a:latin typeface="+mn-lt"/>
                </a:rPr>
                <a:t>73.7 (62.3, 83.1)</a:t>
              </a:r>
            </a:p>
            <a:p>
              <a:pPr algn="ctr" rtl="0"/>
              <a:r>
                <a:rPr lang="ja-jp" sz="1200">
                  <a:solidFill>
                    <a:schemeClr val="tx1"/>
                  </a:solidFill>
                  <a:latin typeface="+mn-lt"/>
                </a:rPr>
                <a:t>87.5 (67.6, 97.3)</a:t>
              </a:r>
            </a:p>
            <a:p>
              <a:pPr algn="ctr" rtl="0"/>
              <a:r>
                <a:rPr lang="ja-jp" sz="1200">
                  <a:solidFill>
                    <a:schemeClr val="tx1"/>
                  </a:solidFill>
                  <a:latin typeface="+mn-lt"/>
                </a:rPr>
                <a:t>70.0 (57.9, 80.4)</a:t>
              </a:r>
            </a:p>
            <a:p>
              <a:pPr algn="ctr" rtl="0"/>
              <a:r>
                <a:rPr lang="ja-jp" sz="1200">
                  <a:solidFill>
                    <a:schemeClr val="tx1"/>
                  </a:solidFill>
                  <a:latin typeface="+mn-lt"/>
                </a:rPr>
                <a:t>72.1 (56.3, 84.7)</a:t>
              </a:r>
            </a:p>
            <a:p>
              <a:pPr algn="ctr" rtl="0"/>
              <a:r>
                <a:rPr lang="ja-jp" sz="1200">
                  <a:solidFill>
                    <a:schemeClr val="tx1"/>
                  </a:solidFill>
                  <a:latin typeface="+mn-lt"/>
                </a:rPr>
                <a:t>76.5 (62.5, 87.2)</a:t>
              </a:r>
            </a:p>
            <a:p>
              <a:pPr algn="ctr" rtl="0"/>
              <a:r>
                <a:rPr lang="ja-jp" sz="1200">
                  <a:solidFill>
                    <a:schemeClr val="tx1"/>
                  </a:solidFill>
                  <a:latin typeface="+mn-lt"/>
                </a:rPr>
                <a:t>81.8 (59.7, 94.8)</a:t>
              </a:r>
            </a:p>
            <a:p>
              <a:pPr algn="ctr" rtl="0"/>
              <a:r>
                <a:rPr lang="ja-jp" sz="1200">
                  <a:solidFill>
                    <a:schemeClr val="tx1"/>
                  </a:solidFill>
                  <a:latin typeface="+mn-lt"/>
                </a:rPr>
                <a:t>72.2 (60.4, 82.1)</a:t>
              </a:r>
            </a:p>
            <a:p>
              <a:pPr algn="ctr" rtl="0"/>
              <a:r>
                <a:rPr lang="ja-jp" sz="1200">
                  <a:solidFill>
                    <a:schemeClr val="tx1"/>
                  </a:solidFill>
                  <a:latin typeface="+mn-lt"/>
                </a:rPr>
                <a:t>73.5 (61.4, 83.5)</a:t>
              </a:r>
            </a:p>
            <a:p>
              <a:pPr algn="ctr" rtl="0"/>
              <a:r>
                <a:rPr lang="ja-jp" sz="1200">
                  <a:solidFill>
                    <a:schemeClr val="tx1"/>
                  </a:solidFill>
                  <a:latin typeface="+mn-lt"/>
                </a:rPr>
                <a:t>76.9 (56.4, 91.0)</a:t>
              </a:r>
            </a:p>
            <a:p>
              <a:pPr algn="ctr" rtl="0"/>
              <a:endParaRPr lang="en-GB" sz="1200" dirty="0">
                <a:solidFill>
                  <a:schemeClr val="tx1"/>
                </a:solidFill>
                <a:latin typeface="+mn-lt"/>
              </a:endParaRPr>
            </a:p>
          </p:txBody>
        </p:sp>
        <p:sp>
          <p:nvSpPr>
            <p:cNvPr id="9" name="TextBox 8">
              <a:extLst>
                <a:ext uri="{FF2B5EF4-FFF2-40B4-BE49-F238E27FC236}">
                  <a16:creationId xmlns:a16="http://schemas.microsoft.com/office/drawing/2014/main" id="{08A22C6C-FFDA-0C87-72AF-D0099664B3AF}"/>
                </a:ext>
              </a:extLst>
            </p:cNvPr>
            <p:cNvSpPr txBox="1"/>
            <p:nvPr/>
          </p:nvSpPr>
          <p:spPr>
            <a:xfrm>
              <a:off x="6479282" y="1841500"/>
              <a:ext cx="1297151" cy="461665"/>
            </a:xfrm>
            <a:prstGeom prst="rect">
              <a:avLst/>
            </a:prstGeom>
            <a:noFill/>
          </p:spPr>
          <p:txBody>
            <a:bodyPr wrap="none" rtlCol="0">
              <a:spAutoFit/>
            </a:bodyPr>
            <a:lstStyle/>
            <a:p>
              <a:pPr algn="ctr" rtl="0"/>
              <a:r>
                <a:rPr lang="ja-jp" sz="1200" b="1">
                  <a:solidFill>
                    <a:schemeClr val="tx1"/>
                  </a:solidFill>
                  <a:latin typeface="+mn-lt"/>
                </a:rPr>
                <a:t>応答者、n/</a:t>
              </a:r>
              <a:br>
                <a:rPr lang="en-GB" sz="1200" b="1" dirty="0">
                  <a:solidFill>
                    <a:schemeClr val="tx1"/>
                  </a:solidFill>
                  <a:latin typeface="+mn-lt"/>
                </a:rPr>
              </a:br>
              <a:r>
                <a:rPr lang="ja-jp" sz="1200" b="1">
                  <a:solidFill>
                    <a:schemeClr val="tx1"/>
                  </a:solidFill>
                  <a:latin typeface="+mn-lt"/>
                </a:rPr>
                <a:t>患者数、n</a:t>
              </a:r>
            </a:p>
          </p:txBody>
        </p:sp>
        <p:sp>
          <p:nvSpPr>
            <p:cNvPr id="10" name="TextBox 9">
              <a:extLst>
                <a:ext uri="{FF2B5EF4-FFF2-40B4-BE49-F238E27FC236}">
                  <a16:creationId xmlns:a16="http://schemas.microsoft.com/office/drawing/2014/main" id="{7291A2CD-4183-D983-1B20-9DE1C48F09C6}"/>
                </a:ext>
              </a:extLst>
            </p:cNvPr>
            <p:cNvSpPr txBox="1"/>
            <p:nvPr/>
          </p:nvSpPr>
          <p:spPr>
            <a:xfrm>
              <a:off x="7733471" y="1841500"/>
              <a:ext cx="790601" cy="461665"/>
            </a:xfrm>
            <a:prstGeom prst="rect">
              <a:avLst/>
            </a:prstGeom>
            <a:noFill/>
          </p:spPr>
          <p:txBody>
            <a:bodyPr wrap="none" rtlCol="0">
              <a:spAutoFit/>
            </a:bodyPr>
            <a:lstStyle/>
            <a:p>
              <a:pPr algn="ctr" rtl="0"/>
              <a:r>
                <a:rPr lang="ja-jp" sz="1200" b="1">
                  <a:solidFill>
                    <a:schemeClr val="tx1"/>
                  </a:solidFill>
                  <a:latin typeface="+mn-lt"/>
                </a:rPr>
                <a:t>全奏効率（ORR）</a:t>
              </a:r>
            </a:p>
            <a:p>
              <a:pPr algn="ctr" rtl="0"/>
              <a:r>
                <a:rPr lang="ja-jp" sz="1200" b="1">
                  <a:solidFill>
                    <a:schemeClr val="tx1"/>
                  </a:solidFill>
                  <a:latin typeface="+mn-lt"/>
                </a:rPr>
                <a:t>（95%信頼区間）</a:t>
              </a:r>
            </a:p>
          </p:txBody>
        </p:sp>
        <p:grpSp>
          <p:nvGrpSpPr>
            <p:cNvPr id="11" name="Group 10">
              <a:extLst>
                <a:ext uri="{FF2B5EF4-FFF2-40B4-BE49-F238E27FC236}">
                  <a16:creationId xmlns:a16="http://schemas.microsoft.com/office/drawing/2014/main" id="{11B0C74A-9B0B-E384-D411-C268672AEDE7}"/>
                </a:ext>
              </a:extLst>
            </p:cNvPr>
            <p:cNvGrpSpPr/>
            <p:nvPr/>
          </p:nvGrpSpPr>
          <p:grpSpPr>
            <a:xfrm>
              <a:off x="8677686" y="5156622"/>
              <a:ext cx="2981479" cy="601447"/>
              <a:chOff x="9042907" y="5156622"/>
              <a:chExt cx="2724455" cy="601447"/>
            </a:xfrm>
          </p:grpSpPr>
          <p:grpSp>
            <p:nvGrpSpPr>
              <p:cNvPr id="91" name="Group 90">
                <a:extLst>
                  <a:ext uri="{FF2B5EF4-FFF2-40B4-BE49-F238E27FC236}">
                    <a16:creationId xmlns:a16="http://schemas.microsoft.com/office/drawing/2014/main" id="{6CE601F7-5F9C-0D4C-034C-FA142B2BE25C}"/>
                  </a:ext>
                </a:extLst>
              </p:cNvPr>
              <p:cNvGrpSpPr/>
              <p:nvPr/>
            </p:nvGrpSpPr>
            <p:grpSpPr>
              <a:xfrm>
                <a:off x="9042907" y="5156622"/>
                <a:ext cx="2724455" cy="601447"/>
                <a:chOff x="1541885" y="4356522"/>
                <a:chExt cx="1262957" cy="601447"/>
              </a:xfrm>
            </p:grpSpPr>
            <p:sp>
              <p:nvSpPr>
                <p:cNvPr id="93" name="Line 21">
                  <a:extLst>
                    <a:ext uri="{FF2B5EF4-FFF2-40B4-BE49-F238E27FC236}">
                      <a16:creationId xmlns:a16="http://schemas.microsoft.com/office/drawing/2014/main" id="{2C3351BB-9F6C-267C-8D56-24B1F2100668}"/>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cs typeface="Arial" panose="020B0604020202020204" pitchFamily="34" charset="0"/>
                  </a:endParaRPr>
                </a:p>
              </p:txBody>
            </p:sp>
            <p:sp>
              <p:nvSpPr>
                <p:cNvPr id="94" name="TextBox 93">
                  <a:extLst>
                    <a:ext uri="{FF2B5EF4-FFF2-40B4-BE49-F238E27FC236}">
                      <a16:creationId xmlns:a16="http://schemas.microsoft.com/office/drawing/2014/main" id="{75947234-B5CA-FB35-B02D-1DBC546C2345}"/>
                    </a:ext>
                  </a:extLst>
                </p:cNvPr>
                <p:cNvSpPr txBox="1"/>
                <p:nvPr/>
              </p:nvSpPr>
              <p:spPr>
                <a:xfrm>
                  <a:off x="2647745" y="4428522"/>
                  <a:ext cx="157097"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100</a:t>
                  </a:r>
                </a:p>
              </p:txBody>
            </p:sp>
            <p:sp>
              <p:nvSpPr>
                <p:cNvPr id="95" name="Line 21">
                  <a:extLst>
                    <a:ext uri="{FF2B5EF4-FFF2-40B4-BE49-F238E27FC236}">
                      <a16:creationId xmlns:a16="http://schemas.microsoft.com/office/drawing/2014/main" id="{3415CD43-8561-836B-8421-5471DCCAD4B8}"/>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cs typeface="Arial" panose="020B0604020202020204" pitchFamily="34" charset="0"/>
                  </a:endParaRPr>
                </a:p>
              </p:txBody>
            </p:sp>
            <p:sp>
              <p:nvSpPr>
                <p:cNvPr id="96" name="TextBox 95">
                  <a:extLst>
                    <a:ext uri="{FF2B5EF4-FFF2-40B4-BE49-F238E27FC236}">
                      <a16:creationId xmlns:a16="http://schemas.microsoft.com/office/drawing/2014/main" id="{6F8B92E3-1382-A9F0-BB3B-1B77AB16F8D8}"/>
                    </a:ext>
                  </a:extLst>
                </p:cNvPr>
                <p:cNvSpPr txBox="1"/>
                <p:nvPr/>
              </p:nvSpPr>
              <p:spPr>
                <a:xfrm>
                  <a:off x="2293159" y="4428522"/>
                  <a:ext cx="114997"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75</a:t>
                  </a:r>
                </a:p>
              </p:txBody>
            </p:sp>
            <p:sp>
              <p:nvSpPr>
                <p:cNvPr id="97" name="Line 21">
                  <a:extLst>
                    <a:ext uri="{FF2B5EF4-FFF2-40B4-BE49-F238E27FC236}">
                      <a16:creationId xmlns:a16="http://schemas.microsoft.com/office/drawing/2014/main" id="{592432E8-3E4D-CE51-26B8-59022063125F}"/>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cs typeface="Arial" panose="020B0604020202020204" pitchFamily="34" charset="0"/>
                  </a:endParaRPr>
                </a:p>
              </p:txBody>
            </p:sp>
            <p:sp>
              <p:nvSpPr>
                <p:cNvPr id="98" name="TextBox 97">
                  <a:extLst>
                    <a:ext uri="{FF2B5EF4-FFF2-40B4-BE49-F238E27FC236}">
                      <a16:creationId xmlns:a16="http://schemas.microsoft.com/office/drawing/2014/main" id="{DDD17279-7DAA-D74C-F5F1-DE52B42B1C5F}"/>
                    </a:ext>
                  </a:extLst>
                </p:cNvPr>
                <p:cNvSpPr txBox="1"/>
                <p:nvPr/>
              </p:nvSpPr>
              <p:spPr>
                <a:xfrm>
                  <a:off x="1917521" y="4428522"/>
                  <a:ext cx="114997"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50</a:t>
                  </a:r>
                </a:p>
              </p:txBody>
            </p:sp>
            <p:sp>
              <p:nvSpPr>
                <p:cNvPr id="99" name="Line 21">
                  <a:extLst>
                    <a:ext uri="{FF2B5EF4-FFF2-40B4-BE49-F238E27FC236}">
                      <a16:creationId xmlns:a16="http://schemas.microsoft.com/office/drawing/2014/main" id="{BC60A015-244A-77FB-B50E-97DBF1137C5C}"/>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cs typeface="Arial" panose="020B0604020202020204" pitchFamily="34" charset="0"/>
                  </a:endParaRPr>
                </a:p>
              </p:txBody>
            </p:sp>
            <p:sp>
              <p:nvSpPr>
                <p:cNvPr id="100" name="TextBox 99">
                  <a:extLst>
                    <a:ext uri="{FF2B5EF4-FFF2-40B4-BE49-F238E27FC236}">
                      <a16:creationId xmlns:a16="http://schemas.microsoft.com/office/drawing/2014/main" id="{10DA60FB-AB86-7112-C96E-332ED753E3FE}"/>
                    </a:ext>
                  </a:extLst>
                </p:cNvPr>
                <p:cNvSpPr txBox="1"/>
                <p:nvPr/>
              </p:nvSpPr>
              <p:spPr>
                <a:xfrm>
                  <a:off x="1541885" y="4428522"/>
                  <a:ext cx="114997"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25</a:t>
                  </a:r>
                </a:p>
              </p:txBody>
            </p:sp>
            <p:sp>
              <p:nvSpPr>
                <p:cNvPr id="101" name="TextBox 100">
                  <a:extLst>
                    <a:ext uri="{FF2B5EF4-FFF2-40B4-BE49-F238E27FC236}">
                      <a16:creationId xmlns:a16="http://schemas.microsoft.com/office/drawing/2014/main" id="{A3957B7D-AD8C-68CD-9755-6F3D84DD4B62}"/>
                    </a:ext>
                  </a:extLst>
                </p:cNvPr>
                <p:cNvSpPr txBox="1"/>
                <p:nvPr/>
              </p:nvSpPr>
              <p:spPr>
                <a:xfrm>
                  <a:off x="1896305" y="4669822"/>
                  <a:ext cx="609334"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全奏効率（ORR）、％（95%信頼区間）</a:t>
                  </a:r>
                </a:p>
              </p:txBody>
            </p:sp>
          </p:grpSp>
          <p:cxnSp>
            <p:nvCxnSpPr>
              <p:cNvPr id="92" name="Straight Connector 91">
                <a:extLst>
                  <a:ext uri="{FF2B5EF4-FFF2-40B4-BE49-F238E27FC236}">
                    <a16:creationId xmlns:a16="http://schemas.microsoft.com/office/drawing/2014/main" id="{8094E86D-09A9-F9D4-7403-DA97B7CB8C94}"/>
                  </a:ext>
                </a:extLst>
              </p:cNvPr>
              <p:cNvCxnSpPr>
                <a:cxnSpLocks/>
              </p:cNvCxnSpPr>
              <p:nvPr/>
            </p:nvCxnSpPr>
            <p:spPr>
              <a:xfrm>
                <a:off x="9163232" y="5160042"/>
                <a:ext cx="2442028" cy="377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2" name="Group 11">
              <a:extLst>
                <a:ext uri="{FF2B5EF4-FFF2-40B4-BE49-F238E27FC236}">
                  <a16:creationId xmlns:a16="http://schemas.microsoft.com/office/drawing/2014/main" id="{8CFA7FE2-0D8A-0EEE-A31D-F4FAF2A0F7FC}"/>
                </a:ext>
              </a:extLst>
            </p:cNvPr>
            <p:cNvGrpSpPr/>
            <p:nvPr/>
          </p:nvGrpSpPr>
          <p:grpSpPr>
            <a:xfrm>
              <a:off x="10193880" y="2310913"/>
              <a:ext cx="653143" cy="119743"/>
              <a:chOff x="10575471" y="2250622"/>
              <a:chExt cx="653143" cy="119743"/>
            </a:xfrm>
          </p:grpSpPr>
          <p:cxnSp>
            <p:nvCxnSpPr>
              <p:cNvPr id="88" name="Straight Connector 87">
                <a:extLst>
                  <a:ext uri="{FF2B5EF4-FFF2-40B4-BE49-F238E27FC236}">
                    <a16:creationId xmlns:a16="http://schemas.microsoft.com/office/drawing/2014/main" id="{69855209-7E12-9CFA-310F-150E3F118747}"/>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FD1EE992-7F3B-70DE-3326-C9EE411BC905}"/>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53D6B98C-234A-03B2-98E6-6E7264E4885D}"/>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3" name="Group 12">
              <a:extLst>
                <a:ext uri="{FF2B5EF4-FFF2-40B4-BE49-F238E27FC236}">
                  <a16:creationId xmlns:a16="http://schemas.microsoft.com/office/drawing/2014/main" id="{8C596D29-2C11-8323-9AB0-02A66D9BF0A1}"/>
                </a:ext>
              </a:extLst>
            </p:cNvPr>
            <p:cNvGrpSpPr/>
            <p:nvPr/>
          </p:nvGrpSpPr>
          <p:grpSpPr>
            <a:xfrm>
              <a:off x="9981608" y="2495969"/>
              <a:ext cx="972000" cy="119743"/>
              <a:chOff x="10575471" y="2250622"/>
              <a:chExt cx="653143" cy="119743"/>
            </a:xfrm>
          </p:grpSpPr>
          <p:cxnSp>
            <p:nvCxnSpPr>
              <p:cNvPr id="85" name="Straight Connector 84">
                <a:extLst>
                  <a:ext uri="{FF2B5EF4-FFF2-40B4-BE49-F238E27FC236}">
                    <a16:creationId xmlns:a16="http://schemas.microsoft.com/office/drawing/2014/main" id="{5015E05A-D6D4-2412-5123-EC5146315C50}"/>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F0D697E1-B9F6-B28E-4809-2E18DF79B25F}"/>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5746AE4C-99B2-EB9F-98DC-EEEEF83DFC6F}"/>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4" name="Group 13">
              <a:extLst>
                <a:ext uri="{FF2B5EF4-FFF2-40B4-BE49-F238E27FC236}">
                  <a16:creationId xmlns:a16="http://schemas.microsoft.com/office/drawing/2014/main" id="{8A45473F-8DD0-54D4-4423-243DF06D55F1}"/>
                </a:ext>
              </a:extLst>
            </p:cNvPr>
            <p:cNvGrpSpPr/>
            <p:nvPr/>
          </p:nvGrpSpPr>
          <p:grpSpPr>
            <a:xfrm>
              <a:off x="10074135" y="2693170"/>
              <a:ext cx="900000" cy="119743"/>
              <a:chOff x="10575471" y="2250622"/>
              <a:chExt cx="653143" cy="119743"/>
            </a:xfrm>
          </p:grpSpPr>
          <p:cxnSp>
            <p:nvCxnSpPr>
              <p:cNvPr id="82" name="Straight Connector 81">
                <a:extLst>
                  <a:ext uri="{FF2B5EF4-FFF2-40B4-BE49-F238E27FC236}">
                    <a16:creationId xmlns:a16="http://schemas.microsoft.com/office/drawing/2014/main" id="{65242E47-E520-4784-B8C7-3A2E7C2BD75E}"/>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D6427945-A83B-C4EE-D258-9E64831E9711}"/>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5A05FBAC-11C9-2D65-5E62-69FEB70043A2}"/>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F0312866-056D-7F2B-2F92-5DDBE3472C1F}"/>
                </a:ext>
              </a:extLst>
            </p:cNvPr>
            <p:cNvGrpSpPr/>
            <p:nvPr/>
          </p:nvGrpSpPr>
          <p:grpSpPr>
            <a:xfrm>
              <a:off x="10248307" y="2849337"/>
              <a:ext cx="720000" cy="119743"/>
              <a:chOff x="10575471" y="2250622"/>
              <a:chExt cx="653143" cy="119743"/>
            </a:xfrm>
          </p:grpSpPr>
          <p:cxnSp>
            <p:nvCxnSpPr>
              <p:cNvPr id="79" name="Straight Connector 78">
                <a:extLst>
                  <a:ext uri="{FF2B5EF4-FFF2-40B4-BE49-F238E27FC236}">
                    <a16:creationId xmlns:a16="http://schemas.microsoft.com/office/drawing/2014/main" id="{39E375A6-C66B-42AC-B4FA-056D9D6AFD24}"/>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783E34E9-E994-D5E2-6123-D85257A507A1}"/>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2A9E4B93-6209-841A-01C7-DC23D38757A2}"/>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6" name="Group 15">
              <a:extLst>
                <a:ext uri="{FF2B5EF4-FFF2-40B4-BE49-F238E27FC236}">
                  <a16:creationId xmlns:a16="http://schemas.microsoft.com/office/drawing/2014/main" id="{4C38292A-0A9D-AB92-AA91-9352099EEB1C}"/>
                </a:ext>
              </a:extLst>
            </p:cNvPr>
            <p:cNvGrpSpPr/>
            <p:nvPr/>
          </p:nvGrpSpPr>
          <p:grpSpPr>
            <a:xfrm>
              <a:off x="9442770" y="3056166"/>
              <a:ext cx="1440000" cy="119743"/>
              <a:chOff x="10575471" y="2250622"/>
              <a:chExt cx="653143" cy="119743"/>
            </a:xfrm>
          </p:grpSpPr>
          <p:cxnSp>
            <p:nvCxnSpPr>
              <p:cNvPr id="76" name="Straight Connector 75">
                <a:extLst>
                  <a:ext uri="{FF2B5EF4-FFF2-40B4-BE49-F238E27FC236}">
                    <a16:creationId xmlns:a16="http://schemas.microsoft.com/office/drawing/2014/main" id="{A1680AE9-3FED-1166-C7EB-46CD1E69EDEC}"/>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45849E19-9B53-FCEE-3B0B-75F3E66C6256}"/>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D9BC8A60-2873-D5A5-4903-6DFB51524F3A}"/>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7" name="Group 16">
              <a:extLst>
                <a:ext uri="{FF2B5EF4-FFF2-40B4-BE49-F238E27FC236}">
                  <a16:creationId xmlns:a16="http://schemas.microsoft.com/office/drawing/2014/main" id="{AB050596-AC00-AF79-37E2-97B80CFE771E}"/>
                </a:ext>
              </a:extLst>
            </p:cNvPr>
            <p:cNvGrpSpPr/>
            <p:nvPr/>
          </p:nvGrpSpPr>
          <p:grpSpPr>
            <a:xfrm>
              <a:off x="9780223" y="3224896"/>
              <a:ext cx="1440000" cy="119743"/>
              <a:chOff x="10575471" y="2250622"/>
              <a:chExt cx="653143" cy="119743"/>
            </a:xfrm>
          </p:grpSpPr>
          <p:cxnSp>
            <p:nvCxnSpPr>
              <p:cNvPr id="73" name="Straight Connector 72">
                <a:extLst>
                  <a:ext uri="{FF2B5EF4-FFF2-40B4-BE49-F238E27FC236}">
                    <a16:creationId xmlns:a16="http://schemas.microsoft.com/office/drawing/2014/main" id="{CD49160A-430D-FD19-7976-9202A1BCF2AA}"/>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41E7FF35-5C85-D721-1BD0-C98C5CAE9C3B}"/>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EDB0C017-6D36-5174-1055-1670DA024EFB}"/>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912C55DE-9DEC-AD4E-4CAF-ECC1DD0ADB7E}"/>
                </a:ext>
              </a:extLst>
            </p:cNvPr>
            <p:cNvGrpSpPr/>
            <p:nvPr/>
          </p:nvGrpSpPr>
          <p:grpSpPr>
            <a:xfrm>
              <a:off x="10112249" y="3423557"/>
              <a:ext cx="756000" cy="119743"/>
              <a:chOff x="10575471" y="2250622"/>
              <a:chExt cx="653143" cy="119743"/>
            </a:xfrm>
          </p:grpSpPr>
          <p:cxnSp>
            <p:nvCxnSpPr>
              <p:cNvPr id="70" name="Straight Connector 69">
                <a:extLst>
                  <a:ext uri="{FF2B5EF4-FFF2-40B4-BE49-F238E27FC236}">
                    <a16:creationId xmlns:a16="http://schemas.microsoft.com/office/drawing/2014/main" id="{FE186DC1-A720-C767-B2D7-7133E9E74BF9}"/>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FD96726F-98C7-F225-BE0D-4E2BDF054D2A}"/>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B1F4B138-3FAA-9C40-1144-CDC1D0B2DDBC}"/>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1C900AAE-C15D-C9F5-9313-0DB6A7A0BDB8}"/>
                </a:ext>
              </a:extLst>
            </p:cNvPr>
            <p:cNvGrpSpPr/>
            <p:nvPr/>
          </p:nvGrpSpPr>
          <p:grpSpPr>
            <a:xfrm>
              <a:off x="10319069" y="3595004"/>
              <a:ext cx="1044000" cy="119743"/>
              <a:chOff x="10575471" y="2250622"/>
              <a:chExt cx="653143" cy="119743"/>
            </a:xfrm>
          </p:grpSpPr>
          <p:cxnSp>
            <p:nvCxnSpPr>
              <p:cNvPr id="67" name="Straight Connector 66">
                <a:extLst>
                  <a:ext uri="{FF2B5EF4-FFF2-40B4-BE49-F238E27FC236}">
                    <a16:creationId xmlns:a16="http://schemas.microsoft.com/office/drawing/2014/main" id="{D4EBD117-1BCB-A768-A199-32402BD288CB}"/>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5E7FC479-8E64-6744-5133-DB8C159571BA}"/>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1A676FD2-D400-6D27-29E9-1BB33E244760}"/>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8631B6FA-C1FC-0725-6D47-FC2A4FC2A9C0}"/>
                </a:ext>
              </a:extLst>
            </p:cNvPr>
            <p:cNvGrpSpPr/>
            <p:nvPr/>
          </p:nvGrpSpPr>
          <p:grpSpPr>
            <a:xfrm>
              <a:off x="9970729" y="3793666"/>
              <a:ext cx="792000" cy="119743"/>
              <a:chOff x="10575471" y="2250622"/>
              <a:chExt cx="653143" cy="119743"/>
            </a:xfrm>
          </p:grpSpPr>
          <p:cxnSp>
            <p:nvCxnSpPr>
              <p:cNvPr id="64" name="Straight Connector 63">
                <a:extLst>
                  <a:ext uri="{FF2B5EF4-FFF2-40B4-BE49-F238E27FC236}">
                    <a16:creationId xmlns:a16="http://schemas.microsoft.com/office/drawing/2014/main" id="{B6D82BD9-F11A-1D45-4E2D-01747EBDA5FB}"/>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60435499-1565-E29C-479B-28C3D7EBADB8}"/>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128F3C8F-9B31-7ADF-7947-C9D8FA306807}"/>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21" name="Group 20">
              <a:extLst>
                <a:ext uri="{FF2B5EF4-FFF2-40B4-BE49-F238E27FC236}">
                  <a16:creationId xmlns:a16="http://schemas.microsoft.com/office/drawing/2014/main" id="{44704686-CF01-3E67-D5DC-C0617A75BD0A}"/>
                </a:ext>
              </a:extLst>
            </p:cNvPr>
            <p:cNvGrpSpPr/>
            <p:nvPr/>
          </p:nvGrpSpPr>
          <p:grpSpPr>
            <a:xfrm>
              <a:off x="9916299" y="3970556"/>
              <a:ext cx="1008000" cy="119743"/>
              <a:chOff x="10575471" y="2250622"/>
              <a:chExt cx="653143" cy="119743"/>
            </a:xfrm>
          </p:grpSpPr>
          <p:cxnSp>
            <p:nvCxnSpPr>
              <p:cNvPr id="61" name="Straight Connector 60">
                <a:extLst>
                  <a:ext uri="{FF2B5EF4-FFF2-40B4-BE49-F238E27FC236}">
                    <a16:creationId xmlns:a16="http://schemas.microsoft.com/office/drawing/2014/main" id="{54785B95-D46B-BD6B-138A-272F8E8993D4}"/>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6DE17331-ABD2-09BE-9632-9EC5F965DF41}"/>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94DE467D-BB63-338D-4001-E65942E0D1FF}"/>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23" name="Group 22">
              <a:extLst>
                <a:ext uri="{FF2B5EF4-FFF2-40B4-BE49-F238E27FC236}">
                  <a16:creationId xmlns:a16="http://schemas.microsoft.com/office/drawing/2014/main" id="{94A1CB9E-2F36-5E25-0018-A0E3DFC3FBD0}"/>
                </a:ext>
              </a:extLst>
            </p:cNvPr>
            <p:cNvGrpSpPr/>
            <p:nvPr/>
          </p:nvGrpSpPr>
          <p:grpSpPr>
            <a:xfrm>
              <a:off x="10128573" y="4147446"/>
              <a:ext cx="864000" cy="119743"/>
              <a:chOff x="10575471" y="2250622"/>
              <a:chExt cx="653143" cy="119743"/>
            </a:xfrm>
          </p:grpSpPr>
          <p:cxnSp>
            <p:nvCxnSpPr>
              <p:cNvPr id="58" name="Straight Connector 57">
                <a:extLst>
                  <a:ext uri="{FF2B5EF4-FFF2-40B4-BE49-F238E27FC236}">
                    <a16:creationId xmlns:a16="http://schemas.microsoft.com/office/drawing/2014/main" id="{BC96F48A-EC5A-6B8B-1345-A296630E2DB4}"/>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394B0352-8CFD-88C6-26DE-C2DE97DCFFFD}"/>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F2594A25-18EC-EEE6-47AA-D18D6A58FCF7}"/>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24" name="Group 23">
              <a:extLst>
                <a:ext uri="{FF2B5EF4-FFF2-40B4-BE49-F238E27FC236}">
                  <a16:creationId xmlns:a16="http://schemas.microsoft.com/office/drawing/2014/main" id="{7E39D6BD-F1B9-B029-C6DD-0B56A2C492C3}"/>
                </a:ext>
              </a:extLst>
            </p:cNvPr>
            <p:cNvGrpSpPr/>
            <p:nvPr/>
          </p:nvGrpSpPr>
          <p:grpSpPr>
            <a:xfrm>
              <a:off x="10036042" y="4335222"/>
              <a:ext cx="1224000" cy="119743"/>
              <a:chOff x="10575471" y="2250622"/>
              <a:chExt cx="653143" cy="119743"/>
            </a:xfrm>
          </p:grpSpPr>
          <p:cxnSp>
            <p:nvCxnSpPr>
              <p:cNvPr id="55" name="Straight Connector 54">
                <a:extLst>
                  <a:ext uri="{FF2B5EF4-FFF2-40B4-BE49-F238E27FC236}">
                    <a16:creationId xmlns:a16="http://schemas.microsoft.com/office/drawing/2014/main" id="{38C91E9F-9676-DD33-3A15-30236758F909}"/>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729DB7F6-3461-68C3-C3D3-F778D8CB339B}"/>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8986459C-0BDA-B768-7EFB-3C67E21F3FE4}"/>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25" name="Group 24">
              <a:extLst>
                <a:ext uri="{FF2B5EF4-FFF2-40B4-BE49-F238E27FC236}">
                  <a16:creationId xmlns:a16="http://schemas.microsoft.com/office/drawing/2014/main" id="{C25472D2-4622-4BD6-7715-F9C595B8A120}"/>
                </a:ext>
              </a:extLst>
            </p:cNvPr>
            <p:cNvGrpSpPr/>
            <p:nvPr/>
          </p:nvGrpSpPr>
          <p:grpSpPr>
            <a:xfrm>
              <a:off x="10052368" y="4512112"/>
              <a:ext cx="756000" cy="119743"/>
              <a:chOff x="10575471" y="2250622"/>
              <a:chExt cx="653143" cy="119743"/>
            </a:xfrm>
          </p:grpSpPr>
          <p:cxnSp>
            <p:nvCxnSpPr>
              <p:cNvPr id="52" name="Straight Connector 51">
                <a:extLst>
                  <a:ext uri="{FF2B5EF4-FFF2-40B4-BE49-F238E27FC236}">
                    <a16:creationId xmlns:a16="http://schemas.microsoft.com/office/drawing/2014/main" id="{AD46B023-DA48-E491-8F53-6A257ADF8202}"/>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33ECEC52-BA33-0FC5-1044-CA4194D669B3}"/>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898259AB-8106-226C-3A6F-6F9CA91701B1}"/>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26" name="Group 25">
              <a:extLst>
                <a:ext uri="{FF2B5EF4-FFF2-40B4-BE49-F238E27FC236}">
                  <a16:creationId xmlns:a16="http://schemas.microsoft.com/office/drawing/2014/main" id="{7A3A6615-0932-5A7B-9C9D-A065A54DFF07}"/>
                </a:ext>
              </a:extLst>
            </p:cNvPr>
            <p:cNvGrpSpPr/>
            <p:nvPr/>
          </p:nvGrpSpPr>
          <p:grpSpPr>
            <a:xfrm>
              <a:off x="10090475" y="4705331"/>
              <a:ext cx="756000" cy="119743"/>
              <a:chOff x="10575471" y="2250622"/>
              <a:chExt cx="653143" cy="119743"/>
            </a:xfrm>
          </p:grpSpPr>
          <p:cxnSp>
            <p:nvCxnSpPr>
              <p:cNvPr id="49" name="Straight Connector 48">
                <a:extLst>
                  <a:ext uri="{FF2B5EF4-FFF2-40B4-BE49-F238E27FC236}">
                    <a16:creationId xmlns:a16="http://schemas.microsoft.com/office/drawing/2014/main" id="{29E7F41E-42C5-269E-C756-4B65094B094D}"/>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3EC5A1B4-BFCD-52FF-ACFF-F4968FEE6B2E}"/>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FE437956-BB5B-FB54-763B-DFA2349919A9}"/>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FF7404AA-3335-46D5-887C-1B4BCFFBB811}"/>
                </a:ext>
              </a:extLst>
            </p:cNvPr>
            <p:cNvGrpSpPr/>
            <p:nvPr/>
          </p:nvGrpSpPr>
          <p:grpSpPr>
            <a:xfrm>
              <a:off x="9927188" y="4887664"/>
              <a:ext cx="1188000" cy="119743"/>
              <a:chOff x="10575471" y="2250622"/>
              <a:chExt cx="653143" cy="119743"/>
            </a:xfrm>
          </p:grpSpPr>
          <p:cxnSp>
            <p:nvCxnSpPr>
              <p:cNvPr id="46" name="Straight Connector 45">
                <a:extLst>
                  <a:ext uri="{FF2B5EF4-FFF2-40B4-BE49-F238E27FC236}">
                    <a16:creationId xmlns:a16="http://schemas.microsoft.com/office/drawing/2014/main" id="{8C061255-AFD5-F901-1166-972D4CD059E7}"/>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9E7D556B-3387-C465-C66E-990AB487FDA4}"/>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316C052D-2486-AE26-A0ED-9E233B0E05E4}"/>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31" name="Oval 30">
              <a:extLst>
                <a:ext uri="{FF2B5EF4-FFF2-40B4-BE49-F238E27FC236}">
                  <a16:creationId xmlns:a16="http://schemas.microsoft.com/office/drawing/2014/main" id="{C3271907-70B8-E7ED-A5A8-FEA86B85B070}"/>
                </a:ext>
              </a:extLst>
            </p:cNvPr>
            <p:cNvSpPr/>
            <p:nvPr/>
          </p:nvSpPr>
          <p:spPr>
            <a:xfrm>
              <a:off x="10515009" y="2335405"/>
              <a:ext cx="76200"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2" name="Oval 31">
              <a:extLst>
                <a:ext uri="{FF2B5EF4-FFF2-40B4-BE49-F238E27FC236}">
                  <a16:creationId xmlns:a16="http://schemas.microsoft.com/office/drawing/2014/main" id="{1F0F04DF-297A-11CC-E72C-FEA753328632}"/>
                </a:ext>
              </a:extLst>
            </p:cNvPr>
            <p:cNvSpPr/>
            <p:nvPr/>
          </p:nvSpPr>
          <p:spPr>
            <a:xfrm>
              <a:off x="10498678" y="2509577"/>
              <a:ext cx="76200"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3" name="Oval 32">
              <a:extLst>
                <a:ext uri="{FF2B5EF4-FFF2-40B4-BE49-F238E27FC236}">
                  <a16:creationId xmlns:a16="http://schemas.microsoft.com/office/drawing/2014/main" id="{1314414E-7C54-C7A5-1631-6BDB861E6EE5}"/>
                </a:ext>
              </a:extLst>
            </p:cNvPr>
            <p:cNvSpPr/>
            <p:nvPr/>
          </p:nvSpPr>
          <p:spPr>
            <a:xfrm>
              <a:off x="10540013" y="2712221"/>
              <a:ext cx="76200"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4" name="Oval 33">
              <a:extLst>
                <a:ext uri="{FF2B5EF4-FFF2-40B4-BE49-F238E27FC236}">
                  <a16:creationId xmlns:a16="http://schemas.microsoft.com/office/drawing/2014/main" id="{43910737-E59B-4088-AB9D-2150ECF7D4EE}"/>
                </a:ext>
              </a:extLst>
            </p:cNvPr>
            <p:cNvSpPr/>
            <p:nvPr/>
          </p:nvSpPr>
          <p:spPr>
            <a:xfrm>
              <a:off x="10607533" y="2873828"/>
              <a:ext cx="76200"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5" name="Oval 34">
              <a:extLst>
                <a:ext uri="{FF2B5EF4-FFF2-40B4-BE49-F238E27FC236}">
                  <a16:creationId xmlns:a16="http://schemas.microsoft.com/office/drawing/2014/main" id="{AFA80A6A-AA9E-AE9F-D7E4-4A9AE02B8ECD}"/>
                </a:ext>
              </a:extLst>
            </p:cNvPr>
            <p:cNvSpPr/>
            <p:nvPr/>
          </p:nvSpPr>
          <p:spPr>
            <a:xfrm>
              <a:off x="10172252" y="3069769"/>
              <a:ext cx="76200"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6" name="Oval 35">
              <a:extLst>
                <a:ext uri="{FF2B5EF4-FFF2-40B4-BE49-F238E27FC236}">
                  <a16:creationId xmlns:a16="http://schemas.microsoft.com/office/drawing/2014/main" id="{58096143-BA45-03E2-BCA1-8CE78F01E276}"/>
                </a:ext>
              </a:extLst>
            </p:cNvPr>
            <p:cNvSpPr/>
            <p:nvPr/>
          </p:nvSpPr>
          <p:spPr>
            <a:xfrm>
              <a:off x="10645489" y="3243938"/>
              <a:ext cx="76200"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7" name="Oval 36">
              <a:extLst>
                <a:ext uri="{FF2B5EF4-FFF2-40B4-BE49-F238E27FC236}">
                  <a16:creationId xmlns:a16="http://schemas.microsoft.com/office/drawing/2014/main" id="{29D6805B-3845-3A6E-C611-F87CA0B42421}"/>
                </a:ext>
              </a:extLst>
            </p:cNvPr>
            <p:cNvSpPr/>
            <p:nvPr/>
          </p:nvSpPr>
          <p:spPr>
            <a:xfrm>
              <a:off x="10493235" y="3439879"/>
              <a:ext cx="76200"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8" name="Oval 37">
              <a:extLst>
                <a:ext uri="{FF2B5EF4-FFF2-40B4-BE49-F238E27FC236}">
                  <a16:creationId xmlns:a16="http://schemas.microsoft.com/office/drawing/2014/main" id="{8883116D-4264-0B96-B5CF-A926B82EA2E4}"/>
                </a:ext>
              </a:extLst>
            </p:cNvPr>
            <p:cNvSpPr/>
            <p:nvPr/>
          </p:nvSpPr>
          <p:spPr>
            <a:xfrm>
              <a:off x="10972206" y="3614048"/>
              <a:ext cx="76200"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39" name="Oval 38">
              <a:extLst>
                <a:ext uri="{FF2B5EF4-FFF2-40B4-BE49-F238E27FC236}">
                  <a16:creationId xmlns:a16="http://schemas.microsoft.com/office/drawing/2014/main" id="{84232773-ACC3-BDD1-76BC-3CAC2095A3C6}"/>
                </a:ext>
              </a:extLst>
            </p:cNvPr>
            <p:cNvSpPr/>
            <p:nvPr/>
          </p:nvSpPr>
          <p:spPr>
            <a:xfrm>
              <a:off x="10376135" y="3815432"/>
              <a:ext cx="76200"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40" name="Oval 39">
              <a:extLst>
                <a:ext uri="{FF2B5EF4-FFF2-40B4-BE49-F238E27FC236}">
                  <a16:creationId xmlns:a16="http://schemas.microsoft.com/office/drawing/2014/main" id="{C7FEEF80-200F-2331-D073-BF3058FBE515}"/>
                </a:ext>
              </a:extLst>
            </p:cNvPr>
            <p:cNvSpPr/>
            <p:nvPr/>
          </p:nvSpPr>
          <p:spPr>
            <a:xfrm>
              <a:off x="10403495" y="3995044"/>
              <a:ext cx="76200"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41" name="Oval 40">
              <a:extLst>
                <a:ext uri="{FF2B5EF4-FFF2-40B4-BE49-F238E27FC236}">
                  <a16:creationId xmlns:a16="http://schemas.microsoft.com/office/drawing/2014/main" id="{E74A95D0-58B3-722D-B082-7ABA19393565}"/>
                </a:ext>
              </a:extLst>
            </p:cNvPr>
            <p:cNvSpPr/>
            <p:nvPr/>
          </p:nvSpPr>
          <p:spPr>
            <a:xfrm>
              <a:off x="10558544" y="4169213"/>
              <a:ext cx="76200"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42" name="Oval 41">
              <a:extLst>
                <a:ext uri="{FF2B5EF4-FFF2-40B4-BE49-F238E27FC236}">
                  <a16:creationId xmlns:a16="http://schemas.microsoft.com/office/drawing/2014/main" id="{CD7157FF-1591-FEA7-FD55-2F8DDC9133DD}"/>
                </a:ext>
              </a:extLst>
            </p:cNvPr>
            <p:cNvSpPr/>
            <p:nvPr/>
          </p:nvSpPr>
          <p:spPr>
            <a:xfrm>
              <a:off x="10738307" y="4359711"/>
              <a:ext cx="76200"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43" name="Oval 42">
              <a:extLst>
                <a:ext uri="{FF2B5EF4-FFF2-40B4-BE49-F238E27FC236}">
                  <a16:creationId xmlns:a16="http://schemas.microsoft.com/office/drawing/2014/main" id="{8F54975F-376C-BBA0-B254-5E8420168318}"/>
                </a:ext>
              </a:extLst>
            </p:cNvPr>
            <p:cNvSpPr/>
            <p:nvPr/>
          </p:nvSpPr>
          <p:spPr>
            <a:xfrm>
              <a:off x="10460574" y="4544766"/>
              <a:ext cx="76200"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44" name="Oval 43">
              <a:extLst>
                <a:ext uri="{FF2B5EF4-FFF2-40B4-BE49-F238E27FC236}">
                  <a16:creationId xmlns:a16="http://schemas.microsoft.com/office/drawing/2014/main" id="{0C7317F1-2B67-C1EE-77FA-57C46D3ABBBD}"/>
                </a:ext>
              </a:extLst>
            </p:cNvPr>
            <p:cNvSpPr/>
            <p:nvPr/>
          </p:nvSpPr>
          <p:spPr>
            <a:xfrm>
              <a:off x="10482346" y="4718935"/>
              <a:ext cx="76200"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45" name="Oval 44">
              <a:extLst>
                <a:ext uri="{FF2B5EF4-FFF2-40B4-BE49-F238E27FC236}">
                  <a16:creationId xmlns:a16="http://schemas.microsoft.com/office/drawing/2014/main" id="{3E484E26-F390-B56C-AEC2-7B1390F6A96D}"/>
                </a:ext>
              </a:extLst>
            </p:cNvPr>
            <p:cNvSpPr/>
            <p:nvPr/>
          </p:nvSpPr>
          <p:spPr>
            <a:xfrm>
              <a:off x="10591206" y="4898547"/>
              <a:ext cx="76200"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grpSp>
      <p:cxnSp>
        <p:nvCxnSpPr>
          <p:cNvPr id="102" name="Straight Connector 101">
            <a:extLst>
              <a:ext uri="{FF2B5EF4-FFF2-40B4-BE49-F238E27FC236}">
                <a16:creationId xmlns:a16="http://schemas.microsoft.com/office/drawing/2014/main" id="{389FCAC3-4882-75A9-AC66-D8D910F8555A}"/>
              </a:ext>
            </a:extLst>
          </p:cNvPr>
          <p:cNvCxnSpPr/>
          <p:nvPr/>
        </p:nvCxnSpPr>
        <p:spPr>
          <a:xfrm>
            <a:off x="4646141" y="2178906"/>
            <a:ext cx="6796216"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103" name="TextBox 102">
            <a:extLst>
              <a:ext uri="{FF2B5EF4-FFF2-40B4-BE49-F238E27FC236}">
                <a16:creationId xmlns:a16="http://schemas.microsoft.com/office/drawing/2014/main" id="{440D7CD9-79CA-D766-3EAE-320BD9E1C107}"/>
              </a:ext>
            </a:extLst>
          </p:cNvPr>
          <p:cNvSpPr txBox="1"/>
          <p:nvPr/>
        </p:nvSpPr>
        <p:spPr>
          <a:xfrm>
            <a:off x="4953700" y="1427328"/>
            <a:ext cx="2284601" cy="338554"/>
          </a:xfrm>
          <a:prstGeom prst="rect">
            <a:avLst/>
          </a:prstGeom>
          <a:noFill/>
        </p:spPr>
        <p:txBody>
          <a:bodyPr wrap="none" rtlCol="0">
            <a:spAutoFit/>
          </a:bodyPr>
          <a:lstStyle/>
          <a:p>
            <a:pPr algn="ctr" rtl="0"/>
            <a:r>
              <a:rPr lang="ja-jp" sz="1600" b="1">
                <a:solidFill>
                  <a:schemeClr val="tx1"/>
                </a:solidFill>
                <a:latin typeface="+mn-lt"/>
              </a:rPr>
              <a:t>全奏効率</a:t>
            </a:r>
          </a:p>
        </p:txBody>
      </p:sp>
      <p:cxnSp>
        <p:nvCxnSpPr>
          <p:cNvPr id="104" name="Straight Connector 103">
            <a:extLst>
              <a:ext uri="{FF2B5EF4-FFF2-40B4-BE49-F238E27FC236}">
                <a16:creationId xmlns:a16="http://schemas.microsoft.com/office/drawing/2014/main" id="{F8FA3E08-128B-5291-C5A6-0E7BFB501BDB}"/>
              </a:ext>
            </a:extLst>
          </p:cNvPr>
          <p:cNvCxnSpPr>
            <a:cxnSpLocks/>
          </p:cNvCxnSpPr>
          <p:nvPr/>
        </p:nvCxnSpPr>
        <p:spPr>
          <a:xfrm>
            <a:off x="10561732" y="2175890"/>
            <a:ext cx="0" cy="2900959"/>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36090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22DF4-87D2-122A-89B3-BA5EB2B151AC}"/>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BADA2E76-AAE8-AE95-F9BF-484D68625DFD}"/>
              </a:ext>
            </a:extLst>
          </p:cNvPr>
          <p:cNvSpPr>
            <a:spLocks noGrp="1"/>
          </p:cNvSpPr>
          <p:nvPr>
            <p:ph type="title"/>
          </p:nvPr>
        </p:nvSpPr>
        <p:spPr>
          <a:xfrm>
            <a:off x="304800" y="107693"/>
            <a:ext cx="11582400" cy="939801"/>
          </a:xfrm>
        </p:spPr>
        <p:txBody>
          <a:bodyPr rtlCol="0"/>
          <a:lstStyle/>
          <a:p>
            <a:pPr rtl="0"/>
            <a:r>
              <a:rPr lang="ja-jp">
                <a:latin typeface="+mn-lt"/>
              </a:rPr>
              <a:t>CT009：進行性HER2変異型非小細胞肺癌（NSCLC）を対象としたHER2指向性抗体薬物複合体（ADC）SHR-A1811:HORIZON-Lungの第2相試験結果の更新 - Lu S, et al</a:t>
            </a:r>
          </a:p>
        </p:txBody>
      </p:sp>
      <p:sp>
        <p:nvSpPr>
          <p:cNvPr id="29" name="Content Placeholder 7">
            <a:extLst>
              <a:ext uri="{FF2B5EF4-FFF2-40B4-BE49-F238E27FC236}">
                <a16:creationId xmlns:a16="http://schemas.microsoft.com/office/drawing/2014/main" id="{99944C53-0E94-D325-333F-A2897BC2CA5C}"/>
              </a:ext>
            </a:extLst>
          </p:cNvPr>
          <p:cNvSpPr>
            <a:spLocks noGrp="1"/>
          </p:cNvSpPr>
          <p:nvPr>
            <p:ph idx="1"/>
          </p:nvPr>
        </p:nvSpPr>
        <p:spPr>
          <a:xfrm>
            <a:off x="304799" y="1246909"/>
            <a:ext cx="11731869" cy="5055650"/>
          </a:xfrm>
        </p:spPr>
        <p:txBody>
          <a:bodyPr rtlCol="0"/>
          <a:lstStyle/>
          <a:p>
            <a:pPr rtl="0"/>
            <a:r>
              <a:rPr lang="ja-jp" b="1"/>
              <a:t>主な結果 (続き)</a:t>
            </a:r>
          </a:p>
        </p:txBody>
      </p:sp>
      <p:sp>
        <p:nvSpPr>
          <p:cNvPr id="30" name="Text Placeholder 4">
            <a:extLst>
              <a:ext uri="{FF2B5EF4-FFF2-40B4-BE49-F238E27FC236}">
                <a16:creationId xmlns:a16="http://schemas.microsoft.com/office/drawing/2014/main" id="{55B69743-BBCE-A46C-5026-43F095A0A81A}"/>
              </a:ext>
            </a:extLst>
          </p:cNvPr>
          <p:cNvSpPr>
            <a:spLocks noGrp="1"/>
          </p:cNvSpPr>
          <p:nvPr>
            <p:ph type="body" sz="quarter" idx="11"/>
          </p:nvPr>
        </p:nvSpPr>
        <p:spPr>
          <a:xfrm>
            <a:off x="6379633" y="6521312"/>
            <a:ext cx="5507567" cy="200025"/>
          </a:xfrm>
        </p:spPr>
        <p:txBody>
          <a:bodyPr rtlCol="0"/>
          <a:lstStyle/>
          <a:p>
            <a:pPr rtl="0"/>
            <a:r>
              <a:rPr lang="ja-jp"/>
              <a:t>Lu S, et al.AACR; 2025.抄録番号：CT009</a:t>
            </a:r>
          </a:p>
        </p:txBody>
      </p:sp>
      <p:sp>
        <p:nvSpPr>
          <p:cNvPr id="3" name="Freeform 21">
            <a:extLst>
              <a:ext uri="{FF2B5EF4-FFF2-40B4-BE49-F238E27FC236}">
                <a16:creationId xmlns:a16="http://schemas.microsoft.com/office/drawing/2014/main" id="{D9F0A060-5496-4078-561B-1998BA666E8F}"/>
              </a:ext>
            </a:extLst>
          </p:cNvPr>
          <p:cNvSpPr>
            <a:spLocks/>
          </p:cNvSpPr>
          <p:nvPr/>
        </p:nvSpPr>
        <p:spPr bwMode="auto">
          <a:xfrm>
            <a:off x="787537" y="2369042"/>
            <a:ext cx="4716000" cy="258620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endParaRPr>
          </a:p>
        </p:txBody>
      </p:sp>
      <p:sp>
        <p:nvSpPr>
          <p:cNvPr id="5" name="TextBox 4">
            <a:extLst>
              <a:ext uri="{FF2B5EF4-FFF2-40B4-BE49-F238E27FC236}">
                <a16:creationId xmlns:a16="http://schemas.microsoft.com/office/drawing/2014/main" id="{2CC20D54-68AE-6293-E8E6-2D8780619605}"/>
              </a:ext>
            </a:extLst>
          </p:cNvPr>
          <p:cNvSpPr txBox="1"/>
          <p:nvPr/>
        </p:nvSpPr>
        <p:spPr>
          <a:xfrm>
            <a:off x="4766149" y="1517580"/>
            <a:ext cx="2659703" cy="338554"/>
          </a:xfrm>
          <a:prstGeom prst="rect">
            <a:avLst/>
          </a:prstGeom>
          <a:noFill/>
        </p:spPr>
        <p:txBody>
          <a:bodyPr wrap="none" rtlCol="0">
            <a:spAutoFit/>
          </a:bodyPr>
          <a:lstStyle/>
          <a:p>
            <a:pPr algn="ctr" rtl="0"/>
            <a:r>
              <a:rPr lang="ja-jp" sz="1600" b="1">
                <a:solidFill>
                  <a:schemeClr val="tx1"/>
                </a:solidFill>
                <a:latin typeface="+mn-lt"/>
              </a:rPr>
              <a:t>無増悪生存期間</a:t>
            </a:r>
          </a:p>
        </p:txBody>
      </p:sp>
      <p:grpSp>
        <p:nvGrpSpPr>
          <p:cNvPr id="6" name="Group 5">
            <a:extLst>
              <a:ext uri="{FF2B5EF4-FFF2-40B4-BE49-F238E27FC236}">
                <a16:creationId xmlns:a16="http://schemas.microsoft.com/office/drawing/2014/main" id="{52E20FBA-811D-3660-9276-AE5369CAEFBF}"/>
              </a:ext>
            </a:extLst>
          </p:cNvPr>
          <p:cNvGrpSpPr/>
          <p:nvPr/>
        </p:nvGrpSpPr>
        <p:grpSpPr>
          <a:xfrm>
            <a:off x="691898" y="4962005"/>
            <a:ext cx="4695158" cy="360147"/>
            <a:chOff x="3442911" y="5962901"/>
            <a:chExt cx="7287608" cy="360147"/>
          </a:xfrm>
        </p:grpSpPr>
        <p:sp>
          <p:nvSpPr>
            <p:cNvPr id="8" name="Line 19">
              <a:extLst>
                <a:ext uri="{FF2B5EF4-FFF2-40B4-BE49-F238E27FC236}">
                  <a16:creationId xmlns:a16="http://schemas.microsoft.com/office/drawing/2014/main" id="{17F277B4-8BF3-9491-4F40-57BC96190872}"/>
                </a:ext>
              </a:extLst>
            </p:cNvPr>
            <p:cNvSpPr>
              <a:spLocks noChangeShapeType="1"/>
            </p:cNvSpPr>
            <p:nvPr/>
          </p:nvSpPr>
          <p:spPr bwMode="auto">
            <a:xfrm>
              <a:off x="10349519"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9" name="TextBox 8">
              <a:extLst>
                <a:ext uri="{FF2B5EF4-FFF2-40B4-BE49-F238E27FC236}">
                  <a16:creationId xmlns:a16="http://schemas.microsoft.com/office/drawing/2014/main" id="{A5792C1F-58C2-BABB-8FCE-DDAACC5DDFD4}"/>
                </a:ext>
              </a:extLst>
            </p:cNvPr>
            <p:cNvSpPr txBox="1"/>
            <p:nvPr/>
          </p:nvSpPr>
          <p:spPr>
            <a:xfrm>
              <a:off x="10138835" y="6034901"/>
              <a:ext cx="421371"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18</a:t>
              </a:r>
            </a:p>
          </p:txBody>
        </p:sp>
        <p:sp>
          <p:nvSpPr>
            <p:cNvPr id="11" name="Line 21">
              <a:extLst>
                <a:ext uri="{FF2B5EF4-FFF2-40B4-BE49-F238E27FC236}">
                  <a16:creationId xmlns:a16="http://schemas.microsoft.com/office/drawing/2014/main" id="{2DC151D8-8010-4509-8132-DCBEFB4C70F8}"/>
                </a:ext>
              </a:extLst>
            </p:cNvPr>
            <p:cNvSpPr>
              <a:spLocks noChangeShapeType="1"/>
            </p:cNvSpPr>
            <p:nvPr/>
          </p:nvSpPr>
          <p:spPr bwMode="auto">
            <a:xfrm>
              <a:off x="9967898"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12" name="Line 21">
              <a:extLst>
                <a:ext uri="{FF2B5EF4-FFF2-40B4-BE49-F238E27FC236}">
                  <a16:creationId xmlns:a16="http://schemas.microsoft.com/office/drawing/2014/main" id="{E1A293D9-7E55-B8DB-FE11-A5C249CBB077}"/>
                </a:ext>
              </a:extLst>
            </p:cNvPr>
            <p:cNvSpPr>
              <a:spLocks noChangeShapeType="1"/>
            </p:cNvSpPr>
            <p:nvPr/>
          </p:nvSpPr>
          <p:spPr bwMode="auto">
            <a:xfrm>
              <a:off x="9589769"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14" name="Line 21">
              <a:extLst>
                <a:ext uri="{FF2B5EF4-FFF2-40B4-BE49-F238E27FC236}">
                  <a16:creationId xmlns:a16="http://schemas.microsoft.com/office/drawing/2014/main" id="{3B3D6BE8-0F15-BA77-F0BA-2B398A039544}"/>
                </a:ext>
              </a:extLst>
            </p:cNvPr>
            <p:cNvSpPr>
              <a:spLocks noChangeShapeType="1"/>
            </p:cNvSpPr>
            <p:nvPr/>
          </p:nvSpPr>
          <p:spPr bwMode="auto">
            <a:xfrm>
              <a:off x="9214132"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15" name="TextBox 14">
              <a:extLst>
                <a:ext uri="{FF2B5EF4-FFF2-40B4-BE49-F238E27FC236}">
                  <a16:creationId xmlns:a16="http://schemas.microsoft.com/office/drawing/2014/main" id="{11617650-4412-BAE4-DDD5-27D66CDA53E5}"/>
                </a:ext>
              </a:extLst>
            </p:cNvPr>
            <p:cNvSpPr txBox="1"/>
            <p:nvPr/>
          </p:nvSpPr>
          <p:spPr>
            <a:xfrm>
              <a:off x="9000335" y="6034901"/>
              <a:ext cx="421371"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15</a:t>
              </a:r>
            </a:p>
          </p:txBody>
        </p:sp>
        <p:sp>
          <p:nvSpPr>
            <p:cNvPr id="16" name="Line 21">
              <a:extLst>
                <a:ext uri="{FF2B5EF4-FFF2-40B4-BE49-F238E27FC236}">
                  <a16:creationId xmlns:a16="http://schemas.microsoft.com/office/drawing/2014/main" id="{99DCABFD-D748-12A8-5098-1D37AFA492EE}"/>
                </a:ext>
              </a:extLst>
            </p:cNvPr>
            <p:cNvSpPr>
              <a:spLocks noChangeShapeType="1"/>
            </p:cNvSpPr>
            <p:nvPr/>
          </p:nvSpPr>
          <p:spPr bwMode="auto">
            <a:xfrm>
              <a:off x="8838495"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18" name="Line 21">
              <a:extLst>
                <a:ext uri="{FF2B5EF4-FFF2-40B4-BE49-F238E27FC236}">
                  <a16:creationId xmlns:a16="http://schemas.microsoft.com/office/drawing/2014/main" id="{AB30E2DD-8BF4-22F4-0D76-CE33BF81777E}"/>
                </a:ext>
              </a:extLst>
            </p:cNvPr>
            <p:cNvSpPr>
              <a:spLocks noChangeShapeType="1"/>
            </p:cNvSpPr>
            <p:nvPr/>
          </p:nvSpPr>
          <p:spPr bwMode="auto">
            <a:xfrm>
              <a:off x="8462858"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20" name="Line 21">
              <a:extLst>
                <a:ext uri="{FF2B5EF4-FFF2-40B4-BE49-F238E27FC236}">
                  <a16:creationId xmlns:a16="http://schemas.microsoft.com/office/drawing/2014/main" id="{6A4D0F46-6F9D-D4B2-8D0C-C83FB662C5E1}"/>
                </a:ext>
              </a:extLst>
            </p:cNvPr>
            <p:cNvSpPr>
              <a:spLocks noChangeShapeType="1"/>
            </p:cNvSpPr>
            <p:nvPr/>
          </p:nvSpPr>
          <p:spPr bwMode="auto">
            <a:xfrm>
              <a:off x="8087221"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21" name="TextBox 20">
              <a:extLst>
                <a:ext uri="{FF2B5EF4-FFF2-40B4-BE49-F238E27FC236}">
                  <a16:creationId xmlns:a16="http://schemas.microsoft.com/office/drawing/2014/main" id="{61B69B6C-A2C1-0E1F-AE76-44CFE261868A}"/>
                </a:ext>
              </a:extLst>
            </p:cNvPr>
            <p:cNvSpPr txBox="1"/>
            <p:nvPr/>
          </p:nvSpPr>
          <p:spPr>
            <a:xfrm>
              <a:off x="7873425" y="6034901"/>
              <a:ext cx="421371"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12</a:t>
              </a:r>
            </a:p>
          </p:txBody>
        </p:sp>
        <p:sp>
          <p:nvSpPr>
            <p:cNvPr id="23" name="Line 21">
              <a:extLst>
                <a:ext uri="{FF2B5EF4-FFF2-40B4-BE49-F238E27FC236}">
                  <a16:creationId xmlns:a16="http://schemas.microsoft.com/office/drawing/2014/main" id="{AB8A7B9E-11B0-65CB-06B6-1669E5B5FCFC}"/>
                </a:ext>
              </a:extLst>
            </p:cNvPr>
            <p:cNvSpPr>
              <a:spLocks noChangeShapeType="1"/>
            </p:cNvSpPr>
            <p:nvPr/>
          </p:nvSpPr>
          <p:spPr bwMode="auto">
            <a:xfrm>
              <a:off x="7711584"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25" name="Line 21">
              <a:extLst>
                <a:ext uri="{FF2B5EF4-FFF2-40B4-BE49-F238E27FC236}">
                  <a16:creationId xmlns:a16="http://schemas.microsoft.com/office/drawing/2014/main" id="{0A0E4C38-5D23-1FBD-371A-FCA43B38E580}"/>
                </a:ext>
              </a:extLst>
            </p:cNvPr>
            <p:cNvSpPr>
              <a:spLocks noChangeShapeType="1"/>
            </p:cNvSpPr>
            <p:nvPr/>
          </p:nvSpPr>
          <p:spPr bwMode="auto">
            <a:xfrm>
              <a:off x="7335947"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28" name="Line 21">
              <a:extLst>
                <a:ext uri="{FF2B5EF4-FFF2-40B4-BE49-F238E27FC236}">
                  <a16:creationId xmlns:a16="http://schemas.microsoft.com/office/drawing/2014/main" id="{863F4CD9-3E18-4246-2190-A3C474707513}"/>
                </a:ext>
              </a:extLst>
            </p:cNvPr>
            <p:cNvSpPr>
              <a:spLocks noChangeShapeType="1"/>
            </p:cNvSpPr>
            <p:nvPr/>
          </p:nvSpPr>
          <p:spPr bwMode="auto">
            <a:xfrm>
              <a:off x="6960310"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1" name="TextBox 30">
              <a:extLst>
                <a:ext uri="{FF2B5EF4-FFF2-40B4-BE49-F238E27FC236}">
                  <a16:creationId xmlns:a16="http://schemas.microsoft.com/office/drawing/2014/main" id="{99D189F9-6899-CC69-1D80-32076E09250D}"/>
                </a:ext>
              </a:extLst>
            </p:cNvPr>
            <p:cNvSpPr txBox="1"/>
            <p:nvPr/>
          </p:nvSpPr>
          <p:spPr>
            <a:xfrm>
              <a:off x="6823644" y="6034901"/>
              <a:ext cx="267110"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9</a:t>
              </a:r>
            </a:p>
          </p:txBody>
        </p:sp>
        <p:sp>
          <p:nvSpPr>
            <p:cNvPr id="32" name="Line 21">
              <a:extLst>
                <a:ext uri="{FF2B5EF4-FFF2-40B4-BE49-F238E27FC236}">
                  <a16:creationId xmlns:a16="http://schemas.microsoft.com/office/drawing/2014/main" id="{50BB9132-5586-AC4B-2B1C-81D13BBB212A}"/>
                </a:ext>
              </a:extLst>
            </p:cNvPr>
            <p:cNvSpPr>
              <a:spLocks noChangeShapeType="1"/>
            </p:cNvSpPr>
            <p:nvPr/>
          </p:nvSpPr>
          <p:spPr bwMode="auto">
            <a:xfrm>
              <a:off x="6584673"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4" name="Line 21">
              <a:extLst>
                <a:ext uri="{FF2B5EF4-FFF2-40B4-BE49-F238E27FC236}">
                  <a16:creationId xmlns:a16="http://schemas.microsoft.com/office/drawing/2014/main" id="{E029AE21-7B3F-7195-2FE2-962B2FF0502F}"/>
                </a:ext>
              </a:extLst>
            </p:cNvPr>
            <p:cNvSpPr>
              <a:spLocks noChangeShapeType="1"/>
            </p:cNvSpPr>
            <p:nvPr/>
          </p:nvSpPr>
          <p:spPr bwMode="auto">
            <a:xfrm>
              <a:off x="6209036"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6" name="Line 21">
              <a:extLst>
                <a:ext uri="{FF2B5EF4-FFF2-40B4-BE49-F238E27FC236}">
                  <a16:creationId xmlns:a16="http://schemas.microsoft.com/office/drawing/2014/main" id="{2CA17F96-0FB8-9770-A405-58256BE976CC}"/>
                </a:ext>
              </a:extLst>
            </p:cNvPr>
            <p:cNvSpPr>
              <a:spLocks noChangeShapeType="1"/>
            </p:cNvSpPr>
            <p:nvPr/>
          </p:nvSpPr>
          <p:spPr bwMode="auto">
            <a:xfrm>
              <a:off x="5833399"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37" name="TextBox 36">
              <a:extLst>
                <a:ext uri="{FF2B5EF4-FFF2-40B4-BE49-F238E27FC236}">
                  <a16:creationId xmlns:a16="http://schemas.microsoft.com/office/drawing/2014/main" id="{9C0AF22E-C9BA-502D-BEA0-8DFF1CBE648D}"/>
                </a:ext>
              </a:extLst>
            </p:cNvPr>
            <p:cNvSpPr txBox="1"/>
            <p:nvPr/>
          </p:nvSpPr>
          <p:spPr>
            <a:xfrm>
              <a:off x="5696733" y="6034901"/>
              <a:ext cx="267110"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6</a:t>
              </a:r>
            </a:p>
          </p:txBody>
        </p:sp>
        <p:sp>
          <p:nvSpPr>
            <p:cNvPr id="38" name="Line 21">
              <a:extLst>
                <a:ext uri="{FF2B5EF4-FFF2-40B4-BE49-F238E27FC236}">
                  <a16:creationId xmlns:a16="http://schemas.microsoft.com/office/drawing/2014/main" id="{DF16A64E-DDF5-7EA5-CD5B-51CA916B3A04}"/>
                </a:ext>
              </a:extLst>
            </p:cNvPr>
            <p:cNvSpPr>
              <a:spLocks noChangeShapeType="1"/>
            </p:cNvSpPr>
            <p:nvPr/>
          </p:nvSpPr>
          <p:spPr bwMode="auto">
            <a:xfrm>
              <a:off x="5457762"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0" name="Line 21">
              <a:extLst>
                <a:ext uri="{FF2B5EF4-FFF2-40B4-BE49-F238E27FC236}">
                  <a16:creationId xmlns:a16="http://schemas.microsoft.com/office/drawing/2014/main" id="{C48D7F61-F362-EA1C-0F23-B4AFC706C243}"/>
                </a:ext>
              </a:extLst>
            </p:cNvPr>
            <p:cNvSpPr>
              <a:spLocks noChangeShapeType="1"/>
            </p:cNvSpPr>
            <p:nvPr/>
          </p:nvSpPr>
          <p:spPr bwMode="auto">
            <a:xfrm>
              <a:off x="5082125"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2" name="Line 21">
              <a:extLst>
                <a:ext uri="{FF2B5EF4-FFF2-40B4-BE49-F238E27FC236}">
                  <a16:creationId xmlns:a16="http://schemas.microsoft.com/office/drawing/2014/main" id="{316B9022-49D7-94CC-5D4C-B1DB50935179}"/>
                </a:ext>
              </a:extLst>
            </p:cNvPr>
            <p:cNvSpPr>
              <a:spLocks noChangeShapeType="1"/>
            </p:cNvSpPr>
            <p:nvPr/>
          </p:nvSpPr>
          <p:spPr bwMode="auto">
            <a:xfrm>
              <a:off x="4706488"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3" name="TextBox 42">
              <a:extLst>
                <a:ext uri="{FF2B5EF4-FFF2-40B4-BE49-F238E27FC236}">
                  <a16:creationId xmlns:a16="http://schemas.microsoft.com/office/drawing/2014/main" id="{7DD49C29-5F91-B549-4575-C82E7B7AA7D5}"/>
                </a:ext>
              </a:extLst>
            </p:cNvPr>
            <p:cNvSpPr txBox="1"/>
            <p:nvPr/>
          </p:nvSpPr>
          <p:spPr>
            <a:xfrm>
              <a:off x="4569822" y="6034901"/>
              <a:ext cx="267110"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3</a:t>
              </a:r>
            </a:p>
          </p:txBody>
        </p:sp>
        <p:sp>
          <p:nvSpPr>
            <p:cNvPr id="44" name="Line 21">
              <a:extLst>
                <a:ext uri="{FF2B5EF4-FFF2-40B4-BE49-F238E27FC236}">
                  <a16:creationId xmlns:a16="http://schemas.microsoft.com/office/drawing/2014/main" id="{01DF25ED-F0FD-DC1A-4865-7A2DCA0D8688}"/>
                </a:ext>
              </a:extLst>
            </p:cNvPr>
            <p:cNvSpPr>
              <a:spLocks noChangeShapeType="1"/>
            </p:cNvSpPr>
            <p:nvPr/>
          </p:nvSpPr>
          <p:spPr bwMode="auto">
            <a:xfrm>
              <a:off x="4330851"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6" name="Line 21">
              <a:extLst>
                <a:ext uri="{FF2B5EF4-FFF2-40B4-BE49-F238E27FC236}">
                  <a16:creationId xmlns:a16="http://schemas.microsoft.com/office/drawing/2014/main" id="{84E7F795-ADC4-8765-D1A2-644E7D1BACFD}"/>
                </a:ext>
              </a:extLst>
            </p:cNvPr>
            <p:cNvSpPr>
              <a:spLocks noChangeShapeType="1"/>
            </p:cNvSpPr>
            <p:nvPr/>
          </p:nvSpPr>
          <p:spPr bwMode="auto">
            <a:xfrm>
              <a:off x="3955214"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8" name="Line 21">
              <a:extLst>
                <a:ext uri="{FF2B5EF4-FFF2-40B4-BE49-F238E27FC236}">
                  <a16:creationId xmlns:a16="http://schemas.microsoft.com/office/drawing/2014/main" id="{4B8D19F9-CB60-64A9-FDCB-24BCCD8B163B}"/>
                </a:ext>
              </a:extLst>
            </p:cNvPr>
            <p:cNvSpPr>
              <a:spLocks noChangeShapeType="1"/>
            </p:cNvSpPr>
            <p:nvPr/>
          </p:nvSpPr>
          <p:spPr bwMode="auto">
            <a:xfrm>
              <a:off x="3579577"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sp>
          <p:nvSpPr>
            <p:cNvPr id="49" name="TextBox 48">
              <a:extLst>
                <a:ext uri="{FF2B5EF4-FFF2-40B4-BE49-F238E27FC236}">
                  <a16:creationId xmlns:a16="http://schemas.microsoft.com/office/drawing/2014/main" id="{3D3E1200-E14D-4D65-F228-7787DA76D510}"/>
                </a:ext>
              </a:extLst>
            </p:cNvPr>
            <p:cNvSpPr txBox="1"/>
            <p:nvPr/>
          </p:nvSpPr>
          <p:spPr>
            <a:xfrm>
              <a:off x="3442911" y="6034901"/>
              <a:ext cx="267110"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0</a:t>
              </a:r>
            </a:p>
          </p:txBody>
        </p:sp>
        <p:sp>
          <p:nvSpPr>
            <p:cNvPr id="50" name="Line 19">
              <a:extLst>
                <a:ext uri="{FF2B5EF4-FFF2-40B4-BE49-F238E27FC236}">
                  <a16:creationId xmlns:a16="http://schemas.microsoft.com/office/drawing/2014/main" id="{858D75CC-2975-EEDA-3BC9-AEE02B2C6C65}"/>
                </a:ext>
              </a:extLst>
            </p:cNvPr>
            <p:cNvSpPr>
              <a:spLocks noChangeShapeType="1"/>
            </p:cNvSpPr>
            <p:nvPr/>
          </p:nvSpPr>
          <p:spPr bwMode="auto">
            <a:xfrm>
              <a:off x="10730519"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52" name="Line 21">
              <a:extLst>
                <a:ext uri="{FF2B5EF4-FFF2-40B4-BE49-F238E27FC236}">
                  <a16:creationId xmlns:a16="http://schemas.microsoft.com/office/drawing/2014/main" id="{7DAF4891-8573-4545-4CF9-606FE999725E}"/>
                </a:ext>
              </a:extLst>
            </p:cNvPr>
            <p:cNvSpPr>
              <a:spLocks noChangeShapeType="1"/>
            </p:cNvSpPr>
            <p:nvPr/>
          </p:nvSpPr>
          <p:spPr bwMode="auto">
            <a:xfrm>
              <a:off x="10348898"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cs typeface="Arial" panose="020B0604020202020204" pitchFamily="34" charset="0"/>
              </a:endParaRPr>
            </a:p>
          </p:txBody>
        </p:sp>
      </p:grpSp>
      <p:sp>
        <p:nvSpPr>
          <p:cNvPr id="53" name="TextBox 52">
            <a:extLst>
              <a:ext uri="{FF2B5EF4-FFF2-40B4-BE49-F238E27FC236}">
                <a16:creationId xmlns:a16="http://schemas.microsoft.com/office/drawing/2014/main" id="{276FF4A5-42CA-9128-FE3E-D6D69C3F2FE9}"/>
              </a:ext>
            </a:extLst>
          </p:cNvPr>
          <p:cNvSpPr txBox="1"/>
          <p:nvPr/>
        </p:nvSpPr>
        <p:spPr>
          <a:xfrm>
            <a:off x="1705395" y="5249671"/>
            <a:ext cx="2512226" cy="307777"/>
          </a:xfrm>
          <a:prstGeom prst="rect">
            <a:avLst/>
          </a:prstGeom>
          <a:noFill/>
        </p:spPr>
        <p:txBody>
          <a:bodyPr wrap="none" rtlCol="0">
            <a:spAutoFit/>
          </a:bodyPr>
          <a:lstStyle/>
          <a:p>
            <a:pPr algn="ctr" rtl="0" fontAlgn="base">
              <a:spcBef>
                <a:spcPct val="0"/>
              </a:spcBef>
              <a:spcAft>
                <a:spcPct val="0"/>
              </a:spcAft>
            </a:pPr>
            <a:r>
              <a:rPr lang="ja-jp" sz="1400">
                <a:solidFill>
                  <a:schemeClr val="tx1"/>
                </a:solidFill>
                <a:latin typeface="+mn-lt"/>
                <a:cs typeface="Arial" panose="020B0604020202020204" pitchFamily="34" charset="0"/>
              </a:rPr>
              <a:t>初回投与からの期間、月</a:t>
            </a:r>
          </a:p>
        </p:txBody>
      </p:sp>
      <p:grpSp>
        <p:nvGrpSpPr>
          <p:cNvPr id="54" name="Group 53">
            <a:extLst>
              <a:ext uri="{FF2B5EF4-FFF2-40B4-BE49-F238E27FC236}">
                <a16:creationId xmlns:a16="http://schemas.microsoft.com/office/drawing/2014/main" id="{4F447140-D4C1-B5F1-F54F-B63DCC4DAE93}"/>
              </a:ext>
            </a:extLst>
          </p:cNvPr>
          <p:cNvGrpSpPr/>
          <p:nvPr/>
        </p:nvGrpSpPr>
        <p:grpSpPr>
          <a:xfrm>
            <a:off x="105762" y="2254427"/>
            <a:ext cx="692345" cy="2858279"/>
            <a:chOff x="1292010" y="1265887"/>
            <a:chExt cx="692345" cy="2858279"/>
          </a:xfrm>
        </p:grpSpPr>
        <p:sp>
          <p:nvSpPr>
            <p:cNvPr id="55" name="TextBox 54">
              <a:extLst>
                <a:ext uri="{FF2B5EF4-FFF2-40B4-BE49-F238E27FC236}">
                  <a16:creationId xmlns:a16="http://schemas.microsoft.com/office/drawing/2014/main" id="{B22A868F-9ADD-F2A3-BDA3-92D439B69202}"/>
                </a:ext>
              </a:extLst>
            </p:cNvPr>
            <p:cNvSpPr txBox="1"/>
            <p:nvPr/>
          </p:nvSpPr>
          <p:spPr>
            <a:xfrm rot="16200000">
              <a:off x="1048995" y="2569414"/>
              <a:ext cx="793807" cy="307777"/>
            </a:xfrm>
            <a:prstGeom prst="rect">
              <a:avLst/>
            </a:prstGeom>
            <a:noFill/>
          </p:spPr>
          <p:txBody>
            <a:bodyPr wrap="none" rtlCol="0">
              <a:spAutoFit/>
            </a:bodyPr>
            <a:lstStyle/>
            <a:p>
              <a:pPr algn="ctr" rtl="0" fontAlgn="base">
                <a:spcBef>
                  <a:spcPct val="0"/>
                </a:spcBef>
                <a:spcAft>
                  <a:spcPct val="0"/>
                </a:spcAft>
              </a:pPr>
              <a:r>
                <a:rPr lang="ja-jp" sz="1400">
                  <a:solidFill>
                    <a:schemeClr val="tx1"/>
                  </a:solidFill>
                  <a:latin typeface="+mn-lt"/>
                  <a:cs typeface="Arial" panose="020B0604020202020204" pitchFamily="34" charset="0"/>
                </a:rPr>
                <a:t>PFS、％</a:t>
              </a:r>
            </a:p>
          </p:txBody>
        </p:sp>
        <p:sp>
          <p:nvSpPr>
            <p:cNvPr id="56" name="TextBox 55">
              <a:extLst>
                <a:ext uri="{FF2B5EF4-FFF2-40B4-BE49-F238E27FC236}">
                  <a16:creationId xmlns:a16="http://schemas.microsoft.com/office/drawing/2014/main" id="{6F856494-6D47-F6D2-19E2-22FA297F3B42}"/>
                </a:ext>
              </a:extLst>
            </p:cNvPr>
            <p:cNvSpPr txBox="1"/>
            <p:nvPr/>
          </p:nvSpPr>
          <p:spPr>
            <a:xfrm>
              <a:off x="1431940" y="1265887"/>
              <a:ext cx="482825" cy="307777"/>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100</a:t>
              </a:r>
            </a:p>
          </p:txBody>
        </p:sp>
        <p:sp>
          <p:nvSpPr>
            <p:cNvPr id="57" name="Line 6">
              <a:extLst>
                <a:ext uri="{FF2B5EF4-FFF2-40B4-BE49-F238E27FC236}">
                  <a16:creationId xmlns:a16="http://schemas.microsoft.com/office/drawing/2014/main" id="{E21F1386-EF25-8690-97C2-87D2841E9A3C}"/>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58" name="Line 7">
              <a:extLst>
                <a:ext uri="{FF2B5EF4-FFF2-40B4-BE49-F238E27FC236}">
                  <a16:creationId xmlns:a16="http://schemas.microsoft.com/office/drawing/2014/main" id="{99E22BEA-1901-3A37-F6AF-F8B46213B17A}"/>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59" name="Line 8">
              <a:extLst>
                <a:ext uri="{FF2B5EF4-FFF2-40B4-BE49-F238E27FC236}">
                  <a16:creationId xmlns:a16="http://schemas.microsoft.com/office/drawing/2014/main" id="{DC17BE86-1CA9-E029-D3FE-1C55EEF6E4DF}"/>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60" name="Line 9">
              <a:extLst>
                <a:ext uri="{FF2B5EF4-FFF2-40B4-BE49-F238E27FC236}">
                  <a16:creationId xmlns:a16="http://schemas.microsoft.com/office/drawing/2014/main" id="{7E134CFE-E40C-A455-E43C-E7F48E716F09}"/>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61" name="Line 10">
              <a:extLst>
                <a:ext uri="{FF2B5EF4-FFF2-40B4-BE49-F238E27FC236}">
                  <a16:creationId xmlns:a16="http://schemas.microsoft.com/office/drawing/2014/main" id="{494616C5-DE29-E9A3-3309-E6CDFC7D84AC}"/>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62" name="Line 11">
              <a:extLst>
                <a:ext uri="{FF2B5EF4-FFF2-40B4-BE49-F238E27FC236}">
                  <a16:creationId xmlns:a16="http://schemas.microsoft.com/office/drawing/2014/main" id="{CA0B5D1A-E13A-0FB1-A7DE-6362738DDB54}"/>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chemeClr val="tx1"/>
                </a:solidFill>
                <a:latin typeface="+mn-lt"/>
              </a:endParaRPr>
            </a:p>
          </p:txBody>
        </p:sp>
        <p:sp>
          <p:nvSpPr>
            <p:cNvPr id="63" name="TextBox 62">
              <a:extLst>
                <a:ext uri="{FF2B5EF4-FFF2-40B4-BE49-F238E27FC236}">
                  <a16:creationId xmlns:a16="http://schemas.microsoft.com/office/drawing/2014/main" id="{40FEDE9E-C82B-FAC5-5BCC-0D0680CBBAA2}"/>
                </a:ext>
              </a:extLst>
            </p:cNvPr>
            <p:cNvSpPr txBox="1"/>
            <p:nvPr/>
          </p:nvSpPr>
          <p:spPr>
            <a:xfrm>
              <a:off x="1531332" y="1790026"/>
              <a:ext cx="383438" cy="307777"/>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80</a:t>
              </a:r>
            </a:p>
          </p:txBody>
        </p:sp>
        <p:sp>
          <p:nvSpPr>
            <p:cNvPr id="64" name="TextBox 63">
              <a:extLst>
                <a:ext uri="{FF2B5EF4-FFF2-40B4-BE49-F238E27FC236}">
                  <a16:creationId xmlns:a16="http://schemas.microsoft.com/office/drawing/2014/main" id="{C97B5CD2-05AA-AAA3-4880-9851B0A17CE4}"/>
                </a:ext>
              </a:extLst>
            </p:cNvPr>
            <p:cNvSpPr txBox="1"/>
            <p:nvPr/>
          </p:nvSpPr>
          <p:spPr>
            <a:xfrm>
              <a:off x="1531332" y="2288557"/>
              <a:ext cx="383438" cy="307777"/>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60</a:t>
              </a:r>
            </a:p>
          </p:txBody>
        </p:sp>
        <p:sp>
          <p:nvSpPr>
            <p:cNvPr id="65" name="TextBox 64">
              <a:extLst>
                <a:ext uri="{FF2B5EF4-FFF2-40B4-BE49-F238E27FC236}">
                  <a16:creationId xmlns:a16="http://schemas.microsoft.com/office/drawing/2014/main" id="{D3E8F39B-6698-03DD-3605-AF73D70CC215}"/>
                </a:ext>
              </a:extLst>
            </p:cNvPr>
            <p:cNvSpPr txBox="1"/>
            <p:nvPr/>
          </p:nvSpPr>
          <p:spPr>
            <a:xfrm>
              <a:off x="1531332" y="2803210"/>
              <a:ext cx="383438" cy="307777"/>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40</a:t>
              </a:r>
            </a:p>
          </p:txBody>
        </p:sp>
        <p:sp>
          <p:nvSpPr>
            <p:cNvPr id="66" name="TextBox 65">
              <a:extLst>
                <a:ext uri="{FF2B5EF4-FFF2-40B4-BE49-F238E27FC236}">
                  <a16:creationId xmlns:a16="http://schemas.microsoft.com/office/drawing/2014/main" id="{22A6D209-16BE-0958-4A75-20FC790BE968}"/>
                </a:ext>
              </a:extLst>
            </p:cNvPr>
            <p:cNvSpPr txBox="1"/>
            <p:nvPr/>
          </p:nvSpPr>
          <p:spPr>
            <a:xfrm>
              <a:off x="1531332" y="3307113"/>
              <a:ext cx="383438" cy="307777"/>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20</a:t>
              </a:r>
            </a:p>
          </p:txBody>
        </p:sp>
        <p:sp>
          <p:nvSpPr>
            <p:cNvPr id="67" name="TextBox 66">
              <a:extLst>
                <a:ext uri="{FF2B5EF4-FFF2-40B4-BE49-F238E27FC236}">
                  <a16:creationId xmlns:a16="http://schemas.microsoft.com/office/drawing/2014/main" id="{8BE603C3-0E30-315C-9831-F236D246C1DE}"/>
                </a:ext>
              </a:extLst>
            </p:cNvPr>
            <p:cNvSpPr txBox="1"/>
            <p:nvPr/>
          </p:nvSpPr>
          <p:spPr>
            <a:xfrm>
              <a:off x="1630726" y="3816389"/>
              <a:ext cx="284052" cy="307777"/>
            </a:xfrm>
            <a:prstGeom prst="rect">
              <a:avLst/>
            </a:prstGeom>
            <a:noFill/>
          </p:spPr>
          <p:txBody>
            <a:bodyPr wrap="none" rtlCol="0" anchor="ctr" anchorCtr="0">
              <a:spAutoFit/>
            </a:bodyPr>
            <a:lstStyle/>
            <a:p>
              <a:pPr algn="r" rtl="0"/>
              <a:r>
                <a:rPr lang="ja-jp" sz="1400">
                  <a:solidFill>
                    <a:schemeClr val="tx1"/>
                  </a:solidFill>
                  <a:latin typeface="+mn-lt"/>
                  <a:cs typeface="Arial" panose="020B0604020202020204" pitchFamily="34" charset="0"/>
                </a:rPr>
                <a:t>0</a:t>
              </a:r>
            </a:p>
          </p:txBody>
        </p:sp>
      </p:grpSp>
      <p:sp>
        <p:nvSpPr>
          <p:cNvPr id="68" name="TextBox 67">
            <a:extLst>
              <a:ext uri="{FF2B5EF4-FFF2-40B4-BE49-F238E27FC236}">
                <a16:creationId xmlns:a16="http://schemas.microsoft.com/office/drawing/2014/main" id="{60988480-88A9-37B3-DE06-FD20EB0D1D25}"/>
              </a:ext>
            </a:extLst>
          </p:cNvPr>
          <p:cNvSpPr txBox="1"/>
          <p:nvPr/>
        </p:nvSpPr>
        <p:spPr>
          <a:xfrm>
            <a:off x="487642" y="5351904"/>
            <a:ext cx="877163" cy="276999"/>
          </a:xfrm>
          <a:prstGeom prst="rect">
            <a:avLst/>
          </a:prstGeom>
          <a:noFill/>
        </p:spPr>
        <p:txBody>
          <a:bodyPr wrap="none" rtlCol="0">
            <a:spAutoFit/>
          </a:bodyPr>
          <a:lstStyle/>
          <a:p>
            <a:pPr algn="r" rtl="0"/>
            <a:r>
              <a:rPr lang="ja-jp" sz="1200" dirty="0">
                <a:solidFill>
                  <a:schemeClr val="tx1"/>
                </a:solidFill>
                <a:latin typeface="+mn-lt"/>
              </a:rPr>
              <a:t>リスク暴露患者数</a:t>
            </a:r>
          </a:p>
        </p:txBody>
      </p:sp>
      <p:grpSp>
        <p:nvGrpSpPr>
          <p:cNvPr id="69" name="Group 68">
            <a:extLst>
              <a:ext uri="{FF2B5EF4-FFF2-40B4-BE49-F238E27FC236}">
                <a16:creationId xmlns:a16="http://schemas.microsoft.com/office/drawing/2014/main" id="{F2CAE5EC-25ED-7B5C-91DB-029001803E69}"/>
              </a:ext>
            </a:extLst>
          </p:cNvPr>
          <p:cNvGrpSpPr/>
          <p:nvPr/>
        </p:nvGrpSpPr>
        <p:grpSpPr>
          <a:xfrm>
            <a:off x="656633" y="5570774"/>
            <a:ext cx="4809254" cy="257369"/>
            <a:chOff x="796676" y="5940167"/>
            <a:chExt cx="4809254" cy="257369"/>
          </a:xfrm>
        </p:grpSpPr>
        <p:sp>
          <p:nvSpPr>
            <p:cNvPr id="70" name="TextBox 69">
              <a:extLst>
                <a:ext uri="{FF2B5EF4-FFF2-40B4-BE49-F238E27FC236}">
                  <a16:creationId xmlns:a16="http://schemas.microsoft.com/office/drawing/2014/main" id="{B4B783E9-8282-E85F-0CA2-4AF42ACC9001}"/>
                </a:ext>
              </a:extLst>
            </p:cNvPr>
            <p:cNvSpPr txBox="1"/>
            <p:nvPr/>
          </p:nvSpPr>
          <p:spPr>
            <a:xfrm>
              <a:off x="5202803" y="5940167"/>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1</a:t>
              </a:r>
            </a:p>
          </p:txBody>
        </p:sp>
        <p:sp>
          <p:nvSpPr>
            <p:cNvPr id="71" name="TextBox 70">
              <a:extLst>
                <a:ext uri="{FF2B5EF4-FFF2-40B4-BE49-F238E27FC236}">
                  <a16:creationId xmlns:a16="http://schemas.microsoft.com/office/drawing/2014/main" id="{4557B21B-8302-DFA6-6C52-944CE810A906}"/>
                </a:ext>
              </a:extLst>
            </p:cNvPr>
            <p:cNvSpPr txBox="1"/>
            <p:nvPr/>
          </p:nvSpPr>
          <p:spPr>
            <a:xfrm>
              <a:off x="4956937" y="5940167"/>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1</a:t>
              </a:r>
            </a:p>
          </p:txBody>
        </p:sp>
        <p:sp>
          <p:nvSpPr>
            <p:cNvPr id="72" name="TextBox 71">
              <a:extLst>
                <a:ext uri="{FF2B5EF4-FFF2-40B4-BE49-F238E27FC236}">
                  <a16:creationId xmlns:a16="http://schemas.microsoft.com/office/drawing/2014/main" id="{FEC05989-1CC8-148D-2E8E-39582D4CB375}"/>
                </a:ext>
              </a:extLst>
            </p:cNvPr>
            <p:cNvSpPr txBox="1"/>
            <p:nvPr/>
          </p:nvSpPr>
          <p:spPr>
            <a:xfrm>
              <a:off x="4711317" y="5940167"/>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2</a:t>
              </a:r>
            </a:p>
          </p:txBody>
        </p:sp>
        <p:sp>
          <p:nvSpPr>
            <p:cNvPr id="73" name="TextBox 72">
              <a:extLst>
                <a:ext uri="{FF2B5EF4-FFF2-40B4-BE49-F238E27FC236}">
                  <a16:creationId xmlns:a16="http://schemas.microsoft.com/office/drawing/2014/main" id="{CF3F10BA-318F-21DC-50C9-F2EC2E440B6C}"/>
                </a:ext>
              </a:extLst>
            </p:cNvPr>
            <p:cNvSpPr txBox="1"/>
            <p:nvPr/>
          </p:nvSpPr>
          <p:spPr>
            <a:xfrm>
              <a:off x="4426827"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14</a:t>
              </a:r>
            </a:p>
          </p:txBody>
        </p:sp>
        <p:sp>
          <p:nvSpPr>
            <p:cNvPr id="74" name="TextBox 73">
              <a:extLst>
                <a:ext uri="{FF2B5EF4-FFF2-40B4-BE49-F238E27FC236}">
                  <a16:creationId xmlns:a16="http://schemas.microsoft.com/office/drawing/2014/main" id="{7690E28A-5C5F-F01F-C277-2C6BFDA02288}"/>
                </a:ext>
              </a:extLst>
            </p:cNvPr>
            <p:cNvSpPr txBox="1"/>
            <p:nvPr/>
          </p:nvSpPr>
          <p:spPr>
            <a:xfrm>
              <a:off x="4184817"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15</a:t>
              </a:r>
            </a:p>
          </p:txBody>
        </p:sp>
        <p:sp>
          <p:nvSpPr>
            <p:cNvPr id="75" name="TextBox 74">
              <a:extLst>
                <a:ext uri="{FF2B5EF4-FFF2-40B4-BE49-F238E27FC236}">
                  <a16:creationId xmlns:a16="http://schemas.microsoft.com/office/drawing/2014/main" id="{D00A00DF-3A7E-BF5C-A2E6-F8235E153851}"/>
                </a:ext>
              </a:extLst>
            </p:cNvPr>
            <p:cNvSpPr txBox="1"/>
            <p:nvPr/>
          </p:nvSpPr>
          <p:spPr>
            <a:xfrm>
              <a:off x="3942807"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16</a:t>
              </a:r>
            </a:p>
          </p:txBody>
        </p:sp>
        <p:sp>
          <p:nvSpPr>
            <p:cNvPr id="76" name="TextBox 75">
              <a:extLst>
                <a:ext uri="{FF2B5EF4-FFF2-40B4-BE49-F238E27FC236}">
                  <a16:creationId xmlns:a16="http://schemas.microsoft.com/office/drawing/2014/main" id="{B1887629-0D58-363A-7B60-D31573A9A60F}"/>
                </a:ext>
              </a:extLst>
            </p:cNvPr>
            <p:cNvSpPr txBox="1"/>
            <p:nvPr/>
          </p:nvSpPr>
          <p:spPr>
            <a:xfrm>
              <a:off x="3700797"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31</a:t>
              </a:r>
            </a:p>
          </p:txBody>
        </p:sp>
        <p:sp>
          <p:nvSpPr>
            <p:cNvPr id="77" name="TextBox 76">
              <a:extLst>
                <a:ext uri="{FF2B5EF4-FFF2-40B4-BE49-F238E27FC236}">
                  <a16:creationId xmlns:a16="http://schemas.microsoft.com/office/drawing/2014/main" id="{B21CE9C6-C2E2-D362-93B0-C1C19C0B02CB}"/>
                </a:ext>
              </a:extLst>
            </p:cNvPr>
            <p:cNvSpPr txBox="1"/>
            <p:nvPr/>
          </p:nvSpPr>
          <p:spPr>
            <a:xfrm>
              <a:off x="3458787"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40</a:t>
              </a:r>
            </a:p>
          </p:txBody>
        </p:sp>
        <p:sp>
          <p:nvSpPr>
            <p:cNvPr id="78" name="TextBox 77">
              <a:extLst>
                <a:ext uri="{FF2B5EF4-FFF2-40B4-BE49-F238E27FC236}">
                  <a16:creationId xmlns:a16="http://schemas.microsoft.com/office/drawing/2014/main" id="{BEE42785-7573-332D-BD84-C88A5D7377F8}"/>
                </a:ext>
              </a:extLst>
            </p:cNvPr>
            <p:cNvSpPr txBox="1"/>
            <p:nvPr/>
          </p:nvSpPr>
          <p:spPr>
            <a:xfrm>
              <a:off x="3216777"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44</a:t>
              </a:r>
            </a:p>
          </p:txBody>
        </p:sp>
        <p:sp>
          <p:nvSpPr>
            <p:cNvPr id="79" name="TextBox 78">
              <a:extLst>
                <a:ext uri="{FF2B5EF4-FFF2-40B4-BE49-F238E27FC236}">
                  <a16:creationId xmlns:a16="http://schemas.microsoft.com/office/drawing/2014/main" id="{7804DF3D-806E-520F-8567-2E52869400E6}"/>
                </a:ext>
              </a:extLst>
            </p:cNvPr>
            <p:cNvSpPr txBox="1"/>
            <p:nvPr/>
          </p:nvSpPr>
          <p:spPr>
            <a:xfrm>
              <a:off x="2974767"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53</a:t>
              </a:r>
            </a:p>
          </p:txBody>
        </p:sp>
        <p:sp>
          <p:nvSpPr>
            <p:cNvPr id="80" name="TextBox 79">
              <a:extLst>
                <a:ext uri="{FF2B5EF4-FFF2-40B4-BE49-F238E27FC236}">
                  <a16:creationId xmlns:a16="http://schemas.microsoft.com/office/drawing/2014/main" id="{D33E112D-7F5B-CCF2-09AB-D7BE74208335}"/>
                </a:ext>
              </a:extLst>
            </p:cNvPr>
            <p:cNvSpPr txBox="1"/>
            <p:nvPr/>
          </p:nvSpPr>
          <p:spPr>
            <a:xfrm>
              <a:off x="2732757"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62</a:t>
              </a:r>
            </a:p>
          </p:txBody>
        </p:sp>
        <p:sp>
          <p:nvSpPr>
            <p:cNvPr id="81" name="TextBox 80">
              <a:extLst>
                <a:ext uri="{FF2B5EF4-FFF2-40B4-BE49-F238E27FC236}">
                  <a16:creationId xmlns:a16="http://schemas.microsoft.com/office/drawing/2014/main" id="{E4441C88-0404-D001-68DE-7C02364BD337}"/>
                </a:ext>
              </a:extLst>
            </p:cNvPr>
            <p:cNvSpPr txBox="1"/>
            <p:nvPr/>
          </p:nvSpPr>
          <p:spPr>
            <a:xfrm>
              <a:off x="2490747"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64</a:t>
              </a:r>
            </a:p>
          </p:txBody>
        </p:sp>
        <p:sp>
          <p:nvSpPr>
            <p:cNvPr id="82" name="TextBox 81">
              <a:extLst>
                <a:ext uri="{FF2B5EF4-FFF2-40B4-BE49-F238E27FC236}">
                  <a16:creationId xmlns:a16="http://schemas.microsoft.com/office/drawing/2014/main" id="{1A04EC62-4171-A342-17E8-B36B092AECA6}"/>
                </a:ext>
              </a:extLst>
            </p:cNvPr>
            <p:cNvSpPr txBox="1"/>
            <p:nvPr/>
          </p:nvSpPr>
          <p:spPr>
            <a:xfrm>
              <a:off x="2248737"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72</a:t>
              </a:r>
            </a:p>
          </p:txBody>
        </p:sp>
        <p:sp>
          <p:nvSpPr>
            <p:cNvPr id="83" name="TextBox 82">
              <a:extLst>
                <a:ext uri="{FF2B5EF4-FFF2-40B4-BE49-F238E27FC236}">
                  <a16:creationId xmlns:a16="http://schemas.microsoft.com/office/drawing/2014/main" id="{4B0EF8C2-D28F-6F5A-4693-3BF2813F155A}"/>
                </a:ext>
              </a:extLst>
            </p:cNvPr>
            <p:cNvSpPr txBox="1"/>
            <p:nvPr/>
          </p:nvSpPr>
          <p:spPr>
            <a:xfrm>
              <a:off x="2006727"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76</a:t>
              </a:r>
            </a:p>
          </p:txBody>
        </p:sp>
        <p:sp>
          <p:nvSpPr>
            <p:cNvPr id="84" name="TextBox 83">
              <a:extLst>
                <a:ext uri="{FF2B5EF4-FFF2-40B4-BE49-F238E27FC236}">
                  <a16:creationId xmlns:a16="http://schemas.microsoft.com/office/drawing/2014/main" id="{53C406D3-ED43-4278-3407-D9F7088A8C2F}"/>
                </a:ext>
              </a:extLst>
            </p:cNvPr>
            <p:cNvSpPr txBox="1"/>
            <p:nvPr/>
          </p:nvSpPr>
          <p:spPr>
            <a:xfrm>
              <a:off x="1764717"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82</a:t>
              </a:r>
            </a:p>
          </p:txBody>
        </p:sp>
        <p:sp>
          <p:nvSpPr>
            <p:cNvPr id="85" name="TextBox 84">
              <a:extLst>
                <a:ext uri="{FF2B5EF4-FFF2-40B4-BE49-F238E27FC236}">
                  <a16:creationId xmlns:a16="http://schemas.microsoft.com/office/drawing/2014/main" id="{63EC1490-6A29-5140-4CD9-C18654516A38}"/>
                </a:ext>
              </a:extLst>
            </p:cNvPr>
            <p:cNvSpPr txBox="1"/>
            <p:nvPr/>
          </p:nvSpPr>
          <p:spPr>
            <a:xfrm>
              <a:off x="1522706"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84</a:t>
              </a:r>
            </a:p>
          </p:txBody>
        </p:sp>
        <p:sp>
          <p:nvSpPr>
            <p:cNvPr id="86" name="TextBox 85">
              <a:extLst>
                <a:ext uri="{FF2B5EF4-FFF2-40B4-BE49-F238E27FC236}">
                  <a16:creationId xmlns:a16="http://schemas.microsoft.com/office/drawing/2014/main" id="{970E9B52-AB65-5044-42DF-943995E292BC}"/>
                </a:ext>
              </a:extLst>
            </p:cNvPr>
            <p:cNvSpPr txBox="1"/>
            <p:nvPr/>
          </p:nvSpPr>
          <p:spPr>
            <a:xfrm>
              <a:off x="1280696"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88</a:t>
              </a:r>
            </a:p>
          </p:txBody>
        </p:sp>
        <p:sp>
          <p:nvSpPr>
            <p:cNvPr id="87" name="TextBox 86">
              <a:extLst>
                <a:ext uri="{FF2B5EF4-FFF2-40B4-BE49-F238E27FC236}">
                  <a16:creationId xmlns:a16="http://schemas.microsoft.com/office/drawing/2014/main" id="{522A0A1F-80CC-303D-31B2-FC95CF3AA5E7}"/>
                </a:ext>
              </a:extLst>
            </p:cNvPr>
            <p:cNvSpPr txBox="1"/>
            <p:nvPr/>
          </p:nvSpPr>
          <p:spPr>
            <a:xfrm>
              <a:off x="1038686"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94</a:t>
              </a:r>
            </a:p>
          </p:txBody>
        </p:sp>
        <p:sp>
          <p:nvSpPr>
            <p:cNvPr id="88" name="TextBox 87">
              <a:extLst>
                <a:ext uri="{FF2B5EF4-FFF2-40B4-BE49-F238E27FC236}">
                  <a16:creationId xmlns:a16="http://schemas.microsoft.com/office/drawing/2014/main" id="{7718FF0B-CC63-5064-EC93-5ED25047C306}"/>
                </a:ext>
              </a:extLst>
            </p:cNvPr>
            <p:cNvSpPr txBox="1"/>
            <p:nvPr/>
          </p:nvSpPr>
          <p:spPr>
            <a:xfrm>
              <a:off x="796676" y="5940167"/>
              <a:ext cx="242621"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94</a:t>
              </a:r>
            </a:p>
          </p:txBody>
        </p:sp>
        <p:sp>
          <p:nvSpPr>
            <p:cNvPr id="89" name="TextBox 88">
              <a:extLst>
                <a:ext uri="{FF2B5EF4-FFF2-40B4-BE49-F238E27FC236}">
                  <a16:creationId xmlns:a16="http://schemas.microsoft.com/office/drawing/2014/main" id="{CB3054DB-C9A4-841A-6537-C25D0A0A147D}"/>
                </a:ext>
              </a:extLst>
            </p:cNvPr>
            <p:cNvSpPr txBox="1"/>
            <p:nvPr/>
          </p:nvSpPr>
          <p:spPr>
            <a:xfrm>
              <a:off x="5448268" y="5940167"/>
              <a:ext cx="157662" cy="257369"/>
            </a:xfrm>
            <a:prstGeom prst="rect">
              <a:avLst/>
            </a:prstGeom>
            <a:noFill/>
          </p:spPr>
          <p:txBody>
            <a:bodyPr wrap="none" lIns="36000" tIns="36000" rIns="36000" bIns="36000" rtlCol="0" anchor="t" anchorCtr="0">
              <a:spAutoFit/>
            </a:bodyPr>
            <a:lstStyle/>
            <a:p>
              <a:pPr algn="ctr" rtl="0"/>
              <a:r>
                <a:rPr lang="ja-jp" sz="1200">
                  <a:solidFill>
                    <a:schemeClr val="tx1"/>
                  </a:solidFill>
                  <a:latin typeface="+mn-lt"/>
                  <a:cs typeface="Arial" panose="020B0604020202020204" pitchFamily="34" charset="0"/>
                </a:rPr>
                <a:t>0</a:t>
              </a:r>
            </a:p>
          </p:txBody>
        </p:sp>
      </p:grpSp>
      <p:grpSp>
        <p:nvGrpSpPr>
          <p:cNvPr id="90" name="Group 89">
            <a:extLst>
              <a:ext uri="{FF2B5EF4-FFF2-40B4-BE49-F238E27FC236}">
                <a16:creationId xmlns:a16="http://schemas.microsoft.com/office/drawing/2014/main" id="{5E9BA9DB-32C4-A9DD-2DD4-773504DE1DAC}"/>
              </a:ext>
            </a:extLst>
          </p:cNvPr>
          <p:cNvGrpSpPr/>
          <p:nvPr/>
        </p:nvGrpSpPr>
        <p:grpSpPr>
          <a:xfrm>
            <a:off x="804562" y="2388803"/>
            <a:ext cx="4383938" cy="2232793"/>
            <a:chOff x="12192000" y="1745434"/>
            <a:chExt cx="4383938" cy="2232793"/>
          </a:xfrm>
        </p:grpSpPr>
        <p:sp>
          <p:nvSpPr>
            <p:cNvPr id="91" name="Free-form: Shape 308">
              <a:extLst>
                <a:ext uri="{FF2B5EF4-FFF2-40B4-BE49-F238E27FC236}">
                  <a16:creationId xmlns:a16="http://schemas.microsoft.com/office/drawing/2014/main" id="{FE71BA03-A7A3-C0BA-915B-523AE4613708}"/>
                </a:ext>
              </a:extLst>
            </p:cNvPr>
            <p:cNvSpPr/>
            <p:nvPr/>
          </p:nvSpPr>
          <p:spPr>
            <a:xfrm>
              <a:off x="12192000" y="1777690"/>
              <a:ext cx="4383938" cy="2161446"/>
            </a:xfrm>
            <a:custGeom>
              <a:avLst/>
              <a:gdLst>
                <a:gd name="connsiteX0" fmla="*/ 4383939 w 4383938"/>
                <a:gd name="connsiteY0" fmla="*/ 2161446 h 2161446"/>
                <a:gd name="connsiteX1" fmla="*/ 4050163 w 4383938"/>
                <a:gd name="connsiteY1" fmla="*/ 2161446 h 2161446"/>
                <a:gd name="connsiteX2" fmla="*/ 4050163 w 4383938"/>
                <a:gd name="connsiteY2" fmla="*/ 1762530 h 2161446"/>
                <a:gd name="connsiteX3" fmla="*/ 3679746 w 4383938"/>
                <a:gd name="connsiteY3" fmla="*/ 1762530 h 2161446"/>
                <a:gd name="connsiteX4" fmla="*/ 3679746 w 4383938"/>
                <a:gd name="connsiteY4" fmla="*/ 1477599 h 2161446"/>
                <a:gd name="connsiteX5" fmla="*/ 3362239 w 4383938"/>
                <a:gd name="connsiteY5" fmla="*/ 1477599 h 2161446"/>
                <a:gd name="connsiteX6" fmla="*/ 3362239 w 4383938"/>
                <a:gd name="connsiteY6" fmla="*/ 1392112 h 2161446"/>
                <a:gd name="connsiteX7" fmla="*/ 3020320 w 4383938"/>
                <a:gd name="connsiteY7" fmla="*/ 1392112 h 2161446"/>
                <a:gd name="connsiteX8" fmla="*/ 3020320 w 4383938"/>
                <a:gd name="connsiteY8" fmla="*/ 1347335 h 2161446"/>
                <a:gd name="connsiteX9" fmla="*/ 2971476 w 4383938"/>
                <a:gd name="connsiteY9" fmla="*/ 1347335 h 2161446"/>
                <a:gd name="connsiteX10" fmla="*/ 2971476 w 4383938"/>
                <a:gd name="connsiteY10" fmla="*/ 1302568 h 2161446"/>
                <a:gd name="connsiteX11" fmla="*/ 2780157 w 4383938"/>
                <a:gd name="connsiteY11" fmla="*/ 1302568 h 2161446"/>
                <a:gd name="connsiteX12" fmla="*/ 2780157 w 4383938"/>
                <a:gd name="connsiteY12" fmla="*/ 1257791 h 2161446"/>
                <a:gd name="connsiteX13" fmla="*/ 2739457 w 4383938"/>
                <a:gd name="connsiteY13" fmla="*/ 1257791 h 2161446"/>
                <a:gd name="connsiteX14" fmla="*/ 2739457 w 4383938"/>
                <a:gd name="connsiteY14" fmla="*/ 1225225 h 2161446"/>
                <a:gd name="connsiteX15" fmla="*/ 2694680 w 4383938"/>
                <a:gd name="connsiteY15" fmla="*/ 1225225 h 2161446"/>
                <a:gd name="connsiteX16" fmla="*/ 2694680 w 4383938"/>
                <a:gd name="connsiteY16" fmla="*/ 1188592 h 2161446"/>
                <a:gd name="connsiteX17" fmla="*/ 2658047 w 4383938"/>
                <a:gd name="connsiteY17" fmla="*/ 1188592 h 2161446"/>
                <a:gd name="connsiteX18" fmla="*/ 2658047 w 4383938"/>
                <a:gd name="connsiteY18" fmla="*/ 1160093 h 2161446"/>
                <a:gd name="connsiteX19" fmla="*/ 2535927 w 4383938"/>
                <a:gd name="connsiteY19" fmla="*/ 1160093 h 2161446"/>
                <a:gd name="connsiteX20" fmla="*/ 2535927 w 4383938"/>
                <a:gd name="connsiteY20" fmla="*/ 1090894 h 2161446"/>
                <a:gd name="connsiteX21" fmla="*/ 2377183 w 4383938"/>
                <a:gd name="connsiteY21" fmla="*/ 1090894 h 2161446"/>
                <a:gd name="connsiteX22" fmla="*/ 2377183 w 4383938"/>
                <a:gd name="connsiteY22" fmla="*/ 997272 h 2161446"/>
                <a:gd name="connsiteX23" fmla="*/ 2352761 w 4383938"/>
                <a:gd name="connsiteY23" fmla="*/ 997272 h 2161446"/>
                <a:gd name="connsiteX24" fmla="*/ 2352761 w 4383938"/>
                <a:gd name="connsiteY24" fmla="*/ 944361 h 2161446"/>
                <a:gd name="connsiteX25" fmla="*/ 2332406 w 4383938"/>
                <a:gd name="connsiteY25" fmla="*/ 944361 h 2161446"/>
                <a:gd name="connsiteX26" fmla="*/ 2332406 w 4383938"/>
                <a:gd name="connsiteY26" fmla="*/ 903654 h 2161446"/>
                <a:gd name="connsiteX27" fmla="*/ 2324262 w 4383938"/>
                <a:gd name="connsiteY27" fmla="*/ 903654 h 2161446"/>
                <a:gd name="connsiteX28" fmla="*/ 2324262 w 4383938"/>
                <a:gd name="connsiteY28" fmla="*/ 862949 h 2161446"/>
                <a:gd name="connsiteX29" fmla="*/ 2275418 w 4383938"/>
                <a:gd name="connsiteY29" fmla="*/ 862949 h 2161446"/>
                <a:gd name="connsiteX30" fmla="*/ 2275418 w 4383938"/>
                <a:gd name="connsiteY30" fmla="*/ 826314 h 2161446"/>
                <a:gd name="connsiteX31" fmla="*/ 2075964 w 4383938"/>
                <a:gd name="connsiteY31" fmla="*/ 826314 h 2161446"/>
                <a:gd name="connsiteX32" fmla="*/ 2075964 w 4383938"/>
                <a:gd name="connsiteY32" fmla="*/ 801891 h 2161446"/>
                <a:gd name="connsiteX33" fmla="*/ 2043398 w 4383938"/>
                <a:gd name="connsiteY33" fmla="*/ 801891 h 2161446"/>
                <a:gd name="connsiteX34" fmla="*/ 2043398 w 4383938"/>
                <a:gd name="connsiteY34" fmla="*/ 728622 h 2161446"/>
                <a:gd name="connsiteX35" fmla="*/ 2010832 w 4383938"/>
                <a:gd name="connsiteY35" fmla="*/ 728622 h 2161446"/>
                <a:gd name="connsiteX36" fmla="*/ 2010832 w 4383938"/>
                <a:gd name="connsiteY36" fmla="*/ 651282 h 2161446"/>
                <a:gd name="connsiteX37" fmla="*/ 1986410 w 4383938"/>
                <a:gd name="connsiteY37" fmla="*/ 651282 h 2161446"/>
                <a:gd name="connsiteX38" fmla="*/ 1986410 w 4383938"/>
                <a:gd name="connsiteY38" fmla="*/ 602436 h 2161446"/>
                <a:gd name="connsiteX39" fmla="*/ 1945700 w 4383938"/>
                <a:gd name="connsiteY39" fmla="*/ 602436 h 2161446"/>
                <a:gd name="connsiteX40" fmla="*/ 1945700 w 4383938"/>
                <a:gd name="connsiteY40" fmla="*/ 569872 h 2161446"/>
                <a:gd name="connsiteX41" fmla="*/ 1843945 w 4383938"/>
                <a:gd name="connsiteY41" fmla="*/ 569872 h 2161446"/>
                <a:gd name="connsiteX42" fmla="*/ 1843945 w 4383938"/>
                <a:gd name="connsiteY42" fmla="*/ 541378 h 2161446"/>
                <a:gd name="connsiteX43" fmla="*/ 1709614 w 4383938"/>
                <a:gd name="connsiteY43" fmla="*/ 541378 h 2161446"/>
                <a:gd name="connsiteX44" fmla="*/ 1709614 w 4383938"/>
                <a:gd name="connsiteY44" fmla="*/ 512885 h 2161446"/>
                <a:gd name="connsiteX45" fmla="*/ 1693336 w 4383938"/>
                <a:gd name="connsiteY45" fmla="*/ 512885 h 2161446"/>
                <a:gd name="connsiteX46" fmla="*/ 1693336 w 4383938"/>
                <a:gd name="connsiteY46" fmla="*/ 476250 h 2161446"/>
                <a:gd name="connsiteX47" fmla="*/ 1672981 w 4383938"/>
                <a:gd name="connsiteY47" fmla="*/ 476250 h 2161446"/>
                <a:gd name="connsiteX48" fmla="*/ 1672981 w 4383938"/>
                <a:gd name="connsiteY48" fmla="*/ 411122 h 2161446"/>
                <a:gd name="connsiteX49" fmla="*/ 1660769 w 4383938"/>
                <a:gd name="connsiteY49" fmla="*/ 411122 h 2161446"/>
                <a:gd name="connsiteX50" fmla="*/ 1660769 w 4383938"/>
                <a:gd name="connsiteY50" fmla="*/ 390769 h 2161446"/>
                <a:gd name="connsiteX51" fmla="*/ 1628204 w 4383938"/>
                <a:gd name="connsiteY51" fmla="*/ 390769 h 2161446"/>
                <a:gd name="connsiteX52" fmla="*/ 1628204 w 4383938"/>
                <a:gd name="connsiteY52" fmla="*/ 354135 h 2161446"/>
                <a:gd name="connsiteX53" fmla="*/ 1526438 w 4383938"/>
                <a:gd name="connsiteY53" fmla="*/ 354135 h 2161446"/>
                <a:gd name="connsiteX54" fmla="*/ 1526438 w 4383938"/>
                <a:gd name="connsiteY54" fmla="*/ 321571 h 2161446"/>
                <a:gd name="connsiteX55" fmla="*/ 1371762 w 4383938"/>
                <a:gd name="connsiteY55" fmla="*/ 321571 h 2161446"/>
                <a:gd name="connsiteX56" fmla="*/ 1371762 w 4383938"/>
                <a:gd name="connsiteY56" fmla="*/ 276795 h 2161446"/>
                <a:gd name="connsiteX57" fmla="*/ 1343273 w 4383938"/>
                <a:gd name="connsiteY57" fmla="*/ 276795 h 2161446"/>
                <a:gd name="connsiteX58" fmla="*/ 1343273 w 4383938"/>
                <a:gd name="connsiteY58" fmla="*/ 256443 h 2161446"/>
                <a:gd name="connsiteX59" fmla="*/ 1314774 w 4383938"/>
                <a:gd name="connsiteY59" fmla="*/ 256443 h 2161446"/>
                <a:gd name="connsiteX60" fmla="*/ 1314774 w 4383938"/>
                <a:gd name="connsiteY60" fmla="*/ 227948 h 2161446"/>
                <a:gd name="connsiteX61" fmla="*/ 1050188 w 4383938"/>
                <a:gd name="connsiteY61" fmla="*/ 227948 h 2161446"/>
                <a:gd name="connsiteX62" fmla="*/ 1050188 w 4383938"/>
                <a:gd name="connsiteY62" fmla="*/ 199455 h 2161446"/>
                <a:gd name="connsiteX63" fmla="*/ 1001344 w 4383938"/>
                <a:gd name="connsiteY63" fmla="*/ 199455 h 2161446"/>
                <a:gd name="connsiteX64" fmla="*/ 1001344 w 4383938"/>
                <a:gd name="connsiteY64" fmla="*/ 122115 h 2161446"/>
                <a:gd name="connsiteX65" fmla="*/ 980989 w 4383938"/>
                <a:gd name="connsiteY65" fmla="*/ 122115 h 2161446"/>
                <a:gd name="connsiteX66" fmla="*/ 980989 w 4383938"/>
                <a:gd name="connsiteY66" fmla="*/ 77340 h 2161446"/>
                <a:gd name="connsiteX67" fmla="*/ 712340 w 4383938"/>
                <a:gd name="connsiteY67" fmla="*/ 77340 h 2161446"/>
                <a:gd name="connsiteX68" fmla="*/ 712340 w 4383938"/>
                <a:gd name="connsiteY68" fmla="*/ 24423 h 2161446"/>
                <a:gd name="connsiteX69" fmla="*/ 313430 w 4383938"/>
                <a:gd name="connsiteY69" fmla="*/ 24423 h 2161446"/>
                <a:gd name="connsiteX70" fmla="*/ 313430 w 4383938"/>
                <a:gd name="connsiteY70" fmla="*/ 0 h 2161446"/>
                <a:gd name="connsiteX71" fmla="*/ 0 w 4383938"/>
                <a:gd name="connsiteY71" fmla="*/ 0 h 2161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4383938" h="2161446">
                  <a:moveTo>
                    <a:pt x="4383939" y="2161446"/>
                  </a:moveTo>
                  <a:lnTo>
                    <a:pt x="4050163" y="2161446"/>
                  </a:lnTo>
                  <a:lnTo>
                    <a:pt x="4050163" y="1762530"/>
                  </a:lnTo>
                  <a:lnTo>
                    <a:pt x="3679746" y="1762530"/>
                  </a:lnTo>
                  <a:lnTo>
                    <a:pt x="3679746" y="1477599"/>
                  </a:lnTo>
                  <a:lnTo>
                    <a:pt x="3362239" y="1477599"/>
                  </a:lnTo>
                  <a:lnTo>
                    <a:pt x="3362239" y="1392112"/>
                  </a:lnTo>
                  <a:lnTo>
                    <a:pt x="3020320" y="1392112"/>
                  </a:lnTo>
                  <a:lnTo>
                    <a:pt x="3020320" y="1347335"/>
                  </a:lnTo>
                  <a:lnTo>
                    <a:pt x="2971476" y="1347335"/>
                  </a:lnTo>
                  <a:lnTo>
                    <a:pt x="2971476" y="1302568"/>
                  </a:lnTo>
                  <a:lnTo>
                    <a:pt x="2780157" y="1302568"/>
                  </a:lnTo>
                  <a:lnTo>
                    <a:pt x="2780157" y="1257791"/>
                  </a:lnTo>
                  <a:lnTo>
                    <a:pt x="2739457" y="1257791"/>
                  </a:lnTo>
                  <a:lnTo>
                    <a:pt x="2739457" y="1225225"/>
                  </a:lnTo>
                  <a:lnTo>
                    <a:pt x="2694680" y="1225225"/>
                  </a:lnTo>
                  <a:lnTo>
                    <a:pt x="2694680" y="1188592"/>
                  </a:lnTo>
                  <a:lnTo>
                    <a:pt x="2658047" y="1188592"/>
                  </a:lnTo>
                  <a:lnTo>
                    <a:pt x="2658047" y="1160093"/>
                  </a:lnTo>
                  <a:lnTo>
                    <a:pt x="2535927" y="1160093"/>
                  </a:lnTo>
                  <a:lnTo>
                    <a:pt x="2535927" y="1090894"/>
                  </a:lnTo>
                  <a:lnTo>
                    <a:pt x="2377183" y="1090894"/>
                  </a:lnTo>
                  <a:lnTo>
                    <a:pt x="2377183" y="997272"/>
                  </a:lnTo>
                  <a:lnTo>
                    <a:pt x="2352761" y="997272"/>
                  </a:lnTo>
                  <a:lnTo>
                    <a:pt x="2352761" y="944361"/>
                  </a:lnTo>
                  <a:lnTo>
                    <a:pt x="2332406" y="944361"/>
                  </a:lnTo>
                  <a:lnTo>
                    <a:pt x="2332406" y="903654"/>
                  </a:lnTo>
                  <a:lnTo>
                    <a:pt x="2324262" y="903654"/>
                  </a:lnTo>
                  <a:lnTo>
                    <a:pt x="2324262" y="862949"/>
                  </a:lnTo>
                  <a:lnTo>
                    <a:pt x="2275418" y="862949"/>
                  </a:lnTo>
                  <a:lnTo>
                    <a:pt x="2275418" y="826314"/>
                  </a:lnTo>
                  <a:lnTo>
                    <a:pt x="2075964" y="826314"/>
                  </a:lnTo>
                  <a:lnTo>
                    <a:pt x="2075964" y="801891"/>
                  </a:lnTo>
                  <a:lnTo>
                    <a:pt x="2043398" y="801891"/>
                  </a:lnTo>
                  <a:lnTo>
                    <a:pt x="2043398" y="728622"/>
                  </a:lnTo>
                  <a:lnTo>
                    <a:pt x="2010832" y="728622"/>
                  </a:lnTo>
                  <a:lnTo>
                    <a:pt x="2010832" y="651282"/>
                  </a:lnTo>
                  <a:lnTo>
                    <a:pt x="1986410" y="651282"/>
                  </a:lnTo>
                  <a:lnTo>
                    <a:pt x="1986410" y="602436"/>
                  </a:lnTo>
                  <a:lnTo>
                    <a:pt x="1945700" y="602436"/>
                  </a:lnTo>
                  <a:lnTo>
                    <a:pt x="1945700" y="569872"/>
                  </a:lnTo>
                  <a:lnTo>
                    <a:pt x="1843945" y="569872"/>
                  </a:lnTo>
                  <a:lnTo>
                    <a:pt x="1843945" y="541378"/>
                  </a:lnTo>
                  <a:lnTo>
                    <a:pt x="1709614" y="541378"/>
                  </a:lnTo>
                  <a:lnTo>
                    <a:pt x="1709614" y="512885"/>
                  </a:lnTo>
                  <a:lnTo>
                    <a:pt x="1693336" y="512885"/>
                  </a:lnTo>
                  <a:lnTo>
                    <a:pt x="1693336" y="476250"/>
                  </a:lnTo>
                  <a:lnTo>
                    <a:pt x="1672981" y="476250"/>
                  </a:lnTo>
                  <a:lnTo>
                    <a:pt x="1672981" y="411122"/>
                  </a:lnTo>
                  <a:lnTo>
                    <a:pt x="1660769" y="411122"/>
                  </a:lnTo>
                  <a:lnTo>
                    <a:pt x="1660769" y="390769"/>
                  </a:lnTo>
                  <a:lnTo>
                    <a:pt x="1628204" y="390769"/>
                  </a:lnTo>
                  <a:lnTo>
                    <a:pt x="1628204" y="354135"/>
                  </a:lnTo>
                  <a:lnTo>
                    <a:pt x="1526438" y="354135"/>
                  </a:lnTo>
                  <a:lnTo>
                    <a:pt x="1526438" y="321571"/>
                  </a:lnTo>
                  <a:lnTo>
                    <a:pt x="1371762" y="321571"/>
                  </a:lnTo>
                  <a:lnTo>
                    <a:pt x="1371762" y="276795"/>
                  </a:lnTo>
                  <a:lnTo>
                    <a:pt x="1343273" y="276795"/>
                  </a:lnTo>
                  <a:lnTo>
                    <a:pt x="1343273" y="256443"/>
                  </a:lnTo>
                  <a:lnTo>
                    <a:pt x="1314774" y="256443"/>
                  </a:lnTo>
                  <a:lnTo>
                    <a:pt x="1314774" y="227948"/>
                  </a:lnTo>
                  <a:lnTo>
                    <a:pt x="1050188" y="227948"/>
                  </a:lnTo>
                  <a:lnTo>
                    <a:pt x="1050188" y="199455"/>
                  </a:lnTo>
                  <a:lnTo>
                    <a:pt x="1001344" y="199455"/>
                  </a:lnTo>
                  <a:lnTo>
                    <a:pt x="1001344" y="122115"/>
                  </a:lnTo>
                  <a:lnTo>
                    <a:pt x="980989" y="122115"/>
                  </a:lnTo>
                  <a:lnTo>
                    <a:pt x="980989" y="77340"/>
                  </a:lnTo>
                  <a:lnTo>
                    <a:pt x="712340" y="77340"/>
                  </a:lnTo>
                  <a:lnTo>
                    <a:pt x="712340" y="24423"/>
                  </a:lnTo>
                  <a:lnTo>
                    <a:pt x="313430" y="24423"/>
                  </a:lnTo>
                  <a:lnTo>
                    <a:pt x="313430" y="0"/>
                  </a:lnTo>
                  <a:lnTo>
                    <a:pt x="0" y="0"/>
                  </a:lnTo>
                </a:path>
              </a:pathLst>
            </a:custGeom>
            <a:noFill/>
            <a:ln w="19050"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grpSp>
          <p:nvGrpSpPr>
            <p:cNvPr id="92" name="Group 91">
              <a:extLst>
                <a:ext uri="{FF2B5EF4-FFF2-40B4-BE49-F238E27FC236}">
                  <a16:creationId xmlns:a16="http://schemas.microsoft.com/office/drawing/2014/main" id="{D71BCCC8-6B74-2326-EFB0-C766532C9D04}"/>
                </a:ext>
              </a:extLst>
            </p:cNvPr>
            <p:cNvGrpSpPr/>
            <p:nvPr/>
          </p:nvGrpSpPr>
          <p:grpSpPr>
            <a:xfrm>
              <a:off x="12474330" y="1745434"/>
              <a:ext cx="4065708" cy="2232793"/>
              <a:chOff x="12474330" y="1745434"/>
              <a:chExt cx="4065708" cy="2232793"/>
            </a:xfrm>
          </p:grpSpPr>
          <p:sp>
            <p:nvSpPr>
              <p:cNvPr id="93" name="Free-form: Shape 309">
                <a:extLst>
                  <a:ext uri="{FF2B5EF4-FFF2-40B4-BE49-F238E27FC236}">
                    <a16:creationId xmlns:a16="http://schemas.microsoft.com/office/drawing/2014/main" id="{92BCA5C9-669F-11F2-68DC-A63D52E2D899}"/>
                  </a:ext>
                </a:extLst>
              </p:cNvPr>
              <p:cNvSpPr/>
              <p:nvPr/>
            </p:nvSpPr>
            <p:spPr>
              <a:xfrm>
                <a:off x="12474330" y="1745434"/>
                <a:ext cx="9525" cy="72000"/>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94" name="Free-form: Shape 310">
                <a:extLst>
                  <a:ext uri="{FF2B5EF4-FFF2-40B4-BE49-F238E27FC236}">
                    <a16:creationId xmlns:a16="http://schemas.microsoft.com/office/drawing/2014/main" id="{A74D5C67-3911-27F5-40AF-3426175A69F9}"/>
                  </a:ext>
                </a:extLst>
              </p:cNvPr>
              <p:cNvSpPr/>
              <p:nvPr/>
            </p:nvSpPr>
            <p:spPr>
              <a:xfrm>
                <a:off x="12510965" y="1772625"/>
                <a:ext cx="9525" cy="72000"/>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95" name="Free-form: Shape 311">
                <a:extLst>
                  <a:ext uri="{FF2B5EF4-FFF2-40B4-BE49-F238E27FC236}">
                    <a16:creationId xmlns:a16="http://schemas.microsoft.com/office/drawing/2014/main" id="{1DCB66AA-0EBF-FA51-979A-FF4766A6C9FF}"/>
                  </a:ext>
                </a:extLst>
              </p:cNvPr>
              <p:cNvSpPr/>
              <p:nvPr/>
            </p:nvSpPr>
            <p:spPr>
              <a:xfrm>
                <a:off x="12568115" y="1772625"/>
                <a:ext cx="9525" cy="72000"/>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96" name="Free-form: Shape 312">
                <a:extLst>
                  <a:ext uri="{FF2B5EF4-FFF2-40B4-BE49-F238E27FC236}">
                    <a16:creationId xmlns:a16="http://schemas.microsoft.com/office/drawing/2014/main" id="{419B437E-A490-B91A-C1FD-7F2679DA3767}"/>
                  </a:ext>
                </a:extLst>
              </p:cNvPr>
              <p:cNvSpPr/>
              <p:nvPr/>
            </p:nvSpPr>
            <p:spPr>
              <a:xfrm>
                <a:off x="12682415" y="1772625"/>
                <a:ext cx="9525" cy="72000"/>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97" name="Free-form: Shape 313">
                <a:extLst>
                  <a:ext uri="{FF2B5EF4-FFF2-40B4-BE49-F238E27FC236}">
                    <a16:creationId xmlns:a16="http://schemas.microsoft.com/office/drawing/2014/main" id="{D9C5AF48-C6C3-5808-8F4B-CB9B0701AFAB}"/>
                  </a:ext>
                </a:extLst>
              </p:cNvPr>
              <p:cNvSpPr/>
              <p:nvPr/>
            </p:nvSpPr>
            <p:spPr>
              <a:xfrm>
                <a:off x="12853865" y="1772625"/>
                <a:ext cx="9525" cy="72000"/>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98" name="Free-form: Shape 314">
                <a:extLst>
                  <a:ext uri="{FF2B5EF4-FFF2-40B4-BE49-F238E27FC236}">
                    <a16:creationId xmlns:a16="http://schemas.microsoft.com/office/drawing/2014/main" id="{50C97F5A-9B89-6892-9162-7DF1CF74BA70}"/>
                  </a:ext>
                </a:extLst>
              </p:cNvPr>
              <p:cNvSpPr/>
              <p:nvPr/>
            </p:nvSpPr>
            <p:spPr>
              <a:xfrm>
                <a:off x="13025315" y="1829775"/>
                <a:ext cx="9525" cy="7200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99" name="Free-form: Shape 315">
                <a:extLst>
                  <a:ext uri="{FF2B5EF4-FFF2-40B4-BE49-F238E27FC236}">
                    <a16:creationId xmlns:a16="http://schemas.microsoft.com/office/drawing/2014/main" id="{694BEFC0-85AD-DE8C-AF74-BC813CB01E49}"/>
                  </a:ext>
                </a:extLst>
              </p:cNvPr>
              <p:cNvSpPr/>
              <p:nvPr/>
            </p:nvSpPr>
            <p:spPr>
              <a:xfrm>
                <a:off x="13768263" y="2096475"/>
                <a:ext cx="9525" cy="7200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100" name="Free-form: Shape 316">
                <a:extLst>
                  <a:ext uri="{FF2B5EF4-FFF2-40B4-BE49-F238E27FC236}">
                    <a16:creationId xmlns:a16="http://schemas.microsoft.com/office/drawing/2014/main" id="{C24DE8CE-05A5-6B8F-6F8F-351E76A11DC8}"/>
                  </a:ext>
                </a:extLst>
              </p:cNvPr>
              <p:cNvSpPr/>
              <p:nvPr/>
            </p:nvSpPr>
            <p:spPr>
              <a:xfrm>
                <a:off x="14835063" y="2915627"/>
                <a:ext cx="9525" cy="7200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101" name="Free-form: Shape 317">
                <a:extLst>
                  <a:ext uri="{FF2B5EF4-FFF2-40B4-BE49-F238E27FC236}">
                    <a16:creationId xmlns:a16="http://schemas.microsoft.com/office/drawing/2014/main" id="{D49EB2AC-5A57-6AAB-9935-460D9911A2DE}"/>
                  </a:ext>
                </a:extLst>
              </p:cNvPr>
              <p:cNvSpPr/>
              <p:nvPr/>
            </p:nvSpPr>
            <p:spPr>
              <a:xfrm>
                <a:off x="14968413" y="3048977"/>
                <a:ext cx="9525" cy="7200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102" name="Free-form: Shape 318">
                <a:extLst>
                  <a:ext uri="{FF2B5EF4-FFF2-40B4-BE49-F238E27FC236}">
                    <a16:creationId xmlns:a16="http://schemas.microsoft.com/office/drawing/2014/main" id="{4048F0BD-9221-30B7-E0D3-8EC3017276A8}"/>
                  </a:ext>
                </a:extLst>
              </p:cNvPr>
              <p:cNvSpPr/>
              <p:nvPr/>
            </p:nvSpPr>
            <p:spPr>
              <a:xfrm>
                <a:off x="15139863" y="3048977"/>
                <a:ext cx="9525" cy="7200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103" name="Free-form: Shape 319">
                <a:extLst>
                  <a:ext uri="{FF2B5EF4-FFF2-40B4-BE49-F238E27FC236}">
                    <a16:creationId xmlns:a16="http://schemas.microsoft.com/office/drawing/2014/main" id="{680FD684-FFEE-A85B-4EA9-BFADD80DFE6D}"/>
                  </a:ext>
                </a:extLst>
              </p:cNvPr>
              <p:cNvSpPr/>
              <p:nvPr/>
            </p:nvSpPr>
            <p:spPr>
              <a:xfrm>
                <a:off x="15216063" y="3144227"/>
                <a:ext cx="9525" cy="7200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104" name="Free-form: Shape 320">
                <a:extLst>
                  <a:ext uri="{FF2B5EF4-FFF2-40B4-BE49-F238E27FC236}">
                    <a16:creationId xmlns:a16="http://schemas.microsoft.com/office/drawing/2014/main" id="{E7909035-1ECB-0204-5358-4EABA1B3D9E2}"/>
                  </a:ext>
                </a:extLst>
              </p:cNvPr>
              <p:cNvSpPr/>
              <p:nvPr/>
            </p:nvSpPr>
            <p:spPr>
              <a:xfrm>
                <a:off x="15273213" y="3144227"/>
                <a:ext cx="9525" cy="7200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105" name="Free-form: Shape 321">
                <a:extLst>
                  <a:ext uri="{FF2B5EF4-FFF2-40B4-BE49-F238E27FC236}">
                    <a16:creationId xmlns:a16="http://schemas.microsoft.com/office/drawing/2014/main" id="{D945E118-E26D-A2B8-B0DA-518EAB4B47BA}"/>
                  </a:ext>
                </a:extLst>
              </p:cNvPr>
              <p:cNvSpPr/>
              <p:nvPr/>
            </p:nvSpPr>
            <p:spPr>
              <a:xfrm>
                <a:off x="15787563" y="3220427"/>
                <a:ext cx="9525" cy="7200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106" name="Free-form: Shape 322">
                <a:extLst>
                  <a:ext uri="{FF2B5EF4-FFF2-40B4-BE49-F238E27FC236}">
                    <a16:creationId xmlns:a16="http://schemas.microsoft.com/office/drawing/2014/main" id="{CF2DB076-6C6A-F181-40CB-23A3C6C1CB93}"/>
                  </a:ext>
                </a:extLst>
              </p:cNvPr>
              <p:cNvSpPr/>
              <p:nvPr/>
            </p:nvSpPr>
            <p:spPr>
              <a:xfrm>
                <a:off x="15825663" y="3220427"/>
                <a:ext cx="9525" cy="7200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107" name="Free-form: Shape 323">
                <a:extLst>
                  <a:ext uri="{FF2B5EF4-FFF2-40B4-BE49-F238E27FC236}">
                    <a16:creationId xmlns:a16="http://schemas.microsoft.com/office/drawing/2014/main" id="{41468265-285E-0B95-186A-CB8585036F78}"/>
                  </a:ext>
                </a:extLst>
              </p:cNvPr>
              <p:cNvSpPr/>
              <p:nvPr/>
            </p:nvSpPr>
            <p:spPr>
              <a:xfrm>
                <a:off x="15901863" y="3506177"/>
                <a:ext cx="9525" cy="7200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108" name="Free-form: Shape 324">
                <a:extLst>
                  <a:ext uri="{FF2B5EF4-FFF2-40B4-BE49-F238E27FC236}">
                    <a16:creationId xmlns:a16="http://schemas.microsoft.com/office/drawing/2014/main" id="{4980B267-134D-9055-8B46-3DFA91E8A8C1}"/>
                  </a:ext>
                </a:extLst>
              </p:cNvPr>
              <p:cNvSpPr/>
              <p:nvPr/>
            </p:nvSpPr>
            <p:spPr>
              <a:xfrm>
                <a:off x="15939963" y="3506177"/>
                <a:ext cx="9525" cy="7200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sp>
            <p:nvSpPr>
              <p:cNvPr id="109" name="Free-form: Shape 325">
                <a:extLst>
                  <a:ext uri="{FF2B5EF4-FFF2-40B4-BE49-F238E27FC236}">
                    <a16:creationId xmlns:a16="http://schemas.microsoft.com/office/drawing/2014/main" id="{C0C18BDF-88E2-1747-0D00-5B346B061B13}"/>
                  </a:ext>
                </a:extLst>
              </p:cNvPr>
              <p:cNvSpPr/>
              <p:nvPr/>
            </p:nvSpPr>
            <p:spPr>
              <a:xfrm>
                <a:off x="16530513" y="3906227"/>
                <a:ext cx="9525" cy="7200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solidFill>
                    <a:schemeClr val="tx1"/>
                  </a:solidFill>
                  <a:latin typeface="+mn-lt"/>
                </a:endParaRPr>
              </a:p>
            </p:txBody>
          </p:sp>
        </p:grpSp>
      </p:grpSp>
      <p:sp>
        <p:nvSpPr>
          <p:cNvPr id="110" name="TextBox 109">
            <a:extLst>
              <a:ext uri="{FF2B5EF4-FFF2-40B4-BE49-F238E27FC236}">
                <a16:creationId xmlns:a16="http://schemas.microsoft.com/office/drawing/2014/main" id="{E009D8D0-0E94-0164-6C57-30F453746F96}"/>
              </a:ext>
            </a:extLst>
          </p:cNvPr>
          <p:cNvSpPr txBox="1"/>
          <p:nvPr/>
        </p:nvSpPr>
        <p:spPr>
          <a:xfrm>
            <a:off x="2133600" y="2476500"/>
            <a:ext cx="692818" cy="307777"/>
          </a:xfrm>
          <a:prstGeom prst="rect">
            <a:avLst/>
          </a:prstGeom>
          <a:noFill/>
        </p:spPr>
        <p:txBody>
          <a:bodyPr wrap="none" rtlCol="0">
            <a:spAutoFit/>
          </a:bodyPr>
          <a:lstStyle/>
          <a:p>
            <a:pPr rtl="0"/>
            <a:r>
              <a:rPr lang="ja-jp" sz="1400">
                <a:solidFill>
                  <a:schemeClr val="accent1"/>
                </a:solidFill>
                <a:latin typeface="+mn-lt"/>
              </a:rPr>
              <a:t>87.1%</a:t>
            </a:r>
          </a:p>
        </p:txBody>
      </p:sp>
      <p:sp>
        <p:nvSpPr>
          <p:cNvPr id="111" name="TextBox 110">
            <a:extLst>
              <a:ext uri="{FF2B5EF4-FFF2-40B4-BE49-F238E27FC236}">
                <a16:creationId xmlns:a16="http://schemas.microsoft.com/office/drawing/2014/main" id="{76DF750F-D15B-E734-33A6-0CFF70B84162}"/>
              </a:ext>
            </a:extLst>
          </p:cNvPr>
          <p:cNvSpPr txBox="1"/>
          <p:nvPr/>
        </p:nvSpPr>
        <p:spPr>
          <a:xfrm>
            <a:off x="3606800" y="3429000"/>
            <a:ext cx="692818" cy="307777"/>
          </a:xfrm>
          <a:prstGeom prst="rect">
            <a:avLst/>
          </a:prstGeom>
          <a:noFill/>
        </p:spPr>
        <p:txBody>
          <a:bodyPr wrap="none" rtlCol="0">
            <a:spAutoFit/>
          </a:bodyPr>
          <a:lstStyle/>
          <a:p>
            <a:pPr rtl="0"/>
            <a:r>
              <a:rPr lang="ja-jp" sz="1400">
                <a:solidFill>
                  <a:schemeClr val="accent1"/>
                </a:solidFill>
                <a:latin typeface="+mn-lt"/>
              </a:rPr>
              <a:t>48.6%</a:t>
            </a:r>
          </a:p>
        </p:txBody>
      </p:sp>
      <p:cxnSp>
        <p:nvCxnSpPr>
          <p:cNvPr id="112" name="Straight Connector 111">
            <a:extLst>
              <a:ext uri="{FF2B5EF4-FFF2-40B4-BE49-F238E27FC236}">
                <a16:creationId xmlns:a16="http://schemas.microsoft.com/office/drawing/2014/main" id="{E5495B00-06AE-A732-85C4-E008158E9195}"/>
              </a:ext>
            </a:extLst>
          </p:cNvPr>
          <p:cNvCxnSpPr/>
          <p:nvPr/>
        </p:nvCxnSpPr>
        <p:spPr>
          <a:xfrm>
            <a:off x="2247900" y="2755900"/>
            <a:ext cx="0" cy="2171700"/>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FCD6893F-81E8-BA5C-E29A-1DA330928B06}"/>
              </a:ext>
            </a:extLst>
          </p:cNvPr>
          <p:cNvCxnSpPr/>
          <p:nvPr/>
        </p:nvCxnSpPr>
        <p:spPr>
          <a:xfrm>
            <a:off x="3695700" y="3721100"/>
            <a:ext cx="0" cy="1224000"/>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grpSp>
        <p:nvGrpSpPr>
          <p:cNvPr id="114" name="Group 113">
            <a:extLst>
              <a:ext uri="{FF2B5EF4-FFF2-40B4-BE49-F238E27FC236}">
                <a16:creationId xmlns:a16="http://schemas.microsoft.com/office/drawing/2014/main" id="{C9496D58-ECF8-EFDD-4F7F-93C43F31BF84}"/>
              </a:ext>
            </a:extLst>
          </p:cNvPr>
          <p:cNvGrpSpPr/>
          <p:nvPr/>
        </p:nvGrpSpPr>
        <p:grpSpPr>
          <a:xfrm>
            <a:off x="5556428" y="1841500"/>
            <a:ext cx="6438732" cy="3916569"/>
            <a:chOff x="5667641" y="1841500"/>
            <a:chExt cx="6438732" cy="3916569"/>
          </a:xfrm>
        </p:grpSpPr>
        <p:sp>
          <p:nvSpPr>
            <p:cNvPr id="115" name="TextBox 114">
              <a:extLst>
                <a:ext uri="{FF2B5EF4-FFF2-40B4-BE49-F238E27FC236}">
                  <a16:creationId xmlns:a16="http://schemas.microsoft.com/office/drawing/2014/main" id="{ECD0A400-4BCC-B7B8-8367-CAE3A39E64C6}"/>
                </a:ext>
              </a:extLst>
            </p:cNvPr>
            <p:cNvSpPr txBox="1"/>
            <p:nvPr/>
          </p:nvSpPr>
          <p:spPr>
            <a:xfrm>
              <a:off x="5667641" y="2232454"/>
              <a:ext cx="1677062" cy="2862322"/>
            </a:xfrm>
            <a:prstGeom prst="rect">
              <a:avLst/>
            </a:prstGeom>
            <a:noFill/>
          </p:spPr>
          <p:txBody>
            <a:bodyPr wrap="none" rtlCol="0">
              <a:spAutoFit/>
            </a:bodyPr>
            <a:lstStyle/>
            <a:p>
              <a:pPr rtl="0"/>
              <a:r>
                <a:rPr lang="ja-jp" sz="1200" dirty="0">
                  <a:solidFill>
                    <a:schemeClr val="tx1"/>
                  </a:solidFill>
                  <a:latin typeface="+mn-lt"/>
                </a:rPr>
                <a:t>全患者</a:t>
              </a:r>
            </a:p>
            <a:p>
              <a:pPr rtl="0"/>
              <a:r>
                <a:rPr lang="ja-jp" sz="1200" dirty="0">
                  <a:solidFill>
                    <a:schemeClr val="tx1"/>
                  </a:solidFill>
                  <a:latin typeface="+mn-lt"/>
                </a:rPr>
                <a:t>性別</a:t>
              </a:r>
            </a:p>
            <a:p>
              <a:pPr rtl="0"/>
              <a:endParaRPr lang="en-GB" sz="1200" dirty="0">
                <a:solidFill>
                  <a:schemeClr val="tx1"/>
                </a:solidFill>
                <a:latin typeface="+mn-lt"/>
              </a:endParaRPr>
            </a:p>
            <a:p>
              <a:pPr rtl="0"/>
              <a:r>
                <a:rPr lang="ja-jp" sz="1200" dirty="0">
                  <a:solidFill>
                    <a:schemeClr val="tx1"/>
                  </a:solidFill>
                  <a:latin typeface="+mn-lt"/>
                </a:rPr>
                <a:t>年齢、満歳</a:t>
              </a:r>
            </a:p>
            <a:p>
              <a:pPr rtl="0"/>
              <a:endParaRPr lang="en-GB" sz="1200" dirty="0">
                <a:solidFill>
                  <a:schemeClr val="tx1"/>
                </a:solidFill>
                <a:latin typeface="+mn-lt"/>
              </a:endParaRPr>
            </a:p>
            <a:p>
              <a:pPr rtl="0"/>
              <a:r>
                <a:rPr lang="ja-jp" sz="1200" dirty="0">
                  <a:solidFill>
                    <a:schemeClr val="tx1"/>
                  </a:solidFill>
                  <a:latin typeface="+mn-lt"/>
                </a:rPr>
                <a:t>ECOG PS</a:t>
              </a:r>
            </a:p>
            <a:p>
              <a:pPr rtl="0"/>
              <a:endParaRPr lang="en-GB" sz="1200" dirty="0">
                <a:solidFill>
                  <a:schemeClr val="tx1"/>
                </a:solidFill>
                <a:latin typeface="+mn-lt"/>
              </a:endParaRPr>
            </a:p>
            <a:p>
              <a:pPr rtl="0"/>
              <a:r>
                <a:rPr lang="ja-jp" sz="1200" dirty="0">
                  <a:solidFill>
                    <a:schemeClr val="tx1"/>
                  </a:solidFill>
                  <a:latin typeface="+mn-lt"/>
                </a:rPr>
                <a:t>採用時のBM</a:t>
              </a:r>
            </a:p>
            <a:p>
              <a:pPr rtl="0"/>
              <a:endParaRPr lang="en-GB" sz="1200" dirty="0">
                <a:solidFill>
                  <a:schemeClr val="tx1"/>
                </a:solidFill>
                <a:latin typeface="+mn-lt"/>
              </a:endParaRPr>
            </a:p>
            <a:p>
              <a:pPr rtl="0"/>
              <a:r>
                <a:rPr lang="ja-jp" sz="1200" dirty="0">
                  <a:solidFill>
                    <a:schemeClr val="tx1"/>
                  </a:solidFill>
                  <a:latin typeface="+mn-lt"/>
                </a:rPr>
                <a:t>事前治療種別</a:t>
              </a:r>
            </a:p>
            <a:p>
              <a:pPr rtl="0"/>
              <a:endParaRPr lang="en-GB" sz="1200" dirty="0">
                <a:solidFill>
                  <a:schemeClr val="tx1"/>
                </a:solidFill>
                <a:latin typeface="+mn-lt"/>
              </a:endParaRPr>
            </a:p>
            <a:p>
              <a:pPr rtl="0"/>
              <a:r>
                <a:rPr lang="ja-jp" sz="1200" dirty="0">
                  <a:solidFill>
                    <a:schemeClr val="tx1"/>
                  </a:solidFill>
                  <a:latin typeface="+mn-lt"/>
                </a:rPr>
                <a:t>HER2-チロシンキナー</a:t>
              </a:r>
              <a:br>
                <a:rPr lang="en-GB" altLang="ja-JP" sz="1200" dirty="0">
                  <a:solidFill>
                    <a:schemeClr val="tx1"/>
                  </a:solidFill>
                  <a:latin typeface="+mn-lt"/>
                </a:rPr>
              </a:br>
              <a:r>
                <a:rPr lang="ja-jp" sz="1200" dirty="0">
                  <a:solidFill>
                    <a:schemeClr val="tx1"/>
                  </a:solidFill>
                  <a:latin typeface="+mn-lt"/>
                </a:rPr>
                <a:t>ゼ阻害剤（TKI）既治療</a:t>
              </a:r>
              <a:endParaRPr lang="en-GB" sz="1200" dirty="0">
                <a:solidFill>
                  <a:schemeClr val="tx1"/>
                </a:solidFill>
                <a:latin typeface="+mn-lt"/>
              </a:endParaRPr>
            </a:p>
            <a:p>
              <a:pPr rtl="0"/>
              <a:r>
                <a:rPr lang="ja-jp" sz="1200" dirty="0">
                  <a:solidFill>
                    <a:schemeClr val="tx1"/>
                  </a:solidFill>
                  <a:latin typeface="+mn-lt"/>
                </a:rPr>
                <a:t>A775_G776insYVMA </a:t>
              </a:r>
            </a:p>
            <a:p>
              <a:pPr rtl="0"/>
              <a:r>
                <a:rPr lang="ja-jp" sz="1200" dirty="0">
                  <a:solidFill>
                    <a:schemeClr val="tx1"/>
                  </a:solidFill>
                  <a:latin typeface="+mn-lt"/>
                </a:rPr>
                <a:t>突然変異</a:t>
              </a:r>
            </a:p>
          </p:txBody>
        </p:sp>
        <p:sp>
          <p:nvSpPr>
            <p:cNvPr id="116" name="TextBox 115">
              <a:extLst>
                <a:ext uri="{FF2B5EF4-FFF2-40B4-BE49-F238E27FC236}">
                  <a16:creationId xmlns:a16="http://schemas.microsoft.com/office/drawing/2014/main" id="{DF59242D-CBDC-6A06-0E06-B6EA22E6BFF3}"/>
                </a:ext>
              </a:extLst>
            </p:cNvPr>
            <p:cNvSpPr txBox="1"/>
            <p:nvPr/>
          </p:nvSpPr>
          <p:spPr>
            <a:xfrm>
              <a:off x="7217457" y="2431871"/>
              <a:ext cx="696024" cy="2862322"/>
            </a:xfrm>
            <a:prstGeom prst="rect">
              <a:avLst/>
            </a:prstGeom>
            <a:noFill/>
          </p:spPr>
          <p:txBody>
            <a:bodyPr wrap="none" rtlCol="0">
              <a:spAutoFit/>
            </a:bodyPr>
            <a:lstStyle/>
            <a:p>
              <a:pPr rtl="0"/>
              <a:r>
                <a:rPr lang="ja-jp" sz="1200">
                  <a:solidFill>
                    <a:schemeClr val="tx1"/>
                  </a:solidFill>
                  <a:latin typeface="+mn-lt"/>
                </a:rPr>
                <a:t>男性</a:t>
              </a:r>
            </a:p>
            <a:p>
              <a:pPr rtl="0"/>
              <a:r>
                <a:rPr lang="ja-jp" sz="1200">
                  <a:solidFill>
                    <a:schemeClr val="tx1"/>
                  </a:solidFill>
                  <a:latin typeface="+mn-lt"/>
                </a:rPr>
                <a:t>女性</a:t>
              </a:r>
            </a:p>
            <a:p>
              <a:pPr rtl="0"/>
              <a:r>
                <a:rPr lang="ja-jp" sz="1200">
                  <a:solidFill>
                    <a:schemeClr val="tx1"/>
                  </a:solidFill>
                  <a:latin typeface="+mn-lt"/>
                </a:rPr>
                <a:t>&lt;65</a:t>
              </a:r>
            </a:p>
            <a:p>
              <a:pPr rtl="0"/>
              <a:r>
                <a:rPr lang="ja-jp" sz="1200">
                  <a:solidFill>
                    <a:schemeClr val="tx1"/>
                  </a:solidFill>
                  <a:latin typeface="+mn-lt"/>
                </a:rPr>
                <a:t>≥65</a:t>
              </a:r>
            </a:p>
            <a:p>
              <a:pPr rtl="0"/>
              <a:r>
                <a:rPr lang="ja-jp" sz="1200">
                  <a:solidFill>
                    <a:schemeClr val="tx1"/>
                  </a:solidFill>
                  <a:latin typeface="+mn-lt"/>
                </a:rPr>
                <a:t>0</a:t>
              </a:r>
            </a:p>
            <a:p>
              <a:pPr rtl="0"/>
              <a:r>
                <a:rPr lang="ja-jp" sz="1200">
                  <a:solidFill>
                    <a:schemeClr val="tx1"/>
                  </a:solidFill>
                  <a:latin typeface="+mn-lt"/>
                </a:rPr>
                <a:t>1</a:t>
              </a:r>
            </a:p>
            <a:p>
              <a:pPr rtl="0"/>
              <a:r>
                <a:rPr lang="ja-jp" sz="1200">
                  <a:solidFill>
                    <a:schemeClr val="tx1"/>
                  </a:solidFill>
                  <a:latin typeface="+mn-lt"/>
                </a:rPr>
                <a:t>あり</a:t>
              </a:r>
            </a:p>
            <a:p>
              <a:pPr rtl="0"/>
              <a:r>
                <a:rPr lang="ja-jp" sz="1200">
                  <a:solidFill>
                    <a:schemeClr val="tx1"/>
                  </a:solidFill>
                  <a:latin typeface="+mn-lt"/>
                </a:rPr>
                <a:t>なし</a:t>
              </a:r>
            </a:p>
            <a:p>
              <a:pPr rtl="0"/>
              <a:r>
                <a:rPr lang="ja-jp" sz="1200">
                  <a:solidFill>
                    <a:schemeClr val="tx1"/>
                  </a:solidFill>
                  <a:latin typeface="+mn-lt"/>
                </a:rPr>
                <a:t>1</a:t>
              </a:r>
            </a:p>
            <a:p>
              <a:pPr rtl="0"/>
              <a:r>
                <a:rPr lang="ja-jp" sz="1200">
                  <a:solidFill>
                    <a:schemeClr val="tx1"/>
                  </a:solidFill>
                  <a:latin typeface="+mn-lt"/>
                </a:rPr>
                <a:t>≥2</a:t>
              </a:r>
            </a:p>
            <a:p>
              <a:pPr rtl="0"/>
              <a:r>
                <a:rPr lang="ja-jp" sz="1200">
                  <a:solidFill>
                    <a:schemeClr val="tx1"/>
                  </a:solidFill>
                  <a:latin typeface="+mn-lt"/>
                </a:rPr>
                <a:t>あり</a:t>
              </a:r>
            </a:p>
            <a:p>
              <a:pPr rtl="0"/>
              <a:r>
                <a:rPr lang="ja-jp" sz="1200">
                  <a:solidFill>
                    <a:schemeClr val="tx1"/>
                  </a:solidFill>
                  <a:latin typeface="+mn-lt"/>
                </a:rPr>
                <a:t>なし</a:t>
              </a:r>
            </a:p>
            <a:p>
              <a:pPr rtl="0"/>
              <a:r>
                <a:rPr lang="ja-jp" sz="1200">
                  <a:solidFill>
                    <a:schemeClr val="tx1"/>
                  </a:solidFill>
                  <a:latin typeface="+mn-lt"/>
                </a:rPr>
                <a:t>あり</a:t>
              </a:r>
            </a:p>
            <a:p>
              <a:pPr rtl="0"/>
              <a:r>
                <a:rPr lang="ja-jp" sz="1200">
                  <a:solidFill>
                    <a:schemeClr val="tx1"/>
                  </a:solidFill>
                  <a:latin typeface="+mn-lt"/>
                </a:rPr>
                <a:t>なし</a:t>
              </a:r>
            </a:p>
            <a:p>
              <a:pPr rtl="0"/>
              <a:endParaRPr lang="en-GB" sz="1200" dirty="0">
                <a:solidFill>
                  <a:schemeClr val="tx1"/>
                </a:solidFill>
                <a:latin typeface="+mn-lt"/>
              </a:endParaRPr>
            </a:p>
          </p:txBody>
        </p:sp>
        <p:sp>
          <p:nvSpPr>
            <p:cNvPr id="117" name="TextBox 116">
              <a:extLst>
                <a:ext uri="{FF2B5EF4-FFF2-40B4-BE49-F238E27FC236}">
                  <a16:creationId xmlns:a16="http://schemas.microsoft.com/office/drawing/2014/main" id="{2718ED5E-AEFF-4084-5B2E-6160672E1CEC}"/>
                </a:ext>
              </a:extLst>
            </p:cNvPr>
            <p:cNvSpPr txBox="1"/>
            <p:nvPr/>
          </p:nvSpPr>
          <p:spPr>
            <a:xfrm>
              <a:off x="7713135" y="2247205"/>
              <a:ext cx="567784" cy="3046988"/>
            </a:xfrm>
            <a:prstGeom prst="rect">
              <a:avLst/>
            </a:prstGeom>
            <a:noFill/>
          </p:spPr>
          <p:txBody>
            <a:bodyPr wrap="none" rtlCol="0">
              <a:spAutoFit/>
            </a:bodyPr>
            <a:lstStyle/>
            <a:p>
              <a:pPr algn="ctr" rtl="0"/>
              <a:r>
                <a:rPr lang="ja-jp" sz="1200">
                  <a:solidFill>
                    <a:schemeClr val="tx1"/>
                  </a:solidFill>
                  <a:latin typeface="+mn-lt"/>
                </a:rPr>
                <a:t>47/94</a:t>
              </a:r>
            </a:p>
            <a:p>
              <a:pPr algn="ctr" rtl="0"/>
              <a:r>
                <a:rPr lang="ja-jp" sz="1200">
                  <a:solidFill>
                    <a:schemeClr val="tx1"/>
                  </a:solidFill>
                  <a:latin typeface="+mn-lt"/>
                </a:rPr>
                <a:t>25/42</a:t>
              </a:r>
            </a:p>
            <a:p>
              <a:pPr algn="ctr" rtl="0"/>
              <a:r>
                <a:rPr lang="ja-jp" sz="1200">
                  <a:solidFill>
                    <a:schemeClr val="tx1"/>
                  </a:solidFill>
                  <a:latin typeface="+mn-lt"/>
                </a:rPr>
                <a:t>22/52</a:t>
              </a:r>
            </a:p>
            <a:p>
              <a:pPr algn="ctr" rtl="0"/>
              <a:r>
                <a:rPr lang="ja-jp" sz="1200">
                  <a:solidFill>
                    <a:schemeClr val="tx1"/>
                  </a:solidFill>
                  <a:latin typeface="+mn-lt"/>
                </a:rPr>
                <a:t>39/71</a:t>
              </a:r>
            </a:p>
            <a:p>
              <a:pPr algn="ctr" rtl="0"/>
              <a:r>
                <a:rPr lang="ja-jp" sz="1200">
                  <a:solidFill>
                    <a:schemeClr val="tx1"/>
                  </a:solidFill>
                  <a:latin typeface="+mn-lt"/>
                </a:rPr>
                <a:t>8/23</a:t>
              </a:r>
            </a:p>
            <a:p>
              <a:pPr algn="ctr" rtl="0"/>
              <a:r>
                <a:rPr lang="ja-jp" sz="1200">
                  <a:solidFill>
                    <a:schemeClr val="tx1"/>
                  </a:solidFill>
                  <a:latin typeface="+mn-lt"/>
                </a:rPr>
                <a:t>12/18</a:t>
              </a:r>
            </a:p>
            <a:p>
              <a:pPr algn="ctr" rtl="0"/>
              <a:r>
                <a:rPr lang="ja-jp" sz="1200">
                  <a:solidFill>
                    <a:schemeClr val="tx1"/>
                  </a:solidFill>
                  <a:latin typeface="+mn-lt"/>
                </a:rPr>
                <a:t>35/76</a:t>
              </a:r>
            </a:p>
            <a:p>
              <a:pPr algn="ctr" rtl="0"/>
              <a:r>
                <a:rPr lang="ja-jp" sz="1200">
                  <a:solidFill>
                    <a:schemeClr val="tx1"/>
                  </a:solidFill>
                  <a:latin typeface="+mn-lt"/>
                </a:rPr>
                <a:t>11/24</a:t>
              </a:r>
            </a:p>
            <a:p>
              <a:pPr algn="ctr" rtl="0"/>
              <a:r>
                <a:rPr lang="ja-jp" sz="1200">
                  <a:solidFill>
                    <a:schemeClr val="tx1"/>
                  </a:solidFill>
                  <a:latin typeface="+mn-lt"/>
                </a:rPr>
                <a:t>36/70</a:t>
              </a:r>
            </a:p>
            <a:p>
              <a:pPr algn="ctr" rtl="0"/>
              <a:r>
                <a:rPr lang="ja-jp" sz="1200">
                  <a:solidFill>
                    <a:schemeClr val="tx1"/>
                  </a:solidFill>
                  <a:latin typeface="+mn-lt"/>
                </a:rPr>
                <a:t>23/43</a:t>
              </a:r>
            </a:p>
            <a:p>
              <a:pPr algn="ctr" rtl="0"/>
              <a:r>
                <a:rPr lang="ja-jp" sz="1200">
                  <a:solidFill>
                    <a:schemeClr val="tx1"/>
                  </a:solidFill>
                  <a:latin typeface="+mn-lt"/>
                </a:rPr>
                <a:t>24/51</a:t>
              </a:r>
            </a:p>
            <a:p>
              <a:pPr algn="ctr" rtl="0"/>
              <a:r>
                <a:rPr lang="ja-jp" sz="1200">
                  <a:solidFill>
                    <a:schemeClr val="tx1"/>
                  </a:solidFill>
                  <a:latin typeface="+mn-lt"/>
                </a:rPr>
                <a:t>13/22</a:t>
              </a:r>
            </a:p>
            <a:p>
              <a:pPr algn="ctr" rtl="0"/>
              <a:r>
                <a:rPr lang="ja-jp" sz="1200">
                  <a:solidFill>
                    <a:schemeClr val="tx1"/>
                  </a:solidFill>
                  <a:latin typeface="+mn-lt"/>
                </a:rPr>
                <a:t>34/72</a:t>
              </a:r>
            </a:p>
            <a:p>
              <a:pPr algn="ctr" rtl="0"/>
              <a:r>
                <a:rPr lang="ja-jp" sz="1200">
                  <a:solidFill>
                    <a:schemeClr val="tx1"/>
                  </a:solidFill>
                  <a:latin typeface="+mn-lt"/>
                </a:rPr>
                <a:t>30/68</a:t>
              </a:r>
            </a:p>
            <a:p>
              <a:pPr algn="ctr" rtl="0"/>
              <a:r>
                <a:rPr lang="ja-jp" sz="1200">
                  <a:solidFill>
                    <a:schemeClr val="tx1"/>
                  </a:solidFill>
                  <a:latin typeface="+mn-lt"/>
                </a:rPr>
                <a:t>17/26</a:t>
              </a:r>
            </a:p>
            <a:p>
              <a:pPr algn="ctr" rtl="0"/>
              <a:endParaRPr lang="en-GB" sz="1200" dirty="0">
                <a:solidFill>
                  <a:schemeClr val="tx1"/>
                </a:solidFill>
                <a:latin typeface="+mn-lt"/>
              </a:endParaRPr>
            </a:p>
          </p:txBody>
        </p:sp>
        <p:sp>
          <p:nvSpPr>
            <p:cNvPr id="118" name="TextBox 117">
              <a:extLst>
                <a:ext uri="{FF2B5EF4-FFF2-40B4-BE49-F238E27FC236}">
                  <a16:creationId xmlns:a16="http://schemas.microsoft.com/office/drawing/2014/main" id="{749B5044-DAB4-39F2-AE4B-8654B432BB2F}"/>
                </a:ext>
              </a:extLst>
            </p:cNvPr>
            <p:cNvSpPr txBox="1"/>
            <p:nvPr/>
          </p:nvSpPr>
          <p:spPr>
            <a:xfrm>
              <a:off x="8222439" y="2247205"/>
              <a:ext cx="1311578" cy="3046988"/>
            </a:xfrm>
            <a:prstGeom prst="rect">
              <a:avLst/>
            </a:prstGeom>
            <a:noFill/>
          </p:spPr>
          <p:txBody>
            <a:bodyPr wrap="none" rtlCol="0">
              <a:spAutoFit/>
            </a:bodyPr>
            <a:lstStyle/>
            <a:p>
              <a:pPr algn="ctr" rtl="0"/>
              <a:r>
                <a:rPr lang="ja-jp" sz="1200">
                  <a:solidFill>
                    <a:schemeClr val="tx1"/>
                  </a:solidFill>
                  <a:latin typeface="+mn-lt"/>
                </a:rPr>
                <a:t>11.5 (9.7, 15.2)</a:t>
              </a:r>
            </a:p>
            <a:p>
              <a:pPr algn="ctr" rtl="0"/>
              <a:r>
                <a:rPr lang="ja-jp" sz="1200">
                  <a:solidFill>
                    <a:schemeClr val="tx1"/>
                  </a:solidFill>
                  <a:latin typeface="+mn-lt"/>
                </a:rPr>
                <a:t>10.6 (8.3, 15.2)</a:t>
              </a:r>
            </a:p>
            <a:p>
              <a:pPr algn="ctr" rtl="0"/>
              <a:r>
                <a:rPr lang="ja-jp" sz="1200">
                  <a:solidFill>
                    <a:schemeClr val="tx1"/>
                  </a:solidFill>
                  <a:latin typeface="+mn-lt"/>
                </a:rPr>
                <a:t>13.9 (9.9, 16.8)</a:t>
              </a:r>
            </a:p>
            <a:p>
              <a:pPr algn="ctr" rtl="0"/>
              <a:r>
                <a:rPr lang="ja-jp" sz="1200">
                  <a:solidFill>
                    <a:schemeClr val="tx1"/>
                  </a:solidFill>
                  <a:latin typeface="+mn-lt"/>
                </a:rPr>
                <a:t>10.6 (9.6, 13.9)</a:t>
              </a:r>
            </a:p>
            <a:p>
              <a:pPr algn="ctr" rtl="0"/>
              <a:r>
                <a:rPr lang="ja-jp" sz="1200">
                  <a:solidFill>
                    <a:schemeClr val="tx1"/>
                  </a:solidFill>
                  <a:latin typeface="+mn-lt"/>
                </a:rPr>
                <a:t>NR (8.5, NR)</a:t>
              </a:r>
            </a:p>
            <a:p>
              <a:pPr algn="ctr" rtl="0"/>
              <a:r>
                <a:rPr lang="ja-jp" sz="1200">
                  <a:solidFill>
                    <a:schemeClr val="tx1"/>
                  </a:solidFill>
                  <a:latin typeface="+mn-lt"/>
                </a:rPr>
                <a:t>9.7 (7.0, 12.5)</a:t>
              </a:r>
            </a:p>
            <a:p>
              <a:pPr algn="ctr" rtl="0"/>
              <a:r>
                <a:rPr lang="ja-jp" sz="1200">
                  <a:solidFill>
                    <a:schemeClr val="tx1"/>
                  </a:solidFill>
                  <a:latin typeface="+mn-lt"/>
                </a:rPr>
                <a:t>12.3 (9.9, NR)</a:t>
              </a:r>
            </a:p>
            <a:p>
              <a:pPr algn="ctr" rtl="0"/>
              <a:r>
                <a:rPr lang="ja-jp" sz="1200">
                  <a:solidFill>
                    <a:schemeClr val="tx1"/>
                  </a:solidFill>
                  <a:latin typeface="+mn-lt"/>
                </a:rPr>
                <a:t>11.3 (9.5, NR)</a:t>
              </a:r>
            </a:p>
            <a:p>
              <a:pPr algn="ctr" rtl="0"/>
              <a:r>
                <a:rPr lang="ja-jp" sz="1200">
                  <a:solidFill>
                    <a:schemeClr val="tx1"/>
                  </a:solidFill>
                  <a:latin typeface="+mn-lt"/>
                </a:rPr>
                <a:t>11.5 (8.5, 15.2)</a:t>
              </a:r>
            </a:p>
            <a:p>
              <a:pPr algn="ctr" rtl="0"/>
              <a:r>
                <a:rPr lang="ja-jp" sz="1200">
                  <a:solidFill>
                    <a:schemeClr val="tx1"/>
                  </a:solidFill>
                  <a:latin typeface="+mn-lt"/>
                </a:rPr>
                <a:t>9.9 (8.1, NR)</a:t>
              </a:r>
            </a:p>
            <a:p>
              <a:pPr algn="ctr" rtl="0"/>
              <a:r>
                <a:rPr lang="ja-jp" sz="1200">
                  <a:solidFill>
                    <a:schemeClr val="tx1"/>
                  </a:solidFill>
                  <a:latin typeface="+mn-lt"/>
                </a:rPr>
                <a:t>13.9 (9.7, 16.8)</a:t>
              </a:r>
            </a:p>
            <a:p>
              <a:pPr algn="ctr" rtl="0"/>
              <a:r>
                <a:rPr lang="ja-jp" sz="1200">
                  <a:solidFill>
                    <a:schemeClr val="tx1"/>
                  </a:solidFill>
                  <a:latin typeface="+mn-lt"/>
                </a:rPr>
                <a:t>9.7 (8.3, 16.8)</a:t>
              </a:r>
            </a:p>
            <a:p>
              <a:pPr algn="ctr" rtl="0"/>
              <a:r>
                <a:rPr lang="ja-jp" sz="1200">
                  <a:solidFill>
                    <a:schemeClr val="tx1"/>
                  </a:solidFill>
                  <a:latin typeface="+mn-lt"/>
                </a:rPr>
                <a:t>11.5 (9.9, NR)</a:t>
              </a:r>
            </a:p>
            <a:p>
              <a:pPr algn="ctr" rtl="0"/>
              <a:r>
                <a:rPr lang="ja-jp" sz="1200">
                  <a:solidFill>
                    <a:schemeClr val="tx1"/>
                  </a:solidFill>
                  <a:latin typeface="+mn-lt"/>
                </a:rPr>
                <a:t>15.2 (10.6, 16.8)</a:t>
              </a:r>
            </a:p>
            <a:p>
              <a:pPr algn="ctr" rtl="0"/>
              <a:r>
                <a:rPr lang="ja-jp" sz="1200">
                  <a:solidFill>
                    <a:schemeClr val="tx1"/>
                  </a:solidFill>
                  <a:latin typeface="+mn-lt"/>
                </a:rPr>
                <a:t>9.6 (7.1, 11.1)</a:t>
              </a:r>
            </a:p>
            <a:p>
              <a:pPr algn="ctr" rtl="0"/>
              <a:endParaRPr lang="en-GB" sz="1200" dirty="0">
                <a:solidFill>
                  <a:schemeClr val="tx1"/>
                </a:solidFill>
                <a:latin typeface="+mn-lt"/>
              </a:endParaRPr>
            </a:p>
          </p:txBody>
        </p:sp>
        <p:sp>
          <p:nvSpPr>
            <p:cNvPr id="119" name="TextBox 118">
              <a:extLst>
                <a:ext uri="{FF2B5EF4-FFF2-40B4-BE49-F238E27FC236}">
                  <a16:creationId xmlns:a16="http://schemas.microsoft.com/office/drawing/2014/main" id="{A78E6E73-5108-87C3-6BAC-3E3E67D8E0C0}"/>
                </a:ext>
              </a:extLst>
            </p:cNvPr>
            <p:cNvSpPr txBox="1"/>
            <p:nvPr/>
          </p:nvSpPr>
          <p:spPr>
            <a:xfrm>
              <a:off x="7519174" y="1841500"/>
              <a:ext cx="955711" cy="461665"/>
            </a:xfrm>
            <a:prstGeom prst="rect">
              <a:avLst/>
            </a:prstGeom>
            <a:noFill/>
          </p:spPr>
          <p:txBody>
            <a:bodyPr wrap="none" rtlCol="0">
              <a:spAutoFit/>
            </a:bodyPr>
            <a:lstStyle/>
            <a:p>
              <a:pPr algn="ctr" rtl="0"/>
              <a:r>
                <a:rPr lang="ja-jp" sz="1200" b="1">
                  <a:solidFill>
                    <a:schemeClr val="tx1"/>
                  </a:solidFill>
                  <a:latin typeface="+mn-lt"/>
                </a:rPr>
                <a:t>イベント、n/</a:t>
              </a:r>
            </a:p>
            <a:p>
              <a:pPr algn="ctr" rtl="0"/>
              <a:r>
                <a:rPr lang="ja-jp" sz="1200" b="1">
                  <a:solidFill>
                    <a:schemeClr val="tx1"/>
                  </a:solidFill>
                  <a:latin typeface="+mn-lt"/>
                </a:rPr>
                <a:t>患者数、n</a:t>
              </a:r>
            </a:p>
          </p:txBody>
        </p:sp>
        <p:sp>
          <p:nvSpPr>
            <p:cNvPr id="120" name="TextBox 119">
              <a:extLst>
                <a:ext uri="{FF2B5EF4-FFF2-40B4-BE49-F238E27FC236}">
                  <a16:creationId xmlns:a16="http://schemas.microsoft.com/office/drawing/2014/main" id="{A9B88AB5-6B2F-62D5-A689-BB9133D0BEF2}"/>
                </a:ext>
              </a:extLst>
            </p:cNvPr>
            <p:cNvSpPr txBox="1"/>
            <p:nvPr/>
          </p:nvSpPr>
          <p:spPr>
            <a:xfrm>
              <a:off x="8409189" y="1841500"/>
              <a:ext cx="938078" cy="461665"/>
            </a:xfrm>
            <a:prstGeom prst="rect">
              <a:avLst/>
            </a:prstGeom>
            <a:noFill/>
          </p:spPr>
          <p:txBody>
            <a:bodyPr wrap="none" rtlCol="0">
              <a:spAutoFit/>
            </a:bodyPr>
            <a:lstStyle/>
            <a:p>
              <a:pPr algn="ctr" rtl="0"/>
              <a:r>
                <a:rPr lang="ja-jp" sz="1200" b="1">
                  <a:solidFill>
                    <a:schemeClr val="tx1"/>
                  </a:solidFill>
                  <a:latin typeface="+mn-lt"/>
                </a:rPr>
                <a:t>mPFS、月数</a:t>
              </a:r>
              <a:endParaRPr lang="en-GB" sz="1200" b="1" dirty="0">
                <a:solidFill>
                  <a:schemeClr val="tx1"/>
                </a:solidFill>
                <a:latin typeface="+mn-lt"/>
              </a:endParaRPr>
            </a:p>
            <a:p>
              <a:pPr algn="ctr" rtl="0"/>
              <a:r>
                <a:rPr lang="ja-jp" sz="1200" b="1">
                  <a:solidFill>
                    <a:schemeClr val="tx1"/>
                  </a:solidFill>
                  <a:latin typeface="+mn-lt"/>
                </a:rPr>
                <a:t>（95%信頼区間）</a:t>
              </a:r>
            </a:p>
          </p:txBody>
        </p:sp>
        <p:grpSp>
          <p:nvGrpSpPr>
            <p:cNvPr id="121" name="Group 120">
              <a:extLst>
                <a:ext uri="{FF2B5EF4-FFF2-40B4-BE49-F238E27FC236}">
                  <a16:creationId xmlns:a16="http://schemas.microsoft.com/office/drawing/2014/main" id="{DA012BAD-46CF-C518-50A3-3C096473CACE}"/>
                </a:ext>
              </a:extLst>
            </p:cNvPr>
            <p:cNvGrpSpPr/>
            <p:nvPr/>
          </p:nvGrpSpPr>
          <p:grpSpPr>
            <a:xfrm>
              <a:off x="9452164" y="5156622"/>
              <a:ext cx="2654209" cy="601447"/>
              <a:chOff x="9080951" y="5156622"/>
              <a:chExt cx="2652624" cy="601447"/>
            </a:xfrm>
          </p:grpSpPr>
          <p:grpSp>
            <p:nvGrpSpPr>
              <p:cNvPr id="194" name="Group 193">
                <a:extLst>
                  <a:ext uri="{FF2B5EF4-FFF2-40B4-BE49-F238E27FC236}">
                    <a16:creationId xmlns:a16="http://schemas.microsoft.com/office/drawing/2014/main" id="{FE5DA9D9-CA39-F7BA-DE12-F265C9644BA0}"/>
                  </a:ext>
                </a:extLst>
              </p:cNvPr>
              <p:cNvGrpSpPr/>
              <p:nvPr/>
            </p:nvGrpSpPr>
            <p:grpSpPr>
              <a:xfrm>
                <a:off x="9080951" y="5156622"/>
                <a:ext cx="2652624" cy="601447"/>
                <a:chOff x="1559521" y="4356522"/>
                <a:chExt cx="1229659" cy="601447"/>
              </a:xfrm>
            </p:grpSpPr>
            <p:sp>
              <p:nvSpPr>
                <p:cNvPr id="196" name="Line 21">
                  <a:extLst>
                    <a:ext uri="{FF2B5EF4-FFF2-40B4-BE49-F238E27FC236}">
                      <a16:creationId xmlns:a16="http://schemas.microsoft.com/office/drawing/2014/main" id="{1A69655F-1DC9-872C-308D-8EBAE6897FB8}"/>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cs typeface="Arial" panose="020B0604020202020204" pitchFamily="34" charset="0"/>
                  </a:endParaRPr>
                </a:p>
              </p:txBody>
            </p:sp>
            <p:sp>
              <p:nvSpPr>
                <p:cNvPr id="197" name="TextBox 196">
                  <a:extLst>
                    <a:ext uri="{FF2B5EF4-FFF2-40B4-BE49-F238E27FC236}">
                      <a16:creationId xmlns:a16="http://schemas.microsoft.com/office/drawing/2014/main" id="{8081ED7D-CA41-FDA5-DD0B-C0AEB4D37C5D}"/>
                    </a:ext>
                  </a:extLst>
                </p:cNvPr>
                <p:cNvSpPr txBox="1"/>
                <p:nvPr/>
              </p:nvSpPr>
              <p:spPr>
                <a:xfrm>
                  <a:off x="2663409" y="4428522"/>
                  <a:ext cx="125771"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20</a:t>
                  </a:r>
                </a:p>
              </p:txBody>
            </p:sp>
            <p:sp>
              <p:nvSpPr>
                <p:cNvPr id="198" name="Line 21">
                  <a:extLst>
                    <a:ext uri="{FF2B5EF4-FFF2-40B4-BE49-F238E27FC236}">
                      <a16:creationId xmlns:a16="http://schemas.microsoft.com/office/drawing/2014/main" id="{73D42561-CF4A-9B51-5A4F-94619447BD9D}"/>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cs typeface="Arial" panose="020B0604020202020204" pitchFamily="34" charset="0"/>
                  </a:endParaRPr>
                </a:p>
              </p:txBody>
            </p:sp>
            <p:sp>
              <p:nvSpPr>
                <p:cNvPr id="199" name="TextBox 198">
                  <a:extLst>
                    <a:ext uri="{FF2B5EF4-FFF2-40B4-BE49-F238E27FC236}">
                      <a16:creationId xmlns:a16="http://schemas.microsoft.com/office/drawing/2014/main" id="{E0087580-8C9F-C293-3538-CC0E5E3F96B8}"/>
                    </a:ext>
                  </a:extLst>
                </p:cNvPr>
                <p:cNvSpPr txBox="1"/>
                <p:nvPr/>
              </p:nvSpPr>
              <p:spPr>
                <a:xfrm>
                  <a:off x="2287772" y="4428522"/>
                  <a:ext cx="125771"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15</a:t>
                  </a:r>
                </a:p>
              </p:txBody>
            </p:sp>
            <p:sp>
              <p:nvSpPr>
                <p:cNvPr id="200" name="Line 21">
                  <a:extLst>
                    <a:ext uri="{FF2B5EF4-FFF2-40B4-BE49-F238E27FC236}">
                      <a16:creationId xmlns:a16="http://schemas.microsoft.com/office/drawing/2014/main" id="{41967F76-AE56-0BB6-97D1-7CA7AB6E8F78}"/>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cs typeface="Arial" panose="020B0604020202020204" pitchFamily="34" charset="0"/>
                  </a:endParaRPr>
                </a:p>
              </p:txBody>
            </p:sp>
            <p:sp>
              <p:nvSpPr>
                <p:cNvPr id="201" name="TextBox 200">
                  <a:extLst>
                    <a:ext uri="{FF2B5EF4-FFF2-40B4-BE49-F238E27FC236}">
                      <a16:creationId xmlns:a16="http://schemas.microsoft.com/office/drawing/2014/main" id="{F59C0A94-CE28-3300-56A7-CDEE97861F5E}"/>
                    </a:ext>
                  </a:extLst>
                </p:cNvPr>
                <p:cNvSpPr txBox="1"/>
                <p:nvPr/>
              </p:nvSpPr>
              <p:spPr>
                <a:xfrm>
                  <a:off x="1912135" y="4428522"/>
                  <a:ext cx="125771"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10</a:t>
                  </a:r>
                </a:p>
              </p:txBody>
            </p:sp>
            <p:sp>
              <p:nvSpPr>
                <p:cNvPr id="202" name="Line 21">
                  <a:extLst>
                    <a:ext uri="{FF2B5EF4-FFF2-40B4-BE49-F238E27FC236}">
                      <a16:creationId xmlns:a16="http://schemas.microsoft.com/office/drawing/2014/main" id="{B5085DE2-EDC4-8547-8858-ACD4451E2D90}"/>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chemeClr val="tx1"/>
                    </a:solidFill>
                    <a:latin typeface="+mn-lt"/>
                    <a:cs typeface="Arial" panose="020B0604020202020204" pitchFamily="34" charset="0"/>
                  </a:endParaRPr>
                </a:p>
              </p:txBody>
            </p:sp>
            <p:sp>
              <p:nvSpPr>
                <p:cNvPr id="203" name="TextBox 202">
                  <a:extLst>
                    <a:ext uri="{FF2B5EF4-FFF2-40B4-BE49-F238E27FC236}">
                      <a16:creationId xmlns:a16="http://schemas.microsoft.com/office/drawing/2014/main" id="{5FA60883-96F6-3851-9F94-397F7263FCB9}"/>
                    </a:ext>
                  </a:extLst>
                </p:cNvPr>
                <p:cNvSpPr txBox="1"/>
                <p:nvPr/>
              </p:nvSpPr>
              <p:spPr>
                <a:xfrm>
                  <a:off x="1559521" y="4428522"/>
                  <a:ext cx="79727"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5</a:t>
                  </a:r>
                </a:p>
              </p:txBody>
            </p:sp>
            <p:sp>
              <p:nvSpPr>
                <p:cNvPr id="204" name="TextBox 203">
                  <a:extLst>
                    <a:ext uri="{FF2B5EF4-FFF2-40B4-BE49-F238E27FC236}">
                      <a16:creationId xmlns:a16="http://schemas.microsoft.com/office/drawing/2014/main" id="{C5506264-9266-D35E-AE55-D2D005787DA6}"/>
                    </a:ext>
                  </a:extLst>
                </p:cNvPr>
                <p:cNvSpPr txBox="1"/>
                <p:nvPr/>
              </p:nvSpPr>
              <p:spPr>
                <a:xfrm>
                  <a:off x="1824321" y="4669822"/>
                  <a:ext cx="753309" cy="288147"/>
                </a:xfrm>
                <a:prstGeom prst="rect">
                  <a:avLst/>
                </a:prstGeom>
                <a:noFill/>
              </p:spPr>
              <p:txBody>
                <a:bodyPr wrap="none" lIns="36000" tIns="36000" rIns="36000" bIns="36000" rtlCol="0" anchor="t" anchorCtr="0">
                  <a:spAutoFit/>
                </a:bodyPr>
                <a:lstStyle/>
                <a:p>
                  <a:pPr algn="ctr" rtl="0"/>
                  <a:r>
                    <a:rPr lang="ja-jp" sz="1400">
                      <a:solidFill>
                        <a:schemeClr val="tx1"/>
                      </a:solidFill>
                      <a:latin typeface="+mn-lt"/>
                      <a:cs typeface="Arial" panose="020B0604020202020204" pitchFamily="34" charset="0"/>
                    </a:rPr>
                    <a:t>mPFS、月数（95%信頼区間）</a:t>
                  </a:r>
                </a:p>
              </p:txBody>
            </p:sp>
          </p:grpSp>
          <p:cxnSp>
            <p:nvCxnSpPr>
              <p:cNvPr id="195" name="Straight Connector 194">
                <a:extLst>
                  <a:ext uri="{FF2B5EF4-FFF2-40B4-BE49-F238E27FC236}">
                    <a16:creationId xmlns:a16="http://schemas.microsoft.com/office/drawing/2014/main" id="{09D48DC1-2290-0CBD-F2A0-A93BF5226742}"/>
                  </a:ext>
                </a:extLst>
              </p:cNvPr>
              <p:cNvCxnSpPr>
                <a:cxnSpLocks/>
              </p:cNvCxnSpPr>
              <p:nvPr/>
            </p:nvCxnSpPr>
            <p:spPr>
              <a:xfrm>
                <a:off x="9163232" y="5160042"/>
                <a:ext cx="2442028" cy="3778"/>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22" name="Group 121">
              <a:extLst>
                <a:ext uri="{FF2B5EF4-FFF2-40B4-BE49-F238E27FC236}">
                  <a16:creationId xmlns:a16="http://schemas.microsoft.com/office/drawing/2014/main" id="{CE6AE818-F2F3-81BE-B800-D058942A7D1A}"/>
                </a:ext>
              </a:extLst>
            </p:cNvPr>
            <p:cNvGrpSpPr/>
            <p:nvPr/>
          </p:nvGrpSpPr>
          <p:grpSpPr>
            <a:xfrm>
              <a:off x="10299665" y="2310913"/>
              <a:ext cx="900000" cy="119743"/>
              <a:chOff x="10575471" y="2250622"/>
              <a:chExt cx="653143" cy="119743"/>
            </a:xfrm>
          </p:grpSpPr>
          <p:cxnSp>
            <p:nvCxnSpPr>
              <p:cNvPr id="191" name="Straight Connector 190">
                <a:extLst>
                  <a:ext uri="{FF2B5EF4-FFF2-40B4-BE49-F238E27FC236}">
                    <a16:creationId xmlns:a16="http://schemas.microsoft.com/office/drawing/2014/main" id="{DE5684A5-554A-3DEA-2E56-05C6DF3CC5D9}"/>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16:creationId xmlns:a16="http://schemas.microsoft.com/office/drawing/2014/main" id="{6E36F180-234A-82ED-EAB6-FB9119D831C4}"/>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16:creationId xmlns:a16="http://schemas.microsoft.com/office/drawing/2014/main" id="{C3F5D9DF-00BE-0B09-CA4E-75CE0D60622B}"/>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a16="http://schemas.microsoft.com/office/drawing/2014/main" id="{C06B41F1-EE0B-1994-BD51-E3225F18686D}"/>
                </a:ext>
              </a:extLst>
            </p:cNvPr>
            <p:cNvGrpSpPr/>
            <p:nvPr/>
          </p:nvGrpSpPr>
          <p:grpSpPr>
            <a:xfrm>
              <a:off x="10083807" y="2495969"/>
              <a:ext cx="1116000" cy="119743"/>
              <a:chOff x="10575471" y="2250622"/>
              <a:chExt cx="653143" cy="119743"/>
            </a:xfrm>
          </p:grpSpPr>
          <p:cxnSp>
            <p:nvCxnSpPr>
              <p:cNvPr id="188" name="Straight Connector 187">
                <a:extLst>
                  <a:ext uri="{FF2B5EF4-FFF2-40B4-BE49-F238E27FC236}">
                    <a16:creationId xmlns:a16="http://schemas.microsoft.com/office/drawing/2014/main" id="{84676075-A0ED-14B7-F5CC-72549110F852}"/>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032C9849-B3FB-5F18-A9D3-0E7BA7E4C71B}"/>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EB2F0978-B6F1-2F77-2218-24BBC17D3F15}"/>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24" name="Group 123">
              <a:extLst>
                <a:ext uri="{FF2B5EF4-FFF2-40B4-BE49-F238E27FC236}">
                  <a16:creationId xmlns:a16="http://schemas.microsoft.com/office/drawing/2014/main" id="{7D778F65-E41A-E6D8-15CD-380C178726AB}"/>
                </a:ext>
              </a:extLst>
            </p:cNvPr>
            <p:cNvGrpSpPr/>
            <p:nvPr/>
          </p:nvGrpSpPr>
          <p:grpSpPr>
            <a:xfrm>
              <a:off x="10320808" y="2693170"/>
              <a:ext cx="1152000" cy="119743"/>
              <a:chOff x="10575471" y="2250622"/>
              <a:chExt cx="653143" cy="119743"/>
            </a:xfrm>
          </p:grpSpPr>
          <p:cxnSp>
            <p:nvCxnSpPr>
              <p:cNvPr id="185" name="Straight Connector 184">
                <a:extLst>
                  <a:ext uri="{FF2B5EF4-FFF2-40B4-BE49-F238E27FC236}">
                    <a16:creationId xmlns:a16="http://schemas.microsoft.com/office/drawing/2014/main" id="{ACB055B7-B28A-07A7-D491-9D37EF03A49D}"/>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31D3387D-3DDB-0C9B-5FC0-D69B8BB5CA99}"/>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5D9E11A4-09B5-8C7B-5DA9-CA23F6CF865A}"/>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25" name="Group 124">
              <a:extLst>
                <a:ext uri="{FF2B5EF4-FFF2-40B4-BE49-F238E27FC236}">
                  <a16:creationId xmlns:a16="http://schemas.microsoft.com/office/drawing/2014/main" id="{EE612994-D834-4FFE-7C01-94621EBE1246}"/>
                </a:ext>
              </a:extLst>
            </p:cNvPr>
            <p:cNvGrpSpPr/>
            <p:nvPr/>
          </p:nvGrpSpPr>
          <p:grpSpPr>
            <a:xfrm>
              <a:off x="10278673" y="2849337"/>
              <a:ext cx="720000" cy="119743"/>
              <a:chOff x="10575471" y="2250622"/>
              <a:chExt cx="653143" cy="119743"/>
            </a:xfrm>
          </p:grpSpPr>
          <p:cxnSp>
            <p:nvCxnSpPr>
              <p:cNvPr id="182" name="Straight Connector 181">
                <a:extLst>
                  <a:ext uri="{FF2B5EF4-FFF2-40B4-BE49-F238E27FC236}">
                    <a16:creationId xmlns:a16="http://schemas.microsoft.com/office/drawing/2014/main" id="{8188A9F9-9A79-B047-07DB-D3F80100A14F}"/>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D87D1EEF-AB90-745C-9DA4-1EEE752A4B80}"/>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DAFB84B6-47F9-04F6-2DFC-6C9BE671471C}"/>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27" name="Group 126">
              <a:extLst>
                <a:ext uri="{FF2B5EF4-FFF2-40B4-BE49-F238E27FC236}">
                  <a16:creationId xmlns:a16="http://schemas.microsoft.com/office/drawing/2014/main" id="{30019598-B795-B4A0-E60A-1100E15120CD}"/>
                </a:ext>
              </a:extLst>
            </p:cNvPr>
            <p:cNvGrpSpPr/>
            <p:nvPr/>
          </p:nvGrpSpPr>
          <p:grpSpPr>
            <a:xfrm>
              <a:off x="9828922" y="3224896"/>
              <a:ext cx="944704" cy="119743"/>
              <a:chOff x="10575471" y="2250622"/>
              <a:chExt cx="685585" cy="119743"/>
            </a:xfrm>
          </p:grpSpPr>
          <p:cxnSp>
            <p:nvCxnSpPr>
              <p:cNvPr id="176" name="Straight Connector 175">
                <a:extLst>
                  <a:ext uri="{FF2B5EF4-FFF2-40B4-BE49-F238E27FC236}">
                    <a16:creationId xmlns:a16="http://schemas.microsoft.com/office/drawing/2014/main" id="{1B75C5BC-9204-D62B-91A8-915F1F2ED269}"/>
                  </a:ext>
                </a:extLst>
              </p:cNvPr>
              <p:cNvCxnSpPr>
                <a:cxnSpLocks/>
              </p:cNvCxnSpPr>
              <p:nvPr/>
            </p:nvCxnSpPr>
            <p:spPr>
              <a:xfrm>
                <a:off x="10580914" y="2310493"/>
                <a:ext cx="680142"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E8DB51C2-F11A-C884-35C4-7516B084E9A7}"/>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7A3D9B08-B3A3-7B55-57BB-0B457FA7D9F4}"/>
                  </a:ext>
                </a:extLst>
              </p:cNvPr>
              <p:cNvCxnSpPr>
                <a:cxnSpLocks/>
              </p:cNvCxnSpPr>
              <p:nvPr/>
            </p:nvCxnSpPr>
            <p:spPr>
              <a:xfrm>
                <a:off x="1125905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28" name="Group 127">
              <a:extLst>
                <a:ext uri="{FF2B5EF4-FFF2-40B4-BE49-F238E27FC236}">
                  <a16:creationId xmlns:a16="http://schemas.microsoft.com/office/drawing/2014/main" id="{850C082B-5FBC-CA57-F760-1BA1FBF64BC6}"/>
                </a:ext>
              </a:extLst>
            </p:cNvPr>
            <p:cNvGrpSpPr/>
            <p:nvPr/>
          </p:nvGrpSpPr>
          <p:grpSpPr>
            <a:xfrm>
              <a:off x="10290346" y="3423557"/>
              <a:ext cx="428400" cy="119743"/>
              <a:chOff x="10575471" y="2250622"/>
              <a:chExt cx="647700" cy="119743"/>
            </a:xfrm>
          </p:grpSpPr>
          <p:cxnSp>
            <p:nvCxnSpPr>
              <p:cNvPr id="174" name="Straight Connector 173">
                <a:extLst>
                  <a:ext uri="{FF2B5EF4-FFF2-40B4-BE49-F238E27FC236}">
                    <a16:creationId xmlns:a16="http://schemas.microsoft.com/office/drawing/2014/main" id="{44D72C27-9DC7-DC07-9208-2F0C7483608B}"/>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82A196FD-B0F9-5C1F-5376-B6E364470557}"/>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29" name="Group 128">
              <a:extLst>
                <a:ext uri="{FF2B5EF4-FFF2-40B4-BE49-F238E27FC236}">
                  <a16:creationId xmlns:a16="http://schemas.microsoft.com/office/drawing/2014/main" id="{D9C62A3F-7280-4F72-F294-F49C261CF451}"/>
                </a:ext>
              </a:extLst>
            </p:cNvPr>
            <p:cNvGrpSpPr/>
            <p:nvPr/>
          </p:nvGrpSpPr>
          <p:grpSpPr>
            <a:xfrm>
              <a:off x="10261732" y="3595004"/>
              <a:ext cx="288000" cy="119743"/>
              <a:chOff x="10575471" y="2250622"/>
              <a:chExt cx="647700" cy="119743"/>
            </a:xfrm>
          </p:grpSpPr>
          <p:cxnSp>
            <p:nvCxnSpPr>
              <p:cNvPr id="172" name="Straight Connector 171">
                <a:extLst>
                  <a:ext uri="{FF2B5EF4-FFF2-40B4-BE49-F238E27FC236}">
                    <a16:creationId xmlns:a16="http://schemas.microsoft.com/office/drawing/2014/main" id="{622FED5C-D618-53EB-27CC-493720AD8D81}"/>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40396851-24E0-D7F7-3877-9974D314D621}"/>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30" name="Group 129">
              <a:extLst>
                <a:ext uri="{FF2B5EF4-FFF2-40B4-BE49-F238E27FC236}">
                  <a16:creationId xmlns:a16="http://schemas.microsoft.com/office/drawing/2014/main" id="{BB26BB98-3A4B-73D2-F7DA-8A35FC18338F}"/>
                </a:ext>
              </a:extLst>
            </p:cNvPr>
            <p:cNvGrpSpPr/>
            <p:nvPr/>
          </p:nvGrpSpPr>
          <p:grpSpPr>
            <a:xfrm>
              <a:off x="10101040" y="3793666"/>
              <a:ext cx="1121940" cy="119743"/>
              <a:chOff x="10575471" y="2250622"/>
              <a:chExt cx="678508" cy="119743"/>
            </a:xfrm>
          </p:grpSpPr>
          <p:cxnSp>
            <p:nvCxnSpPr>
              <p:cNvPr id="169" name="Straight Connector 168">
                <a:extLst>
                  <a:ext uri="{FF2B5EF4-FFF2-40B4-BE49-F238E27FC236}">
                    <a16:creationId xmlns:a16="http://schemas.microsoft.com/office/drawing/2014/main" id="{69911172-F648-C1C8-781B-EA3FFC60DD93}"/>
                  </a:ext>
                </a:extLst>
              </p:cNvPr>
              <p:cNvCxnSpPr>
                <a:cxnSpLocks/>
              </p:cNvCxnSpPr>
              <p:nvPr/>
            </p:nvCxnSpPr>
            <p:spPr>
              <a:xfrm>
                <a:off x="10580914" y="2310493"/>
                <a:ext cx="67019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0" name="Straight Connector 169">
                <a:extLst>
                  <a:ext uri="{FF2B5EF4-FFF2-40B4-BE49-F238E27FC236}">
                    <a16:creationId xmlns:a16="http://schemas.microsoft.com/office/drawing/2014/main" id="{12843A12-17AC-6623-488B-CA28688F1F1D}"/>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254DACA2-5758-CA59-8BEC-77BF2DC65179}"/>
                  </a:ext>
                </a:extLst>
              </p:cNvPr>
              <p:cNvCxnSpPr>
                <a:cxnSpLocks/>
              </p:cNvCxnSpPr>
              <p:nvPr/>
            </p:nvCxnSpPr>
            <p:spPr>
              <a:xfrm>
                <a:off x="11253979"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31" name="Group 130">
              <a:extLst>
                <a:ext uri="{FF2B5EF4-FFF2-40B4-BE49-F238E27FC236}">
                  <a16:creationId xmlns:a16="http://schemas.microsoft.com/office/drawing/2014/main" id="{4A5A0FFF-5D24-3EDF-AF74-918D5BDC26D6}"/>
                </a:ext>
              </a:extLst>
            </p:cNvPr>
            <p:cNvGrpSpPr/>
            <p:nvPr/>
          </p:nvGrpSpPr>
          <p:grpSpPr>
            <a:xfrm>
              <a:off x="10013204" y="3970556"/>
              <a:ext cx="288000" cy="119743"/>
              <a:chOff x="10575471" y="2250622"/>
              <a:chExt cx="647700" cy="119743"/>
            </a:xfrm>
          </p:grpSpPr>
          <p:cxnSp>
            <p:nvCxnSpPr>
              <p:cNvPr id="167" name="Straight Connector 166">
                <a:extLst>
                  <a:ext uri="{FF2B5EF4-FFF2-40B4-BE49-F238E27FC236}">
                    <a16:creationId xmlns:a16="http://schemas.microsoft.com/office/drawing/2014/main" id="{F1411410-3220-8CE4-2BB7-E469E9117F3C}"/>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7A918B6A-B8CA-5773-5B62-95E13D2BB658}"/>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32" name="Group 131">
              <a:extLst>
                <a:ext uri="{FF2B5EF4-FFF2-40B4-BE49-F238E27FC236}">
                  <a16:creationId xmlns:a16="http://schemas.microsoft.com/office/drawing/2014/main" id="{6087AEB4-BDE4-1B1E-BBC0-969B7A4F7C3F}"/>
                </a:ext>
              </a:extLst>
            </p:cNvPr>
            <p:cNvGrpSpPr/>
            <p:nvPr/>
          </p:nvGrpSpPr>
          <p:grpSpPr>
            <a:xfrm>
              <a:off x="10288985" y="4147446"/>
              <a:ext cx="1222868" cy="119743"/>
              <a:chOff x="10575471" y="2250622"/>
              <a:chExt cx="693321" cy="119743"/>
            </a:xfrm>
          </p:grpSpPr>
          <p:cxnSp>
            <p:nvCxnSpPr>
              <p:cNvPr id="164" name="Straight Connector 163">
                <a:extLst>
                  <a:ext uri="{FF2B5EF4-FFF2-40B4-BE49-F238E27FC236}">
                    <a16:creationId xmlns:a16="http://schemas.microsoft.com/office/drawing/2014/main" id="{075B5755-5AD2-FCAD-E815-1BC8899BAB96}"/>
                  </a:ext>
                </a:extLst>
              </p:cNvPr>
              <p:cNvCxnSpPr>
                <a:cxnSpLocks/>
              </p:cNvCxnSpPr>
              <p:nvPr/>
            </p:nvCxnSpPr>
            <p:spPr>
              <a:xfrm>
                <a:off x="10580914" y="2310493"/>
                <a:ext cx="687878"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2E9401A7-D255-5252-D57D-FF8A00DF70A6}"/>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CD0BF42B-3E06-B3BF-E18D-93CE12577D30}"/>
                  </a:ext>
                </a:extLst>
              </p:cNvPr>
              <p:cNvCxnSpPr>
                <a:cxnSpLocks/>
              </p:cNvCxnSpPr>
              <p:nvPr/>
            </p:nvCxnSpPr>
            <p:spPr>
              <a:xfrm>
                <a:off x="11257150"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33" name="Group 132">
              <a:extLst>
                <a:ext uri="{FF2B5EF4-FFF2-40B4-BE49-F238E27FC236}">
                  <a16:creationId xmlns:a16="http://schemas.microsoft.com/office/drawing/2014/main" id="{46279799-A3B5-DBA4-E649-860220A3A4FD}"/>
                </a:ext>
              </a:extLst>
            </p:cNvPr>
            <p:cNvGrpSpPr/>
            <p:nvPr/>
          </p:nvGrpSpPr>
          <p:grpSpPr>
            <a:xfrm>
              <a:off x="10046428" y="4335222"/>
              <a:ext cx="1468659" cy="119743"/>
              <a:chOff x="10575471" y="2250622"/>
              <a:chExt cx="701204" cy="119743"/>
            </a:xfrm>
          </p:grpSpPr>
          <p:cxnSp>
            <p:nvCxnSpPr>
              <p:cNvPr id="161" name="Straight Connector 160">
                <a:extLst>
                  <a:ext uri="{FF2B5EF4-FFF2-40B4-BE49-F238E27FC236}">
                    <a16:creationId xmlns:a16="http://schemas.microsoft.com/office/drawing/2014/main" id="{C50C98DE-6B92-5E76-8017-BC281A44B0A0}"/>
                  </a:ext>
                </a:extLst>
              </p:cNvPr>
              <p:cNvCxnSpPr>
                <a:cxnSpLocks/>
              </p:cNvCxnSpPr>
              <p:nvPr/>
            </p:nvCxnSpPr>
            <p:spPr>
              <a:xfrm>
                <a:off x="10580914" y="2310493"/>
                <a:ext cx="69421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81DDA2E0-4205-1C15-82EC-04B7B3DF9100}"/>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28AD90B4-3222-664F-FBF0-5E4E5CE5B874}"/>
                  </a:ext>
                </a:extLst>
              </p:cNvPr>
              <p:cNvCxnSpPr>
                <a:cxnSpLocks/>
              </p:cNvCxnSpPr>
              <p:nvPr/>
            </p:nvCxnSpPr>
            <p:spPr>
              <a:xfrm>
                <a:off x="11276675"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34" name="Group 133">
              <a:extLst>
                <a:ext uri="{FF2B5EF4-FFF2-40B4-BE49-F238E27FC236}">
                  <a16:creationId xmlns:a16="http://schemas.microsoft.com/office/drawing/2014/main" id="{BF80B48F-E7A8-F435-D810-90D232E74017}"/>
                </a:ext>
              </a:extLst>
            </p:cNvPr>
            <p:cNvGrpSpPr/>
            <p:nvPr/>
          </p:nvGrpSpPr>
          <p:grpSpPr>
            <a:xfrm>
              <a:off x="10311801" y="4512112"/>
              <a:ext cx="252000" cy="119743"/>
              <a:chOff x="10575471" y="2250622"/>
              <a:chExt cx="647700" cy="119743"/>
            </a:xfrm>
          </p:grpSpPr>
          <p:cxnSp>
            <p:nvCxnSpPr>
              <p:cNvPr id="159" name="Straight Connector 158">
                <a:extLst>
                  <a:ext uri="{FF2B5EF4-FFF2-40B4-BE49-F238E27FC236}">
                    <a16:creationId xmlns:a16="http://schemas.microsoft.com/office/drawing/2014/main" id="{A5D37137-B08B-47BA-8147-FFF2BD2C1C7C}"/>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FC0DC8ED-E905-1CE5-CCE2-D64BD04A8BA8}"/>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35" name="Group 134">
              <a:extLst>
                <a:ext uri="{FF2B5EF4-FFF2-40B4-BE49-F238E27FC236}">
                  <a16:creationId xmlns:a16="http://schemas.microsoft.com/office/drawing/2014/main" id="{4C6BB568-C167-F4C6-EAD7-189265AF888D}"/>
                </a:ext>
              </a:extLst>
            </p:cNvPr>
            <p:cNvGrpSpPr/>
            <p:nvPr/>
          </p:nvGrpSpPr>
          <p:grpSpPr>
            <a:xfrm>
              <a:off x="10433695" y="4705331"/>
              <a:ext cx="1061383" cy="119743"/>
              <a:chOff x="10575471" y="2250622"/>
              <a:chExt cx="687734" cy="119743"/>
            </a:xfrm>
          </p:grpSpPr>
          <p:cxnSp>
            <p:nvCxnSpPr>
              <p:cNvPr id="156" name="Straight Connector 155">
                <a:extLst>
                  <a:ext uri="{FF2B5EF4-FFF2-40B4-BE49-F238E27FC236}">
                    <a16:creationId xmlns:a16="http://schemas.microsoft.com/office/drawing/2014/main" id="{945E0D7B-3E39-4194-8773-048C2DE40226}"/>
                  </a:ext>
                </a:extLst>
              </p:cNvPr>
              <p:cNvCxnSpPr>
                <a:cxnSpLocks/>
              </p:cNvCxnSpPr>
              <p:nvPr/>
            </p:nvCxnSpPr>
            <p:spPr>
              <a:xfrm>
                <a:off x="10580914" y="2310493"/>
                <a:ext cx="682291"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64A06771-B0B5-66D9-29FE-9A411921DCA4}"/>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5E722BC0-8128-99D4-7610-E3AFFF1D9C9E}"/>
                  </a:ext>
                </a:extLst>
              </p:cNvPr>
              <p:cNvCxnSpPr>
                <a:cxnSpLocks/>
              </p:cNvCxnSpPr>
              <p:nvPr/>
            </p:nvCxnSpPr>
            <p:spPr>
              <a:xfrm>
                <a:off x="1125579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pSp>
          <p:nvGrpSpPr>
            <p:cNvPr id="136" name="Group 135">
              <a:extLst>
                <a:ext uri="{FF2B5EF4-FFF2-40B4-BE49-F238E27FC236}">
                  <a16:creationId xmlns:a16="http://schemas.microsoft.com/office/drawing/2014/main" id="{7EBB06AB-713D-41CD-0CCC-08160B624D13}"/>
                </a:ext>
              </a:extLst>
            </p:cNvPr>
            <p:cNvGrpSpPr/>
            <p:nvPr/>
          </p:nvGrpSpPr>
          <p:grpSpPr>
            <a:xfrm>
              <a:off x="9859875" y="4887664"/>
              <a:ext cx="648000" cy="119743"/>
              <a:chOff x="10575471" y="2250622"/>
              <a:chExt cx="653143" cy="119743"/>
            </a:xfrm>
          </p:grpSpPr>
          <p:cxnSp>
            <p:nvCxnSpPr>
              <p:cNvPr id="153" name="Straight Connector 152">
                <a:extLst>
                  <a:ext uri="{FF2B5EF4-FFF2-40B4-BE49-F238E27FC236}">
                    <a16:creationId xmlns:a16="http://schemas.microsoft.com/office/drawing/2014/main" id="{6DDA83F0-4DA4-7578-E3BF-1C5DC389D8A4}"/>
                  </a:ext>
                </a:extLst>
              </p:cNvPr>
              <p:cNvCxnSpPr>
                <a:cxnSpLocks/>
              </p:cNvCxnSpPr>
              <p:nvPr/>
            </p:nvCxnSpPr>
            <p:spPr>
              <a:xfrm>
                <a:off x="10580914" y="2310493"/>
                <a:ext cx="642257"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FC3198F7-6592-4EA6-F2F5-A4412BFF4579}"/>
                  </a:ext>
                </a:extLst>
              </p:cNvPr>
              <p:cNvCxnSpPr>
                <a:cxnSpLocks/>
              </p:cNvCxnSpPr>
              <p:nvPr/>
            </p:nvCxnSpPr>
            <p:spPr>
              <a:xfrm>
                <a:off x="10575471"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AB728C75-FBF6-4BCA-BD69-1B0AFF913103}"/>
                  </a:ext>
                </a:extLst>
              </p:cNvPr>
              <p:cNvCxnSpPr>
                <a:cxnSpLocks/>
              </p:cNvCxnSpPr>
              <p:nvPr/>
            </p:nvCxnSpPr>
            <p:spPr>
              <a:xfrm>
                <a:off x="11228614" y="2250622"/>
                <a:ext cx="0" cy="119743"/>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sp>
          <p:nvSpPr>
            <p:cNvPr id="137" name="Oval 136">
              <a:extLst>
                <a:ext uri="{FF2B5EF4-FFF2-40B4-BE49-F238E27FC236}">
                  <a16:creationId xmlns:a16="http://schemas.microsoft.com/office/drawing/2014/main" id="{C5EB40AB-89E8-491D-18C5-8403435318EE}"/>
                </a:ext>
              </a:extLst>
            </p:cNvPr>
            <p:cNvSpPr/>
            <p:nvPr/>
          </p:nvSpPr>
          <p:spPr>
            <a:xfrm>
              <a:off x="10576958" y="2335405"/>
              <a:ext cx="69673"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38" name="Oval 137">
              <a:extLst>
                <a:ext uri="{FF2B5EF4-FFF2-40B4-BE49-F238E27FC236}">
                  <a16:creationId xmlns:a16="http://schemas.microsoft.com/office/drawing/2014/main" id="{4F7C1678-2B62-EA4D-ECEC-7EC7409FDBB1}"/>
                </a:ext>
              </a:extLst>
            </p:cNvPr>
            <p:cNvSpPr/>
            <p:nvPr/>
          </p:nvSpPr>
          <p:spPr>
            <a:xfrm>
              <a:off x="10409623" y="2509577"/>
              <a:ext cx="69673"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39" name="Oval 138">
              <a:extLst>
                <a:ext uri="{FF2B5EF4-FFF2-40B4-BE49-F238E27FC236}">
                  <a16:creationId xmlns:a16="http://schemas.microsoft.com/office/drawing/2014/main" id="{3A5279D8-B79D-E587-6AAD-F636649BAD2C}"/>
                </a:ext>
              </a:extLst>
            </p:cNvPr>
            <p:cNvSpPr/>
            <p:nvPr/>
          </p:nvSpPr>
          <p:spPr>
            <a:xfrm>
              <a:off x="10961204" y="2712221"/>
              <a:ext cx="69673"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40" name="Oval 139">
              <a:extLst>
                <a:ext uri="{FF2B5EF4-FFF2-40B4-BE49-F238E27FC236}">
                  <a16:creationId xmlns:a16="http://schemas.microsoft.com/office/drawing/2014/main" id="{2D957384-C471-3E51-D6F2-9D6CDF704114}"/>
                </a:ext>
              </a:extLst>
            </p:cNvPr>
            <p:cNvSpPr/>
            <p:nvPr/>
          </p:nvSpPr>
          <p:spPr>
            <a:xfrm>
              <a:off x="10432956" y="2873828"/>
              <a:ext cx="69673"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42" name="Oval 141">
              <a:extLst>
                <a:ext uri="{FF2B5EF4-FFF2-40B4-BE49-F238E27FC236}">
                  <a16:creationId xmlns:a16="http://schemas.microsoft.com/office/drawing/2014/main" id="{0D54D36F-4DBF-3C86-112E-B89550156A09}"/>
                </a:ext>
              </a:extLst>
            </p:cNvPr>
            <p:cNvSpPr/>
            <p:nvPr/>
          </p:nvSpPr>
          <p:spPr>
            <a:xfrm>
              <a:off x="10270454" y="3243938"/>
              <a:ext cx="69673"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43" name="Oval 142">
              <a:extLst>
                <a:ext uri="{FF2B5EF4-FFF2-40B4-BE49-F238E27FC236}">
                  <a16:creationId xmlns:a16="http://schemas.microsoft.com/office/drawing/2014/main" id="{225668BE-47C9-101B-DE91-2302630D071D}"/>
                </a:ext>
              </a:extLst>
            </p:cNvPr>
            <p:cNvSpPr/>
            <p:nvPr/>
          </p:nvSpPr>
          <p:spPr>
            <a:xfrm>
              <a:off x="10680637" y="3439879"/>
              <a:ext cx="69673"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44" name="Oval 143">
              <a:extLst>
                <a:ext uri="{FF2B5EF4-FFF2-40B4-BE49-F238E27FC236}">
                  <a16:creationId xmlns:a16="http://schemas.microsoft.com/office/drawing/2014/main" id="{42295D96-20FB-0945-2F69-DE6B4E775C4F}"/>
                </a:ext>
              </a:extLst>
            </p:cNvPr>
            <p:cNvSpPr/>
            <p:nvPr/>
          </p:nvSpPr>
          <p:spPr>
            <a:xfrm>
              <a:off x="10543683" y="3614048"/>
              <a:ext cx="69673"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45" name="Oval 144">
              <a:extLst>
                <a:ext uri="{FF2B5EF4-FFF2-40B4-BE49-F238E27FC236}">
                  <a16:creationId xmlns:a16="http://schemas.microsoft.com/office/drawing/2014/main" id="{CADAE55C-7CA8-F5FB-9983-B9C75E800F9D}"/>
                </a:ext>
              </a:extLst>
            </p:cNvPr>
            <p:cNvSpPr/>
            <p:nvPr/>
          </p:nvSpPr>
          <p:spPr>
            <a:xfrm>
              <a:off x="10545048" y="3815432"/>
              <a:ext cx="69673"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46" name="Oval 145">
              <a:extLst>
                <a:ext uri="{FF2B5EF4-FFF2-40B4-BE49-F238E27FC236}">
                  <a16:creationId xmlns:a16="http://schemas.microsoft.com/office/drawing/2014/main" id="{ECF114FC-F99E-33E3-1409-93C54F761EC2}"/>
                </a:ext>
              </a:extLst>
            </p:cNvPr>
            <p:cNvSpPr/>
            <p:nvPr/>
          </p:nvSpPr>
          <p:spPr>
            <a:xfrm>
              <a:off x="10282406" y="3995044"/>
              <a:ext cx="69673"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47" name="Oval 146">
              <a:extLst>
                <a:ext uri="{FF2B5EF4-FFF2-40B4-BE49-F238E27FC236}">
                  <a16:creationId xmlns:a16="http://schemas.microsoft.com/office/drawing/2014/main" id="{D007ECB8-346E-BB1E-6D30-CC97CB56E99B}"/>
                </a:ext>
              </a:extLst>
            </p:cNvPr>
            <p:cNvSpPr/>
            <p:nvPr/>
          </p:nvSpPr>
          <p:spPr>
            <a:xfrm>
              <a:off x="10965556" y="4169213"/>
              <a:ext cx="69673"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48" name="Oval 147">
              <a:extLst>
                <a:ext uri="{FF2B5EF4-FFF2-40B4-BE49-F238E27FC236}">
                  <a16:creationId xmlns:a16="http://schemas.microsoft.com/office/drawing/2014/main" id="{8A7224D3-14FA-2314-95AA-F9CF60FE9D02}"/>
                </a:ext>
              </a:extLst>
            </p:cNvPr>
            <p:cNvSpPr/>
            <p:nvPr/>
          </p:nvSpPr>
          <p:spPr>
            <a:xfrm>
              <a:off x="10230164" y="4359711"/>
              <a:ext cx="69673"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49" name="Oval 148">
              <a:extLst>
                <a:ext uri="{FF2B5EF4-FFF2-40B4-BE49-F238E27FC236}">
                  <a16:creationId xmlns:a16="http://schemas.microsoft.com/office/drawing/2014/main" id="{FAA9DF4C-CF87-9039-22D8-6FD4387F0360}"/>
                </a:ext>
              </a:extLst>
            </p:cNvPr>
            <p:cNvSpPr/>
            <p:nvPr/>
          </p:nvSpPr>
          <p:spPr>
            <a:xfrm>
              <a:off x="10563692" y="4544766"/>
              <a:ext cx="69673"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50" name="Oval 149">
              <a:extLst>
                <a:ext uri="{FF2B5EF4-FFF2-40B4-BE49-F238E27FC236}">
                  <a16:creationId xmlns:a16="http://schemas.microsoft.com/office/drawing/2014/main" id="{03877F99-D9A1-50AD-CB78-75B56DB7E5E5}"/>
                </a:ext>
              </a:extLst>
            </p:cNvPr>
            <p:cNvSpPr/>
            <p:nvPr/>
          </p:nvSpPr>
          <p:spPr>
            <a:xfrm>
              <a:off x="11160542" y="4718935"/>
              <a:ext cx="69673"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sp>
          <p:nvSpPr>
            <p:cNvPr id="151" name="Oval 150">
              <a:extLst>
                <a:ext uri="{FF2B5EF4-FFF2-40B4-BE49-F238E27FC236}">
                  <a16:creationId xmlns:a16="http://schemas.microsoft.com/office/drawing/2014/main" id="{DD6C9477-38D5-EBDF-9097-C3AA535E5514}"/>
                </a:ext>
              </a:extLst>
            </p:cNvPr>
            <p:cNvSpPr/>
            <p:nvPr/>
          </p:nvSpPr>
          <p:spPr>
            <a:xfrm>
              <a:off x="10254740" y="4898547"/>
              <a:ext cx="69673" cy="76200"/>
            </a:xfrm>
            <a:prstGeom prst="ellipse">
              <a:avLst/>
            </a:prstGeom>
            <a:solidFill>
              <a:srgbClr val="24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solidFill>
                  <a:schemeClr val="tx1"/>
                </a:solidFill>
              </a:endParaRPr>
            </a:p>
          </p:txBody>
        </p:sp>
        <p:cxnSp>
          <p:nvCxnSpPr>
            <p:cNvPr id="152" name="Straight Connector 151">
              <a:extLst>
                <a:ext uri="{FF2B5EF4-FFF2-40B4-BE49-F238E27FC236}">
                  <a16:creationId xmlns:a16="http://schemas.microsoft.com/office/drawing/2014/main" id="{576745D6-65C0-8E37-7115-AB12E3C87F05}"/>
                </a:ext>
              </a:extLst>
            </p:cNvPr>
            <p:cNvCxnSpPr/>
            <p:nvPr/>
          </p:nvCxnSpPr>
          <p:spPr>
            <a:xfrm>
              <a:off x="5708825" y="2261286"/>
              <a:ext cx="6156000"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graphicFrame>
        <p:nvGraphicFramePr>
          <p:cNvPr id="205" name="Table 204">
            <a:extLst>
              <a:ext uri="{FF2B5EF4-FFF2-40B4-BE49-F238E27FC236}">
                <a16:creationId xmlns:a16="http://schemas.microsoft.com/office/drawing/2014/main" id="{81AE4BB7-1F39-FB9D-660D-80E1B3A9875F}"/>
              </a:ext>
            </a:extLst>
          </p:cNvPr>
          <p:cNvGraphicFramePr>
            <a:graphicFrameLocks noGrp="1"/>
          </p:cNvGraphicFramePr>
          <p:nvPr>
            <p:extLst>
              <p:ext uri="{D42A27DB-BD31-4B8C-83A1-F6EECF244321}">
                <p14:modId xmlns:p14="http://schemas.microsoft.com/office/powerpoint/2010/main" val="3943808137"/>
              </p:ext>
            </p:extLst>
          </p:nvPr>
        </p:nvGraphicFramePr>
        <p:xfrm>
          <a:off x="926224" y="4187053"/>
          <a:ext cx="3453235" cy="691219"/>
        </p:xfrm>
        <a:graphic>
          <a:graphicData uri="http://schemas.openxmlformats.org/drawingml/2006/table">
            <a:tbl>
              <a:tblPr firstRow="1" bandRow="1">
                <a:tableStyleId>{69012ECD-51FC-41F1-AA8D-1B2483CD663E}</a:tableStyleId>
              </a:tblPr>
              <a:tblGrid>
                <a:gridCol w="1884413">
                  <a:extLst>
                    <a:ext uri="{9D8B030D-6E8A-4147-A177-3AD203B41FA5}">
                      <a16:colId xmlns:a16="http://schemas.microsoft.com/office/drawing/2014/main" val="881070766"/>
                    </a:ext>
                  </a:extLst>
                </a:gridCol>
                <a:gridCol w="1568822">
                  <a:extLst>
                    <a:ext uri="{9D8B030D-6E8A-4147-A177-3AD203B41FA5}">
                      <a16:colId xmlns:a16="http://schemas.microsoft.com/office/drawing/2014/main" val="3400412284"/>
                    </a:ext>
                  </a:extLst>
                </a:gridCol>
              </a:tblGrid>
              <a:tr h="226251">
                <a:tc>
                  <a:txBody>
                    <a:bodyPr/>
                    <a:lstStyle/>
                    <a:p>
                      <a:pPr algn="l" rtl="0"/>
                      <a:endParaRPr lang="en-GB" sz="1100" kern="1200" dirty="0">
                        <a:solidFill>
                          <a:schemeClr val="tx2"/>
                        </a:solidFill>
                        <a:latin typeface="+mn-lt"/>
                        <a:ea typeface="+mn-ea"/>
                        <a:cs typeface="+mn-cs"/>
                      </a:endParaRPr>
                    </a:p>
                  </a:txBody>
                  <a:tcPr marL="36000" marR="36000" marT="0" marB="0" anchor="ctr"/>
                </a:tc>
                <a:tc>
                  <a:txBody>
                    <a:bodyPr/>
                    <a:lstStyle/>
                    <a:p>
                      <a:pPr algn="ctr" rtl="0"/>
                      <a:r>
                        <a:rPr lang="ja-jp" sz="1100">
                          <a:solidFill>
                            <a:schemeClr val="tx2"/>
                          </a:solidFill>
                        </a:rPr>
                        <a:t>n=94</a:t>
                      </a:r>
                      <a:endParaRPr lang="en-GB" sz="1100" kern="1200" dirty="0">
                        <a:solidFill>
                          <a:schemeClr val="tx2"/>
                        </a:solidFill>
                        <a:latin typeface="+mn-lt"/>
                        <a:ea typeface="+mn-ea"/>
                        <a:cs typeface="+mn-cs"/>
                      </a:endParaRPr>
                    </a:p>
                  </a:txBody>
                  <a:tcPr marL="36000" marR="36000" marT="0" marB="0" anchor="ctr"/>
                </a:tc>
                <a:extLst>
                  <a:ext uri="{0D108BD9-81ED-4DB2-BD59-A6C34878D82A}">
                    <a16:rowId xmlns:a16="http://schemas.microsoft.com/office/drawing/2014/main" val="1036986302"/>
                  </a:ext>
                </a:extLst>
              </a:tr>
              <a:tr h="232484">
                <a:tc>
                  <a:txBody>
                    <a:bodyPr/>
                    <a:lstStyle/>
                    <a:p>
                      <a:pPr algn="l" rtl="0"/>
                      <a:r>
                        <a:rPr lang="ja-jp" sz="1100">
                          <a:solidFill>
                            <a:srgbClr val="363636"/>
                          </a:solidFill>
                        </a:rPr>
                        <a:t>イベント、n (％)</a:t>
                      </a:r>
                    </a:p>
                  </a:txBody>
                  <a:tcPr marL="72000" marR="36000" marT="0" marB="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47 (50.0)</a:t>
                      </a:r>
                    </a:p>
                  </a:txBody>
                  <a:tcPr marL="36000" marR="36000" marT="0" marB="0" anchor="ctr">
                    <a:solidFill>
                      <a:schemeClr val="tx2"/>
                    </a:solidFill>
                  </a:tcPr>
                </a:tc>
                <a:extLst>
                  <a:ext uri="{0D108BD9-81ED-4DB2-BD59-A6C34878D82A}">
                    <a16:rowId xmlns:a16="http://schemas.microsoft.com/office/drawing/2014/main" val="1406336736"/>
                  </a:ext>
                </a:extLst>
              </a:tr>
              <a:tr h="232484">
                <a:tc>
                  <a:txBody>
                    <a:bodyPr/>
                    <a:lstStyle/>
                    <a:p>
                      <a:pPr algn="l" rtl="0"/>
                      <a:r>
                        <a:rPr lang="ja-jp" sz="1100">
                          <a:solidFill>
                            <a:srgbClr val="363636"/>
                          </a:solidFill>
                        </a:rPr>
                        <a:t>mPFS、月数（95%信頼区間）</a:t>
                      </a:r>
                    </a:p>
                  </a:txBody>
                  <a:tcPr marL="72000" marR="36000" marT="0" marB="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dirty="0">
                          <a:solidFill>
                            <a:srgbClr val="363636"/>
                          </a:solidFill>
                        </a:rPr>
                        <a:t>11.5 (9.7, 15.2)</a:t>
                      </a:r>
                    </a:p>
                  </a:txBody>
                  <a:tcPr marL="36000" marR="36000" marT="0" marB="0" anchor="ctr">
                    <a:solidFill>
                      <a:schemeClr val="tx2"/>
                    </a:solidFill>
                  </a:tcPr>
                </a:tc>
                <a:extLst>
                  <a:ext uri="{0D108BD9-81ED-4DB2-BD59-A6C34878D82A}">
                    <a16:rowId xmlns:a16="http://schemas.microsoft.com/office/drawing/2014/main" val="2823650232"/>
                  </a:ext>
                </a:extLst>
              </a:tr>
            </a:tbl>
          </a:graphicData>
        </a:graphic>
      </p:graphicFrame>
      <p:cxnSp>
        <p:nvCxnSpPr>
          <p:cNvPr id="206" name="Straight Connector 205">
            <a:extLst>
              <a:ext uri="{FF2B5EF4-FFF2-40B4-BE49-F238E27FC236}">
                <a16:creationId xmlns:a16="http://schemas.microsoft.com/office/drawing/2014/main" id="{A94BDCCD-8504-15E9-2619-9E4607C07506}"/>
              </a:ext>
            </a:extLst>
          </p:cNvPr>
          <p:cNvCxnSpPr>
            <a:cxnSpLocks/>
          </p:cNvCxnSpPr>
          <p:nvPr/>
        </p:nvCxnSpPr>
        <p:spPr>
          <a:xfrm>
            <a:off x="10504066" y="2258270"/>
            <a:ext cx="0" cy="2900959"/>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87676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7DE42-5C0F-C622-0FDF-A245EBE4DE42}"/>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EB8DF15C-3531-961D-CAC2-2387E36D83B5}"/>
              </a:ext>
            </a:extLst>
          </p:cNvPr>
          <p:cNvSpPr>
            <a:spLocks noGrp="1"/>
          </p:cNvSpPr>
          <p:nvPr>
            <p:ph type="title"/>
          </p:nvPr>
        </p:nvSpPr>
        <p:spPr>
          <a:xfrm>
            <a:off x="304800" y="107693"/>
            <a:ext cx="11582400" cy="939801"/>
          </a:xfrm>
        </p:spPr>
        <p:txBody>
          <a:bodyPr rtlCol="0"/>
          <a:lstStyle/>
          <a:p>
            <a:pPr rtl="0"/>
            <a:r>
              <a:rPr lang="ja-jp">
                <a:latin typeface="+mn-lt"/>
              </a:rPr>
              <a:t>CT009：進行性HER2変異型非小細胞肺癌（NSCLC）を対象としたHER2指向性抗体薬物複合体（ADC）SHR-A1811:HORIZON-Lungの第2相試験結果の更新 - Lu S, et al</a:t>
            </a:r>
          </a:p>
        </p:txBody>
      </p:sp>
      <p:sp>
        <p:nvSpPr>
          <p:cNvPr id="29" name="Content Placeholder 7">
            <a:extLst>
              <a:ext uri="{FF2B5EF4-FFF2-40B4-BE49-F238E27FC236}">
                <a16:creationId xmlns:a16="http://schemas.microsoft.com/office/drawing/2014/main" id="{F87F07E5-E0DF-3D10-114E-7806899C37AC}"/>
              </a:ext>
            </a:extLst>
          </p:cNvPr>
          <p:cNvSpPr>
            <a:spLocks noGrp="1"/>
          </p:cNvSpPr>
          <p:nvPr>
            <p:ph idx="1"/>
          </p:nvPr>
        </p:nvSpPr>
        <p:spPr>
          <a:xfrm>
            <a:off x="304799" y="1246909"/>
            <a:ext cx="11731869" cy="5055650"/>
          </a:xfrm>
        </p:spPr>
        <p:txBody>
          <a:bodyPr rtlCol="0"/>
          <a:lstStyle/>
          <a:p>
            <a:pPr rtl="0"/>
            <a:r>
              <a:rPr lang="ja-jp" b="1"/>
              <a:t>主な結果 (続き)</a:t>
            </a:r>
          </a:p>
          <a:p>
            <a:pPr rtl="0">
              <a:spcBef>
                <a:spcPts val="25800"/>
              </a:spcBef>
            </a:pPr>
            <a:r>
              <a:rPr lang="ja-jp" b="1"/>
              <a:t>結論</a:t>
            </a:r>
          </a:p>
          <a:p>
            <a:pPr lvl="1" rtl="0"/>
            <a:r>
              <a:rPr lang="ja-jp"/>
              <a:t>HER2変異NSCLCの中国人患者において、トラスツズマブ・レゼテカンは、管理可能な安全性プロファイルとともに、幅広い患者で臨床活性を示し続けた </a:t>
            </a:r>
          </a:p>
        </p:txBody>
      </p:sp>
      <p:sp>
        <p:nvSpPr>
          <p:cNvPr id="30" name="Text Placeholder 4">
            <a:extLst>
              <a:ext uri="{FF2B5EF4-FFF2-40B4-BE49-F238E27FC236}">
                <a16:creationId xmlns:a16="http://schemas.microsoft.com/office/drawing/2014/main" id="{9FFB7DD4-2FA5-2CD4-C83E-F651E4AEC31D}"/>
              </a:ext>
            </a:extLst>
          </p:cNvPr>
          <p:cNvSpPr>
            <a:spLocks noGrp="1"/>
          </p:cNvSpPr>
          <p:nvPr>
            <p:ph type="body" sz="quarter" idx="11"/>
          </p:nvPr>
        </p:nvSpPr>
        <p:spPr>
          <a:xfrm>
            <a:off x="6379633" y="6521312"/>
            <a:ext cx="5507567" cy="200025"/>
          </a:xfrm>
        </p:spPr>
        <p:txBody>
          <a:bodyPr rtlCol="0"/>
          <a:lstStyle/>
          <a:p>
            <a:pPr rtl="0"/>
            <a:r>
              <a:rPr lang="ja-jp"/>
              <a:t>Lu S, et al.AACR; 2025.抄録番号：CT009</a:t>
            </a:r>
          </a:p>
        </p:txBody>
      </p:sp>
      <p:graphicFrame>
        <p:nvGraphicFramePr>
          <p:cNvPr id="2" name="Table 3">
            <a:extLst>
              <a:ext uri="{FF2B5EF4-FFF2-40B4-BE49-F238E27FC236}">
                <a16:creationId xmlns:a16="http://schemas.microsoft.com/office/drawing/2014/main" id="{005F979A-97C0-87CB-CA7F-00963A64A7C1}"/>
              </a:ext>
            </a:extLst>
          </p:cNvPr>
          <p:cNvGraphicFramePr>
            <a:graphicFrameLocks noGrp="1"/>
          </p:cNvGraphicFramePr>
          <p:nvPr>
            <p:extLst>
              <p:ext uri="{D42A27DB-BD31-4B8C-83A1-F6EECF244321}">
                <p14:modId xmlns:p14="http://schemas.microsoft.com/office/powerpoint/2010/main" val="473122997"/>
              </p:ext>
            </p:extLst>
          </p:nvPr>
        </p:nvGraphicFramePr>
        <p:xfrm>
          <a:off x="6871096" y="1715724"/>
          <a:ext cx="3967540" cy="2149920"/>
        </p:xfrm>
        <a:graphic>
          <a:graphicData uri="http://schemas.openxmlformats.org/drawingml/2006/table">
            <a:tbl>
              <a:tblPr firstRow="1" bandRow="1">
                <a:tableStyleId>{69012ECD-51FC-41F1-AA8D-1B2483CD663E}</a:tableStyleId>
              </a:tblPr>
              <a:tblGrid>
                <a:gridCol w="2530977">
                  <a:extLst>
                    <a:ext uri="{9D8B030D-6E8A-4147-A177-3AD203B41FA5}">
                      <a16:colId xmlns:a16="http://schemas.microsoft.com/office/drawing/2014/main" val="1987913234"/>
                    </a:ext>
                  </a:extLst>
                </a:gridCol>
                <a:gridCol w="1436563">
                  <a:extLst>
                    <a:ext uri="{9D8B030D-6E8A-4147-A177-3AD203B41FA5}">
                      <a16:colId xmlns:a16="http://schemas.microsoft.com/office/drawing/2014/main" val="2996158103"/>
                    </a:ext>
                  </a:extLst>
                </a:gridCol>
              </a:tblGrid>
              <a:tr h="0">
                <a:tc>
                  <a:txBody>
                    <a:bodyPr/>
                    <a:lstStyle/>
                    <a:p>
                      <a:pPr rtl="0"/>
                      <a:r>
                        <a:rPr lang="ja-jp" sz="1200" b="1" noProof="0">
                          <a:solidFill>
                            <a:schemeClr val="tx2"/>
                          </a:solidFill>
                        </a:rPr>
                        <a:t>TRAE、n (%)</a:t>
                      </a:r>
                    </a:p>
                  </a:txBody>
                  <a:tcPr marL="72000" marR="72000" marT="36000" marB="36000" anchor="b"/>
                </a:tc>
                <a:tc>
                  <a:txBody>
                    <a:bodyPr/>
                    <a:lstStyle/>
                    <a:p>
                      <a:pPr algn="ctr" rtl="0"/>
                      <a:r>
                        <a:rPr lang="ja-jp" sz="1200" b="1" noProof="0">
                          <a:solidFill>
                            <a:schemeClr val="tx2"/>
                          </a:solidFill>
                        </a:rPr>
                        <a:t>n=94</a:t>
                      </a:r>
                    </a:p>
                  </a:txBody>
                  <a:tcPr marL="72000" marR="72000" marT="36000" marB="36000" anchor="b"/>
                </a:tc>
                <a:extLst>
                  <a:ext uri="{0D108BD9-81ED-4DB2-BD59-A6C34878D82A}">
                    <a16:rowId xmlns:a16="http://schemas.microsoft.com/office/drawing/2014/main" val="4111249997"/>
                  </a:ext>
                </a:extLst>
              </a:tr>
              <a:tr h="0">
                <a:tc>
                  <a:txBody>
                    <a:bodyPr/>
                    <a:lstStyle/>
                    <a:p>
                      <a:pPr rtl="0"/>
                      <a:r>
                        <a:rPr lang="ja-jp" sz="1200" b="0" noProof="0">
                          <a:latin typeface="+mn-lt"/>
                        </a:rPr>
                        <a:t>任意</a:t>
                      </a:r>
                    </a:p>
                  </a:txBody>
                  <a:tcPr marL="72000" marR="72000" marT="36000" marB="36000"/>
                </a:tc>
                <a:tc>
                  <a:txBody>
                    <a:bodyPr/>
                    <a:lstStyle/>
                    <a:p>
                      <a:pPr algn="ctr" rtl="0"/>
                      <a:r>
                        <a:rPr lang="ja-jp" sz="1200" noProof="0"/>
                        <a:t>94 (100)</a:t>
                      </a:r>
                    </a:p>
                  </a:txBody>
                  <a:tcPr marL="72000" marR="72000" marT="36000" marB="36000"/>
                </a:tc>
                <a:extLst>
                  <a:ext uri="{0D108BD9-81ED-4DB2-BD59-A6C34878D82A}">
                    <a16:rowId xmlns:a16="http://schemas.microsoft.com/office/drawing/2014/main" val="3093402527"/>
                  </a:ext>
                </a:extLst>
              </a:tr>
              <a:tr h="0">
                <a:tc>
                  <a:txBody>
                    <a:bodyPr/>
                    <a:lstStyle/>
                    <a:p>
                      <a:pPr rtl="0"/>
                      <a:r>
                        <a:rPr lang="ja-jp" sz="1200" b="0">
                          <a:latin typeface="+mn-lt"/>
                        </a:rPr>
                        <a:t>グレード3</a:t>
                      </a:r>
                      <a:r>
                        <a:rPr lang="ja-jp" sz="1200" b="0">
                          <a:latin typeface="+mn-lt"/>
                          <a:ea typeface="Calibri" panose="020F0502020204030204" pitchFamily="34" charset="0"/>
                          <a:cs typeface="Calibri" panose="020F0502020204030204" pitchFamily="34" charset="0"/>
                        </a:rPr>
                        <a:t>以上</a:t>
                      </a:r>
                    </a:p>
                  </a:txBody>
                  <a:tcPr marL="72000" marR="72000" marT="36000" marB="36000"/>
                </a:tc>
                <a:tc>
                  <a:txBody>
                    <a:bodyPr/>
                    <a:lstStyle/>
                    <a:p>
                      <a:pPr algn="ctr" rtl="0"/>
                      <a:r>
                        <a:rPr lang="ja-jp" sz="1200" noProof="0"/>
                        <a:t>63 (67.0)</a:t>
                      </a:r>
                    </a:p>
                  </a:txBody>
                  <a:tcPr marL="72000" marR="72000" marT="36000" marB="36000"/>
                </a:tc>
                <a:extLst>
                  <a:ext uri="{0D108BD9-81ED-4DB2-BD59-A6C34878D82A}">
                    <a16:rowId xmlns:a16="http://schemas.microsoft.com/office/drawing/2014/main" val="938311612"/>
                  </a:ext>
                </a:extLst>
              </a:tr>
              <a:tr h="0">
                <a:tc>
                  <a:txBody>
                    <a:bodyPr/>
                    <a:lstStyle/>
                    <a:p>
                      <a:pPr rtl="0"/>
                      <a:r>
                        <a:rPr lang="ja-jp" sz="1200" b="0" noProof="0">
                          <a:latin typeface="+mn-lt"/>
                        </a:rPr>
                        <a:t>結果：投与中断</a:t>
                      </a:r>
                    </a:p>
                  </a:txBody>
                  <a:tcPr marL="72000" marR="72000" marT="36000" marB="36000"/>
                </a:tc>
                <a:tc>
                  <a:txBody>
                    <a:bodyPr/>
                    <a:lstStyle/>
                    <a:p>
                      <a:pPr algn="ctr" rtl="0"/>
                      <a:r>
                        <a:rPr lang="ja-jp" sz="1200" noProof="0"/>
                        <a:t>36 (38.3)</a:t>
                      </a:r>
                    </a:p>
                  </a:txBody>
                  <a:tcPr marL="72000" marR="72000" marT="36000" marB="36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結果：用量減量 </a:t>
                      </a:r>
                    </a:p>
                  </a:txBody>
                  <a:tcPr marL="72000" marR="72000" marT="36000" marB="36000"/>
                </a:tc>
                <a:tc>
                  <a:txBody>
                    <a:bodyPr/>
                    <a:lstStyle/>
                    <a:p>
                      <a:pPr algn="ctr" rtl="0"/>
                      <a:r>
                        <a:rPr lang="ja-jp" sz="1200" noProof="0"/>
                        <a:t>16 (17.0)</a:t>
                      </a:r>
                    </a:p>
                  </a:txBody>
                  <a:tcPr marL="72000" marR="72000" marT="36000" marB="36000"/>
                </a:tc>
                <a:extLst>
                  <a:ext uri="{0D108BD9-81ED-4DB2-BD59-A6C34878D82A}">
                    <a16:rowId xmlns:a16="http://schemas.microsoft.com/office/drawing/2014/main" val="919345016"/>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結果：中止</a:t>
                      </a:r>
                    </a:p>
                  </a:txBody>
                  <a:tcPr marL="72000" marR="72000" marT="36000" marB="36000"/>
                </a:tc>
                <a:tc>
                  <a:txBody>
                    <a:bodyPr/>
                    <a:lstStyle/>
                    <a:p>
                      <a:pPr algn="ctr" rtl="0"/>
                      <a:r>
                        <a:rPr lang="ja-jp" sz="1200" noProof="0"/>
                        <a:t>2 (2.1)</a:t>
                      </a:r>
                    </a:p>
                  </a:txBody>
                  <a:tcPr marL="72000" marR="72000" marT="36000" marB="36000"/>
                </a:tc>
                <a:extLst>
                  <a:ext uri="{0D108BD9-81ED-4DB2-BD59-A6C34878D82A}">
                    <a16:rowId xmlns:a16="http://schemas.microsoft.com/office/drawing/2014/main" val="1342799599"/>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ILD</a:t>
                      </a:r>
                    </a:p>
                    <a:p>
                      <a:pPr marL="92075"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グレード1～2</a:t>
                      </a:r>
                    </a:p>
                    <a:p>
                      <a:pPr marL="92075" marR="0" lvl="0" indent="0" algn="l" defTabSz="914400" rtl="0" eaLnBrk="1" fontAlgn="auto" latinLnBrk="0" hangingPunct="1">
                        <a:lnSpc>
                          <a:spcPct val="100000"/>
                        </a:lnSpc>
                        <a:spcBef>
                          <a:spcPts val="0"/>
                        </a:spcBef>
                        <a:spcAft>
                          <a:spcPts val="0"/>
                        </a:spcAft>
                        <a:buClrTx/>
                        <a:buSzTx/>
                        <a:buFontTx/>
                        <a:buNone/>
                        <a:tabLst/>
                        <a:defRPr/>
                      </a:pPr>
                      <a:r>
                        <a:rPr lang="ja-jp" sz="1200" b="0">
                          <a:latin typeface="+mn-lt"/>
                        </a:rPr>
                        <a:t>グレード3 </a:t>
                      </a:r>
                    </a:p>
                  </a:txBody>
                  <a:tcPr marL="72000" marR="72000" marT="36000" marB="36000"/>
                </a:tc>
                <a:tc>
                  <a:txBody>
                    <a:bodyPr/>
                    <a:lstStyle/>
                    <a:p>
                      <a:pPr algn="ctr" rtl="0"/>
                      <a:r>
                        <a:rPr lang="ja-jp" sz="1200" noProof="0"/>
                        <a:t>8 (8.5)</a:t>
                      </a:r>
                    </a:p>
                    <a:p>
                      <a:pPr algn="ctr" rtl="0"/>
                      <a:r>
                        <a:rPr lang="ja-jp" sz="1200" noProof="0"/>
                        <a:t>7 (7.4)</a:t>
                      </a:r>
                    </a:p>
                    <a:p>
                      <a:pPr algn="ctr" rtl="0"/>
                      <a:r>
                        <a:rPr lang="ja-jp" sz="1200" noProof="0"/>
                        <a:t>1 (1.1)</a:t>
                      </a:r>
                    </a:p>
                  </a:txBody>
                  <a:tcPr marL="72000" marR="72000" marT="36000" marB="36000"/>
                </a:tc>
                <a:extLst>
                  <a:ext uri="{0D108BD9-81ED-4DB2-BD59-A6C34878D82A}">
                    <a16:rowId xmlns:a16="http://schemas.microsoft.com/office/drawing/2014/main" val="4001162968"/>
                  </a:ext>
                </a:extLst>
              </a:tr>
            </a:tbl>
          </a:graphicData>
        </a:graphic>
      </p:graphicFrame>
      <p:grpSp>
        <p:nvGrpSpPr>
          <p:cNvPr id="3" name="Group 2">
            <a:extLst>
              <a:ext uri="{FF2B5EF4-FFF2-40B4-BE49-F238E27FC236}">
                <a16:creationId xmlns:a16="http://schemas.microsoft.com/office/drawing/2014/main" id="{9AC2B7CB-160D-CBFD-E940-5FFAB43AEEBC}"/>
              </a:ext>
            </a:extLst>
          </p:cNvPr>
          <p:cNvGrpSpPr/>
          <p:nvPr/>
        </p:nvGrpSpPr>
        <p:grpSpPr>
          <a:xfrm>
            <a:off x="555951" y="1945515"/>
            <a:ext cx="5520791" cy="2940252"/>
            <a:chOff x="-17254" y="1599518"/>
            <a:chExt cx="5520791" cy="3339546"/>
          </a:xfrm>
        </p:grpSpPr>
        <p:sp>
          <p:nvSpPr>
            <p:cNvPr id="4" name="Freeform 21">
              <a:extLst>
                <a:ext uri="{FF2B5EF4-FFF2-40B4-BE49-F238E27FC236}">
                  <a16:creationId xmlns:a16="http://schemas.microsoft.com/office/drawing/2014/main" id="{87FC4677-2854-3291-1CFE-733570C1E794}"/>
                </a:ext>
              </a:extLst>
            </p:cNvPr>
            <p:cNvSpPr>
              <a:spLocks/>
            </p:cNvSpPr>
            <p:nvPr/>
          </p:nvSpPr>
          <p:spPr bwMode="auto">
            <a:xfrm>
              <a:off x="787537" y="1694234"/>
              <a:ext cx="4716000" cy="2376343"/>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a:solidFill>
                  <a:srgbClr val="363636"/>
                </a:solidFill>
              </a:endParaRPr>
            </a:p>
          </p:txBody>
        </p:sp>
        <p:grpSp>
          <p:nvGrpSpPr>
            <p:cNvPr id="5" name="Group 4">
              <a:extLst>
                <a:ext uri="{FF2B5EF4-FFF2-40B4-BE49-F238E27FC236}">
                  <a16:creationId xmlns:a16="http://schemas.microsoft.com/office/drawing/2014/main" id="{D62A0149-2403-02C0-EB62-E3BB768CCB67}"/>
                </a:ext>
              </a:extLst>
            </p:cNvPr>
            <p:cNvGrpSpPr/>
            <p:nvPr/>
          </p:nvGrpSpPr>
          <p:grpSpPr>
            <a:xfrm>
              <a:off x="722507" y="4064676"/>
              <a:ext cx="4664549" cy="330922"/>
              <a:chOff x="3490421" y="5962901"/>
              <a:chExt cx="7240098" cy="360147"/>
            </a:xfrm>
          </p:grpSpPr>
          <p:sp>
            <p:nvSpPr>
              <p:cNvPr id="52" name="Line 19">
                <a:extLst>
                  <a:ext uri="{FF2B5EF4-FFF2-40B4-BE49-F238E27FC236}">
                    <a16:creationId xmlns:a16="http://schemas.microsoft.com/office/drawing/2014/main" id="{0896DAD9-9AA3-9A44-CC25-F09328A7A9BE}"/>
                  </a:ext>
                </a:extLst>
              </p:cNvPr>
              <p:cNvSpPr>
                <a:spLocks noChangeShapeType="1"/>
              </p:cNvSpPr>
              <p:nvPr/>
            </p:nvSpPr>
            <p:spPr bwMode="auto">
              <a:xfrm>
                <a:off x="10349519"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53" name="TextBox 52">
                <a:extLst>
                  <a:ext uri="{FF2B5EF4-FFF2-40B4-BE49-F238E27FC236}">
                    <a16:creationId xmlns:a16="http://schemas.microsoft.com/office/drawing/2014/main" id="{8FB1F7D9-0FF8-35F2-43B6-1CAA612421C8}"/>
                  </a:ext>
                </a:extLst>
              </p:cNvPr>
              <p:cNvSpPr txBox="1"/>
              <p:nvPr/>
            </p:nvSpPr>
            <p:spPr>
              <a:xfrm>
                <a:off x="10213782" y="6034901"/>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18</a:t>
                </a:r>
              </a:p>
            </p:txBody>
          </p:sp>
          <p:sp>
            <p:nvSpPr>
              <p:cNvPr id="55" name="Line 21">
                <a:extLst>
                  <a:ext uri="{FF2B5EF4-FFF2-40B4-BE49-F238E27FC236}">
                    <a16:creationId xmlns:a16="http://schemas.microsoft.com/office/drawing/2014/main" id="{A28259B5-BF91-DCD7-3FA0-4A20D4F63344}"/>
                  </a:ext>
                </a:extLst>
              </p:cNvPr>
              <p:cNvSpPr>
                <a:spLocks noChangeShapeType="1"/>
              </p:cNvSpPr>
              <p:nvPr/>
            </p:nvSpPr>
            <p:spPr bwMode="auto">
              <a:xfrm>
                <a:off x="9967898"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6" name="Line 21">
                <a:extLst>
                  <a:ext uri="{FF2B5EF4-FFF2-40B4-BE49-F238E27FC236}">
                    <a16:creationId xmlns:a16="http://schemas.microsoft.com/office/drawing/2014/main" id="{9CA61D8E-48BA-2BF0-8DE0-3C6914C55463}"/>
                  </a:ext>
                </a:extLst>
              </p:cNvPr>
              <p:cNvSpPr>
                <a:spLocks noChangeShapeType="1"/>
              </p:cNvSpPr>
              <p:nvPr/>
            </p:nvSpPr>
            <p:spPr bwMode="auto">
              <a:xfrm>
                <a:off x="9589769"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8" name="Line 21">
                <a:extLst>
                  <a:ext uri="{FF2B5EF4-FFF2-40B4-BE49-F238E27FC236}">
                    <a16:creationId xmlns:a16="http://schemas.microsoft.com/office/drawing/2014/main" id="{62842CEA-D352-49B9-43B0-A56FA6F6A4E0}"/>
                  </a:ext>
                </a:extLst>
              </p:cNvPr>
              <p:cNvSpPr>
                <a:spLocks noChangeShapeType="1"/>
              </p:cNvSpPr>
              <p:nvPr/>
            </p:nvSpPr>
            <p:spPr bwMode="auto">
              <a:xfrm>
                <a:off x="9214132"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59" name="TextBox 58">
                <a:extLst>
                  <a:ext uri="{FF2B5EF4-FFF2-40B4-BE49-F238E27FC236}">
                    <a16:creationId xmlns:a16="http://schemas.microsoft.com/office/drawing/2014/main" id="{590A9500-7ABD-6EDA-2FC0-3E074B7B4150}"/>
                  </a:ext>
                </a:extLst>
              </p:cNvPr>
              <p:cNvSpPr txBox="1"/>
              <p:nvPr/>
            </p:nvSpPr>
            <p:spPr>
              <a:xfrm>
                <a:off x="9075283" y="6034901"/>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15</a:t>
                </a:r>
              </a:p>
            </p:txBody>
          </p:sp>
          <p:sp>
            <p:nvSpPr>
              <p:cNvPr id="60" name="Line 21">
                <a:extLst>
                  <a:ext uri="{FF2B5EF4-FFF2-40B4-BE49-F238E27FC236}">
                    <a16:creationId xmlns:a16="http://schemas.microsoft.com/office/drawing/2014/main" id="{F51D4828-C79D-B401-20FA-A94818E61784}"/>
                  </a:ext>
                </a:extLst>
              </p:cNvPr>
              <p:cNvSpPr>
                <a:spLocks noChangeShapeType="1"/>
              </p:cNvSpPr>
              <p:nvPr/>
            </p:nvSpPr>
            <p:spPr bwMode="auto">
              <a:xfrm>
                <a:off x="8838495"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2" name="Line 21">
                <a:extLst>
                  <a:ext uri="{FF2B5EF4-FFF2-40B4-BE49-F238E27FC236}">
                    <a16:creationId xmlns:a16="http://schemas.microsoft.com/office/drawing/2014/main" id="{F6548BB3-797D-08CE-F67E-D183BEBE718A}"/>
                  </a:ext>
                </a:extLst>
              </p:cNvPr>
              <p:cNvSpPr>
                <a:spLocks noChangeShapeType="1"/>
              </p:cNvSpPr>
              <p:nvPr/>
            </p:nvSpPr>
            <p:spPr bwMode="auto">
              <a:xfrm>
                <a:off x="8462858"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4" name="Line 21">
                <a:extLst>
                  <a:ext uri="{FF2B5EF4-FFF2-40B4-BE49-F238E27FC236}">
                    <a16:creationId xmlns:a16="http://schemas.microsoft.com/office/drawing/2014/main" id="{31C15A4E-0031-578D-BF47-D93204E86CCD}"/>
                  </a:ext>
                </a:extLst>
              </p:cNvPr>
              <p:cNvSpPr>
                <a:spLocks noChangeShapeType="1"/>
              </p:cNvSpPr>
              <p:nvPr/>
            </p:nvSpPr>
            <p:spPr bwMode="auto">
              <a:xfrm>
                <a:off x="8087221"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5" name="TextBox 64">
                <a:extLst>
                  <a:ext uri="{FF2B5EF4-FFF2-40B4-BE49-F238E27FC236}">
                    <a16:creationId xmlns:a16="http://schemas.microsoft.com/office/drawing/2014/main" id="{038F78B3-030A-176F-2852-B62C4FDA7C46}"/>
                  </a:ext>
                </a:extLst>
              </p:cNvPr>
              <p:cNvSpPr txBox="1"/>
              <p:nvPr/>
            </p:nvSpPr>
            <p:spPr>
              <a:xfrm>
                <a:off x="7948372" y="6034901"/>
                <a:ext cx="27147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12</a:t>
                </a:r>
              </a:p>
            </p:txBody>
          </p:sp>
          <p:sp>
            <p:nvSpPr>
              <p:cNvPr id="66" name="Line 21">
                <a:extLst>
                  <a:ext uri="{FF2B5EF4-FFF2-40B4-BE49-F238E27FC236}">
                    <a16:creationId xmlns:a16="http://schemas.microsoft.com/office/drawing/2014/main" id="{5E91E457-CBE4-BD96-8176-87602C340506}"/>
                  </a:ext>
                </a:extLst>
              </p:cNvPr>
              <p:cNvSpPr>
                <a:spLocks noChangeShapeType="1"/>
              </p:cNvSpPr>
              <p:nvPr/>
            </p:nvSpPr>
            <p:spPr bwMode="auto">
              <a:xfrm>
                <a:off x="7711584"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68" name="Line 21">
                <a:extLst>
                  <a:ext uri="{FF2B5EF4-FFF2-40B4-BE49-F238E27FC236}">
                    <a16:creationId xmlns:a16="http://schemas.microsoft.com/office/drawing/2014/main" id="{3F1C7A7C-1A83-22BA-9AA3-5AFCD9310B0E}"/>
                  </a:ext>
                </a:extLst>
              </p:cNvPr>
              <p:cNvSpPr>
                <a:spLocks noChangeShapeType="1"/>
              </p:cNvSpPr>
              <p:nvPr/>
            </p:nvSpPr>
            <p:spPr bwMode="auto">
              <a:xfrm>
                <a:off x="7335947"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70" name="Line 21">
                <a:extLst>
                  <a:ext uri="{FF2B5EF4-FFF2-40B4-BE49-F238E27FC236}">
                    <a16:creationId xmlns:a16="http://schemas.microsoft.com/office/drawing/2014/main" id="{240730FB-4C56-2BBF-75D3-4E9C7EEA7965}"/>
                  </a:ext>
                </a:extLst>
              </p:cNvPr>
              <p:cNvSpPr>
                <a:spLocks noChangeShapeType="1"/>
              </p:cNvSpPr>
              <p:nvPr/>
            </p:nvSpPr>
            <p:spPr bwMode="auto">
              <a:xfrm>
                <a:off x="6960310"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71" name="TextBox 70">
                <a:extLst>
                  <a:ext uri="{FF2B5EF4-FFF2-40B4-BE49-F238E27FC236}">
                    <a16:creationId xmlns:a16="http://schemas.microsoft.com/office/drawing/2014/main" id="{48762A8C-EE05-839F-6C06-3BC04478735F}"/>
                  </a:ext>
                </a:extLst>
              </p:cNvPr>
              <p:cNvSpPr txBox="1"/>
              <p:nvPr/>
            </p:nvSpPr>
            <p:spPr>
              <a:xfrm>
                <a:off x="6871154" y="6034901"/>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9</a:t>
                </a:r>
              </a:p>
            </p:txBody>
          </p:sp>
          <p:sp>
            <p:nvSpPr>
              <p:cNvPr id="72" name="Line 21">
                <a:extLst>
                  <a:ext uri="{FF2B5EF4-FFF2-40B4-BE49-F238E27FC236}">
                    <a16:creationId xmlns:a16="http://schemas.microsoft.com/office/drawing/2014/main" id="{5BE90553-BBD0-181C-835C-2DB2A9260D7E}"/>
                  </a:ext>
                </a:extLst>
              </p:cNvPr>
              <p:cNvSpPr>
                <a:spLocks noChangeShapeType="1"/>
              </p:cNvSpPr>
              <p:nvPr/>
            </p:nvSpPr>
            <p:spPr bwMode="auto">
              <a:xfrm>
                <a:off x="6584673"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74" name="Line 21">
                <a:extLst>
                  <a:ext uri="{FF2B5EF4-FFF2-40B4-BE49-F238E27FC236}">
                    <a16:creationId xmlns:a16="http://schemas.microsoft.com/office/drawing/2014/main" id="{5D3777AB-7187-F0F7-D473-6449A6F2FFB5}"/>
                  </a:ext>
                </a:extLst>
              </p:cNvPr>
              <p:cNvSpPr>
                <a:spLocks noChangeShapeType="1"/>
              </p:cNvSpPr>
              <p:nvPr/>
            </p:nvSpPr>
            <p:spPr bwMode="auto">
              <a:xfrm>
                <a:off x="6209036"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76" name="Line 21">
                <a:extLst>
                  <a:ext uri="{FF2B5EF4-FFF2-40B4-BE49-F238E27FC236}">
                    <a16:creationId xmlns:a16="http://schemas.microsoft.com/office/drawing/2014/main" id="{976A8C94-C42C-ED9F-75B6-40C79E419F1A}"/>
                  </a:ext>
                </a:extLst>
              </p:cNvPr>
              <p:cNvSpPr>
                <a:spLocks noChangeShapeType="1"/>
              </p:cNvSpPr>
              <p:nvPr/>
            </p:nvSpPr>
            <p:spPr bwMode="auto">
              <a:xfrm>
                <a:off x="5833399"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77" name="TextBox 76">
                <a:extLst>
                  <a:ext uri="{FF2B5EF4-FFF2-40B4-BE49-F238E27FC236}">
                    <a16:creationId xmlns:a16="http://schemas.microsoft.com/office/drawing/2014/main" id="{0A9FBE39-5467-9E3F-A5A2-C5E8EEBC3C7C}"/>
                  </a:ext>
                </a:extLst>
              </p:cNvPr>
              <p:cNvSpPr txBox="1"/>
              <p:nvPr/>
            </p:nvSpPr>
            <p:spPr>
              <a:xfrm>
                <a:off x="5744243" y="6034901"/>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6</a:t>
                </a:r>
              </a:p>
            </p:txBody>
          </p:sp>
          <p:sp>
            <p:nvSpPr>
              <p:cNvPr id="78" name="Line 21">
                <a:extLst>
                  <a:ext uri="{FF2B5EF4-FFF2-40B4-BE49-F238E27FC236}">
                    <a16:creationId xmlns:a16="http://schemas.microsoft.com/office/drawing/2014/main" id="{5DF42865-A284-7A66-0200-BDA8F3F74B8F}"/>
                  </a:ext>
                </a:extLst>
              </p:cNvPr>
              <p:cNvSpPr>
                <a:spLocks noChangeShapeType="1"/>
              </p:cNvSpPr>
              <p:nvPr/>
            </p:nvSpPr>
            <p:spPr bwMode="auto">
              <a:xfrm>
                <a:off x="5457762"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80" name="Line 21">
                <a:extLst>
                  <a:ext uri="{FF2B5EF4-FFF2-40B4-BE49-F238E27FC236}">
                    <a16:creationId xmlns:a16="http://schemas.microsoft.com/office/drawing/2014/main" id="{4B4DBC56-78AC-038D-7D71-AAF7FC563DB2}"/>
                  </a:ext>
                </a:extLst>
              </p:cNvPr>
              <p:cNvSpPr>
                <a:spLocks noChangeShapeType="1"/>
              </p:cNvSpPr>
              <p:nvPr/>
            </p:nvSpPr>
            <p:spPr bwMode="auto">
              <a:xfrm>
                <a:off x="5082125"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82" name="Line 21">
                <a:extLst>
                  <a:ext uri="{FF2B5EF4-FFF2-40B4-BE49-F238E27FC236}">
                    <a16:creationId xmlns:a16="http://schemas.microsoft.com/office/drawing/2014/main" id="{75C89B38-E7ED-1E65-9859-7DAF6A0B427A}"/>
                  </a:ext>
                </a:extLst>
              </p:cNvPr>
              <p:cNvSpPr>
                <a:spLocks noChangeShapeType="1"/>
              </p:cNvSpPr>
              <p:nvPr/>
            </p:nvSpPr>
            <p:spPr bwMode="auto">
              <a:xfrm>
                <a:off x="4706488"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83" name="TextBox 82">
                <a:extLst>
                  <a:ext uri="{FF2B5EF4-FFF2-40B4-BE49-F238E27FC236}">
                    <a16:creationId xmlns:a16="http://schemas.microsoft.com/office/drawing/2014/main" id="{A0FC205F-3218-0572-F871-29D420CC83B1}"/>
                  </a:ext>
                </a:extLst>
              </p:cNvPr>
              <p:cNvSpPr txBox="1"/>
              <p:nvPr/>
            </p:nvSpPr>
            <p:spPr>
              <a:xfrm>
                <a:off x="4617332" y="6034901"/>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3</a:t>
                </a:r>
              </a:p>
            </p:txBody>
          </p:sp>
          <p:sp>
            <p:nvSpPr>
              <p:cNvPr id="84" name="Line 21">
                <a:extLst>
                  <a:ext uri="{FF2B5EF4-FFF2-40B4-BE49-F238E27FC236}">
                    <a16:creationId xmlns:a16="http://schemas.microsoft.com/office/drawing/2014/main" id="{671247C6-3432-361C-D9F3-09B6BA69F96E}"/>
                  </a:ext>
                </a:extLst>
              </p:cNvPr>
              <p:cNvSpPr>
                <a:spLocks noChangeShapeType="1"/>
              </p:cNvSpPr>
              <p:nvPr/>
            </p:nvSpPr>
            <p:spPr bwMode="auto">
              <a:xfrm>
                <a:off x="4330851"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86" name="Line 21">
                <a:extLst>
                  <a:ext uri="{FF2B5EF4-FFF2-40B4-BE49-F238E27FC236}">
                    <a16:creationId xmlns:a16="http://schemas.microsoft.com/office/drawing/2014/main" id="{1CBA9F35-25FD-BB00-B9B4-98BA6CC9CB5D}"/>
                  </a:ext>
                </a:extLst>
              </p:cNvPr>
              <p:cNvSpPr>
                <a:spLocks noChangeShapeType="1"/>
              </p:cNvSpPr>
              <p:nvPr/>
            </p:nvSpPr>
            <p:spPr bwMode="auto">
              <a:xfrm>
                <a:off x="3955214"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88" name="Line 21">
                <a:extLst>
                  <a:ext uri="{FF2B5EF4-FFF2-40B4-BE49-F238E27FC236}">
                    <a16:creationId xmlns:a16="http://schemas.microsoft.com/office/drawing/2014/main" id="{6C35E654-9D3A-D01A-73AD-578E8F96A041}"/>
                  </a:ext>
                </a:extLst>
              </p:cNvPr>
              <p:cNvSpPr>
                <a:spLocks noChangeShapeType="1"/>
              </p:cNvSpPr>
              <p:nvPr/>
            </p:nvSpPr>
            <p:spPr bwMode="auto">
              <a:xfrm>
                <a:off x="3579577"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89" name="TextBox 88">
                <a:extLst>
                  <a:ext uri="{FF2B5EF4-FFF2-40B4-BE49-F238E27FC236}">
                    <a16:creationId xmlns:a16="http://schemas.microsoft.com/office/drawing/2014/main" id="{185F0E97-0AE1-CBA2-D27D-52B885F87710}"/>
                  </a:ext>
                </a:extLst>
              </p:cNvPr>
              <p:cNvSpPr txBox="1"/>
              <p:nvPr/>
            </p:nvSpPr>
            <p:spPr>
              <a:xfrm>
                <a:off x="3490421" y="6034901"/>
                <a:ext cx="172089"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0</a:t>
                </a:r>
              </a:p>
            </p:txBody>
          </p:sp>
          <p:sp>
            <p:nvSpPr>
              <p:cNvPr id="90" name="Line 19">
                <a:extLst>
                  <a:ext uri="{FF2B5EF4-FFF2-40B4-BE49-F238E27FC236}">
                    <a16:creationId xmlns:a16="http://schemas.microsoft.com/office/drawing/2014/main" id="{D508CCFD-89CA-B3BE-02CC-5DBE0D605C79}"/>
                  </a:ext>
                </a:extLst>
              </p:cNvPr>
              <p:cNvSpPr>
                <a:spLocks noChangeShapeType="1"/>
              </p:cNvSpPr>
              <p:nvPr/>
            </p:nvSpPr>
            <p:spPr bwMode="auto">
              <a:xfrm>
                <a:off x="10730519"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92" name="Line 21">
                <a:extLst>
                  <a:ext uri="{FF2B5EF4-FFF2-40B4-BE49-F238E27FC236}">
                    <a16:creationId xmlns:a16="http://schemas.microsoft.com/office/drawing/2014/main" id="{834573EB-CDB6-9B5D-8034-3C2854FF7395}"/>
                  </a:ext>
                </a:extLst>
              </p:cNvPr>
              <p:cNvSpPr>
                <a:spLocks noChangeShapeType="1"/>
              </p:cNvSpPr>
              <p:nvPr/>
            </p:nvSpPr>
            <p:spPr bwMode="auto">
              <a:xfrm>
                <a:off x="10348898" y="5962901"/>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grpSp>
        <p:sp>
          <p:nvSpPr>
            <p:cNvPr id="6" name="TextBox 5">
              <a:extLst>
                <a:ext uri="{FF2B5EF4-FFF2-40B4-BE49-F238E27FC236}">
                  <a16:creationId xmlns:a16="http://schemas.microsoft.com/office/drawing/2014/main" id="{774608AC-66E5-5D3D-7E14-746697471833}"/>
                </a:ext>
              </a:extLst>
            </p:cNvPr>
            <p:cNvSpPr txBox="1"/>
            <p:nvPr/>
          </p:nvSpPr>
          <p:spPr>
            <a:xfrm>
              <a:off x="1705393" y="4351707"/>
              <a:ext cx="2512226" cy="349574"/>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Arial" panose="020B0604020202020204" pitchFamily="34" charset="0"/>
                  <a:cs typeface="Arial" panose="020B0604020202020204" pitchFamily="34" charset="0"/>
                </a:rPr>
                <a:t>初回投与からの期間、月</a:t>
              </a:r>
            </a:p>
          </p:txBody>
        </p:sp>
        <p:grpSp>
          <p:nvGrpSpPr>
            <p:cNvPr id="7" name="Group 6">
              <a:extLst>
                <a:ext uri="{FF2B5EF4-FFF2-40B4-BE49-F238E27FC236}">
                  <a16:creationId xmlns:a16="http://schemas.microsoft.com/office/drawing/2014/main" id="{4C8B3E52-33C8-CF07-DD41-5363485B0E7B}"/>
                </a:ext>
              </a:extLst>
            </p:cNvPr>
            <p:cNvGrpSpPr/>
            <p:nvPr/>
          </p:nvGrpSpPr>
          <p:grpSpPr>
            <a:xfrm>
              <a:off x="72810" y="1599518"/>
              <a:ext cx="725297" cy="2626338"/>
              <a:chOff x="1259058" y="1265887"/>
              <a:chExt cx="725297" cy="2858279"/>
            </a:xfrm>
          </p:grpSpPr>
          <p:sp>
            <p:nvSpPr>
              <p:cNvPr id="39" name="TextBox 38">
                <a:extLst>
                  <a:ext uri="{FF2B5EF4-FFF2-40B4-BE49-F238E27FC236}">
                    <a16:creationId xmlns:a16="http://schemas.microsoft.com/office/drawing/2014/main" id="{42F9768E-54F1-EBC6-4423-0A3CEAFCBBC2}"/>
                  </a:ext>
                </a:extLst>
              </p:cNvPr>
              <p:cNvSpPr txBox="1"/>
              <p:nvPr/>
            </p:nvSpPr>
            <p:spPr>
              <a:xfrm rot="16200000">
                <a:off x="977812" y="2569413"/>
                <a:ext cx="870270"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latin typeface="Arial" panose="020B0604020202020204" pitchFamily="34" charset="0"/>
                    <a:cs typeface="Arial" panose="020B0604020202020204" pitchFamily="34" charset="0"/>
                  </a:rPr>
                  <a:t>OS、％</a:t>
                </a:r>
              </a:p>
            </p:txBody>
          </p:sp>
          <p:sp>
            <p:nvSpPr>
              <p:cNvPr id="40" name="TextBox 39">
                <a:extLst>
                  <a:ext uri="{FF2B5EF4-FFF2-40B4-BE49-F238E27FC236}">
                    <a16:creationId xmlns:a16="http://schemas.microsoft.com/office/drawing/2014/main" id="{906B2395-8B05-F58D-01E2-2C85C7A131BF}"/>
                  </a:ext>
                </a:extLst>
              </p:cNvPr>
              <p:cNvSpPr txBox="1"/>
              <p:nvPr/>
            </p:nvSpPr>
            <p:spPr>
              <a:xfrm>
                <a:off x="1431940" y="1265887"/>
                <a:ext cx="482825"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100</a:t>
                </a:r>
              </a:p>
            </p:txBody>
          </p:sp>
          <p:sp>
            <p:nvSpPr>
              <p:cNvPr id="41" name="Line 6">
                <a:extLst>
                  <a:ext uri="{FF2B5EF4-FFF2-40B4-BE49-F238E27FC236}">
                    <a16:creationId xmlns:a16="http://schemas.microsoft.com/office/drawing/2014/main" id="{0A3158B3-F975-19B9-DC44-28DA1433A5A8}"/>
                  </a:ext>
                </a:extLst>
              </p:cNvPr>
              <p:cNvSpPr>
                <a:spLocks noChangeShapeType="1"/>
              </p:cNvSpPr>
              <p:nvPr/>
            </p:nvSpPr>
            <p:spPr bwMode="auto">
              <a:xfrm>
                <a:off x="1898121" y="1422545"/>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2" name="Line 7">
                <a:extLst>
                  <a:ext uri="{FF2B5EF4-FFF2-40B4-BE49-F238E27FC236}">
                    <a16:creationId xmlns:a16="http://schemas.microsoft.com/office/drawing/2014/main" id="{66494A13-A125-E8BB-530A-49CB0BEFAB47}"/>
                  </a:ext>
                </a:extLst>
              </p:cNvPr>
              <p:cNvSpPr>
                <a:spLocks noChangeShapeType="1"/>
              </p:cNvSpPr>
              <p:nvPr/>
            </p:nvSpPr>
            <p:spPr bwMode="auto">
              <a:xfrm>
                <a:off x="1898121" y="194475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3" name="Line 8">
                <a:extLst>
                  <a:ext uri="{FF2B5EF4-FFF2-40B4-BE49-F238E27FC236}">
                    <a16:creationId xmlns:a16="http://schemas.microsoft.com/office/drawing/2014/main" id="{81EB1455-50ED-6241-903E-771C603617BA}"/>
                  </a:ext>
                </a:extLst>
              </p:cNvPr>
              <p:cNvSpPr>
                <a:spLocks noChangeShapeType="1"/>
              </p:cNvSpPr>
              <p:nvPr/>
            </p:nvSpPr>
            <p:spPr bwMode="auto">
              <a:xfrm>
                <a:off x="1898121" y="2443514"/>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4" name="Line 9">
                <a:extLst>
                  <a:ext uri="{FF2B5EF4-FFF2-40B4-BE49-F238E27FC236}">
                    <a16:creationId xmlns:a16="http://schemas.microsoft.com/office/drawing/2014/main" id="{60D8D653-F860-C500-2C50-B8B75A90B4C5}"/>
                  </a:ext>
                </a:extLst>
              </p:cNvPr>
              <p:cNvSpPr>
                <a:spLocks noChangeShapeType="1"/>
              </p:cNvSpPr>
              <p:nvPr/>
            </p:nvSpPr>
            <p:spPr bwMode="auto">
              <a:xfrm>
                <a:off x="1898121" y="295839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5" name="Line 10">
                <a:extLst>
                  <a:ext uri="{FF2B5EF4-FFF2-40B4-BE49-F238E27FC236}">
                    <a16:creationId xmlns:a16="http://schemas.microsoft.com/office/drawing/2014/main" id="{07BFCCBA-2817-443B-F6C9-1B0633809556}"/>
                  </a:ext>
                </a:extLst>
              </p:cNvPr>
              <p:cNvSpPr>
                <a:spLocks noChangeShapeType="1"/>
              </p:cNvSpPr>
              <p:nvPr/>
            </p:nvSpPr>
            <p:spPr bwMode="auto">
              <a:xfrm>
                <a:off x="1898121" y="346252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6" name="Line 11">
                <a:extLst>
                  <a:ext uri="{FF2B5EF4-FFF2-40B4-BE49-F238E27FC236}">
                    <a16:creationId xmlns:a16="http://schemas.microsoft.com/office/drawing/2014/main" id="{4597A814-6400-C587-F034-9748988F4173}"/>
                  </a:ext>
                </a:extLst>
              </p:cNvPr>
              <p:cNvSpPr>
                <a:spLocks noChangeShapeType="1"/>
              </p:cNvSpPr>
              <p:nvPr/>
            </p:nvSpPr>
            <p:spPr bwMode="auto">
              <a:xfrm>
                <a:off x="1898121" y="397203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7" name="TextBox 46">
                <a:extLst>
                  <a:ext uri="{FF2B5EF4-FFF2-40B4-BE49-F238E27FC236}">
                    <a16:creationId xmlns:a16="http://schemas.microsoft.com/office/drawing/2014/main" id="{9B378BF0-3E35-046B-881F-B73729F794EF}"/>
                  </a:ext>
                </a:extLst>
              </p:cNvPr>
              <p:cNvSpPr txBox="1"/>
              <p:nvPr/>
            </p:nvSpPr>
            <p:spPr>
              <a:xfrm>
                <a:off x="1531332" y="1790026"/>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80</a:t>
                </a:r>
              </a:p>
            </p:txBody>
          </p:sp>
          <p:sp>
            <p:nvSpPr>
              <p:cNvPr id="48" name="TextBox 47">
                <a:extLst>
                  <a:ext uri="{FF2B5EF4-FFF2-40B4-BE49-F238E27FC236}">
                    <a16:creationId xmlns:a16="http://schemas.microsoft.com/office/drawing/2014/main" id="{2EA2E276-5167-EFF3-1EC9-979E61E711E5}"/>
                  </a:ext>
                </a:extLst>
              </p:cNvPr>
              <p:cNvSpPr txBox="1"/>
              <p:nvPr/>
            </p:nvSpPr>
            <p:spPr>
              <a:xfrm>
                <a:off x="1531332" y="2288557"/>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60</a:t>
                </a:r>
              </a:p>
            </p:txBody>
          </p:sp>
          <p:sp>
            <p:nvSpPr>
              <p:cNvPr id="49" name="TextBox 48">
                <a:extLst>
                  <a:ext uri="{FF2B5EF4-FFF2-40B4-BE49-F238E27FC236}">
                    <a16:creationId xmlns:a16="http://schemas.microsoft.com/office/drawing/2014/main" id="{4C3B764E-1FE4-ED97-DF73-24699A3349AB}"/>
                  </a:ext>
                </a:extLst>
              </p:cNvPr>
              <p:cNvSpPr txBox="1"/>
              <p:nvPr/>
            </p:nvSpPr>
            <p:spPr>
              <a:xfrm>
                <a:off x="1531332" y="2803210"/>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40</a:t>
                </a:r>
              </a:p>
            </p:txBody>
          </p:sp>
          <p:sp>
            <p:nvSpPr>
              <p:cNvPr id="50" name="TextBox 49">
                <a:extLst>
                  <a:ext uri="{FF2B5EF4-FFF2-40B4-BE49-F238E27FC236}">
                    <a16:creationId xmlns:a16="http://schemas.microsoft.com/office/drawing/2014/main" id="{74370013-BC48-41CC-B3BE-8971747FCB20}"/>
                  </a:ext>
                </a:extLst>
              </p:cNvPr>
              <p:cNvSpPr txBox="1"/>
              <p:nvPr/>
            </p:nvSpPr>
            <p:spPr>
              <a:xfrm>
                <a:off x="1531332" y="3307113"/>
                <a:ext cx="383438"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20</a:t>
                </a:r>
              </a:p>
            </p:txBody>
          </p:sp>
          <p:sp>
            <p:nvSpPr>
              <p:cNvPr id="51" name="TextBox 50">
                <a:extLst>
                  <a:ext uri="{FF2B5EF4-FFF2-40B4-BE49-F238E27FC236}">
                    <a16:creationId xmlns:a16="http://schemas.microsoft.com/office/drawing/2014/main" id="{FC052E4B-91D8-5472-D135-CA403CD7AE1D}"/>
                  </a:ext>
                </a:extLst>
              </p:cNvPr>
              <p:cNvSpPr txBox="1"/>
              <p:nvPr/>
            </p:nvSpPr>
            <p:spPr>
              <a:xfrm>
                <a:off x="1630726" y="3816389"/>
                <a:ext cx="284052" cy="307777"/>
              </a:xfrm>
              <a:prstGeom prst="rect">
                <a:avLst/>
              </a:prstGeom>
              <a:noFill/>
            </p:spPr>
            <p:txBody>
              <a:bodyPr wrap="none" rtlCol="0" anchor="ctr" anchorCtr="0">
                <a:spAutoFit/>
              </a:bodyPr>
              <a:lstStyle/>
              <a:p>
                <a:pPr algn="r" rtl="0"/>
                <a:r>
                  <a:rPr lang="ja-jp" sz="1400">
                    <a:solidFill>
                      <a:srgbClr val="363636"/>
                    </a:solidFill>
                    <a:latin typeface="Arial" panose="020B0604020202020204" pitchFamily="34" charset="0"/>
                    <a:cs typeface="Arial" panose="020B0604020202020204" pitchFamily="34" charset="0"/>
                  </a:rPr>
                  <a:t>0</a:t>
                </a:r>
              </a:p>
            </p:txBody>
          </p:sp>
        </p:grpSp>
        <p:sp>
          <p:nvSpPr>
            <p:cNvPr id="8" name="TextBox 7">
              <a:extLst>
                <a:ext uri="{FF2B5EF4-FFF2-40B4-BE49-F238E27FC236}">
                  <a16:creationId xmlns:a16="http://schemas.microsoft.com/office/drawing/2014/main" id="{EE42E85A-8DDD-277C-552D-024AFDA5279D}"/>
                </a:ext>
              </a:extLst>
            </p:cNvPr>
            <p:cNvSpPr txBox="1"/>
            <p:nvPr/>
          </p:nvSpPr>
          <p:spPr>
            <a:xfrm>
              <a:off x="-17254" y="4422637"/>
              <a:ext cx="877163" cy="314616"/>
            </a:xfrm>
            <a:prstGeom prst="rect">
              <a:avLst/>
            </a:prstGeom>
            <a:noFill/>
          </p:spPr>
          <p:txBody>
            <a:bodyPr wrap="none" rtlCol="0">
              <a:spAutoFit/>
            </a:bodyPr>
            <a:lstStyle/>
            <a:p>
              <a:pPr algn="r" rtl="0"/>
              <a:r>
                <a:rPr lang="ja-jp" sz="1200">
                  <a:solidFill>
                    <a:srgbClr val="363636"/>
                  </a:solidFill>
                </a:rPr>
                <a:t>リスク暴露患者数</a:t>
              </a:r>
            </a:p>
          </p:txBody>
        </p:sp>
        <p:grpSp>
          <p:nvGrpSpPr>
            <p:cNvPr id="10" name="Group 9">
              <a:extLst>
                <a:ext uri="{FF2B5EF4-FFF2-40B4-BE49-F238E27FC236}">
                  <a16:creationId xmlns:a16="http://schemas.microsoft.com/office/drawing/2014/main" id="{7290BAC6-6FAB-417C-73BF-8AE79A7201AA}"/>
                </a:ext>
              </a:extLst>
            </p:cNvPr>
            <p:cNvGrpSpPr/>
            <p:nvPr/>
          </p:nvGrpSpPr>
          <p:grpSpPr>
            <a:xfrm>
              <a:off x="656633" y="4646744"/>
              <a:ext cx="4809255" cy="292320"/>
              <a:chOff x="796676" y="5940167"/>
              <a:chExt cx="4809255" cy="318136"/>
            </a:xfrm>
          </p:grpSpPr>
          <p:sp>
            <p:nvSpPr>
              <p:cNvPr id="15" name="TextBox 14">
                <a:extLst>
                  <a:ext uri="{FF2B5EF4-FFF2-40B4-BE49-F238E27FC236}">
                    <a16:creationId xmlns:a16="http://schemas.microsoft.com/office/drawing/2014/main" id="{3B3FD0BB-DB65-E3A9-D2ED-8301E9618C7C}"/>
                  </a:ext>
                </a:extLst>
              </p:cNvPr>
              <p:cNvSpPr txBox="1"/>
              <p:nvPr/>
            </p:nvSpPr>
            <p:spPr>
              <a:xfrm>
                <a:off x="5202803" y="5940167"/>
                <a:ext cx="157663"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1</a:t>
                </a:r>
              </a:p>
            </p:txBody>
          </p:sp>
          <p:sp>
            <p:nvSpPr>
              <p:cNvPr id="16" name="TextBox 15">
                <a:extLst>
                  <a:ext uri="{FF2B5EF4-FFF2-40B4-BE49-F238E27FC236}">
                    <a16:creationId xmlns:a16="http://schemas.microsoft.com/office/drawing/2014/main" id="{7D172225-B85E-590B-6BC2-A744553DCB59}"/>
                  </a:ext>
                </a:extLst>
              </p:cNvPr>
              <p:cNvSpPr txBox="1"/>
              <p:nvPr/>
            </p:nvSpPr>
            <p:spPr>
              <a:xfrm>
                <a:off x="4956936" y="5940167"/>
                <a:ext cx="157663"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7</a:t>
                </a:r>
              </a:p>
            </p:txBody>
          </p:sp>
          <p:sp>
            <p:nvSpPr>
              <p:cNvPr id="17" name="TextBox 16">
                <a:extLst>
                  <a:ext uri="{FF2B5EF4-FFF2-40B4-BE49-F238E27FC236}">
                    <a16:creationId xmlns:a16="http://schemas.microsoft.com/office/drawing/2014/main" id="{A052EA8C-6AC2-1D57-A53C-42E7BF434DE7}"/>
                  </a:ext>
                </a:extLst>
              </p:cNvPr>
              <p:cNvSpPr txBox="1"/>
              <p:nvPr/>
            </p:nvSpPr>
            <p:spPr>
              <a:xfrm>
                <a:off x="4668837"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18</a:t>
                </a:r>
              </a:p>
            </p:txBody>
          </p:sp>
          <p:sp>
            <p:nvSpPr>
              <p:cNvPr id="18" name="TextBox 17">
                <a:extLst>
                  <a:ext uri="{FF2B5EF4-FFF2-40B4-BE49-F238E27FC236}">
                    <a16:creationId xmlns:a16="http://schemas.microsoft.com/office/drawing/2014/main" id="{1BD344FB-8EAF-19C8-D661-6533EBFD064D}"/>
                  </a:ext>
                </a:extLst>
              </p:cNvPr>
              <p:cNvSpPr txBox="1"/>
              <p:nvPr/>
            </p:nvSpPr>
            <p:spPr>
              <a:xfrm>
                <a:off x="4426827"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35</a:t>
                </a:r>
              </a:p>
            </p:txBody>
          </p:sp>
          <p:sp>
            <p:nvSpPr>
              <p:cNvPr id="19" name="TextBox 18">
                <a:extLst>
                  <a:ext uri="{FF2B5EF4-FFF2-40B4-BE49-F238E27FC236}">
                    <a16:creationId xmlns:a16="http://schemas.microsoft.com/office/drawing/2014/main" id="{B7BDDE8A-D9C1-FA72-F440-D4DEA59076F4}"/>
                  </a:ext>
                </a:extLst>
              </p:cNvPr>
              <p:cNvSpPr txBox="1"/>
              <p:nvPr/>
            </p:nvSpPr>
            <p:spPr>
              <a:xfrm>
                <a:off x="4184817"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48</a:t>
                </a:r>
              </a:p>
            </p:txBody>
          </p:sp>
          <p:sp>
            <p:nvSpPr>
              <p:cNvPr id="20" name="TextBox 19">
                <a:extLst>
                  <a:ext uri="{FF2B5EF4-FFF2-40B4-BE49-F238E27FC236}">
                    <a16:creationId xmlns:a16="http://schemas.microsoft.com/office/drawing/2014/main" id="{5600C907-84D9-4183-AC6C-A746A422DC53}"/>
                  </a:ext>
                </a:extLst>
              </p:cNvPr>
              <p:cNvSpPr txBox="1"/>
              <p:nvPr/>
            </p:nvSpPr>
            <p:spPr>
              <a:xfrm>
                <a:off x="3942807"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62</a:t>
                </a:r>
              </a:p>
            </p:txBody>
          </p:sp>
          <p:sp>
            <p:nvSpPr>
              <p:cNvPr id="21" name="TextBox 20">
                <a:extLst>
                  <a:ext uri="{FF2B5EF4-FFF2-40B4-BE49-F238E27FC236}">
                    <a16:creationId xmlns:a16="http://schemas.microsoft.com/office/drawing/2014/main" id="{349A2129-0A0B-718A-1AD2-F63B47AD5DEB}"/>
                  </a:ext>
                </a:extLst>
              </p:cNvPr>
              <p:cNvSpPr txBox="1"/>
              <p:nvPr/>
            </p:nvSpPr>
            <p:spPr>
              <a:xfrm>
                <a:off x="3700797"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73</a:t>
                </a:r>
              </a:p>
            </p:txBody>
          </p:sp>
          <p:sp>
            <p:nvSpPr>
              <p:cNvPr id="23" name="TextBox 22">
                <a:extLst>
                  <a:ext uri="{FF2B5EF4-FFF2-40B4-BE49-F238E27FC236}">
                    <a16:creationId xmlns:a16="http://schemas.microsoft.com/office/drawing/2014/main" id="{80E9929C-50D3-7A9F-4A0B-2D7F53725A6C}"/>
                  </a:ext>
                </a:extLst>
              </p:cNvPr>
              <p:cNvSpPr txBox="1"/>
              <p:nvPr/>
            </p:nvSpPr>
            <p:spPr>
              <a:xfrm>
                <a:off x="3458787"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81</a:t>
                </a:r>
              </a:p>
            </p:txBody>
          </p:sp>
          <p:sp>
            <p:nvSpPr>
              <p:cNvPr id="24" name="TextBox 23">
                <a:extLst>
                  <a:ext uri="{FF2B5EF4-FFF2-40B4-BE49-F238E27FC236}">
                    <a16:creationId xmlns:a16="http://schemas.microsoft.com/office/drawing/2014/main" id="{8E444A74-F19B-C400-D453-2E005F15ED57}"/>
                  </a:ext>
                </a:extLst>
              </p:cNvPr>
              <p:cNvSpPr txBox="1"/>
              <p:nvPr/>
            </p:nvSpPr>
            <p:spPr>
              <a:xfrm>
                <a:off x="3216777"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88</a:t>
                </a:r>
              </a:p>
            </p:txBody>
          </p:sp>
          <p:sp>
            <p:nvSpPr>
              <p:cNvPr id="25" name="TextBox 24">
                <a:extLst>
                  <a:ext uri="{FF2B5EF4-FFF2-40B4-BE49-F238E27FC236}">
                    <a16:creationId xmlns:a16="http://schemas.microsoft.com/office/drawing/2014/main" id="{2856B52D-F0C3-1EE7-B8E9-8481558EABAE}"/>
                  </a:ext>
                </a:extLst>
              </p:cNvPr>
              <p:cNvSpPr txBox="1"/>
              <p:nvPr/>
            </p:nvSpPr>
            <p:spPr>
              <a:xfrm>
                <a:off x="2974767"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89</a:t>
                </a:r>
              </a:p>
            </p:txBody>
          </p:sp>
          <p:sp>
            <p:nvSpPr>
              <p:cNvPr id="26" name="TextBox 25">
                <a:extLst>
                  <a:ext uri="{FF2B5EF4-FFF2-40B4-BE49-F238E27FC236}">
                    <a16:creationId xmlns:a16="http://schemas.microsoft.com/office/drawing/2014/main" id="{AF19591F-BDEA-3FB6-F77C-149895F56270}"/>
                  </a:ext>
                </a:extLst>
              </p:cNvPr>
              <p:cNvSpPr txBox="1"/>
              <p:nvPr/>
            </p:nvSpPr>
            <p:spPr>
              <a:xfrm>
                <a:off x="2732757"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92</a:t>
                </a:r>
              </a:p>
            </p:txBody>
          </p:sp>
          <p:sp>
            <p:nvSpPr>
              <p:cNvPr id="28" name="TextBox 27">
                <a:extLst>
                  <a:ext uri="{FF2B5EF4-FFF2-40B4-BE49-F238E27FC236}">
                    <a16:creationId xmlns:a16="http://schemas.microsoft.com/office/drawing/2014/main" id="{2491C96B-0809-0D63-0579-F47DDA0172F4}"/>
                  </a:ext>
                </a:extLst>
              </p:cNvPr>
              <p:cNvSpPr txBox="1"/>
              <p:nvPr/>
            </p:nvSpPr>
            <p:spPr>
              <a:xfrm>
                <a:off x="2490747"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92</a:t>
                </a:r>
              </a:p>
            </p:txBody>
          </p:sp>
          <p:sp>
            <p:nvSpPr>
              <p:cNvPr id="31" name="TextBox 30">
                <a:extLst>
                  <a:ext uri="{FF2B5EF4-FFF2-40B4-BE49-F238E27FC236}">
                    <a16:creationId xmlns:a16="http://schemas.microsoft.com/office/drawing/2014/main" id="{40675702-B049-85D8-72FC-3E29F0B19D1F}"/>
                  </a:ext>
                </a:extLst>
              </p:cNvPr>
              <p:cNvSpPr txBox="1"/>
              <p:nvPr/>
            </p:nvSpPr>
            <p:spPr>
              <a:xfrm>
                <a:off x="2248737"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93</a:t>
                </a:r>
              </a:p>
            </p:txBody>
          </p:sp>
          <p:sp>
            <p:nvSpPr>
              <p:cNvPr id="32" name="TextBox 31">
                <a:extLst>
                  <a:ext uri="{FF2B5EF4-FFF2-40B4-BE49-F238E27FC236}">
                    <a16:creationId xmlns:a16="http://schemas.microsoft.com/office/drawing/2014/main" id="{C59F03F8-7122-804F-B7E5-ADF4CAC07DC8}"/>
                  </a:ext>
                </a:extLst>
              </p:cNvPr>
              <p:cNvSpPr txBox="1"/>
              <p:nvPr/>
            </p:nvSpPr>
            <p:spPr>
              <a:xfrm>
                <a:off x="2006727"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93</a:t>
                </a:r>
              </a:p>
            </p:txBody>
          </p:sp>
          <p:sp>
            <p:nvSpPr>
              <p:cNvPr id="33" name="TextBox 32">
                <a:extLst>
                  <a:ext uri="{FF2B5EF4-FFF2-40B4-BE49-F238E27FC236}">
                    <a16:creationId xmlns:a16="http://schemas.microsoft.com/office/drawing/2014/main" id="{3A503CC1-E326-DEA4-1793-1FAA7BD2AA08}"/>
                  </a:ext>
                </a:extLst>
              </p:cNvPr>
              <p:cNvSpPr txBox="1"/>
              <p:nvPr/>
            </p:nvSpPr>
            <p:spPr>
              <a:xfrm>
                <a:off x="1764717"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94</a:t>
                </a:r>
              </a:p>
            </p:txBody>
          </p:sp>
          <p:sp>
            <p:nvSpPr>
              <p:cNvPr id="34" name="TextBox 33">
                <a:extLst>
                  <a:ext uri="{FF2B5EF4-FFF2-40B4-BE49-F238E27FC236}">
                    <a16:creationId xmlns:a16="http://schemas.microsoft.com/office/drawing/2014/main" id="{CDD43A85-57CD-F972-678C-1C98C71992C9}"/>
                  </a:ext>
                </a:extLst>
              </p:cNvPr>
              <p:cNvSpPr txBox="1"/>
              <p:nvPr/>
            </p:nvSpPr>
            <p:spPr>
              <a:xfrm>
                <a:off x="1522706"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94</a:t>
                </a:r>
              </a:p>
            </p:txBody>
          </p:sp>
          <p:sp>
            <p:nvSpPr>
              <p:cNvPr id="35" name="TextBox 34">
                <a:extLst>
                  <a:ext uri="{FF2B5EF4-FFF2-40B4-BE49-F238E27FC236}">
                    <a16:creationId xmlns:a16="http://schemas.microsoft.com/office/drawing/2014/main" id="{8F5C8CCD-006A-2EB0-1248-51C5C0B3764A}"/>
                  </a:ext>
                </a:extLst>
              </p:cNvPr>
              <p:cNvSpPr txBox="1"/>
              <p:nvPr/>
            </p:nvSpPr>
            <p:spPr>
              <a:xfrm>
                <a:off x="1280696"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94</a:t>
                </a:r>
              </a:p>
            </p:txBody>
          </p:sp>
          <p:sp>
            <p:nvSpPr>
              <p:cNvPr id="36" name="TextBox 35">
                <a:extLst>
                  <a:ext uri="{FF2B5EF4-FFF2-40B4-BE49-F238E27FC236}">
                    <a16:creationId xmlns:a16="http://schemas.microsoft.com/office/drawing/2014/main" id="{91FC8C2B-E8B6-62EA-8DCE-31AC685C04F5}"/>
                  </a:ext>
                </a:extLst>
              </p:cNvPr>
              <p:cNvSpPr txBox="1"/>
              <p:nvPr/>
            </p:nvSpPr>
            <p:spPr>
              <a:xfrm>
                <a:off x="1038686"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94</a:t>
                </a:r>
              </a:p>
            </p:txBody>
          </p:sp>
          <p:sp>
            <p:nvSpPr>
              <p:cNvPr id="37" name="TextBox 36">
                <a:extLst>
                  <a:ext uri="{FF2B5EF4-FFF2-40B4-BE49-F238E27FC236}">
                    <a16:creationId xmlns:a16="http://schemas.microsoft.com/office/drawing/2014/main" id="{9FC72CBB-9C8B-7FDA-76B8-8DF3C6A21BF7}"/>
                  </a:ext>
                </a:extLst>
              </p:cNvPr>
              <p:cNvSpPr txBox="1"/>
              <p:nvPr/>
            </p:nvSpPr>
            <p:spPr>
              <a:xfrm>
                <a:off x="796676" y="5940167"/>
                <a:ext cx="242621"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94</a:t>
                </a:r>
              </a:p>
            </p:txBody>
          </p:sp>
          <p:sp>
            <p:nvSpPr>
              <p:cNvPr id="38" name="TextBox 37">
                <a:extLst>
                  <a:ext uri="{FF2B5EF4-FFF2-40B4-BE49-F238E27FC236}">
                    <a16:creationId xmlns:a16="http://schemas.microsoft.com/office/drawing/2014/main" id="{F73C6EEA-4017-D1C0-4FEA-20C9C3141A34}"/>
                  </a:ext>
                </a:extLst>
              </p:cNvPr>
              <p:cNvSpPr txBox="1"/>
              <p:nvPr/>
            </p:nvSpPr>
            <p:spPr>
              <a:xfrm>
                <a:off x="5448268" y="5940167"/>
                <a:ext cx="157663" cy="318136"/>
              </a:xfrm>
              <a:prstGeom prst="rect">
                <a:avLst/>
              </a:prstGeom>
              <a:noFill/>
            </p:spPr>
            <p:txBody>
              <a:bodyPr wrap="none" lIns="36000" tIns="36000" rIns="36000" bIns="36000" rtlCol="0" anchor="t" anchorCtr="0">
                <a:spAutoFit/>
              </a:bodyPr>
              <a:lstStyle/>
              <a:p>
                <a:pPr algn="ctr" rtl="0"/>
                <a:r>
                  <a:rPr lang="ja-jp" sz="1200">
                    <a:solidFill>
                      <a:srgbClr val="363636"/>
                    </a:solidFill>
                    <a:cs typeface="Arial" panose="020B0604020202020204" pitchFamily="34" charset="0"/>
                  </a:rPr>
                  <a:t>0</a:t>
                </a:r>
              </a:p>
            </p:txBody>
          </p:sp>
        </p:grpSp>
        <p:sp>
          <p:nvSpPr>
            <p:cNvPr id="11" name="TextBox 10">
              <a:extLst>
                <a:ext uri="{FF2B5EF4-FFF2-40B4-BE49-F238E27FC236}">
                  <a16:creationId xmlns:a16="http://schemas.microsoft.com/office/drawing/2014/main" id="{2F6C939D-950D-03F3-D947-BE3F658935DE}"/>
                </a:ext>
              </a:extLst>
            </p:cNvPr>
            <p:cNvSpPr txBox="1"/>
            <p:nvPr/>
          </p:nvSpPr>
          <p:spPr>
            <a:xfrm>
              <a:off x="2232456" y="1775498"/>
              <a:ext cx="692818" cy="349574"/>
            </a:xfrm>
            <a:prstGeom prst="rect">
              <a:avLst/>
            </a:prstGeom>
            <a:noFill/>
          </p:spPr>
          <p:txBody>
            <a:bodyPr wrap="none" rtlCol="0">
              <a:spAutoFit/>
            </a:bodyPr>
            <a:lstStyle/>
            <a:p>
              <a:pPr rtl="0"/>
              <a:r>
                <a:rPr lang="ja-jp" sz="1400">
                  <a:solidFill>
                    <a:schemeClr val="accent1"/>
                  </a:solidFill>
                </a:rPr>
                <a:t>98.9%</a:t>
              </a:r>
            </a:p>
          </p:txBody>
        </p:sp>
        <p:sp>
          <p:nvSpPr>
            <p:cNvPr id="12" name="TextBox 11">
              <a:extLst>
                <a:ext uri="{FF2B5EF4-FFF2-40B4-BE49-F238E27FC236}">
                  <a16:creationId xmlns:a16="http://schemas.microsoft.com/office/drawing/2014/main" id="{B2B7BA9B-A377-E142-05D8-20BB0B29D36D}"/>
                </a:ext>
              </a:extLst>
            </p:cNvPr>
            <p:cNvSpPr txBox="1"/>
            <p:nvPr/>
          </p:nvSpPr>
          <p:spPr>
            <a:xfrm>
              <a:off x="3633269" y="2051299"/>
              <a:ext cx="692818" cy="349574"/>
            </a:xfrm>
            <a:prstGeom prst="rect">
              <a:avLst/>
            </a:prstGeom>
            <a:noFill/>
          </p:spPr>
          <p:txBody>
            <a:bodyPr wrap="none" rtlCol="0">
              <a:spAutoFit/>
            </a:bodyPr>
            <a:lstStyle/>
            <a:p>
              <a:pPr rtl="0"/>
              <a:r>
                <a:rPr lang="ja-jp" sz="1400">
                  <a:solidFill>
                    <a:schemeClr val="accent1"/>
                  </a:solidFill>
                </a:rPr>
                <a:t>86.2%</a:t>
              </a:r>
            </a:p>
          </p:txBody>
        </p:sp>
        <p:cxnSp>
          <p:nvCxnSpPr>
            <p:cNvPr id="13" name="Straight Connector 12">
              <a:extLst>
                <a:ext uri="{FF2B5EF4-FFF2-40B4-BE49-F238E27FC236}">
                  <a16:creationId xmlns:a16="http://schemas.microsoft.com/office/drawing/2014/main" id="{BD0E7DD0-3717-8A68-1FBD-5EFCACFD0B43}"/>
                </a:ext>
              </a:extLst>
            </p:cNvPr>
            <p:cNvCxnSpPr/>
            <p:nvPr/>
          </p:nvCxnSpPr>
          <p:spPr>
            <a:xfrm>
              <a:off x="2247900" y="1751528"/>
              <a:ext cx="0" cy="2330668"/>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4878175-2D00-DDA7-9E32-FA5251CC8B89}"/>
                </a:ext>
              </a:extLst>
            </p:cNvPr>
            <p:cNvCxnSpPr/>
            <p:nvPr/>
          </p:nvCxnSpPr>
          <p:spPr>
            <a:xfrm>
              <a:off x="3695700" y="2020870"/>
              <a:ext cx="0" cy="2044445"/>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grpSp>
      <p:sp>
        <p:nvSpPr>
          <p:cNvPr id="93" name="TextBox 92">
            <a:extLst>
              <a:ext uri="{FF2B5EF4-FFF2-40B4-BE49-F238E27FC236}">
                <a16:creationId xmlns:a16="http://schemas.microsoft.com/office/drawing/2014/main" id="{8EF00905-9E7D-148F-3947-2B1A70E30CB5}"/>
              </a:ext>
            </a:extLst>
          </p:cNvPr>
          <p:cNvSpPr txBox="1"/>
          <p:nvPr/>
        </p:nvSpPr>
        <p:spPr>
          <a:xfrm>
            <a:off x="2553371" y="1616976"/>
            <a:ext cx="1715534" cy="338554"/>
          </a:xfrm>
          <a:prstGeom prst="rect">
            <a:avLst/>
          </a:prstGeom>
          <a:noFill/>
        </p:spPr>
        <p:txBody>
          <a:bodyPr wrap="none" rtlCol="0">
            <a:spAutoFit/>
          </a:bodyPr>
          <a:lstStyle/>
          <a:p>
            <a:pPr algn="ctr" rtl="0"/>
            <a:r>
              <a:rPr lang="ja-jp" sz="1600" b="1">
                <a:solidFill>
                  <a:srgbClr val="363636"/>
                </a:solidFill>
              </a:rPr>
              <a:t>全生存率</a:t>
            </a:r>
          </a:p>
        </p:txBody>
      </p:sp>
      <p:graphicFrame>
        <p:nvGraphicFramePr>
          <p:cNvPr id="94" name="Table 93">
            <a:extLst>
              <a:ext uri="{FF2B5EF4-FFF2-40B4-BE49-F238E27FC236}">
                <a16:creationId xmlns:a16="http://schemas.microsoft.com/office/drawing/2014/main" id="{8323F024-AFA7-57B3-3854-2D9161E5F004}"/>
              </a:ext>
            </a:extLst>
          </p:cNvPr>
          <p:cNvGraphicFramePr>
            <a:graphicFrameLocks noGrp="1"/>
          </p:cNvGraphicFramePr>
          <p:nvPr>
            <p:extLst>
              <p:ext uri="{D42A27DB-BD31-4B8C-83A1-F6EECF244321}">
                <p14:modId xmlns:p14="http://schemas.microsoft.com/office/powerpoint/2010/main" val="3611733110"/>
              </p:ext>
            </p:extLst>
          </p:nvPr>
        </p:nvGraphicFramePr>
        <p:xfrm>
          <a:off x="2108813" y="3314467"/>
          <a:ext cx="3381797" cy="691219"/>
        </p:xfrm>
        <a:graphic>
          <a:graphicData uri="http://schemas.openxmlformats.org/drawingml/2006/table">
            <a:tbl>
              <a:tblPr firstRow="1" bandRow="1">
                <a:tableStyleId>{69012ECD-51FC-41F1-AA8D-1B2483CD663E}</a:tableStyleId>
              </a:tblPr>
              <a:tblGrid>
                <a:gridCol w="1812975">
                  <a:extLst>
                    <a:ext uri="{9D8B030D-6E8A-4147-A177-3AD203B41FA5}">
                      <a16:colId xmlns:a16="http://schemas.microsoft.com/office/drawing/2014/main" val="881070766"/>
                    </a:ext>
                  </a:extLst>
                </a:gridCol>
                <a:gridCol w="1568822">
                  <a:extLst>
                    <a:ext uri="{9D8B030D-6E8A-4147-A177-3AD203B41FA5}">
                      <a16:colId xmlns:a16="http://schemas.microsoft.com/office/drawing/2014/main" val="3400412284"/>
                    </a:ext>
                  </a:extLst>
                </a:gridCol>
              </a:tblGrid>
              <a:tr h="226251">
                <a:tc>
                  <a:txBody>
                    <a:bodyPr/>
                    <a:lstStyle/>
                    <a:p>
                      <a:pPr algn="l" rtl="0"/>
                      <a:endParaRPr lang="en-GB" sz="1100" kern="1200" dirty="0">
                        <a:solidFill>
                          <a:schemeClr val="tx2"/>
                        </a:solidFill>
                        <a:latin typeface="+mn-lt"/>
                        <a:ea typeface="+mn-ea"/>
                        <a:cs typeface="+mn-cs"/>
                      </a:endParaRPr>
                    </a:p>
                  </a:txBody>
                  <a:tcPr marL="36000" marR="36000" marT="0" marB="0" anchor="ctr"/>
                </a:tc>
                <a:tc>
                  <a:txBody>
                    <a:bodyPr/>
                    <a:lstStyle/>
                    <a:p>
                      <a:pPr algn="ctr" rtl="0"/>
                      <a:r>
                        <a:rPr lang="ja-jp" sz="1100" dirty="0">
                          <a:solidFill>
                            <a:schemeClr val="tx2"/>
                          </a:solidFill>
                        </a:rPr>
                        <a:t>n=94</a:t>
                      </a:r>
                      <a:endParaRPr lang="en-GB" sz="1100" kern="1200" dirty="0">
                        <a:solidFill>
                          <a:schemeClr val="tx2"/>
                        </a:solidFill>
                        <a:latin typeface="+mn-lt"/>
                        <a:ea typeface="+mn-ea"/>
                        <a:cs typeface="+mn-cs"/>
                      </a:endParaRPr>
                    </a:p>
                  </a:txBody>
                  <a:tcPr marL="36000" marR="36000" marT="0" marB="0" anchor="ctr"/>
                </a:tc>
                <a:extLst>
                  <a:ext uri="{0D108BD9-81ED-4DB2-BD59-A6C34878D82A}">
                    <a16:rowId xmlns:a16="http://schemas.microsoft.com/office/drawing/2014/main" val="1036986302"/>
                  </a:ext>
                </a:extLst>
              </a:tr>
              <a:tr h="232484">
                <a:tc>
                  <a:txBody>
                    <a:bodyPr/>
                    <a:lstStyle/>
                    <a:p>
                      <a:pPr algn="l" rtl="0"/>
                      <a:r>
                        <a:rPr lang="ja-jp" sz="1100">
                          <a:solidFill>
                            <a:srgbClr val="363636"/>
                          </a:solidFill>
                        </a:rPr>
                        <a:t>イベント、n (％)</a:t>
                      </a:r>
                    </a:p>
                  </a:txBody>
                  <a:tcPr marL="72000" marR="36000" marT="0" marB="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a:solidFill>
                            <a:srgbClr val="363636"/>
                          </a:solidFill>
                        </a:rPr>
                        <a:t>21 (22.3)</a:t>
                      </a:r>
                    </a:p>
                  </a:txBody>
                  <a:tcPr marL="36000" marR="36000" marT="0" marB="0" anchor="ctr">
                    <a:solidFill>
                      <a:schemeClr val="tx2"/>
                    </a:solidFill>
                  </a:tcPr>
                </a:tc>
                <a:extLst>
                  <a:ext uri="{0D108BD9-81ED-4DB2-BD59-A6C34878D82A}">
                    <a16:rowId xmlns:a16="http://schemas.microsoft.com/office/drawing/2014/main" val="1406336736"/>
                  </a:ext>
                </a:extLst>
              </a:tr>
              <a:tr h="232484">
                <a:tc>
                  <a:txBody>
                    <a:bodyPr/>
                    <a:lstStyle/>
                    <a:p>
                      <a:pPr algn="l" rtl="0"/>
                      <a:r>
                        <a:rPr lang="ja-jp" sz="1100">
                          <a:solidFill>
                            <a:srgbClr val="363636"/>
                          </a:solidFill>
                        </a:rPr>
                        <a:t>mOS、月数（95%信頼区間）</a:t>
                      </a:r>
                    </a:p>
                  </a:txBody>
                  <a:tcPr marL="72000" marR="36000" marT="0" marB="0" anchor="c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ja-jp" sz="1100" dirty="0">
                          <a:solidFill>
                            <a:srgbClr val="363636"/>
                          </a:solidFill>
                        </a:rPr>
                        <a:t>NR (16.7, NR)</a:t>
                      </a:r>
                    </a:p>
                  </a:txBody>
                  <a:tcPr marL="36000" marR="36000" marT="0" marB="0" anchor="ctr">
                    <a:solidFill>
                      <a:schemeClr val="tx2"/>
                    </a:solidFill>
                  </a:tcPr>
                </a:tc>
                <a:extLst>
                  <a:ext uri="{0D108BD9-81ED-4DB2-BD59-A6C34878D82A}">
                    <a16:rowId xmlns:a16="http://schemas.microsoft.com/office/drawing/2014/main" val="2823650232"/>
                  </a:ext>
                </a:extLst>
              </a:tr>
            </a:tbl>
          </a:graphicData>
        </a:graphic>
      </p:graphicFrame>
      <p:grpSp>
        <p:nvGrpSpPr>
          <p:cNvPr id="95" name="Group 94">
            <a:extLst>
              <a:ext uri="{FF2B5EF4-FFF2-40B4-BE49-F238E27FC236}">
                <a16:creationId xmlns:a16="http://schemas.microsoft.com/office/drawing/2014/main" id="{F7C2F284-AE47-EC6F-4A72-C6FF0CD97FC7}"/>
              </a:ext>
            </a:extLst>
          </p:cNvPr>
          <p:cNvGrpSpPr/>
          <p:nvPr/>
        </p:nvGrpSpPr>
        <p:grpSpPr>
          <a:xfrm>
            <a:off x="1350264" y="2063192"/>
            <a:ext cx="4407093" cy="835783"/>
            <a:chOff x="6683589" y="4435689"/>
            <a:chExt cx="4407093" cy="835783"/>
          </a:xfrm>
        </p:grpSpPr>
        <p:sp>
          <p:nvSpPr>
            <p:cNvPr id="96" name="Free-form: Shape 119">
              <a:extLst>
                <a:ext uri="{FF2B5EF4-FFF2-40B4-BE49-F238E27FC236}">
                  <a16:creationId xmlns:a16="http://schemas.microsoft.com/office/drawing/2014/main" id="{843AACFB-E0D1-6E64-F13A-10EB9D0EDCDD}"/>
                </a:ext>
              </a:extLst>
            </p:cNvPr>
            <p:cNvSpPr/>
            <p:nvPr/>
          </p:nvSpPr>
          <p:spPr>
            <a:xfrm>
              <a:off x="6683589" y="4435689"/>
              <a:ext cx="4407093" cy="810335"/>
            </a:xfrm>
            <a:custGeom>
              <a:avLst/>
              <a:gdLst>
                <a:gd name="connsiteX0" fmla="*/ 4407094 w 4407093"/>
                <a:gd name="connsiteY0" fmla="*/ 810336 h 810335"/>
                <a:gd name="connsiteX1" fmla="*/ 4026799 w 4407093"/>
                <a:gd name="connsiteY1" fmla="*/ 810336 h 810335"/>
                <a:gd name="connsiteX2" fmla="*/ 4026799 w 4407093"/>
                <a:gd name="connsiteY2" fmla="*/ 668171 h 810335"/>
                <a:gd name="connsiteX3" fmla="*/ 3806447 w 4407093"/>
                <a:gd name="connsiteY3" fmla="*/ 668171 h 810335"/>
                <a:gd name="connsiteX4" fmla="*/ 3806447 w 4407093"/>
                <a:gd name="connsiteY4" fmla="*/ 604197 h 810335"/>
                <a:gd name="connsiteX5" fmla="*/ 3767347 w 4407093"/>
                <a:gd name="connsiteY5" fmla="*/ 604197 h 810335"/>
                <a:gd name="connsiteX6" fmla="*/ 3767347 w 4407093"/>
                <a:gd name="connsiteY6" fmla="*/ 547332 h 810335"/>
                <a:gd name="connsiteX7" fmla="*/ 3721151 w 4407093"/>
                <a:gd name="connsiteY7" fmla="*/ 547332 h 810335"/>
                <a:gd name="connsiteX8" fmla="*/ 3721151 w 4407093"/>
                <a:gd name="connsiteY8" fmla="*/ 501128 h 810335"/>
                <a:gd name="connsiteX9" fmla="*/ 3696272 w 4407093"/>
                <a:gd name="connsiteY9" fmla="*/ 501128 h 810335"/>
                <a:gd name="connsiteX10" fmla="*/ 3696272 w 4407093"/>
                <a:gd name="connsiteY10" fmla="*/ 444263 h 810335"/>
                <a:gd name="connsiteX11" fmla="*/ 3646513 w 4407093"/>
                <a:gd name="connsiteY11" fmla="*/ 444263 h 810335"/>
                <a:gd name="connsiteX12" fmla="*/ 3646513 w 4407093"/>
                <a:gd name="connsiteY12" fmla="*/ 390952 h 810335"/>
                <a:gd name="connsiteX13" fmla="*/ 3550549 w 4407093"/>
                <a:gd name="connsiteY13" fmla="*/ 390952 h 810335"/>
                <a:gd name="connsiteX14" fmla="*/ 3550549 w 4407093"/>
                <a:gd name="connsiteY14" fmla="*/ 348303 h 810335"/>
                <a:gd name="connsiteX15" fmla="*/ 3379956 w 4407093"/>
                <a:gd name="connsiteY15" fmla="*/ 348303 h 810335"/>
                <a:gd name="connsiteX16" fmla="*/ 3379956 w 4407093"/>
                <a:gd name="connsiteY16" fmla="*/ 309207 h 810335"/>
                <a:gd name="connsiteX17" fmla="*/ 3255559 w 4407093"/>
                <a:gd name="connsiteY17" fmla="*/ 309207 h 810335"/>
                <a:gd name="connsiteX18" fmla="*/ 3255559 w 4407093"/>
                <a:gd name="connsiteY18" fmla="*/ 277220 h 810335"/>
                <a:gd name="connsiteX19" fmla="*/ 3195142 w 4407093"/>
                <a:gd name="connsiteY19" fmla="*/ 277220 h 810335"/>
                <a:gd name="connsiteX20" fmla="*/ 3195142 w 4407093"/>
                <a:gd name="connsiteY20" fmla="*/ 241679 h 810335"/>
                <a:gd name="connsiteX21" fmla="*/ 2708224 w 4407093"/>
                <a:gd name="connsiteY21" fmla="*/ 241679 h 810335"/>
                <a:gd name="connsiteX22" fmla="*/ 2708224 w 4407093"/>
                <a:gd name="connsiteY22" fmla="*/ 223909 h 810335"/>
                <a:gd name="connsiteX23" fmla="*/ 2615822 w 4407093"/>
                <a:gd name="connsiteY23" fmla="*/ 223909 h 810335"/>
                <a:gd name="connsiteX24" fmla="*/ 2615822 w 4407093"/>
                <a:gd name="connsiteY24" fmla="*/ 188367 h 810335"/>
                <a:gd name="connsiteX25" fmla="*/ 2537632 w 4407093"/>
                <a:gd name="connsiteY25" fmla="*/ 188367 h 810335"/>
                <a:gd name="connsiteX26" fmla="*/ 2537632 w 4407093"/>
                <a:gd name="connsiteY26" fmla="*/ 159934 h 810335"/>
                <a:gd name="connsiteX27" fmla="*/ 2448782 w 4407093"/>
                <a:gd name="connsiteY27" fmla="*/ 159934 h 810335"/>
                <a:gd name="connsiteX28" fmla="*/ 2448782 w 4407093"/>
                <a:gd name="connsiteY28" fmla="*/ 138610 h 810335"/>
                <a:gd name="connsiteX29" fmla="*/ 2324386 w 4407093"/>
                <a:gd name="connsiteY29" fmla="*/ 138610 h 810335"/>
                <a:gd name="connsiteX30" fmla="*/ 2324386 w 4407093"/>
                <a:gd name="connsiteY30" fmla="*/ 113731 h 810335"/>
                <a:gd name="connsiteX31" fmla="*/ 2121799 w 4407093"/>
                <a:gd name="connsiteY31" fmla="*/ 113731 h 810335"/>
                <a:gd name="connsiteX32" fmla="*/ 2121799 w 4407093"/>
                <a:gd name="connsiteY32" fmla="*/ 81744 h 810335"/>
                <a:gd name="connsiteX33" fmla="*/ 2022281 w 4407093"/>
                <a:gd name="connsiteY33" fmla="*/ 81744 h 810335"/>
                <a:gd name="connsiteX34" fmla="*/ 2022281 w 4407093"/>
                <a:gd name="connsiteY34" fmla="*/ 74636 h 810335"/>
                <a:gd name="connsiteX35" fmla="*/ 1933432 w 4407093"/>
                <a:gd name="connsiteY35" fmla="*/ 74636 h 810335"/>
                <a:gd name="connsiteX36" fmla="*/ 1933432 w 4407093"/>
                <a:gd name="connsiteY36" fmla="*/ 49757 h 810335"/>
                <a:gd name="connsiteX37" fmla="*/ 1560252 w 4407093"/>
                <a:gd name="connsiteY37" fmla="*/ 49757 h 810335"/>
                <a:gd name="connsiteX38" fmla="*/ 1560252 w 4407093"/>
                <a:gd name="connsiteY38" fmla="*/ 21325 h 810335"/>
                <a:gd name="connsiteX39" fmla="*/ 1123093 w 4407093"/>
                <a:gd name="connsiteY39" fmla="*/ 21325 h 810335"/>
                <a:gd name="connsiteX40" fmla="*/ 1123093 w 4407093"/>
                <a:gd name="connsiteY40" fmla="*/ 0 h 810335"/>
                <a:gd name="connsiteX41" fmla="*/ 0 w 4407093"/>
                <a:gd name="connsiteY41" fmla="*/ 0 h 810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4407093" h="810335">
                  <a:moveTo>
                    <a:pt x="4407094" y="810336"/>
                  </a:moveTo>
                  <a:lnTo>
                    <a:pt x="4026799" y="810336"/>
                  </a:lnTo>
                  <a:lnTo>
                    <a:pt x="4026799" y="668171"/>
                  </a:lnTo>
                  <a:lnTo>
                    <a:pt x="3806447" y="668171"/>
                  </a:lnTo>
                  <a:lnTo>
                    <a:pt x="3806447" y="604197"/>
                  </a:lnTo>
                  <a:lnTo>
                    <a:pt x="3767347" y="604197"/>
                  </a:lnTo>
                  <a:lnTo>
                    <a:pt x="3767347" y="547332"/>
                  </a:lnTo>
                  <a:lnTo>
                    <a:pt x="3721151" y="547332"/>
                  </a:lnTo>
                  <a:lnTo>
                    <a:pt x="3721151" y="501128"/>
                  </a:lnTo>
                  <a:lnTo>
                    <a:pt x="3696272" y="501128"/>
                  </a:lnTo>
                  <a:lnTo>
                    <a:pt x="3696272" y="444263"/>
                  </a:lnTo>
                  <a:lnTo>
                    <a:pt x="3646513" y="444263"/>
                  </a:lnTo>
                  <a:lnTo>
                    <a:pt x="3646513" y="390952"/>
                  </a:lnTo>
                  <a:lnTo>
                    <a:pt x="3550549" y="390952"/>
                  </a:lnTo>
                  <a:lnTo>
                    <a:pt x="3550549" y="348303"/>
                  </a:lnTo>
                  <a:lnTo>
                    <a:pt x="3379956" y="348303"/>
                  </a:lnTo>
                  <a:lnTo>
                    <a:pt x="3379956" y="309207"/>
                  </a:lnTo>
                  <a:lnTo>
                    <a:pt x="3255559" y="309207"/>
                  </a:lnTo>
                  <a:lnTo>
                    <a:pt x="3255559" y="277220"/>
                  </a:lnTo>
                  <a:lnTo>
                    <a:pt x="3195142" y="277220"/>
                  </a:lnTo>
                  <a:lnTo>
                    <a:pt x="3195142" y="241679"/>
                  </a:lnTo>
                  <a:lnTo>
                    <a:pt x="2708224" y="241679"/>
                  </a:lnTo>
                  <a:lnTo>
                    <a:pt x="2708224" y="223909"/>
                  </a:lnTo>
                  <a:lnTo>
                    <a:pt x="2615822" y="223909"/>
                  </a:lnTo>
                  <a:lnTo>
                    <a:pt x="2615822" y="188367"/>
                  </a:lnTo>
                  <a:lnTo>
                    <a:pt x="2537632" y="188367"/>
                  </a:lnTo>
                  <a:lnTo>
                    <a:pt x="2537632" y="159934"/>
                  </a:lnTo>
                  <a:lnTo>
                    <a:pt x="2448782" y="159934"/>
                  </a:lnTo>
                  <a:lnTo>
                    <a:pt x="2448782" y="138610"/>
                  </a:lnTo>
                  <a:lnTo>
                    <a:pt x="2324386" y="138610"/>
                  </a:lnTo>
                  <a:lnTo>
                    <a:pt x="2324386" y="113731"/>
                  </a:lnTo>
                  <a:lnTo>
                    <a:pt x="2121799" y="113731"/>
                  </a:lnTo>
                  <a:lnTo>
                    <a:pt x="2121799" y="81744"/>
                  </a:lnTo>
                  <a:lnTo>
                    <a:pt x="2022281" y="81744"/>
                  </a:lnTo>
                  <a:lnTo>
                    <a:pt x="2022281" y="74636"/>
                  </a:lnTo>
                  <a:lnTo>
                    <a:pt x="1933432" y="74636"/>
                  </a:lnTo>
                  <a:lnTo>
                    <a:pt x="1933432" y="49757"/>
                  </a:lnTo>
                  <a:lnTo>
                    <a:pt x="1560252" y="49757"/>
                  </a:lnTo>
                  <a:lnTo>
                    <a:pt x="1560252" y="21325"/>
                  </a:lnTo>
                  <a:lnTo>
                    <a:pt x="1123093" y="21325"/>
                  </a:lnTo>
                  <a:lnTo>
                    <a:pt x="1123093" y="0"/>
                  </a:lnTo>
                  <a:lnTo>
                    <a:pt x="0" y="0"/>
                  </a:lnTo>
                </a:path>
              </a:pathLst>
            </a:custGeom>
            <a:noFill/>
            <a:ln w="19050" cap="flat">
              <a:solidFill>
                <a:schemeClr val="accent1">
                  <a:alpha val="99000"/>
                </a:schemeClr>
              </a:solidFill>
              <a:prstDash val="solid"/>
              <a:miter/>
            </a:ln>
          </p:spPr>
          <p:txBody>
            <a:bodyPr rtlCol="0" anchor="ctr"/>
            <a:lstStyle/>
            <a:p>
              <a:pPr rtl="0"/>
              <a:endParaRPr lang="en-GB"/>
            </a:p>
          </p:txBody>
        </p:sp>
        <p:grpSp>
          <p:nvGrpSpPr>
            <p:cNvPr id="97" name="Group 96">
              <a:extLst>
                <a:ext uri="{FF2B5EF4-FFF2-40B4-BE49-F238E27FC236}">
                  <a16:creationId xmlns:a16="http://schemas.microsoft.com/office/drawing/2014/main" id="{15670561-9DB7-59D8-983A-1CBEAAF8F7B0}"/>
                </a:ext>
              </a:extLst>
            </p:cNvPr>
            <p:cNvGrpSpPr/>
            <p:nvPr/>
          </p:nvGrpSpPr>
          <p:grpSpPr>
            <a:xfrm>
              <a:off x="9317184" y="4627281"/>
              <a:ext cx="1773213" cy="644191"/>
              <a:chOff x="9317184" y="4627281"/>
              <a:chExt cx="1773213" cy="644191"/>
            </a:xfrm>
          </p:grpSpPr>
          <p:sp>
            <p:nvSpPr>
              <p:cNvPr id="98" name="Free-form: Shape 120">
                <a:extLst>
                  <a:ext uri="{FF2B5EF4-FFF2-40B4-BE49-F238E27FC236}">
                    <a16:creationId xmlns:a16="http://schemas.microsoft.com/office/drawing/2014/main" id="{D6E47936-BF05-842E-27CF-326E343645E8}"/>
                  </a:ext>
                </a:extLst>
              </p:cNvPr>
              <p:cNvSpPr/>
              <p:nvPr/>
            </p:nvSpPr>
            <p:spPr>
              <a:xfrm>
                <a:off x="9317184" y="4627281"/>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99" name="Free-form: Shape 121">
                <a:extLst>
                  <a:ext uri="{FF2B5EF4-FFF2-40B4-BE49-F238E27FC236}">
                    <a16:creationId xmlns:a16="http://schemas.microsoft.com/office/drawing/2014/main" id="{247C8766-D4B0-13F3-1728-1ADFE6C0F15E}"/>
                  </a:ext>
                </a:extLst>
              </p:cNvPr>
              <p:cNvSpPr/>
              <p:nvPr/>
            </p:nvSpPr>
            <p:spPr>
              <a:xfrm>
                <a:off x="9355284" y="4627281"/>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0" name="Free-form: Shape 122">
                <a:extLst>
                  <a:ext uri="{FF2B5EF4-FFF2-40B4-BE49-F238E27FC236}">
                    <a16:creationId xmlns:a16="http://schemas.microsoft.com/office/drawing/2014/main" id="{A1A753A5-9EA3-3207-13F2-24827918D022}"/>
                  </a:ext>
                </a:extLst>
              </p:cNvPr>
              <p:cNvSpPr/>
              <p:nvPr/>
            </p:nvSpPr>
            <p:spPr>
              <a:xfrm>
                <a:off x="9431484" y="4646331"/>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1" name="Free-form: Shape 123">
                <a:extLst>
                  <a:ext uri="{FF2B5EF4-FFF2-40B4-BE49-F238E27FC236}">
                    <a16:creationId xmlns:a16="http://schemas.microsoft.com/office/drawing/2014/main" id="{676DA355-E0BB-54CC-3D30-05D52ACF7746}"/>
                  </a:ext>
                </a:extLst>
              </p:cNvPr>
              <p:cNvSpPr/>
              <p:nvPr/>
            </p:nvSpPr>
            <p:spPr>
              <a:xfrm>
                <a:off x="9469584" y="4646331"/>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2" name="Free-form: Shape 124">
                <a:extLst>
                  <a:ext uri="{FF2B5EF4-FFF2-40B4-BE49-F238E27FC236}">
                    <a16:creationId xmlns:a16="http://schemas.microsoft.com/office/drawing/2014/main" id="{5C6F724B-5E6D-0FBE-C3D5-1E5AD6F2067A}"/>
                  </a:ext>
                </a:extLst>
              </p:cNvPr>
              <p:cNvSpPr/>
              <p:nvPr/>
            </p:nvSpPr>
            <p:spPr>
              <a:xfrm>
                <a:off x="9488634" y="4646331"/>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3" name="Free-form: Shape 125">
                <a:extLst>
                  <a:ext uri="{FF2B5EF4-FFF2-40B4-BE49-F238E27FC236}">
                    <a16:creationId xmlns:a16="http://schemas.microsoft.com/office/drawing/2014/main" id="{525846D8-334B-C70A-8034-C228C8BB58A4}"/>
                  </a:ext>
                </a:extLst>
              </p:cNvPr>
              <p:cNvSpPr/>
              <p:nvPr/>
            </p:nvSpPr>
            <p:spPr>
              <a:xfrm>
                <a:off x="9507684" y="4646331"/>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4" name="Free-form: Shape 126">
                <a:extLst>
                  <a:ext uri="{FF2B5EF4-FFF2-40B4-BE49-F238E27FC236}">
                    <a16:creationId xmlns:a16="http://schemas.microsoft.com/office/drawing/2014/main" id="{92C0979C-4A0D-62C4-CAC9-3570F9BE1A13}"/>
                  </a:ext>
                </a:extLst>
              </p:cNvPr>
              <p:cNvSpPr/>
              <p:nvPr/>
            </p:nvSpPr>
            <p:spPr>
              <a:xfrm>
                <a:off x="9545784" y="4646331"/>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5" name="Free-form: Shape 127">
                <a:extLst>
                  <a:ext uri="{FF2B5EF4-FFF2-40B4-BE49-F238E27FC236}">
                    <a16:creationId xmlns:a16="http://schemas.microsoft.com/office/drawing/2014/main" id="{8A20370B-9A18-3D63-A232-8897445311AE}"/>
                  </a:ext>
                </a:extLst>
              </p:cNvPr>
              <p:cNvSpPr/>
              <p:nvPr/>
            </p:nvSpPr>
            <p:spPr>
              <a:xfrm>
                <a:off x="9583884" y="4646331"/>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6" name="Free-form: Shape 128">
                <a:extLst>
                  <a:ext uri="{FF2B5EF4-FFF2-40B4-BE49-F238E27FC236}">
                    <a16:creationId xmlns:a16="http://schemas.microsoft.com/office/drawing/2014/main" id="{649690A6-A2AD-53D1-A939-429086128FF7}"/>
                  </a:ext>
                </a:extLst>
              </p:cNvPr>
              <p:cNvSpPr/>
              <p:nvPr/>
            </p:nvSpPr>
            <p:spPr>
              <a:xfrm>
                <a:off x="9621984" y="4646331"/>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7" name="Free-form: Shape 129">
                <a:extLst>
                  <a:ext uri="{FF2B5EF4-FFF2-40B4-BE49-F238E27FC236}">
                    <a16:creationId xmlns:a16="http://schemas.microsoft.com/office/drawing/2014/main" id="{B26EA52E-7917-2240-328F-12002A95C591}"/>
                  </a:ext>
                </a:extLst>
              </p:cNvPr>
              <p:cNvSpPr/>
              <p:nvPr/>
            </p:nvSpPr>
            <p:spPr>
              <a:xfrm>
                <a:off x="9660084" y="4646331"/>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8" name="Free-form: Shape 130">
                <a:extLst>
                  <a:ext uri="{FF2B5EF4-FFF2-40B4-BE49-F238E27FC236}">
                    <a16:creationId xmlns:a16="http://schemas.microsoft.com/office/drawing/2014/main" id="{42C75117-D708-5900-4055-E1E455DFCF7C}"/>
                  </a:ext>
                </a:extLst>
              </p:cNvPr>
              <p:cNvSpPr/>
              <p:nvPr/>
            </p:nvSpPr>
            <p:spPr>
              <a:xfrm>
                <a:off x="9717234" y="4646331"/>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9" name="Free-form: Shape 131">
                <a:extLst>
                  <a:ext uri="{FF2B5EF4-FFF2-40B4-BE49-F238E27FC236}">
                    <a16:creationId xmlns:a16="http://schemas.microsoft.com/office/drawing/2014/main" id="{E0450049-DE6D-65F9-9C32-863788C74FE6}"/>
                  </a:ext>
                </a:extLst>
              </p:cNvPr>
              <p:cNvSpPr/>
              <p:nvPr/>
            </p:nvSpPr>
            <p:spPr>
              <a:xfrm>
                <a:off x="9736284" y="4646331"/>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0" name="Free-form: Shape 132">
                <a:extLst>
                  <a:ext uri="{FF2B5EF4-FFF2-40B4-BE49-F238E27FC236}">
                    <a16:creationId xmlns:a16="http://schemas.microsoft.com/office/drawing/2014/main" id="{E3A801FA-0B2D-49C6-9E85-6E27BAF06415}"/>
                  </a:ext>
                </a:extLst>
              </p:cNvPr>
              <p:cNvSpPr/>
              <p:nvPr/>
            </p:nvSpPr>
            <p:spPr>
              <a:xfrm>
                <a:off x="9793434" y="4646331"/>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1" name="Free-form: Shape 133">
                <a:extLst>
                  <a:ext uri="{FF2B5EF4-FFF2-40B4-BE49-F238E27FC236}">
                    <a16:creationId xmlns:a16="http://schemas.microsoft.com/office/drawing/2014/main" id="{A4D1C301-61F1-4F5F-5E07-318120244DA7}"/>
                  </a:ext>
                </a:extLst>
              </p:cNvPr>
              <p:cNvSpPr/>
              <p:nvPr/>
            </p:nvSpPr>
            <p:spPr>
              <a:xfrm>
                <a:off x="9888684" y="4646331"/>
                <a:ext cx="9525" cy="60749"/>
              </a:xfrm>
              <a:custGeom>
                <a:avLst/>
                <a:gdLst>
                  <a:gd name="connsiteX0" fmla="*/ 0 w 9525"/>
                  <a:gd name="connsiteY0" fmla="*/ 60750 h 60749"/>
                  <a:gd name="connsiteX1" fmla="*/ 0 w 9525"/>
                  <a:gd name="connsiteY1" fmla="*/ 0 h 60749"/>
                </a:gdLst>
                <a:ahLst/>
                <a:cxnLst>
                  <a:cxn ang="0">
                    <a:pos x="connsiteX0" y="connsiteY0"/>
                  </a:cxn>
                  <a:cxn ang="0">
                    <a:pos x="connsiteX1" y="connsiteY1"/>
                  </a:cxn>
                </a:cxnLst>
                <a:rect l="l" t="t" r="r" b="b"/>
                <a:pathLst>
                  <a:path w="9525" h="60749">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2" name="Free-form: Shape 134">
                <a:extLst>
                  <a:ext uri="{FF2B5EF4-FFF2-40B4-BE49-F238E27FC236}">
                    <a16:creationId xmlns:a16="http://schemas.microsoft.com/office/drawing/2014/main" id="{8D9C9258-795B-AE09-C2F1-81125F2A8AD6}"/>
                  </a:ext>
                </a:extLst>
              </p:cNvPr>
              <p:cNvSpPr/>
              <p:nvPr/>
            </p:nvSpPr>
            <p:spPr>
              <a:xfrm>
                <a:off x="9956922" y="471542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3" name="Free-form: Shape 135">
                <a:extLst>
                  <a:ext uri="{FF2B5EF4-FFF2-40B4-BE49-F238E27FC236}">
                    <a16:creationId xmlns:a16="http://schemas.microsoft.com/office/drawing/2014/main" id="{01505700-7BB7-01CB-015B-FE8D097FDF65}"/>
                  </a:ext>
                </a:extLst>
              </p:cNvPr>
              <p:cNvSpPr/>
              <p:nvPr/>
            </p:nvSpPr>
            <p:spPr>
              <a:xfrm>
                <a:off x="9995022" y="471542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4" name="Free-form: Shape 136">
                <a:extLst>
                  <a:ext uri="{FF2B5EF4-FFF2-40B4-BE49-F238E27FC236}">
                    <a16:creationId xmlns:a16="http://schemas.microsoft.com/office/drawing/2014/main" id="{F4F79900-5191-D939-582E-274E21D4DDF1}"/>
                  </a:ext>
                </a:extLst>
              </p:cNvPr>
              <p:cNvSpPr/>
              <p:nvPr/>
            </p:nvSpPr>
            <p:spPr>
              <a:xfrm>
                <a:off x="10033122" y="471542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5" name="Free-form: Shape 137">
                <a:extLst>
                  <a:ext uri="{FF2B5EF4-FFF2-40B4-BE49-F238E27FC236}">
                    <a16:creationId xmlns:a16="http://schemas.microsoft.com/office/drawing/2014/main" id="{46B82184-D419-225D-BD32-F49FBB8C6428}"/>
                  </a:ext>
                </a:extLst>
              </p:cNvPr>
              <p:cNvSpPr/>
              <p:nvPr/>
            </p:nvSpPr>
            <p:spPr>
              <a:xfrm>
                <a:off x="10185522" y="475352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6" name="Free-form: Shape 138">
                <a:extLst>
                  <a:ext uri="{FF2B5EF4-FFF2-40B4-BE49-F238E27FC236}">
                    <a16:creationId xmlns:a16="http://schemas.microsoft.com/office/drawing/2014/main" id="{4DD65202-701F-D85C-09AA-B79CDEBCDA23}"/>
                  </a:ext>
                </a:extLst>
              </p:cNvPr>
              <p:cNvSpPr/>
              <p:nvPr/>
            </p:nvSpPr>
            <p:spPr>
              <a:xfrm>
                <a:off x="10147422" y="475352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7" name="Free-form: Shape 139">
                <a:extLst>
                  <a:ext uri="{FF2B5EF4-FFF2-40B4-BE49-F238E27FC236}">
                    <a16:creationId xmlns:a16="http://schemas.microsoft.com/office/drawing/2014/main" id="{34C5D973-9784-AD90-8284-B49CDCDB4A89}"/>
                  </a:ext>
                </a:extLst>
              </p:cNvPr>
              <p:cNvSpPr/>
              <p:nvPr/>
            </p:nvSpPr>
            <p:spPr>
              <a:xfrm>
                <a:off x="10090272" y="475352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8" name="Free-form: Shape 140">
                <a:extLst>
                  <a:ext uri="{FF2B5EF4-FFF2-40B4-BE49-F238E27FC236}">
                    <a16:creationId xmlns:a16="http://schemas.microsoft.com/office/drawing/2014/main" id="{4413EBEE-B9DD-BD86-83FB-7AD668FF3B15}"/>
                  </a:ext>
                </a:extLst>
              </p:cNvPr>
              <p:cNvSpPr/>
              <p:nvPr/>
            </p:nvSpPr>
            <p:spPr>
              <a:xfrm>
                <a:off x="10280772" y="479162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9" name="Free-form: Shape 141">
                <a:extLst>
                  <a:ext uri="{FF2B5EF4-FFF2-40B4-BE49-F238E27FC236}">
                    <a16:creationId xmlns:a16="http://schemas.microsoft.com/office/drawing/2014/main" id="{E1E42BAD-3175-D8ED-76EF-A41CE4959AC8}"/>
                  </a:ext>
                </a:extLst>
              </p:cNvPr>
              <p:cNvSpPr/>
              <p:nvPr/>
            </p:nvSpPr>
            <p:spPr>
              <a:xfrm>
                <a:off x="10337922" y="484877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20" name="Free-form: Shape 142">
                <a:extLst>
                  <a:ext uri="{FF2B5EF4-FFF2-40B4-BE49-F238E27FC236}">
                    <a16:creationId xmlns:a16="http://schemas.microsoft.com/office/drawing/2014/main" id="{01567BB3-48A4-620E-DB21-53A1B18DA50B}"/>
                  </a:ext>
                </a:extLst>
              </p:cNvPr>
              <p:cNvSpPr/>
              <p:nvPr/>
            </p:nvSpPr>
            <p:spPr>
              <a:xfrm>
                <a:off x="10452222" y="500117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21" name="Free-form: Shape 143">
                <a:extLst>
                  <a:ext uri="{FF2B5EF4-FFF2-40B4-BE49-F238E27FC236}">
                    <a16:creationId xmlns:a16="http://schemas.microsoft.com/office/drawing/2014/main" id="{89DCE225-3AB6-FBEC-6F30-6E4DC8197F36}"/>
                  </a:ext>
                </a:extLst>
              </p:cNvPr>
              <p:cNvSpPr/>
              <p:nvPr/>
            </p:nvSpPr>
            <p:spPr>
              <a:xfrm>
                <a:off x="10490322" y="507737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22" name="Free-form: Shape 144">
                <a:extLst>
                  <a:ext uri="{FF2B5EF4-FFF2-40B4-BE49-F238E27FC236}">
                    <a16:creationId xmlns:a16="http://schemas.microsoft.com/office/drawing/2014/main" id="{CDAF73AC-4F32-F05A-1940-3784D6BDC31C}"/>
                  </a:ext>
                </a:extLst>
              </p:cNvPr>
              <p:cNvSpPr/>
              <p:nvPr/>
            </p:nvSpPr>
            <p:spPr>
              <a:xfrm>
                <a:off x="10566522" y="507737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23" name="Free-form: Shape 145">
                <a:extLst>
                  <a:ext uri="{FF2B5EF4-FFF2-40B4-BE49-F238E27FC236}">
                    <a16:creationId xmlns:a16="http://schemas.microsoft.com/office/drawing/2014/main" id="{B4A5EA3E-3FDF-804D-D50C-7DA0204D0BF2}"/>
                  </a:ext>
                </a:extLst>
              </p:cNvPr>
              <p:cNvSpPr/>
              <p:nvPr/>
            </p:nvSpPr>
            <p:spPr>
              <a:xfrm>
                <a:off x="10604622" y="507737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24" name="Free-form: Shape 146">
                <a:extLst>
                  <a:ext uri="{FF2B5EF4-FFF2-40B4-BE49-F238E27FC236}">
                    <a16:creationId xmlns:a16="http://schemas.microsoft.com/office/drawing/2014/main" id="{3216AD53-0CB3-9BDB-E4F3-001B074F0721}"/>
                  </a:ext>
                </a:extLst>
              </p:cNvPr>
              <p:cNvSpPr/>
              <p:nvPr/>
            </p:nvSpPr>
            <p:spPr>
              <a:xfrm>
                <a:off x="10661772" y="507737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25" name="Free-form: Shape 147">
                <a:extLst>
                  <a:ext uri="{FF2B5EF4-FFF2-40B4-BE49-F238E27FC236}">
                    <a16:creationId xmlns:a16="http://schemas.microsoft.com/office/drawing/2014/main" id="{6C7790A8-8176-9C0C-AA3D-9111B3597BA6}"/>
                  </a:ext>
                </a:extLst>
              </p:cNvPr>
              <p:cNvSpPr/>
              <p:nvPr/>
            </p:nvSpPr>
            <p:spPr>
              <a:xfrm>
                <a:off x="10776072" y="521072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26" name="Free-form: Shape 148">
                <a:extLst>
                  <a:ext uri="{FF2B5EF4-FFF2-40B4-BE49-F238E27FC236}">
                    <a16:creationId xmlns:a16="http://schemas.microsoft.com/office/drawing/2014/main" id="{CEEE65BC-EE4A-473E-783A-5D92C94333EC}"/>
                  </a:ext>
                </a:extLst>
              </p:cNvPr>
              <p:cNvSpPr/>
              <p:nvPr/>
            </p:nvSpPr>
            <p:spPr>
              <a:xfrm>
                <a:off x="10852272" y="521072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27" name="Free-form: Shape 149">
                <a:extLst>
                  <a:ext uri="{FF2B5EF4-FFF2-40B4-BE49-F238E27FC236}">
                    <a16:creationId xmlns:a16="http://schemas.microsoft.com/office/drawing/2014/main" id="{9AA23857-4D7B-5F24-4C39-6670AA348241}"/>
                  </a:ext>
                </a:extLst>
              </p:cNvPr>
              <p:cNvSpPr/>
              <p:nvPr/>
            </p:nvSpPr>
            <p:spPr>
              <a:xfrm>
                <a:off x="10909422" y="521072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28" name="Free-form: Shape 150">
                <a:extLst>
                  <a:ext uri="{FF2B5EF4-FFF2-40B4-BE49-F238E27FC236}">
                    <a16:creationId xmlns:a16="http://schemas.microsoft.com/office/drawing/2014/main" id="{C70646F5-4DC4-8017-CE27-60093D4320CA}"/>
                  </a:ext>
                </a:extLst>
              </p:cNvPr>
              <p:cNvSpPr/>
              <p:nvPr/>
            </p:nvSpPr>
            <p:spPr>
              <a:xfrm>
                <a:off x="10928472" y="521072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29" name="Free-form: Shape 151">
                <a:extLst>
                  <a:ext uri="{FF2B5EF4-FFF2-40B4-BE49-F238E27FC236}">
                    <a16:creationId xmlns:a16="http://schemas.microsoft.com/office/drawing/2014/main" id="{DE1EDAFB-12E8-0DB6-E1A8-312C0A85BBEC}"/>
                  </a:ext>
                </a:extLst>
              </p:cNvPr>
              <p:cNvSpPr/>
              <p:nvPr/>
            </p:nvSpPr>
            <p:spPr>
              <a:xfrm>
                <a:off x="11004672" y="521072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30" name="Free-form: Shape 152">
                <a:extLst>
                  <a:ext uri="{FF2B5EF4-FFF2-40B4-BE49-F238E27FC236}">
                    <a16:creationId xmlns:a16="http://schemas.microsoft.com/office/drawing/2014/main" id="{9168F703-D45A-72F2-06C5-F88C1434AEF6}"/>
                  </a:ext>
                </a:extLst>
              </p:cNvPr>
              <p:cNvSpPr/>
              <p:nvPr/>
            </p:nvSpPr>
            <p:spPr>
              <a:xfrm>
                <a:off x="11080872" y="5210722"/>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grpSp>
      </p:grpSp>
    </p:spTree>
    <p:extLst>
      <p:ext uri="{BB962C8B-B14F-4D97-AF65-F5344CB8AC3E}">
        <p14:creationId xmlns:p14="http://schemas.microsoft.com/office/powerpoint/2010/main" val="27254875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B0857-1797-9D02-4595-D7E6C684CA37}"/>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41DB5DBF-389B-0962-5BCE-CFD83F111377}"/>
              </a:ext>
            </a:extLst>
          </p:cNvPr>
          <p:cNvSpPr>
            <a:spLocks noGrp="1"/>
          </p:cNvSpPr>
          <p:nvPr>
            <p:ph type="title"/>
          </p:nvPr>
        </p:nvSpPr>
        <p:spPr>
          <a:xfrm>
            <a:off x="304800" y="107693"/>
            <a:ext cx="11582400" cy="939801"/>
          </a:xfrm>
        </p:spPr>
        <p:txBody>
          <a:bodyPr rtlCol="0"/>
          <a:lstStyle/>
          <a:p>
            <a:pPr rtl="0"/>
            <a:r>
              <a:rPr lang="ja-jp">
                <a:latin typeface="+mn-lt"/>
              </a:rPr>
              <a:t>CT013：進行性非小細胞肺癌（NSCLC）の虚弱患者を対象とした、TAAをコードするmRNAワクチンBNT116とセミプラブを併用した第I相試験 - Dziadziuszko R, et al.</a:t>
            </a:r>
          </a:p>
        </p:txBody>
      </p:sp>
      <p:sp>
        <p:nvSpPr>
          <p:cNvPr id="27" name="Text Placeholder 26">
            <a:extLst>
              <a:ext uri="{FF2B5EF4-FFF2-40B4-BE49-F238E27FC236}">
                <a16:creationId xmlns:a16="http://schemas.microsoft.com/office/drawing/2014/main" id="{106AC19C-9110-1A8B-D334-B86C741BDDBB}"/>
              </a:ext>
            </a:extLst>
          </p:cNvPr>
          <p:cNvSpPr>
            <a:spLocks noGrp="1"/>
          </p:cNvSpPr>
          <p:nvPr>
            <p:ph type="body" sz="quarter" idx="10"/>
          </p:nvPr>
        </p:nvSpPr>
        <p:spPr/>
        <p:txBody>
          <a:bodyPr rtlCol="0"/>
          <a:lstStyle/>
          <a:p>
            <a:pPr rtl="0"/>
            <a:r>
              <a:rPr lang="ja-jp"/>
              <a:t>*プライミング7回、q1w、その後メンテナンスq3w</a:t>
            </a:r>
          </a:p>
        </p:txBody>
      </p:sp>
      <p:sp>
        <p:nvSpPr>
          <p:cNvPr id="29" name="Content Placeholder 7">
            <a:extLst>
              <a:ext uri="{FF2B5EF4-FFF2-40B4-BE49-F238E27FC236}">
                <a16:creationId xmlns:a16="http://schemas.microsoft.com/office/drawing/2014/main" id="{F561C981-4EF7-ADD3-636C-230C4F3ADE38}"/>
              </a:ext>
            </a:extLst>
          </p:cNvPr>
          <p:cNvSpPr>
            <a:spLocks noGrp="1"/>
          </p:cNvSpPr>
          <p:nvPr>
            <p:ph idx="1"/>
          </p:nvPr>
        </p:nvSpPr>
        <p:spPr>
          <a:xfrm>
            <a:off x="304799" y="1246909"/>
            <a:ext cx="11731869" cy="5055650"/>
          </a:xfrm>
        </p:spPr>
        <p:txBody>
          <a:bodyPr rtlCol="0"/>
          <a:lstStyle/>
          <a:p>
            <a:pPr rtl="0"/>
            <a:r>
              <a:rPr lang="ja-jp" b="1"/>
              <a:t>治験目的</a:t>
            </a:r>
          </a:p>
          <a:p>
            <a:pPr lvl="1" rtl="0"/>
            <a:r>
              <a:rPr lang="ja-jp"/>
              <a:t>進行中の第1相LuCa-MERIT-1試験において、進行性NSCLCの虚弱患者を対象としたBNT116（TAAをコードするmRNAワクチン）＋セミプラマブの予備的な抗腫瘍活性と安全性を評価する</a:t>
            </a:r>
          </a:p>
        </p:txBody>
      </p:sp>
      <p:sp>
        <p:nvSpPr>
          <p:cNvPr id="30" name="Text Placeholder 4">
            <a:extLst>
              <a:ext uri="{FF2B5EF4-FFF2-40B4-BE49-F238E27FC236}">
                <a16:creationId xmlns:a16="http://schemas.microsoft.com/office/drawing/2014/main" id="{1C444FAE-EA2B-FED7-9BAA-0C659A664FE8}"/>
              </a:ext>
            </a:extLst>
          </p:cNvPr>
          <p:cNvSpPr>
            <a:spLocks noGrp="1"/>
          </p:cNvSpPr>
          <p:nvPr>
            <p:ph type="body" sz="quarter" idx="11"/>
          </p:nvPr>
        </p:nvSpPr>
        <p:spPr>
          <a:xfrm>
            <a:off x="6379633" y="6521312"/>
            <a:ext cx="5507567" cy="200025"/>
          </a:xfrm>
        </p:spPr>
        <p:txBody>
          <a:bodyPr rtlCol="0"/>
          <a:lstStyle/>
          <a:p>
            <a:pPr rtl="0"/>
            <a:r>
              <a:rPr lang="ja-jp"/>
              <a:t>Dziadziuszko R, et al.AACR; 2025.抄録番号：CT013</a:t>
            </a:r>
          </a:p>
        </p:txBody>
      </p:sp>
      <p:sp>
        <p:nvSpPr>
          <p:cNvPr id="31" name="Rectangle 9">
            <a:extLst>
              <a:ext uri="{FF2B5EF4-FFF2-40B4-BE49-F238E27FC236}">
                <a16:creationId xmlns:a16="http://schemas.microsoft.com/office/drawing/2014/main" id="{5B8CF904-7139-C114-5A99-9AA00DF0F615}"/>
              </a:ext>
            </a:extLst>
          </p:cNvPr>
          <p:cNvSpPr txBox="1">
            <a:spLocks noChangeArrowheads="1"/>
          </p:cNvSpPr>
          <p:nvPr/>
        </p:nvSpPr>
        <p:spPr bwMode="auto">
          <a:xfrm>
            <a:off x="2114196" y="5121460"/>
            <a:ext cx="3911699" cy="731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600">
                <a:solidFill>
                  <a:schemeClr val="tx1"/>
                </a:solidFill>
                <a:latin typeface="+mn-lt"/>
                <a:cs typeface="+mn-cs"/>
              </a:defRPr>
            </a:lvl3pPr>
            <a:lvl4pPr marL="1101725" indent="-287338" algn="l" rtl="0" fontAlgn="base">
              <a:spcBef>
                <a:spcPts val="0"/>
              </a:spcBef>
              <a:spcAft>
                <a:spcPts val="600"/>
              </a:spcAft>
              <a:buClr>
                <a:schemeClr val="bg1"/>
              </a:buClr>
              <a:buChar char="–"/>
              <a:defRPr sz="1600">
                <a:solidFill>
                  <a:schemeClr val="tx1"/>
                </a:solidFill>
                <a:latin typeface="+mn-lt"/>
                <a:cs typeface="+mn-cs"/>
              </a:defRPr>
            </a:lvl4pPr>
            <a:lvl5pPr marL="1390650" indent="-287338" algn="l" rtl="0" fontAlgn="base">
              <a:spcBef>
                <a:spcPts val="0"/>
              </a:spcBef>
              <a:spcAft>
                <a:spcPts val="60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0"/>
              </a:spcBef>
              <a:spcAft>
                <a:spcPts val="600"/>
              </a:spcAft>
              <a:buClr>
                <a:srgbClr val="002850"/>
              </a:buClr>
              <a:buSzPct val="110000"/>
              <a:buFontTx/>
              <a:buNone/>
              <a:tabLst/>
              <a:defRPr/>
            </a:pPr>
            <a:r>
              <a:rPr lang="ja-jp" sz="1600" b="1" i="0" u="none" strike="noStrike" kern="1200" cap="none" spc="0" normalizeH="0" noProof="0" dirty="0">
                <a:ln>
                  <a:noFill/>
                </a:ln>
                <a:solidFill>
                  <a:srgbClr val="363636"/>
                </a:solidFill>
                <a:effectLst/>
                <a:uLnTx/>
                <a:uFillTx/>
                <a:latin typeface="Arial" panose="020B0604020202020204"/>
                <a:ea typeface="+mn-ea"/>
                <a:cs typeface="Arial"/>
                <a:sym typeface="Helvetica"/>
              </a:rPr>
              <a:t>主要評価項目</a:t>
            </a:r>
          </a:p>
          <a:p>
            <a:pPr marL="250825" marR="0" lvl="0" indent="-250825" algn="l" defTabSz="914400" rtl="0" eaLnBrk="1" fontAlgn="base" latinLnBrk="0" hangingPunct="1">
              <a:lnSpc>
                <a:spcPct val="100000"/>
              </a:lnSpc>
              <a:spcBef>
                <a:spcPts val="0"/>
              </a:spcBef>
              <a:spcAft>
                <a:spcPts val="600"/>
              </a:spcAft>
              <a:buClr>
                <a:srgbClr val="002850"/>
              </a:buClr>
              <a:buSzPct val="110000"/>
              <a:buFontTx/>
              <a:buChar char="•"/>
              <a:tabLst/>
              <a:defRPr/>
            </a:pPr>
            <a:r>
              <a:rPr lang="ja-jp" sz="1600" kern="1200" dirty="0">
                <a:solidFill>
                  <a:srgbClr val="363636"/>
                </a:solidFill>
                <a:latin typeface="Arial" panose="020B0604020202020204"/>
                <a:cs typeface="Arial"/>
                <a:sym typeface="Calibri"/>
              </a:rPr>
              <a:t>安全性</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sp>
        <p:nvSpPr>
          <p:cNvPr id="32" name="Content Placeholder 26">
            <a:extLst>
              <a:ext uri="{FF2B5EF4-FFF2-40B4-BE49-F238E27FC236}">
                <a16:creationId xmlns:a16="http://schemas.microsoft.com/office/drawing/2014/main" id="{95425017-0AC6-57E2-4F2D-60E6EB1913B8}"/>
              </a:ext>
            </a:extLst>
          </p:cNvPr>
          <p:cNvSpPr txBox="1">
            <a:spLocks/>
          </p:cNvSpPr>
          <p:nvPr/>
        </p:nvSpPr>
        <p:spPr>
          <a:xfrm>
            <a:off x="6356901" y="5121460"/>
            <a:ext cx="4808403" cy="709613"/>
          </a:xfrm>
          <a:prstGeom prst="rect">
            <a:avLst/>
          </a:prstGeom>
        </p:spPr>
        <p:txBody>
          <a:bodyPr rtlCol="0"/>
          <a:lstStyle>
            <a:lvl1pPr marL="250825" indent="-250825" algn="l" rtl="0" fontAlgn="base">
              <a:spcBef>
                <a:spcPts val="600"/>
              </a:spcBef>
              <a:spcAft>
                <a:spcPct val="0"/>
              </a:spcAft>
              <a:buClr>
                <a:schemeClr val="bg1"/>
              </a:buClr>
              <a:buSzPct val="110000"/>
              <a:buChar char="•"/>
              <a:defRPr sz="1800">
                <a:solidFill>
                  <a:schemeClr val="tx1"/>
                </a:solidFill>
                <a:latin typeface="+mn-lt"/>
                <a:ea typeface="+mn-ea"/>
                <a:cs typeface="+mn-cs"/>
              </a:defRPr>
            </a:lvl1pPr>
            <a:lvl2pPr marL="561975" indent="-309563" algn="l" rtl="0" fontAlgn="base">
              <a:spcBef>
                <a:spcPts val="600"/>
              </a:spcBef>
              <a:spcAft>
                <a:spcPct val="0"/>
              </a:spcAft>
              <a:buClr>
                <a:schemeClr val="bg1"/>
              </a:buClr>
              <a:buChar char="–"/>
              <a:defRPr sz="1800">
                <a:solidFill>
                  <a:schemeClr val="tx1"/>
                </a:solidFill>
                <a:latin typeface="+mn-lt"/>
                <a:cs typeface="+mn-cs"/>
              </a:defRPr>
            </a:lvl2pPr>
            <a:lvl3pPr marL="812800" indent="-249238" algn="l" rtl="0" fontAlgn="base">
              <a:spcBef>
                <a:spcPts val="600"/>
              </a:spcBef>
              <a:spcAft>
                <a:spcPct val="0"/>
              </a:spcAft>
              <a:buClr>
                <a:schemeClr val="bg1"/>
              </a:buClr>
              <a:buChar char="•"/>
              <a:defRPr sz="1600">
                <a:solidFill>
                  <a:schemeClr val="tx1"/>
                </a:solidFill>
                <a:latin typeface="+mn-lt"/>
                <a:cs typeface="+mn-cs"/>
              </a:defRPr>
            </a:lvl3pPr>
            <a:lvl4pPr marL="1101725" indent="-287338" algn="l" rtl="0" fontAlgn="base">
              <a:spcBef>
                <a:spcPts val="600"/>
              </a:spcBef>
              <a:spcAft>
                <a:spcPct val="0"/>
              </a:spcAft>
              <a:buClr>
                <a:schemeClr val="bg1"/>
              </a:buClr>
              <a:buChar char="–"/>
              <a:defRPr sz="1600">
                <a:solidFill>
                  <a:schemeClr val="tx1"/>
                </a:solidFill>
                <a:latin typeface="+mn-lt"/>
                <a:cs typeface="+mn-cs"/>
              </a:defRPr>
            </a:lvl4pPr>
            <a:lvl5pPr marL="1390650" indent="-287338" algn="l" rtl="0" fontAlgn="base">
              <a:spcBef>
                <a:spcPts val="600"/>
              </a:spcBef>
              <a:spcAft>
                <a:spcPct val="0"/>
              </a:spcAft>
              <a:buClr>
                <a:schemeClr val="bg1"/>
              </a:buClr>
              <a:buChar char="»"/>
              <a:defRPr sz="16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marL="0" marR="0" lvl="0" indent="0" algn="l" defTabSz="914400" rtl="0" eaLnBrk="1" fontAlgn="base" latinLnBrk="0" hangingPunct="1">
              <a:lnSpc>
                <a:spcPct val="100000"/>
              </a:lnSpc>
              <a:spcBef>
                <a:spcPts val="600"/>
              </a:spcBef>
              <a:spcAft>
                <a:spcPct val="0"/>
              </a:spcAft>
              <a:buClr>
                <a:srgbClr val="002850"/>
              </a:buClr>
              <a:buSzPct val="110000"/>
              <a:buFontTx/>
              <a:buNone/>
              <a:tabLst/>
              <a:defRPr/>
            </a:pPr>
            <a:r>
              <a:rPr lang="ja-jp" sz="1600" b="1" i="0" u="none" strike="noStrike" kern="1200" cap="none" spc="0" normalizeH="0" noProof="0">
                <a:ln>
                  <a:noFill/>
                </a:ln>
                <a:solidFill>
                  <a:srgbClr val="363636"/>
                </a:solidFill>
                <a:effectLst/>
                <a:uLnTx/>
                <a:uFillTx/>
                <a:latin typeface="Arial" panose="020B0604020202020204"/>
                <a:ea typeface="+mn-ea"/>
                <a:cs typeface="Arial"/>
                <a:sym typeface="Helvetica"/>
              </a:rPr>
              <a:t>副次評価項目</a:t>
            </a:r>
          </a:p>
          <a:p>
            <a:pPr marL="250825" marR="0" lvl="0" indent="-250825" algn="l" defTabSz="914400" rtl="0" eaLnBrk="1" fontAlgn="base" latinLnBrk="0" hangingPunct="1">
              <a:lnSpc>
                <a:spcPct val="100000"/>
              </a:lnSpc>
              <a:spcBef>
                <a:spcPts val="600"/>
              </a:spcBef>
              <a:spcAft>
                <a:spcPct val="0"/>
              </a:spcAft>
              <a:buClr>
                <a:srgbClr val="002850"/>
              </a:buClr>
              <a:buSzPct val="110000"/>
              <a:buFontTx/>
              <a:buChar char="•"/>
              <a:tabLst/>
              <a:defRPr/>
            </a:pPr>
            <a:r>
              <a:rPr lang="ja-jp" sz="1600" kern="1200">
                <a:solidFill>
                  <a:srgbClr val="363636"/>
                </a:solidFill>
                <a:latin typeface="Arial" panose="020B0604020202020204"/>
                <a:cs typeface="Arial"/>
              </a:rPr>
              <a:t>全奏効率（ORR）、無増悪生存期間（PFS）、疾患制御率（DCR）、奏効持続期間（DoR）、疾患制御持続期間（DoDC）、全生存期間（OS）</a:t>
            </a:r>
            <a:endParaRPr kumimoji="0" lang="en-US" sz="1600" b="0" i="0" u="none" strike="noStrike" kern="1200" cap="none" spc="0" normalizeH="0" baseline="0" noProof="0" dirty="0">
              <a:ln>
                <a:noFill/>
              </a:ln>
              <a:solidFill>
                <a:srgbClr val="363636"/>
              </a:solidFill>
              <a:effectLst/>
              <a:uLnTx/>
              <a:uFillTx/>
              <a:latin typeface="Arial" panose="020B0604020202020204"/>
              <a:ea typeface="+mn-ea"/>
              <a:cs typeface="Arial"/>
              <a:sym typeface="Helvetica"/>
            </a:endParaRPr>
          </a:p>
        </p:txBody>
      </p:sp>
      <p:cxnSp>
        <p:nvCxnSpPr>
          <p:cNvPr id="38" name="AutoShape 19">
            <a:extLst>
              <a:ext uri="{FF2B5EF4-FFF2-40B4-BE49-F238E27FC236}">
                <a16:creationId xmlns:a16="http://schemas.microsoft.com/office/drawing/2014/main" id="{4DF473CD-17EE-3F47-7DBF-0B7B1E0D4379}"/>
              </a:ext>
            </a:extLst>
          </p:cNvPr>
          <p:cNvCxnSpPr>
            <a:cxnSpLocks noChangeShapeType="1"/>
            <a:stCxn id="39" idx="3"/>
            <a:endCxn id="8" idx="1"/>
          </p:cNvCxnSpPr>
          <p:nvPr/>
        </p:nvCxnSpPr>
        <p:spPr bwMode="auto">
          <a:xfrm>
            <a:off x="5543450" y="3661661"/>
            <a:ext cx="553994" cy="0"/>
          </a:xfrm>
          <a:prstGeom prst="straightConnector1">
            <a:avLst/>
          </a:prstGeom>
          <a:noFill/>
          <a:ln w="38100">
            <a:solidFill>
              <a:schemeClr val="bg1"/>
            </a:solidFill>
            <a:round/>
            <a:headEnd type="none" w="med" len="med"/>
            <a:tailEnd type="triangle" w="med" len="med"/>
          </a:ln>
        </p:spPr>
      </p:cxnSp>
      <p:sp>
        <p:nvSpPr>
          <p:cNvPr id="39" name="AutoShape 9">
            <a:extLst>
              <a:ext uri="{FF2B5EF4-FFF2-40B4-BE49-F238E27FC236}">
                <a16:creationId xmlns:a16="http://schemas.microsoft.com/office/drawing/2014/main" id="{13FE8C37-929F-E25D-7026-CBAE38E8ECA6}"/>
              </a:ext>
            </a:extLst>
          </p:cNvPr>
          <p:cNvSpPr>
            <a:spLocks noChangeArrowheads="1"/>
          </p:cNvSpPr>
          <p:nvPr/>
        </p:nvSpPr>
        <p:spPr bwMode="auto">
          <a:xfrm>
            <a:off x="998742" y="2507885"/>
            <a:ext cx="4544708" cy="2307552"/>
          </a:xfrm>
          <a:prstGeom prst="roundRect">
            <a:avLst>
              <a:gd name="adj" fmla="val 8208"/>
            </a:avLst>
          </a:prstGeom>
          <a:solidFill>
            <a:schemeClr val="bg1"/>
          </a:solidFill>
          <a:ln w="9525" algn="ctr">
            <a:noFill/>
            <a:round/>
            <a:headEnd/>
            <a:tailEnd/>
          </a:ln>
        </p:spPr>
        <p:txBody>
          <a:bodyPr wrap="square" lIns="90488" tIns="44450" rIns="90488" bIns="44450" rtlCol="0">
            <a:spAutoFit/>
          </a:bodyPr>
          <a:lstStyle/>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1"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主な患者採用基準</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dirty="0">
                <a:latin typeface="Arial" panose="020B0604020202020204"/>
                <a:ea typeface="SimSun" pitchFamily="2" charset="-122"/>
              </a:rPr>
              <a:t>切除不能なステージIIIまたは転移性NSCLC</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PD-L1 TPS 1%</a:t>
            </a:r>
            <a:r>
              <a:rPr lang="ja-jp" sz="1400" b="0" i="0" u="none" strike="noStrike" kern="0" cap="none" spc="0" normalizeH="0" noProof="0" dirty="0">
                <a:ln>
                  <a:noFill/>
                </a:ln>
                <a:solidFill>
                  <a:srgbClr val="FFFFFF"/>
                </a:solidFill>
                <a:effectLst/>
                <a:uLnTx/>
                <a:uFillTx/>
                <a:latin typeface="Calibri" panose="020F0502020204030204" pitchFamily="34" charset="0"/>
                <a:ea typeface="Calibri" panose="020F0502020204030204" pitchFamily="34" charset="0"/>
                <a:cs typeface="Calibri" panose="020F0502020204030204" pitchFamily="34" charset="0"/>
                <a:sym typeface="Calibri"/>
              </a:rPr>
              <a:t>以上</a:t>
            </a: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dirty="0">
                <a:latin typeface="Arial" panose="020B0604020202020204"/>
                <a:ea typeface="SimSun" pitchFamily="2" charset="-122"/>
                <a:sym typeface="Calibri"/>
              </a:rPr>
              <a:t>進行性または転移性疾患に対する1L化学療法の対照とならない</a:t>
            </a:r>
            <a:endPar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dirty="0">
                <a:latin typeface="Arial" panose="020B0604020202020204"/>
                <a:ea typeface="SimSun" pitchFamily="2" charset="-122"/>
                <a:sym typeface="Calibri"/>
              </a:rPr>
              <a:t>後期または転移性疾患での先行全身治療なし</a:t>
            </a:r>
            <a:endParaRPr kumimoji="0" lang="en-US" altLang="zh-CN" sz="1400" b="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a:p>
            <a:pPr marL="228600" marR="0" lvl="0" indent="-228600" algn="l" defTabSz="892175" rtl="0" eaLnBrk="0" fontAlgn="auto" latinLnBrk="0" hangingPunct="0">
              <a:lnSpc>
                <a:spcPct val="100000"/>
              </a:lnSpc>
              <a:spcBef>
                <a:spcPts val="0"/>
              </a:spcBef>
              <a:spcAft>
                <a:spcPct val="30000"/>
              </a:spcAft>
              <a:buClrTx/>
              <a:buSzTx/>
              <a:buFont typeface="Arial" pitchFamily="34" charset="0"/>
              <a:buChar char="•"/>
              <a:tabLst/>
              <a:defRPr/>
            </a:pPr>
            <a:r>
              <a:rPr lang="ja-jp"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ECOG PS 0-2</a:t>
            </a:r>
          </a:p>
          <a:p>
            <a:pPr marL="0" marR="0" lvl="0" indent="0" algn="l" defTabSz="892175" rtl="0" eaLnBrk="0" fontAlgn="auto" latinLnBrk="0" hangingPunct="0">
              <a:lnSpc>
                <a:spcPct val="100000"/>
              </a:lnSpc>
              <a:spcBef>
                <a:spcPts val="0"/>
              </a:spcBef>
              <a:spcAft>
                <a:spcPct val="30000"/>
              </a:spcAft>
              <a:buClrTx/>
              <a:buSzTx/>
              <a:buFontTx/>
              <a:buNone/>
              <a:tabLst/>
              <a:defRPr/>
            </a:pPr>
            <a:r>
              <a:rPr lang="ja-jp" sz="1400" b="0" i="0" u="none" strike="noStrike" kern="0" cap="none" spc="0" normalizeH="0" noProof="0" dirty="0">
                <a:ln>
                  <a:noFill/>
                </a:ln>
                <a:solidFill>
                  <a:srgbClr val="FFFFFF"/>
                </a:solidFill>
                <a:effectLst/>
                <a:uLnTx/>
                <a:uFillTx/>
                <a:latin typeface="Arial" panose="020B0604020202020204"/>
                <a:ea typeface="SimSun" pitchFamily="2" charset="-122"/>
                <a:cs typeface="+mj-cs"/>
                <a:sym typeface="Calibri"/>
              </a:rPr>
              <a:t>(n=20)</a:t>
            </a:r>
          </a:p>
        </p:txBody>
      </p:sp>
      <p:sp>
        <p:nvSpPr>
          <p:cNvPr id="8" name="AutoShape 8">
            <a:extLst>
              <a:ext uri="{FF2B5EF4-FFF2-40B4-BE49-F238E27FC236}">
                <a16:creationId xmlns:a16="http://schemas.microsoft.com/office/drawing/2014/main" id="{FDCD6DC0-C93F-0681-376A-BC89D90248A5}"/>
              </a:ext>
            </a:extLst>
          </p:cNvPr>
          <p:cNvSpPr>
            <a:spLocks noChangeArrowheads="1"/>
          </p:cNvSpPr>
          <p:nvPr/>
        </p:nvSpPr>
        <p:spPr bwMode="auto">
          <a:xfrm>
            <a:off x="6097444" y="3006063"/>
            <a:ext cx="3024067" cy="1311196"/>
          </a:xfrm>
          <a:prstGeom prst="roundRect">
            <a:avLst>
              <a:gd name="adj" fmla="val 16667"/>
            </a:avLst>
          </a:prstGeom>
          <a:solidFill>
            <a:schemeClr val="accent1"/>
          </a:solidFill>
          <a:ln w="9525" algn="ctr">
            <a:noFill/>
            <a:round/>
            <a:headEnd/>
            <a:tailEnd/>
          </a:ln>
        </p:spPr>
        <p:txBody>
          <a:bodyPr lIns="90488" tIns="0" rIns="90488" bIns="0" rtlCol="0" anchor="ctr"/>
          <a:lstStyle/>
          <a:p>
            <a:pPr marL="0" marR="0" lvl="0" indent="0" algn="ctr" defTabSz="892175" rtl="0" eaLnBrk="0" fontAlgn="auto" latinLnBrk="0" hangingPunct="0">
              <a:lnSpc>
                <a:spcPct val="100000"/>
              </a:lnSpc>
              <a:spcBef>
                <a:spcPts val="0"/>
              </a:spcBef>
              <a:spcAft>
                <a:spcPts val="0"/>
              </a:spcAft>
              <a:buClrTx/>
              <a:buSzTx/>
              <a:buFontTx/>
              <a:buNone/>
              <a:tabLst/>
              <a:defRPr/>
            </a:pPr>
            <a:r>
              <a:rPr lang="ja-jp" sz="1600" b="1">
                <a:latin typeface="Arial" panose="020B0604020202020204"/>
                <a:ea typeface="SimSun" pitchFamily="2" charset="-122"/>
                <a:sym typeface="Calibri"/>
              </a:rPr>
              <a:t>BNT116* </a:t>
            </a:r>
            <a:r>
              <a:rPr lang="ja-jp" sz="1600">
                <a:latin typeface="Arial" panose="020B0604020202020204"/>
                <a:ea typeface="SimSun" pitchFamily="2" charset="-122"/>
                <a:sym typeface="Calibri"/>
              </a:rPr>
              <a:t>+</a:t>
            </a:r>
            <a:br>
              <a:rPr lang="en-US" altLang="zh-CN" sz="1600" dirty="0">
                <a:latin typeface="Arial" panose="020B0604020202020204"/>
                <a:ea typeface="SimSun" pitchFamily="2" charset="-122"/>
                <a:sym typeface="Calibri"/>
              </a:rPr>
            </a:br>
            <a:r>
              <a:rPr lang="ja-jp" sz="1600" b="1">
                <a:latin typeface="Arial" panose="020B0604020202020204"/>
                <a:ea typeface="SimSun" pitchFamily="2" charset="-122"/>
                <a:sym typeface="Calibri"/>
              </a:rPr>
              <a:t>セミプリマブ </a:t>
            </a:r>
            <a:r>
              <a:rPr lang="ja-jp" sz="1600">
                <a:latin typeface="Arial" panose="020B0604020202020204"/>
                <a:ea typeface="SimSun" pitchFamily="2" charset="-122"/>
                <a:sym typeface="Calibri"/>
              </a:rPr>
              <a:t>q3w</a:t>
            </a:r>
            <a:br>
              <a:rPr lang="en-US" altLang="zh-CN" sz="1600" dirty="0">
                <a:latin typeface="Arial" panose="020B0604020202020204"/>
                <a:ea typeface="SimSun" pitchFamily="2" charset="-122"/>
                <a:sym typeface="Calibri"/>
              </a:rPr>
            </a:br>
            <a:r>
              <a:rPr lang="ja-jp" sz="1600">
                <a:latin typeface="Arial" panose="020B0604020202020204"/>
                <a:ea typeface="SimSun" pitchFamily="2" charset="-122"/>
                <a:sym typeface="Calibri"/>
              </a:rPr>
              <a:t>最長24ヶ月</a:t>
            </a:r>
            <a:endParaRPr kumimoji="0" lang="en-US" altLang="zh-CN" sz="1600" i="0" u="none" strike="noStrike" kern="0" cap="none" spc="0" normalizeH="0" baseline="0" noProof="0" dirty="0">
              <a:ln>
                <a:noFill/>
              </a:ln>
              <a:solidFill>
                <a:srgbClr val="FFFFFF"/>
              </a:solidFill>
              <a:effectLst/>
              <a:uLnTx/>
              <a:uFillTx/>
              <a:latin typeface="Arial" panose="020B0604020202020204"/>
              <a:ea typeface="SimSun" pitchFamily="2" charset="-122"/>
              <a:cs typeface="+mj-cs"/>
              <a:sym typeface="Calibri"/>
            </a:endParaRPr>
          </a:p>
        </p:txBody>
      </p:sp>
      <p:sp>
        <p:nvSpPr>
          <p:cNvPr id="6" name="AutoShape 9">
            <a:extLst>
              <a:ext uri="{FF2B5EF4-FFF2-40B4-BE49-F238E27FC236}">
                <a16:creationId xmlns:a16="http://schemas.microsoft.com/office/drawing/2014/main" id="{3B0DE199-46BA-8A11-56BA-3E167A5CDFBB}"/>
              </a:ext>
            </a:extLst>
          </p:cNvPr>
          <p:cNvSpPr>
            <a:spLocks noChangeArrowheads="1"/>
          </p:cNvSpPr>
          <p:nvPr/>
        </p:nvSpPr>
        <p:spPr bwMode="auto">
          <a:xfrm>
            <a:off x="9675505" y="3275813"/>
            <a:ext cx="1129344" cy="771696"/>
          </a:xfrm>
          <a:prstGeom prst="roundRect">
            <a:avLst>
              <a:gd name="adj" fmla="val 8208"/>
            </a:avLst>
          </a:prstGeom>
          <a:solidFill>
            <a:srgbClr val="000000"/>
          </a:solidFill>
          <a:ln w="9525" algn="ctr">
            <a:noFill/>
            <a:round/>
            <a:headEnd/>
            <a:tailEnd/>
          </a:ln>
        </p:spPr>
        <p:txBody>
          <a:bodyPr wrap="square" lIns="90488" tIns="44451" rIns="90488" bIns="44451" rtlCol="0">
            <a:spAutoFit/>
          </a:bodyPr>
          <a:lstStyle/>
          <a:p>
            <a:pPr algn="ctr" defTabSz="892152" rtl="0" eaLnBrk="0" fontAlgn="auto" hangingPunct="0">
              <a:spcBef>
                <a:spcPts val="0"/>
              </a:spcBef>
              <a:spcAft>
                <a:spcPct val="30000"/>
              </a:spcAft>
              <a:defRPr/>
            </a:pPr>
            <a:r>
              <a:rPr lang="ja-jp" sz="1400">
                <a:solidFill>
                  <a:srgbClr val="FFFFFF"/>
                </a:solidFill>
                <a:latin typeface="+mn-lt"/>
                <a:ea typeface="宋体" panose="02010600030101010101" pitchFamily="2" charset="-122"/>
                <a:cs typeface="Arial" panose="020B0604020202020204" pitchFamily="34" charset="0"/>
              </a:rPr>
              <a:t>PD/</a:t>
            </a:r>
            <a:br>
              <a:rPr lang="en-US" altLang="zh-CN" sz="1400" dirty="0">
                <a:solidFill>
                  <a:srgbClr val="FFFFFF"/>
                </a:solidFill>
                <a:latin typeface="+mn-lt"/>
                <a:ea typeface="宋体" panose="02010600030101010101" pitchFamily="2" charset="-122"/>
                <a:cs typeface="Arial" panose="020B0604020202020204" pitchFamily="34" charset="0"/>
              </a:rPr>
            </a:br>
            <a:r>
              <a:rPr lang="ja-jp" sz="1400">
                <a:solidFill>
                  <a:srgbClr val="FFFFFF"/>
                </a:solidFill>
                <a:latin typeface="+mn-lt"/>
                <a:ea typeface="宋体" panose="02010600030101010101" pitchFamily="2" charset="-122"/>
                <a:cs typeface="Arial" panose="020B0604020202020204" pitchFamily="34" charset="0"/>
              </a:rPr>
              <a:t>中止/</a:t>
            </a:r>
            <a:br>
              <a:rPr lang="en-US" altLang="zh-CN" sz="1400" dirty="0">
                <a:solidFill>
                  <a:srgbClr val="FFFFFF"/>
                </a:solidFill>
                <a:latin typeface="+mn-lt"/>
                <a:ea typeface="宋体" panose="02010600030101010101" pitchFamily="2" charset="-122"/>
                <a:cs typeface="Arial" panose="020B0604020202020204" pitchFamily="34" charset="0"/>
              </a:rPr>
            </a:br>
            <a:r>
              <a:rPr lang="ja-jp" sz="1400">
                <a:solidFill>
                  <a:srgbClr val="FFFFFF"/>
                </a:solidFill>
                <a:latin typeface="+mn-lt"/>
                <a:ea typeface="宋体" panose="02010600030101010101" pitchFamily="2" charset="-122"/>
                <a:cs typeface="Arial" panose="020B0604020202020204" pitchFamily="34" charset="0"/>
              </a:rPr>
              <a:t>毒性</a:t>
            </a:r>
          </a:p>
        </p:txBody>
      </p:sp>
      <p:cxnSp>
        <p:nvCxnSpPr>
          <p:cNvPr id="7" name="Straight Connector 6">
            <a:extLst>
              <a:ext uri="{FF2B5EF4-FFF2-40B4-BE49-F238E27FC236}">
                <a16:creationId xmlns:a16="http://schemas.microsoft.com/office/drawing/2014/main" id="{EE6C03E2-9598-B85F-D853-9E47293231C3}"/>
              </a:ext>
            </a:extLst>
          </p:cNvPr>
          <p:cNvCxnSpPr>
            <a:cxnSpLocks/>
            <a:stCxn id="8" idx="3"/>
            <a:endCxn id="6" idx="1"/>
          </p:cNvCxnSpPr>
          <p:nvPr/>
        </p:nvCxnSpPr>
        <p:spPr>
          <a:xfrm>
            <a:off x="9121511" y="3661661"/>
            <a:ext cx="553994" cy="0"/>
          </a:xfrm>
          <a:prstGeom prst="line">
            <a:avLst/>
          </a:prstGeom>
          <a:ln w="38100">
            <a:solidFill>
              <a:srgbClr val="000000"/>
            </a:solidFill>
            <a:headEnd type="none" w="med" len="med"/>
            <a:tailEnd type="triangle" w="med" len="med"/>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269039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2294C7-65DD-F799-7C3F-F7BA7C014BB2}"/>
            </a:ext>
          </a:extLst>
        </p:cNvPr>
        <p:cNvGrpSpPr/>
        <p:nvPr/>
      </p:nvGrpSpPr>
      <p:grpSpPr>
        <a:xfrm>
          <a:off x="0" y="0"/>
          <a:ext cx="0" cy="0"/>
          <a:chOff x="0" y="0"/>
          <a:chExt cx="0" cy="0"/>
        </a:xfrm>
      </p:grpSpPr>
      <p:sp>
        <p:nvSpPr>
          <p:cNvPr id="254" name="Plus Sign 253">
            <a:extLst>
              <a:ext uri="{FF2B5EF4-FFF2-40B4-BE49-F238E27FC236}">
                <a16:creationId xmlns:a16="http://schemas.microsoft.com/office/drawing/2014/main" id="{3B30B2B1-52F1-3BEE-1436-EF3A3FD15501}"/>
              </a:ext>
            </a:extLst>
          </p:cNvPr>
          <p:cNvSpPr>
            <a:spLocks noChangeAspect="1"/>
          </p:cNvSpPr>
          <p:nvPr/>
        </p:nvSpPr>
        <p:spPr>
          <a:xfrm rot="2700000">
            <a:off x="7477418" y="2656141"/>
            <a:ext cx="216000" cy="216000"/>
          </a:xfrm>
          <a:prstGeom prst="mathPlus">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 name="Title 1">
            <a:extLst>
              <a:ext uri="{FF2B5EF4-FFF2-40B4-BE49-F238E27FC236}">
                <a16:creationId xmlns:a16="http://schemas.microsoft.com/office/drawing/2014/main" id="{6C018A0A-AD15-F961-2828-DAB2E486E646}"/>
              </a:ext>
            </a:extLst>
          </p:cNvPr>
          <p:cNvSpPr>
            <a:spLocks noGrp="1"/>
          </p:cNvSpPr>
          <p:nvPr>
            <p:ph type="title"/>
          </p:nvPr>
        </p:nvSpPr>
        <p:spPr>
          <a:xfrm>
            <a:off x="304800" y="107693"/>
            <a:ext cx="11582400" cy="939801"/>
          </a:xfrm>
        </p:spPr>
        <p:txBody>
          <a:bodyPr rtlCol="0"/>
          <a:lstStyle/>
          <a:p>
            <a:pPr rtl="0"/>
            <a:r>
              <a:rPr lang="ja-jp">
                <a:latin typeface="+mn-lt"/>
              </a:rPr>
              <a:t>CT013：進行性非小細胞肺癌（NSCLC）の虚弱患者を対象とした、TAAをコードするmRNAワクチンBNT116とセミプラブを併用した第I相試験 - Dziadziuszko R, et al.</a:t>
            </a:r>
          </a:p>
        </p:txBody>
      </p:sp>
      <p:sp>
        <p:nvSpPr>
          <p:cNvPr id="29" name="Content Placeholder 7">
            <a:extLst>
              <a:ext uri="{FF2B5EF4-FFF2-40B4-BE49-F238E27FC236}">
                <a16:creationId xmlns:a16="http://schemas.microsoft.com/office/drawing/2014/main" id="{534317F0-2715-F49E-B011-ACE256C82EA8}"/>
              </a:ext>
            </a:extLst>
          </p:cNvPr>
          <p:cNvSpPr>
            <a:spLocks noGrp="1"/>
          </p:cNvSpPr>
          <p:nvPr>
            <p:ph idx="1"/>
          </p:nvPr>
        </p:nvSpPr>
        <p:spPr>
          <a:xfrm>
            <a:off x="304799" y="1246909"/>
            <a:ext cx="11731869" cy="5055650"/>
          </a:xfrm>
        </p:spPr>
        <p:txBody>
          <a:bodyPr rtlCol="0"/>
          <a:lstStyle/>
          <a:p>
            <a:pPr rtl="0"/>
            <a:r>
              <a:rPr lang="ja-jp" b="1"/>
              <a:t>主な結果</a:t>
            </a:r>
          </a:p>
        </p:txBody>
      </p:sp>
      <p:sp>
        <p:nvSpPr>
          <p:cNvPr id="30" name="Text Placeholder 4">
            <a:extLst>
              <a:ext uri="{FF2B5EF4-FFF2-40B4-BE49-F238E27FC236}">
                <a16:creationId xmlns:a16="http://schemas.microsoft.com/office/drawing/2014/main" id="{3FCE78EB-D53F-CE2C-2EF9-C7C0BBD1C7A1}"/>
              </a:ext>
            </a:extLst>
          </p:cNvPr>
          <p:cNvSpPr>
            <a:spLocks noGrp="1"/>
          </p:cNvSpPr>
          <p:nvPr>
            <p:ph type="body" sz="quarter" idx="11"/>
          </p:nvPr>
        </p:nvSpPr>
        <p:spPr>
          <a:xfrm>
            <a:off x="6379633" y="6521312"/>
            <a:ext cx="5507567" cy="200025"/>
          </a:xfrm>
        </p:spPr>
        <p:txBody>
          <a:bodyPr rtlCol="0"/>
          <a:lstStyle/>
          <a:p>
            <a:pPr rtl="0"/>
            <a:r>
              <a:rPr lang="ja-jp"/>
              <a:t>Dziadziuszko R, et al.AACR; 2025.抄録番号：CT013</a:t>
            </a:r>
          </a:p>
        </p:txBody>
      </p:sp>
      <p:sp>
        <p:nvSpPr>
          <p:cNvPr id="12" name="Freeform 21">
            <a:extLst>
              <a:ext uri="{FF2B5EF4-FFF2-40B4-BE49-F238E27FC236}">
                <a16:creationId xmlns:a16="http://schemas.microsoft.com/office/drawing/2014/main" id="{7C36E979-B8A5-35DB-78F4-DC28A62DC21A}"/>
              </a:ext>
            </a:extLst>
          </p:cNvPr>
          <p:cNvSpPr>
            <a:spLocks/>
          </p:cNvSpPr>
          <p:nvPr/>
        </p:nvSpPr>
        <p:spPr bwMode="auto">
          <a:xfrm>
            <a:off x="1125287" y="1730610"/>
            <a:ext cx="5004000" cy="2700000"/>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dirty="0">
              <a:solidFill>
                <a:srgbClr val="363636"/>
              </a:solidFill>
            </a:endParaRPr>
          </a:p>
        </p:txBody>
      </p:sp>
      <p:grpSp>
        <p:nvGrpSpPr>
          <p:cNvPr id="13" name="Group 12">
            <a:extLst>
              <a:ext uri="{FF2B5EF4-FFF2-40B4-BE49-F238E27FC236}">
                <a16:creationId xmlns:a16="http://schemas.microsoft.com/office/drawing/2014/main" id="{692A8928-751B-A431-9042-5F6B7EE2B068}"/>
              </a:ext>
            </a:extLst>
          </p:cNvPr>
          <p:cNvGrpSpPr/>
          <p:nvPr/>
        </p:nvGrpSpPr>
        <p:grpSpPr>
          <a:xfrm>
            <a:off x="603435" y="1591195"/>
            <a:ext cx="535430" cy="2986111"/>
            <a:chOff x="1208918" y="3086363"/>
            <a:chExt cx="535430" cy="2986111"/>
          </a:xfrm>
        </p:grpSpPr>
        <p:cxnSp>
          <p:nvCxnSpPr>
            <p:cNvPr id="14" name="Straight Connector 13">
              <a:extLst>
                <a:ext uri="{FF2B5EF4-FFF2-40B4-BE49-F238E27FC236}">
                  <a16:creationId xmlns:a16="http://schemas.microsoft.com/office/drawing/2014/main" id="{3BFCB67C-250E-C1D0-1C68-965F07FB55F0}"/>
                </a:ext>
              </a:extLst>
            </p:cNvPr>
            <p:cNvCxnSpPr/>
            <p:nvPr/>
          </p:nvCxnSpPr>
          <p:spPr>
            <a:xfrm>
              <a:off x="1685239" y="3224885"/>
              <a:ext cx="5910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7B43F5E-8D7A-C78B-FBB4-0A17C44DA4A8}"/>
                </a:ext>
              </a:extLst>
            </p:cNvPr>
            <p:cNvCxnSpPr/>
            <p:nvPr/>
          </p:nvCxnSpPr>
          <p:spPr>
            <a:xfrm>
              <a:off x="1685239" y="3561700"/>
              <a:ext cx="5910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CECABB4-DE97-B58D-C08A-99E2C88B1FC4}"/>
                </a:ext>
              </a:extLst>
            </p:cNvPr>
            <p:cNvCxnSpPr/>
            <p:nvPr/>
          </p:nvCxnSpPr>
          <p:spPr>
            <a:xfrm>
              <a:off x="1685239" y="3896723"/>
              <a:ext cx="5910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C1D4CBB-CE28-B9D5-A3BD-8766A694C0A5}"/>
                </a:ext>
              </a:extLst>
            </p:cNvPr>
            <p:cNvCxnSpPr/>
            <p:nvPr/>
          </p:nvCxnSpPr>
          <p:spPr>
            <a:xfrm>
              <a:off x="1685239" y="4234820"/>
              <a:ext cx="5910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1FFE0413-6C99-8766-B76A-CA3A037F282B}"/>
                </a:ext>
              </a:extLst>
            </p:cNvPr>
            <p:cNvCxnSpPr/>
            <p:nvPr/>
          </p:nvCxnSpPr>
          <p:spPr>
            <a:xfrm>
              <a:off x="1685239" y="4584894"/>
              <a:ext cx="5910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904E4406-82BF-8312-467A-D08FD7C8E5E3}"/>
                </a:ext>
              </a:extLst>
            </p:cNvPr>
            <p:cNvCxnSpPr/>
            <p:nvPr/>
          </p:nvCxnSpPr>
          <p:spPr>
            <a:xfrm>
              <a:off x="1685239" y="4919691"/>
              <a:ext cx="5910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CA77E10-3C6E-0A82-4E72-A22CC68D346E}"/>
                </a:ext>
              </a:extLst>
            </p:cNvPr>
            <p:cNvCxnSpPr/>
            <p:nvPr/>
          </p:nvCxnSpPr>
          <p:spPr>
            <a:xfrm>
              <a:off x="1685239" y="5254714"/>
              <a:ext cx="5910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E36F971-AA29-2848-C6FD-D0C389538689}"/>
                </a:ext>
              </a:extLst>
            </p:cNvPr>
            <p:cNvCxnSpPr/>
            <p:nvPr/>
          </p:nvCxnSpPr>
          <p:spPr>
            <a:xfrm>
              <a:off x="1685239" y="5591529"/>
              <a:ext cx="5910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8162A7B-1ADB-7D77-775F-64506600B6EA}"/>
                </a:ext>
              </a:extLst>
            </p:cNvPr>
            <p:cNvCxnSpPr/>
            <p:nvPr/>
          </p:nvCxnSpPr>
          <p:spPr>
            <a:xfrm>
              <a:off x="1685239" y="5926552"/>
              <a:ext cx="5910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0BD9FCFE-E4C5-4B70-9B60-2CFCB22A4FCE}"/>
                </a:ext>
              </a:extLst>
            </p:cNvPr>
            <p:cNvSpPr txBox="1"/>
            <p:nvPr/>
          </p:nvSpPr>
          <p:spPr>
            <a:xfrm>
              <a:off x="1407692" y="3086363"/>
              <a:ext cx="271476" cy="288147"/>
            </a:xfrm>
            <a:prstGeom prst="rect">
              <a:avLst/>
            </a:prstGeom>
            <a:noFill/>
          </p:spPr>
          <p:txBody>
            <a:bodyPr wrap="none" lIns="36000" tIns="36000" rIns="36000" bIns="36000" rtlCol="0">
              <a:spAutoFit/>
            </a:bodyPr>
            <a:lstStyle/>
            <a:p>
              <a:pPr algn="r" rtl="0"/>
              <a:r>
                <a:rPr lang="ja-jp" sz="1400">
                  <a:solidFill>
                    <a:srgbClr val="363636"/>
                  </a:solidFill>
                </a:rPr>
                <a:t>60</a:t>
              </a:r>
            </a:p>
          </p:txBody>
        </p:sp>
        <p:sp>
          <p:nvSpPr>
            <p:cNvPr id="25" name="TextBox 24">
              <a:extLst>
                <a:ext uri="{FF2B5EF4-FFF2-40B4-BE49-F238E27FC236}">
                  <a16:creationId xmlns:a16="http://schemas.microsoft.com/office/drawing/2014/main" id="{7AA8B426-12B0-028A-8B11-A34966B7C6B7}"/>
                </a:ext>
              </a:extLst>
            </p:cNvPr>
            <p:cNvSpPr txBox="1"/>
            <p:nvPr/>
          </p:nvSpPr>
          <p:spPr>
            <a:xfrm>
              <a:off x="1407692" y="3425180"/>
              <a:ext cx="271476" cy="288147"/>
            </a:xfrm>
            <a:prstGeom prst="rect">
              <a:avLst/>
            </a:prstGeom>
            <a:noFill/>
          </p:spPr>
          <p:txBody>
            <a:bodyPr wrap="none" lIns="36000" tIns="36000" rIns="36000" bIns="36000" rtlCol="0">
              <a:spAutoFit/>
            </a:bodyPr>
            <a:lstStyle/>
            <a:p>
              <a:pPr algn="r" rtl="0"/>
              <a:r>
                <a:rPr lang="ja-jp" sz="1400">
                  <a:solidFill>
                    <a:srgbClr val="363636"/>
                  </a:solidFill>
                </a:rPr>
                <a:t>40</a:t>
              </a:r>
            </a:p>
          </p:txBody>
        </p:sp>
        <p:sp>
          <p:nvSpPr>
            <p:cNvPr id="26" name="TextBox 25">
              <a:extLst>
                <a:ext uri="{FF2B5EF4-FFF2-40B4-BE49-F238E27FC236}">
                  <a16:creationId xmlns:a16="http://schemas.microsoft.com/office/drawing/2014/main" id="{67558456-F94A-7784-B1DB-D7E437D8A510}"/>
                </a:ext>
              </a:extLst>
            </p:cNvPr>
            <p:cNvSpPr txBox="1"/>
            <p:nvPr/>
          </p:nvSpPr>
          <p:spPr>
            <a:xfrm>
              <a:off x="1407692" y="3758619"/>
              <a:ext cx="271476" cy="288147"/>
            </a:xfrm>
            <a:prstGeom prst="rect">
              <a:avLst/>
            </a:prstGeom>
            <a:noFill/>
          </p:spPr>
          <p:txBody>
            <a:bodyPr wrap="none" lIns="36000" tIns="36000" rIns="36000" bIns="36000" rtlCol="0">
              <a:spAutoFit/>
            </a:bodyPr>
            <a:lstStyle/>
            <a:p>
              <a:pPr algn="r" rtl="0"/>
              <a:r>
                <a:rPr lang="ja-jp" sz="1400">
                  <a:solidFill>
                    <a:srgbClr val="363636"/>
                  </a:solidFill>
                </a:rPr>
                <a:t>20</a:t>
              </a:r>
            </a:p>
          </p:txBody>
        </p:sp>
        <p:sp>
          <p:nvSpPr>
            <p:cNvPr id="28" name="TextBox 27">
              <a:extLst>
                <a:ext uri="{FF2B5EF4-FFF2-40B4-BE49-F238E27FC236}">
                  <a16:creationId xmlns:a16="http://schemas.microsoft.com/office/drawing/2014/main" id="{82EBA2A2-CD4C-7D71-4B8A-61C6100C9B3C}"/>
                </a:ext>
              </a:extLst>
            </p:cNvPr>
            <p:cNvSpPr txBox="1"/>
            <p:nvPr/>
          </p:nvSpPr>
          <p:spPr>
            <a:xfrm>
              <a:off x="1507077" y="4095643"/>
              <a:ext cx="172090" cy="288147"/>
            </a:xfrm>
            <a:prstGeom prst="rect">
              <a:avLst/>
            </a:prstGeom>
            <a:noFill/>
          </p:spPr>
          <p:txBody>
            <a:bodyPr wrap="none" lIns="36000" tIns="36000" rIns="36000" bIns="36000" rtlCol="0">
              <a:spAutoFit/>
            </a:bodyPr>
            <a:lstStyle/>
            <a:p>
              <a:pPr algn="r" rtl="0"/>
              <a:r>
                <a:rPr lang="ja-jp" sz="1400">
                  <a:solidFill>
                    <a:srgbClr val="363636"/>
                  </a:solidFill>
                </a:rPr>
                <a:t>0</a:t>
              </a:r>
            </a:p>
          </p:txBody>
        </p:sp>
        <p:sp>
          <p:nvSpPr>
            <p:cNvPr id="31" name="TextBox 30">
              <a:extLst>
                <a:ext uri="{FF2B5EF4-FFF2-40B4-BE49-F238E27FC236}">
                  <a16:creationId xmlns:a16="http://schemas.microsoft.com/office/drawing/2014/main" id="{8C6EFC4C-FA90-364C-8B2D-972328F7872F}"/>
                </a:ext>
              </a:extLst>
            </p:cNvPr>
            <p:cNvSpPr txBox="1"/>
            <p:nvPr/>
          </p:nvSpPr>
          <p:spPr>
            <a:xfrm>
              <a:off x="1308305" y="4445193"/>
              <a:ext cx="370862" cy="288147"/>
            </a:xfrm>
            <a:prstGeom prst="rect">
              <a:avLst/>
            </a:prstGeom>
            <a:noFill/>
          </p:spPr>
          <p:txBody>
            <a:bodyPr wrap="none" lIns="36000" tIns="36000" rIns="36000" bIns="36000" rtlCol="0">
              <a:spAutoFit/>
            </a:bodyPr>
            <a:lstStyle/>
            <a:p>
              <a:pPr algn="r" rtl="0"/>
              <a:r>
                <a:rPr lang="ja-jp" sz="1400">
                  <a:solidFill>
                    <a:srgbClr val="363636"/>
                  </a:solidFill>
                </a:rPr>
                <a:t>–20</a:t>
              </a:r>
            </a:p>
          </p:txBody>
        </p:sp>
        <p:sp>
          <p:nvSpPr>
            <p:cNvPr id="32" name="TextBox 31">
              <a:extLst>
                <a:ext uri="{FF2B5EF4-FFF2-40B4-BE49-F238E27FC236}">
                  <a16:creationId xmlns:a16="http://schemas.microsoft.com/office/drawing/2014/main" id="{C50248B6-F1DF-5598-D229-E702B6021E29}"/>
                </a:ext>
              </a:extLst>
            </p:cNvPr>
            <p:cNvSpPr txBox="1"/>
            <p:nvPr/>
          </p:nvSpPr>
          <p:spPr>
            <a:xfrm>
              <a:off x="1308305" y="4778632"/>
              <a:ext cx="370862" cy="288147"/>
            </a:xfrm>
            <a:prstGeom prst="rect">
              <a:avLst/>
            </a:prstGeom>
            <a:noFill/>
          </p:spPr>
          <p:txBody>
            <a:bodyPr wrap="none" lIns="36000" tIns="36000" rIns="36000" bIns="36000" rtlCol="0">
              <a:spAutoFit/>
            </a:bodyPr>
            <a:lstStyle/>
            <a:p>
              <a:pPr algn="r" rtl="0"/>
              <a:r>
                <a:rPr lang="ja-jp" sz="1400">
                  <a:solidFill>
                    <a:srgbClr val="363636"/>
                  </a:solidFill>
                </a:rPr>
                <a:t>–40</a:t>
              </a:r>
            </a:p>
          </p:txBody>
        </p:sp>
        <p:sp>
          <p:nvSpPr>
            <p:cNvPr id="33" name="TextBox 32">
              <a:extLst>
                <a:ext uri="{FF2B5EF4-FFF2-40B4-BE49-F238E27FC236}">
                  <a16:creationId xmlns:a16="http://schemas.microsoft.com/office/drawing/2014/main" id="{1096BBD5-EBE2-7DAD-DA18-A62534CB558A}"/>
                </a:ext>
              </a:extLst>
            </p:cNvPr>
            <p:cNvSpPr txBox="1"/>
            <p:nvPr/>
          </p:nvSpPr>
          <p:spPr>
            <a:xfrm>
              <a:off x="1308305" y="5112071"/>
              <a:ext cx="370862" cy="288147"/>
            </a:xfrm>
            <a:prstGeom prst="rect">
              <a:avLst/>
            </a:prstGeom>
            <a:noFill/>
          </p:spPr>
          <p:txBody>
            <a:bodyPr wrap="none" lIns="36000" tIns="36000" rIns="36000" bIns="36000" rtlCol="0">
              <a:spAutoFit/>
            </a:bodyPr>
            <a:lstStyle/>
            <a:p>
              <a:pPr algn="r" rtl="0"/>
              <a:r>
                <a:rPr lang="ja-jp" sz="1400">
                  <a:solidFill>
                    <a:srgbClr val="363636"/>
                  </a:solidFill>
                </a:rPr>
                <a:t>–60</a:t>
              </a:r>
            </a:p>
          </p:txBody>
        </p:sp>
        <p:sp>
          <p:nvSpPr>
            <p:cNvPr id="34" name="TextBox 33">
              <a:extLst>
                <a:ext uri="{FF2B5EF4-FFF2-40B4-BE49-F238E27FC236}">
                  <a16:creationId xmlns:a16="http://schemas.microsoft.com/office/drawing/2014/main" id="{1BAAA3C1-DF0A-0FA7-F39C-E3139EEB4FC3}"/>
                </a:ext>
              </a:extLst>
            </p:cNvPr>
            <p:cNvSpPr txBox="1"/>
            <p:nvPr/>
          </p:nvSpPr>
          <p:spPr>
            <a:xfrm>
              <a:off x="1308305" y="5450888"/>
              <a:ext cx="370862" cy="288147"/>
            </a:xfrm>
            <a:prstGeom prst="rect">
              <a:avLst/>
            </a:prstGeom>
            <a:noFill/>
          </p:spPr>
          <p:txBody>
            <a:bodyPr wrap="none" lIns="36000" tIns="36000" rIns="36000" bIns="36000" rtlCol="0">
              <a:spAutoFit/>
            </a:bodyPr>
            <a:lstStyle/>
            <a:p>
              <a:pPr algn="r" rtl="0"/>
              <a:r>
                <a:rPr lang="ja-jp" sz="1400">
                  <a:solidFill>
                    <a:srgbClr val="363636"/>
                  </a:solidFill>
                </a:rPr>
                <a:t>–80</a:t>
              </a:r>
            </a:p>
          </p:txBody>
        </p:sp>
        <p:sp>
          <p:nvSpPr>
            <p:cNvPr id="35" name="TextBox 34">
              <a:extLst>
                <a:ext uri="{FF2B5EF4-FFF2-40B4-BE49-F238E27FC236}">
                  <a16:creationId xmlns:a16="http://schemas.microsoft.com/office/drawing/2014/main" id="{27934F79-3E91-CBE8-6371-93EB787358D9}"/>
                </a:ext>
              </a:extLst>
            </p:cNvPr>
            <p:cNvSpPr txBox="1"/>
            <p:nvPr/>
          </p:nvSpPr>
          <p:spPr>
            <a:xfrm>
              <a:off x="1208918" y="5784327"/>
              <a:ext cx="470249" cy="288147"/>
            </a:xfrm>
            <a:prstGeom prst="rect">
              <a:avLst/>
            </a:prstGeom>
            <a:noFill/>
          </p:spPr>
          <p:txBody>
            <a:bodyPr wrap="none" lIns="36000" tIns="36000" rIns="36000" bIns="36000" rtlCol="0">
              <a:spAutoFit/>
            </a:bodyPr>
            <a:lstStyle/>
            <a:p>
              <a:pPr algn="r" rtl="0"/>
              <a:r>
                <a:rPr lang="ja-jp" sz="1400">
                  <a:solidFill>
                    <a:srgbClr val="363636"/>
                  </a:solidFill>
                </a:rPr>
                <a:t>–100</a:t>
              </a:r>
            </a:p>
          </p:txBody>
        </p:sp>
      </p:grpSp>
      <p:sp>
        <p:nvSpPr>
          <p:cNvPr id="36" name="TextBox 35">
            <a:extLst>
              <a:ext uri="{FF2B5EF4-FFF2-40B4-BE49-F238E27FC236}">
                <a16:creationId xmlns:a16="http://schemas.microsoft.com/office/drawing/2014/main" id="{C9D0A37C-FC0B-22C3-04B6-DEEC832DE550}"/>
              </a:ext>
            </a:extLst>
          </p:cNvPr>
          <p:cNvSpPr txBox="1"/>
          <p:nvPr/>
        </p:nvSpPr>
        <p:spPr>
          <a:xfrm rot="16200000">
            <a:off x="-723153" y="2818745"/>
            <a:ext cx="2353529" cy="523220"/>
          </a:xfrm>
          <a:prstGeom prst="rect">
            <a:avLst/>
          </a:prstGeom>
          <a:noFill/>
        </p:spPr>
        <p:txBody>
          <a:bodyPr wrap="none" rtlCol="0">
            <a:spAutoFit/>
          </a:bodyPr>
          <a:lstStyle/>
          <a:p>
            <a:pPr algn="ctr" rtl="0"/>
            <a:r>
              <a:rPr lang="ja-jp" sz="1400">
                <a:solidFill>
                  <a:srgbClr val="363636"/>
                </a:solidFill>
                <a:latin typeface="Arial" panose="020B0604020202020204" pitchFamily="34" charset="0"/>
                <a:cs typeface="Arial" panose="020B0604020202020204" pitchFamily="34" charset="0"/>
              </a:rPr>
              <a:t>ベースラインからの最良変化率</a:t>
            </a:r>
          </a:p>
          <a:p>
            <a:pPr algn="ctr" rtl="0"/>
            <a:r>
              <a:rPr lang="ja-jp" sz="1400">
                <a:solidFill>
                  <a:srgbClr val="363636"/>
                </a:solidFill>
                <a:latin typeface="Arial" panose="020B0604020202020204" pitchFamily="34" charset="0"/>
                <a:cs typeface="Arial" panose="020B0604020202020204" pitchFamily="34" charset="0"/>
              </a:rPr>
              <a:t>腫瘍サイズ（%）</a:t>
            </a:r>
          </a:p>
        </p:txBody>
      </p:sp>
      <p:sp>
        <p:nvSpPr>
          <p:cNvPr id="37" name="TextBox 36">
            <a:extLst>
              <a:ext uri="{FF2B5EF4-FFF2-40B4-BE49-F238E27FC236}">
                <a16:creationId xmlns:a16="http://schemas.microsoft.com/office/drawing/2014/main" id="{A49F9A79-949C-355E-B83E-874BFBEEDB56}"/>
              </a:ext>
            </a:extLst>
          </p:cNvPr>
          <p:cNvSpPr txBox="1"/>
          <p:nvPr/>
        </p:nvSpPr>
        <p:spPr>
          <a:xfrm>
            <a:off x="1961093" y="4084180"/>
            <a:ext cx="2371611" cy="276999"/>
          </a:xfrm>
          <a:prstGeom prst="rect">
            <a:avLst/>
          </a:prstGeom>
          <a:noFill/>
        </p:spPr>
        <p:txBody>
          <a:bodyPr wrap="none" rtlCol="0">
            <a:spAutoFit/>
          </a:bodyPr>
          <a:lstStyle/>
          <a:p>
            <a:pPr algn="ctr" rtl="0"/>
            <a:r>
              <a:rPr lang="ja-jp" sz="1200" dirty="0">
                <a:solidFill>
                  <a:srgbClr val="363636"/>
                </a:solidFill>
              </a:rPr>
              <a:t>*PD-L1腫瘍細胞膜染色陽性率（TPS）が50％未満の患者</a:t>
            </a:r>
          </a:p>
        </p:txBody>
      </p:sp>
      <p:graphicFrame>
        <p:nvGraphicFramePr>
          <p:cNvPr id="38" name="Table 37">
            <a:extLst>
              <a:ext uri="{FF2B5EF4-FFF2-40B4-BE49-F238E27FC236}">
                <a16:creationId xmlns:a16="http://schemas.microsoft.com/office/drawing/2014/main" id="{52F2ADC4-CD1D-9D6C-5282-B6FB5F652943}"/>
              </a:ext>
            </a:extLst>
          </p:cNvPr>
          <p:cNvGraphicFramePr>
            <a:graphicFrameLocks noGrp="1"/>
          </p:cNvGraphicFramePr>
          <p:nvPr>
            <p:extLst>
              <p:ext uri="{D42A27DB-BD31-4B8C-83A1-F6EECF244321}">
                <p14:modId xmlns:p14="http://schemas.microsoft.com/office/powerpoint/2010/main" val="1454270626"/>
              </p:ext>
            </p:extLst>
          </p:nvPr>
        </p:nvGraphicFramePr>
        <p:xfrm>
          <a:off x="917528" y="4625847"/>
          <a:ext cx="5221968" cy="1993148"/>
        </p:xfrm>
        <a:graphic>
          <a:graphicData uri="http://schemas.openxmlformats.org/drawingml/2006/table">
            <a:tbl>
              <a:tblPr firstRow="1" bandRow="1">
                <a:tableStyleId>{69012ECD-51FC-41F1-AA8D-1B2483CD663E}</a:tableStyleId>
              </a:tblPr>
              <a:tblGrid>
                <a:gridCol w="2689788">
                  <a:extLst>
                    <a:ext uri="{9D8B030D-6E8A-4147-A177-3AD203B41FA5}">
                      <a16:colId xmlns:a16="http://schemas.microsoft.com/office/drawing/2014/main" val="881070766"/>
                    </a:ext>
                  </a:extLst>
                </a:gridCol>
                <a:gridCol w="2532180">
                  <a:extLst>
                    <a:ext uri="{9D8B030D-6E8A-4147-A177-3AD203B41FA5}">
                      <a16:colId xmlns:a16="http://schemas.microsoft.com/office/drawing/2014/main" val="215449960"/>
                    </a:ext>
                  </a:extLst>
                </a:gridCol>
              </a:tblGrid>
              <a:tr h="260400">
                <a:tc>
                  <a:txBody>
                    <a:bodyPr/>
                    <a:lstStyle/>
                    <a:p>
                      <a:pPr algn="l" rtl="0"/>
                      <a:r>
                        <a:rPr lang="ja-jp" sz="1200">
                          <a:solidFill>
                            <a:schemeClr val="tx2"/>
                          </a:solidFill>
                        </a:rPr>
                        <a:t>奏効率、固形腫瘍の治療効果判定基準（RECIST） 1.1、治験責任医師判定</a:t>
                      </a:r>
                    </a:p>
                  </a:txBody>
                  <a:tcPr marL="72000" marR="36000" marT="0" marB="0" anchor="ctr"/>
                </a:tc>
                <a:tc>
                  <a:txBody>
                    <a:bodyPr/>
                    <a:lstStyle/>
                    <a:p>
                      <a:pPr algn="ctr" rtl="0"/>
                      <a:r>
                        <a:rPr lang="ja-jp" sz="1200">
                          <a:solidFill>
                            <a:schemeClr val="tx2"/>
                          </a:solidFill>
                        </a:rPr>
                        <a:t>衰弱NSCLC患者（n=20）</a:t>
                      </a:r>
                    </a:p>
                  </a:txBody>
                  <a:tcPr marL="72000" marR="36000" marT="0" marB="0" anchor="ctr"/>
                </a:tc>
                <a:extLst>
                  <a:ext uri="{0D108BD9-81ED-4DB2-BD59-A6C34878D82A}">
                    <a16:rowId xmlns:a16="http://schemas.microsoft.com/office/drawing/2014/main" val="1036986302"/>
                  </a:ext>
                </a:extLst>
              </a:tr>
              <a:tr h="232484">
                <a:tc gridSpan="2">
                  <a:txBody>
                    <a:bodyPr/>
                    <a:lstStyle/>
                    <a:p>
                      <a:pPr algn="l" rtl="0"/>
                      <a:r>
                        <a:rPr lang="ja-jp" sz="1200">
                          <a:solidFill>
                            <a:srgbClr val="363636"/>
                          </a:solidFill>
                        </a:rPr>
                        <a:t>BOR、n (％)</a:t>
                      </a:r>
                    </a:p>
                  </a:txBody>
                  <a:tcPr marL="72000" marR="36000" marT="0" marB="0" anchor="ctr"/>
                </a:tc>
                <a:tc hMerge="1">
                  <a:txBody>
                    <a:bodyPr/>
                    <a:lstStyle/>
                    <a:p>
                      <a:pPr rtl="0"/>
                      <a:endParaRPr dirty="0"/>
                    </a:p>
                  </a:txBody>
                  <a:tcPr marL="36000" marR="36000" marT="0" marB="0" anchor="ctr"/>
                </a:tc>
                <a:extLst>
                  <a:ext uri="{0D108BD9-81ED-4DB2-BD59-A6C34878D82A}">
                    <a16:rowId xmlns:a16="http://schemas.microsoft.com/office/drawing/2014/main" val="3960412512"/>
                  </a:ext>
                </a:extLst>
              </a:tr>
              <a:tr h="232484">
                <a:tc>
                  <a:txBody>
                    <a:bodyPr/>
                    <a:lstStyle/>
                    <a:p>
                      <a:pPr algn="l" rtl="0"/>
                      <a:r>
                        <a:rPr lang="ja-jp" sz="1200">
                          <a:solidFill>
                            <a:srgbClr val="363636"/>
                          </a:solidFill>
                        </a:rPr>
                        <a:t>PR</a:t>
                      </a:r>
                    </a:p>
                  </a:txBody>
                  <a:tcPr marL="72000" marR="36000" marT="0" marB="0" anchor="ctr"/>
                </a:tc>
                <a:tc>
                  <a:txBody>
                    <a:bodyPr/>
                    <a:lstStyle/>
                    <a:p>
                      <a:pPr algn="ctr" rtl="0"/>
                      <a:r>
                        <a:rPr lang="ja-jp" sz="1200">
                          <a:solidFill>
                            <a:srgbClr val="363636"/>
                          </a:solidFill>
                        </a:rPr>
                        <a:t>9 (45)</a:t>
                      </a:r>
                    </a:p>
                  </a:txBody>
                  <a:tcPr marL="72000" marR="36000" marT="0" marB="0" anchor="ctr"/>
                </a:tc>
                <a:extLst>
                  <a:ext uri="{0D108BD9-81ED-4DB2-BD59-A6C34878D82A}">
                    <a16:rowId xmlns:a16="http://schemas.microsoft.com/office/drawing/2014/main" val="3352231377"/>
                  </a:ext>
                </a:extLst>
              </a:tr>
              <a:tr h="232484">
                <a:tc>
                  <a:txBody>
                    <a:bodyPr/>
                    <a:lstStyle/>
                    <a:p>
                      <a:pPr algn="l" rtl="0"/>
                      <a:r>
                        <a:rPr lang="ja-jp" sz="1200">
                          <a:solidFill>
                            <a:srgbClr val="363636"/>
                          </a:solidFill>
                        </a:rPr>
                        <a:t>SD</a:t>
                      </a:r>
                    </a:p>
                  </a:txBody>
                  <a:tcPr marL="72000" marR="36000" marT="0" marB="0" anchor="ctr"/>
                </a:tc>
                <a:tc>
                  <a:txBody>
                    <a:bodyPr/>
                    <a:lstStyle/>
                    <a:p>
                      <a:pPr algn="ctr" rtl="0"/>
                      <a:r>
                        <a:rPr lang="ja-jp" sz="1200">
                          <a:solidFill>
                            <a:srgbClr val="363636"/>
                          </a:solidFill>
                        </a:rPr>
                        <a:t>6 (30)</a:t>
                      </a:r>
                    </a:p>
                  </a:txBody>
                  <a:tcPr marL="72000" marR="36000" marT="0" marB="0" anchor="ctr"/>
                </a:tc>
                <a:extLst>
                  <a:ext uri="{0D108BD9-81ED-4DB2-BD59-A6C34878D82A}">
                    <a16:rowId xmlns:a16="http://schemas.microsoft.com/office/drawing/2014/main" val="2800554499"/>
                  </a:ext>
                </a:extLst>
              </a:tr>
              <a:tr h="232484">
                <a:tc>
                  <a:txBody>
                    <a:bodyPr/>
                    <a:lstStyle/>
                    <a:p>
                      <a:pPr algn="l" rtl="0"/>
                      <a:r>
                        <a:rPr lang="ja-jp" sz="1200">
                          <a:solidFill>
                            <a:srgbClr val="363636"/>
                          </a:solidFill>
                        </a:rPr>
                        <a:t>PD</a:t>
                      </a:r>
                    </a:p>
                  </a:txBody>
                  <a:tcPr marL="72000" marR="36000" marT="0" marB="0" anchor="ctr"/>
                </a:tc>
                <a:tc>
                  <a:txBody>
                    <a:bodyPr/>
                    <a:lstStyle/>
                    <a:p>
                      <a:pPr algn="ctr" rtl="0"/>
                      <a:r>
                        <a:rPr lang="ja-jp" sz="1200">
                          <a:solidFill>
                            <a:srgbClr val="363636"/>
                          </a:solidFill>
                        </a:rPr>
                        <a:t>3 (15)</a:t>
                      </a:r>
                    </a:p>
                  </a:txBody>
                  <a:tcPr marL="72000" marR="36000" marT="0" marB="0" anchor="ctr"/>
                </a:tc>
                <a:extLst>
                  <a:ext uri="{0D108BD9-81ED-4DB2-BD59-A6C34878D82A}">
                    <a16:rowId xmlns:a16="http://schemas.microsoft.com/office/drawing/2014/main" val="2073347186"/>
                  </a:ext>
                </a:extLst>
              </a:tr>
              <a:tr h="232484">
                <a:tc>
                  <a:txBody>
                    <a:bodyPr/>
                    <a:lstStyle/>
                    <a:p>
                      <a:pPr algn="l" rtl="0"/>
                      <a:r>
                        <a:rPr lang="ja-jp" sz="1200">
                          <a:solidFill>
                            <a:srgbClr val="363636"/>
                          </a:solidFill>
                        </a:rPr>
                        <a:t>欠落</a:t>
                      </a:r>
                    </a:p>
                  </a:txBody>
                  <a:tcPr marL="72000" marR="36000" marT="0" marB="0" anchor="ctr"/>
                </a:tc>
                <a:tc>
                  <a:txBody>
                    <a:bodyPr/>
                    <a:lstStyle/>
                    <a:p>
                      <a:pPr algn="ctr" rtl="0"/>
                      <a:r>
                        <a:rPr lang="ja-jp" sz="1200">
                          <a:solidFill>
                            <a:srgbClr val="363636"/>
                          </a:solidFill>
                        </a:rPr>
                        <a:t>2 (10)</a:t>
                      </a:r>
                    </a:p>
                  </a:txBody>
                  <a:tcPr marL="72000" marR="36000" marT="0" marB="0" anchor="ctr"/>
                </a:tc>
                <a:extLst>
                  <a:ext uri="{0D108BD9-81ED-4DB2-BD59-A6C34878D82A}">
                    <a16:rowId xmlns:a16="http://schemas.microsoft.com/office/drawing/2014/main" val="4109142172"/>
                  </a:ext>
                </a:extLst>
              </a:tr>
              <a:tr h="232484">
                <a:tc>
                  <a:txBody>
                    <a:bodyPr/>
                    <a:lstStyle/>
                    <a:p>
                      <a:pPr algn="l" rtl="0"/>
                      <a:r>
                        <a:rPr lang="ja-jp" sz="1200">
                          <a:solidFill>
                            <a:srgbClr val="363636"/>
                          </a:solidFill>
                        </a:rPr>
                        <a:t>全奏効率（ORR）、%</a:t>
                      </a:r>
                    </a:p>
                  </a:txBody>
                  <a:tcPr marL="72000" marR="36000" marT="0" marB="0" anchor="ctr"/>
                </a:tc>
                <a:tc>
                  <a:txBody>
                    <a:bodyPr/>
                    <a:lstStyle/>
                    <a:p>
                      <a:pPr algn="ctr" rtl="0"/>
                      <a:r>
                        <a:rPr lang="ja-jp" sz="1200">
                          <a:solidFill>
                            <a:srgbClr val="363636"/>
                          </a:solidFill>
                        </a:rPr>
                        <a:t>45</a:t>
                      </a:r>
                    </a:p>
                  </a:txBody>
                  <a:tcPr marL="72000" marR="36000" marT="0" marB="0" anchor="ctr"/>
                </a:tc>
                <a:extLst>
                  <a:ext uri="{0D108BD9-81ED-4DB2-BD59-A6C34878D82A}">
                    <a16:rowId xmlns:a16="http://schemas.microsoft.com/office/drawing/2014/main" val="490879916"/>
                  </a:ext>
                </a:extLst>
              </a:tr>
              <a:tr h="232484">
                <a:tc>
                  <a:txBody>
                    <a:bodyPr/>
                    <a:lstStyle/>
                    <a:p>
                      <a:pPr algn="l" rtl="0"/>
                      <a:r>
                        <a:rPr lang="ja-jp" sz="1200">
                          <a:solidFill>
                            <a:srgbClr val="363636"/>
                          </a:solidFill>
                        </a:rPr>
                        <a:t>疾患制御率（DCR）、%</a:t>
                      </a:r>
                    </a:p>
                  </a:txBody>
                  <a:tcPr marL="72000" marR="36000" marT="0" marB="0" anchor="ctr"/>
                </a:tc>
                <a:tc>
                  <a:txBody>
                    <a:bodyPr/>
                    <a:lstStyle/>
                    <a:p>
                      <a:pPr algn="ctr" rtl="0"/>
                      <a:r>
                        <a:rPr lang="ja-jp" sz="1200">
                          <a:solidFill>
                            <a:srgbClr val="363636"/>
                          </a:solidFill>
                        </a:rPr>
                        <a:t>75</a:t>
                      </a:r>
                    </a:p>
                  </a:txBody>
                  <a:tcPr marL="72000" marR="36000" marT="0" marB="0" anchor="ctr"/>
                </a:tc>
                <a:extLst>
                  <a:ext uri="{0D108BD9-81ED-4DB2-BD59-A6C34878D82A}">
                    <a16:rowId xmlns:a16="http://schemas.microsoft.com/office/drawing/2014/main" val="1406336736"/>
                  </a:ext>
                </a:extLst>
              </a:tr>
            </a:tbl>
          </a:graphicData>
        </a:graphic>
      </p:graphicFrame>
      <p:sp>
        <p:nvSpPr>
          <p:cNvPr id="39" name="Rectangle 38">
            <a:extLst>
              <a:ext uri="{FF2B5EF4-FFF2-40B4-BE49-F238E27FC236}">
                <a16:creationId xmlns:a16="http://schemas.microsoft.com/office/drawing/2014/main" id="{1705BDA3-3903-66E0-3DC0-25045B71340B}"/>
              </a:ext>
            </a:extLst>
          </p:cNvPr>
          <p:cNvSpPr/>
          <p:nvPr/>
        </p:nvSpPr>
        <p:spPr>
          <a:xfrm rot="10800000">
            <a:off x="1220372" y="2264220"/>
            <a:ext cx="205154" cy="468923"/>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0" name="Rectangle 39">
            <a:extLst>
              <a:ext uri="{FF2B5EF4-FFF2-40B4-BE49-F238E27FC236}">
                <a16:creationId xmlns:a16="http://schemas.microsoft.com/office/drawing/2014/main" id="{55F1468B-A845-35A9-34FB-3E279422A4D1}"/>
              </a:ext>
            </a:extLst>
          </p:cNvPr>
          <p:cNvSpPr/>
          <p:nvPr/>
        </p:nvSpPr>
        <p:spPr>
          <a:xfrm rot="10800000">
            <a:off x="1765762" y="2697142"/>
            <a:ext cx="205154" cy="36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1" name="Rectangle 40">
            <a:extLst>
              <a:ext uri="{FF2B5EF4-FFF2-40B4-BE49-F238E27FC236}">
                <a16:creationId xmlns:a16="http://schemas.microsoft.com/office/drawing/2014/main" id="{16742E52-C750-51B0-2D41-B3039EAC10EF}"/>
              </a:ext>
            </a:extLst>
          </p:cNvPr>
          <p:cNvSpPr/>
          <p:nvPr/>
        </p:nvSpPr>
        <p:spPr>
          <a:xfrm rot="10800000">
            <a:off x="1489612" y="2624073"/>
            <a:ext cx="205154" cy="10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42" name="TextBox 41">
            <a:extLst>
              <a:ext uri="{FF2B5EF4-FFF2-40B4-BE49-F238E27FC236}">
                <a16:creationId xmlns:a16="http://schemas.microsoft.com/office/drawing/2014/main" id="{F798EB8D-3638-5CB9-D552-BB12A25FFCA2}"/>
              </a:ext>
            </a:extLst>
          </p:cNvPr>
          <p:cNvSpPr txBox="1"/>
          <p:nvPr/>
        </p:nvSpPr>
        <p:spPr>
          <a:xfrm>
            <a:off x="1271337" y="2571281"/>
            <a:ext cx="89768" cy="276999"/>
          </a:xfrm>
          <a:prstGeom prst="rect">
            <a:avLst/>
          </a:prstGeom>
          <a:noFill/>
        </p:spPr>
        <p:txBody>
          <a:bodyPr wrap="none" lIns="0" tIns="0" rIns="0" bIns="0" rtlCol="0">
            <a:spAutoFit/>
          </a:bodyPr>
          <a:lstStyle/>
          <a:p>
            <a:pPr rtl="0"/>
            <a:r>
              <a:rPr lang="ja-jp">
                <a:solidFill>
                  <a:srgbClr val="363636"/>
                </a:solidFill>
              </a:rPr>
              <a:t>*</a:t>
            </a:r>
          </a:p>
        </p:txBody>
      </p:sp>
      <p:sp>
        <p:nvSpPr>
          <p:cNvPr id="43" name="TextBox 42">
            <a:extLst>
              <a:ext uri="{FF2B5EF4-FFF2-40B4-BE49-F238E27FC236}">
                <a16:creationId xmlns:a16="http://schemas.microsoft.com/office/drawing/2014/main" id="{2CF0E93E-2C75-8C33-E2FF-865729207197}"/>
              </a:ext>
            </a:extLst>
          </p:cNvPr>
          <p:cNvSpPr txBox="1"/>
          <p:nvPr/>
        </p:nvSpPr>
        <p:spPr>
          <a:xfrm>
            <a:off x="1544053" y="2571281"/>
            <a:ext cx="89768" cy="276999"/>
          </a:xfrm>
          <a:prstGeom prst="rect">
            <a:avLst/>
          </a:prstGeom>
          <a:noFill/>
        </p:spPr>
        <p:txBody>
          <a:bodyPr wrap="none" lIns="0" tIns="0" rIns="0" bIns="0" rtlCol="0">
            <a:spAutoFit/>
          </a:bodyPr>
          <a:lstStyle/>
          <a:p>
            <a:pPr rtl="0"/>
            <a:r>
              <a:rPr lang="ja-jp">
                <a:solidFill>
                  <a:srgbClr val="363636"/>
                </a:solidFill>
              </a:rPr>
              <a:t>*</a:t>
            </a:r>
          </a:p>
        </p:txBody>
      </p:sp>
      <p:sp>
        <p:nvSpPr>
          <p:cNvPr id="44" name="TextBox 43">
            <a:extLst>
              <a:ext uri="{FF2B5EF4-FFF2-40B4-BE49-F238E27FC236}">
                <a16:creationId xmlns:a16="http://schemas.microsoft.com/office/drawing/2014/main" id="{8BBF4E97-3B88-763B-BA21-D793C58D1692}"/>
              </a:ext>
            </a:extLst>
          </p:cNvPr>
          <p:cNvSpPr txBox="1"/>
          <p:nvPr/>
        </p:nvSpPr>
        <p:spPr>
          <a:xfrm>
            <a:off x="1823454" y="2577042"/>
            <a:ext cx="89768" cy="276999"/>
          </a:xfrm>
          <a:prstGeom prst="rect">
            <a:avLst/>
          </a:prstGeom>
          <a:noFill/>
        </p:spPr>
        <p:txBody>
          <a:bodyPr wrap="none" lIns="0" tIns="0" rIns="0" bIns="0" rtlCol="0">
            <a:spAutoFit/>
          </a:bodyPr>
          <a:lstStyle/>
          <a:p>
            <a:pPr rtl="0"/>
            <a:r>
              <a:rPr lang="ja-jp">
                <a:solidFill>
                  <a:srgbClr val="363636"/>
                </a:solidFill>
              </a:rPr>
              <a:t>*</a:t>
            </a:r>
          </a:p>
        </p:txBody>
      </p:sp>
      <p:sp>
        <p:nvSpPr>
          <p:cNvPr id="45" name="TextBox 44">
            <a:extLst>
              <a:ext uri="{FF2B5EF4-FFF2-40B4-BE49-F238E27FC236}">
                <a16:creationId xmlns:a16="http://schemas.microsoft.com/office/drawing/2014/main" id="{44418CAB-5BD2-0DED-D82B-167B5AF81B76}"/>
              </a:ext>
            </a:extLst>
          </p:cNvPr>
          <p:cNvSpPr txBox="1"/>
          <p:nvPr/>
        </p:nvSpPr>
        <p:spPr>
          <a:xfrm>
            <a:off x="2085472" y="2577042"/>
            <a:ext cx="89768" cy="276999"/>
          </a:xfrm>
          <a:prstGeom prst="rect">
            <a:avLst/>
          </a:prstGeom>
          <a:noFill/>
        </p:spPr>
        <p:txBody>
          <a:bodyPr wrap="none" lIns="0" tIns="0" rIns="0" bIns="0" rtlCol="0">
            <a:spAutoFit/>
          </a:bodyPr>
          <a:lstStyle/>
          <a:p>
            <a:pPr rtl="0"/>
            <a:r>
              <a:rPr lang="ja-jp">
                <a:solidFill>
                  <a:srgbClr val="363636"/>
                </a:solidFill>
              </a:rPr>
              <a:t>*</a:t>
            </a:r>
          </a:p>
        </p:txBody>
      </p:sp>
      <p:sp>
        <p:nvSpPr>
          <p:cNvPr id="46" name="TextBox 45">
            <a:extLst>
              <a:ext uri="{FF2B5EF4-FFF2-40B4-BE49-F238E27FC236}">
                <a16:creationId xmlns:a16="http://schemas.microsoft.com/office/drawing/2014/main" id="{DE970DC1-8392-4495-B600-9BD0E89A29C9}"/>
              </a:ext>
            </a:extLst>
          </p:cNvPr>
          <p:cNvSpPr txBox="1"/>
          <p:nvPr/>
        </p:nvSpPr>
        <p:spPr>
          <a:xfrm>
            <a:off x="2614864" y="2577042"/>
            <a:ext cx="89768" cy="276999"/>
          </a:xfrm>
          <a:prstGeom prst="rect">
            <a:avLst/>
          </a:prstGeom>
          <a:noFill/>
        </p:spPr>
        <p:txBody>
          <a:bodyPr wrap="none" lIns="0" tIns="0" rIns="0" bIns="0" rtlCol="0">
            <a:spAutoFit/>
          </a:bodyPr>
          <a:lstStyle/>
          <a:p>
            <a:pPr rtl="0"/>
            <a:r>
              <a:rPr lang="ja-jp">
                <a:solidFill>
                  <a:srgbClr val="363636"/>
                </a:solidFill>
              </a:rPr>
              <a:t>*</a:t>
            </a:r>
          </a:p>
        </p:txBody>
      </p:sp>
      <p:sp>
        <p:nvSpPr>
          <p:cNvPr id="47" name="TextBox 46">
            <a:extLst>
              <a:ext uri="{FF2B5EF4-FFF2-40B4-BE49-F238E27FC236}">
                <a16:creationId xmlns:a16="http://schemas.microsoft.com/office/drawing/2014/main" id="{6E124A4A-DCE3-5135-88F9-0CF80A4DC25A}"/>
              </a:ext>
            </a:extLst>
          </p:cNvPr>
          <p:cNvSpPr txBox="1"/>
          <p:nvPr/>
        </p:nvSpPr>
        <p:spPr>
          <a:xfrm>
            <a:off x="2883568" y="2577042"/>
            <a:ext cx="89768" cy="276999"/>
          </a:xfrm>
          <a:prstGeom prst="rect">
            <a:avLst/>
          </a:prstGeom>
          <a:noFill/>
        </p:spPr>
        <p:txBody>
          <a:bodyPr wrap="none" lIns="0" tIns="0" rIns="0" bIns="0" rtlCol="0">
            <a:spAutoFit/>
          </a:bodyPr>
          <a:lstStyle/>
          <a:p>
            <a:pPr rtl="0"/>
            <a:r>
              <a:rPr lang="ja-jp">
                <a:solidFill>
                  <a:srgbClr val="363636"/>
                </a:solidFill>
              </a:rPr>
              <a:t>*</a:t>
            </a:r>
          </a:p>
        </p:txBody>
      </p:sp>
      <p:sp>
        <p:nvSpPr>
          <p:cNvPr id="48" name="TextBox 47">
            <a:extLst>
              <a:ext uri="{FF2B5EF4-FFF2-40B4-BE49-F238E27FC236}">
                <a16:creationId xmlns:a16="http://schemas.microsoft.com/office/drawing/2014/main" id="{E61E5C56-E193-8644-7A9C-32318BA473B5}"/>
              </a:ext>
            </a:extLst>
          </p:cNvPr>
          <p:cNvSpPr txBox="1"/>
          <p:nvPr/>
        </p:nvSpPr>
        <p:spPr>
          <a:xfrm>
            <a:off x="4587049" y="2577042"/>
            <a:ext cx="89768" cy="276999"/>
          </a:xfrm>
          <a:prstGeom prst="rect">
            <a:avLst/>
          </a:prstGeom>
          <a:noFill/>
        </p:spPr>
        <p:txBody>
          <a:bodyPr wrap="none" lIns="0" tIns="0" rIns="0" bIns="0" rtlCol="0">
            <a:spAutoFit/>
          </a:bodyPr>
          <a:lstStyle/>
          <a:p>
            <a:pPr rtl="0"/>
            <a:r>
              <a:rPr lang="ja-jp">
                <a:solidFill>
                  <a:srgbClr val="363636"/>
                </a:solidFill>
              </a:rPr>
              <a:t>*</a:t>
            </a:r>
          </a:p>
        </p:txBody>
      </p:sp>
      <p:sp>
        <p:nvSpPr>
          <p:cNvPr id="49" name="TextBox 48">
            <a:extLst>
              <a:ext uri="{FF2B5EF4-FFF2-40B4-BE49-F238E27FC236}">
                <a16:creationId xmlns:a16="http://schemas.microsoft.com/office/drawing/2014/main" id="{18947F0E-FA28-17F2-4E1C-309E130D1EEA}"/>
              </a:ext>
            </a:extLst>
          </p:cNvPr>
          <p:cNvSpPr txBox="1"/>
          <p:nvPr/>
        </p:nvSpPr>
        <p:spPr>
          <a:xfrm>
            <a:off x="2344552" y="2577042"/>
            <a:ext cx="89768" cy="276999"/>
          </a:xfrm>
          <a:prstGeom prst="rect">
            <a:avLst/>
          </a:prstGeom>
          <a:noFill/>
        </p:spPr>
        <p:txBody>
          <a:bodyPr wrap="none" lIns="0" tIns="0" rIns="0" bIns="0" rtlCol="0">
            <a:spAutoFit/>
          </a:bodyPr>
          <a:lstStyle/>
          <a:p>
            <a:pPr rtl="0"/>
            <a:r>
              <a:rPr lang="ja-jp">
                <a:solidFill>
                  <a:srgbClr val="363636"/>
                </a:solidFill>
              </a:rPr>
              <a:t>*</a:t>
            </a:r>
          </a:p>
        </p:txBody>
      </p:sp>
      <p:sp>
        <p:nvSpPr>
          <p:cNvPr id="50" name="TextBox 49">
            <a:extLst>
              <a:ext uri="{FF2B5EF4-FFF2-40B4-BE49-F238E27FC236}">
                <a16:creationId xmlns:a16="http://schemas.microsoft.com/office/drawing/2014/main" id="{C90205B3-5299-581A-0AEB-C017AB353F92}"/>
              </a:ext>
            </a:extLst>
          </p:cNvPr>
          <p:cNvSpPr txBox="1"/>
          <p:nvPr/>
        </p:nvSpPr>
        <p:spPr>
          <a:xfrm>
            <a:off x="5977716" y="2459596"/>
            <a:ext cx="89768" cy="276999"/>
          </a:xfrm>
          <a:prstGeom prst="rect">
            <a:avLst/>
          </a:prstGeom>
          <a:noFill/>
        </p:spPr>
        <p:txBody>
          <a:bodyPr wrap="none" lIns="0" tIns="0" rIns="0" bIns="0" rtlCol="0">
            <a:spAutoFit/>
          </a:bodyPr>
          <a:lstStyle/>
          <a:p>
            <a:pPr rtl="0"/>
            <a:r>
              <a:rPr lang="ja-jp">
                <a:solidFill>
                  <a:srgbClr val="363636"/>
                </a:solidFill>
              </a:rPr>
              <a:t>*</a:t>
            </a:r>
          </a:p>
        </p:txBody>
      </p:sp>
      <p:sp>
        <p:nvSpPr>
          <p:cNvPr id="51" name="Rectangle 50">
            <a:extLst>
              <a:ext uri="{FF2B5EF4-FFF2-40B4-BE49-F238E27FC236}">
                <a16:creationId xmlns:a16="http://schemas.microsoft.com/office/drawing/2014/main" id="{9672B93F-ABF9-8350-FA6D-C45F8DB19265}"/>
              </a:ext>
            </a:extLst>
          </p:cNvPr>
          <p:cNvSpPr/>
          <p:nvPr/>
        </p:nvSpPr>
        <p:spPr>
          <a:xfrm>
            <a:off x="2012852" y="2743051"/>
            <a:ext cx="205154" cy="36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2" name="Rectangle 51">
            <a:extLst>
              <a:ext uri="{FF2B5EF4-FFF2-40B4-BE49-F238E27FC236}">
                <a16:creationId xmlns:a16="http://schemas.microsoft.com/office/drawing/2014/main" id="{279E9FC2-2898-8732-8392-E81278C57C68}"/>
              </a:ext>
            </a:extLst>
          </p:cNvPr>
          <p:cNvSpPr/>
          <p:nvPr/>
        </p:nvSpPr>
        <p:spPr>
          <a:xfrm>
            <a:off x="2292252" y="2743051"/>
            <a:ext cx="205154" cy="126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3" name="Rectangle 52">
            <a:extLst>
              <a:ext uri="{FF2B5EF4-FFF2-40B4-BE49-F238E27FC236}">
                <a16:creationId xmlns:a16="http://schemas.microsoft.com/office/drawing/2014/main" id="{35CD5C63-4A1E-C93B-6AB6-7117F1D43E24}"/>
              </a:ext>
            </a:extLst>
          </p:cNvPr>
          <p:cNvSpPr/>
          <p:nvPr/>
        </p:nvSpPr>
        <p:spPr>
          <a:xfrm>
            <a:off x="2571652" y="2743051"/>
            <a:ext cx="205154" cy="180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4" name="Rectangle 53">
            <a:extLst>
              <a:ext uri="{FF2B5EF4-FFF2-40B4-BE49-F238E27FC236}">
                <a16:creationId xmlns:a16="http://schemas.microsoft.com/office/drawing/2014/main" id="{26D01194-0244-4F02-B89D-379B7B3B062A}"/>
              </a:ext>
            </a:extLst>
          </p:cNvPr>
          <p:cNvSpPr/>
          <p:nvPr/>
        </p:nvSpPr>
        <p:spPr>
          <a:xfrm>
            <a:off x="2851052" y="2743051"/>
            <a:ext cx="205154" cy="252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5" name="Rectangle 54">
            <a:extLst>
              <a:ext uri="{FF2B5EF4-FFF2-40B4-BE49-F238E27FC236}">
                <a16:creationId xmlns:a16="http://schemas.microsoft.com/office/drawing/2014/main" id="{83394CE5-F0AD-98E8-8F8B-45E6CDD48559}"/>
              </a:ext>
            </a:extLst>
          </p:cNvPr>
          <p:cNvSpPr/>
          <p:nvPr/>
        </p:nvSpPr>
        <p:spPr>
          <a:xfrm>
            <a:off x="3130452" y="2743051"/>
            <a:ext cx="205154" cy="32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6" name="Rectangle 55">
            <a:extLst>
              <a:ext uri="{FF2B5EF4-FFF2-40B4-BE49-F238E27FC236}">
                <a16:creationId xmlns:a16="http://schemas.microsoft.com/office/drawing/2014/main" id="{BFFAD9BA-F014-D737-4443-3E4A4A1156C5}"/>
              </a:ext>
            </a:extLst>
          </p:cNvPr>
          <p:cNvSpPr/>
          <p:nvPr/>
        </p:nvSpPr>
        <p:spPr>
          <a:xfrm>
            <a:off x="3409852" y="2743051"/>
            <a:ext cx="205154" cy="32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7" name="Rectangle 56">
            <a:extLst>
              <a:ext uri="{FF2B5EF4-FFF2-40B4-BE49-F238E27FC236}">
                <a16:creationId xmlns:a16="http://schemas.microsoft.com/office/drawing/2014/main" id="{D3BE2BE4-87F8-7BFF-9941-A2306A88D22C}"/>
              </a:ext>
            </a:extLst>
          </p:cNvPr>
          <p:cNvSpPr/>
          <p:nvPr/>
        </p:nvSpPr>
        <p:spPr>
          <a:xfrm>
            <a:off x="3689252" y="2743051"/>
            <a:ext cx="205154" cy="82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8" name="Rectangle 57">
            <a:extLst>
              <a:ext uri="{FF2B5EF4-FFF2-40B4-BE49-F238E27FC236}">
                <a16:creationId xmlns:a16="http://schemas.microsoft.com/office/drawing/2014/main" id="{26148191-AFDF-3611-1652-7B96DB845AA2}"/>
              </a:ext>
            </a:extLst>
          </p:cNvPr>
          <p:cNvSpPr/>
          <p:nvPr/>
        </p:nvSpPr>
        <p:spPr>
          <a:xfrm>
            <a:off x="3968652" y="2743051"/>
            <a:ext cx="205154" cy="84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9" name="Rectangle 58">
            <a:extLst>
              <a:ext uri="{FF2B5EF4-FFF2-40B4-BE49-F238E27FC236}">
                <a16:creationId xmlns:a16="http://schemas.microsoft.com/office/drawing/2014/main" id="{07982118-A272-6C5C-64A5-66FFA38A2BE2}"/>
              </a:ext>
            </a:extLst>
          </p:cNvPr>
          <p:cNvSpPr/>
          <p:nvPr/>
        </p:nvSpPr>
        <p:spPr>
          <a:xfrm>
            <a:off x="4248052" y="2743051"/>
            <a:ext cx="205154" cy="84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0" name="Rectangle 59">
            <a:extLst>
              <a:ext uri="{FF2B5EF4-FFF2-40B4-BE49-F238E27FC236}">
                <a16:creationId xmlns:a16="http://schemas.microsoft.com/office/drawing/2014/main" id="{EE91979F-6234-0725-F9B4-433B3E0DE9B5}"/>
              </a:ext>
            </a:extLst>
          </p:cNvPr>
          <p:cNvSpPr/>
          <p:nvPr/>
        </p:nvSpPr>
        <p:spPr>
          <a:xfrm>
            <a:off x="4527452" y="2743051"/>
            <a:ext cx="205154" cy="84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1" name="Rectangle 60">
            <a:extLst>
              <a:ext uri="{FF2B5EF4-FFF2-40B4-BE49-F238E27FC236}">
                <a16:creationId xmlns:a16="http://schemas.microsoft.com/office/drawing/2014/main" id="{F07D75E2-6375-C53E-6280-D9CED8AA807D}"/>
              </a:ext>
            </a:extLst>
          </p:cNvPr>
          <p:cNvSpPr/>
          <p:nvPr/>
        </p:nvSpPr>
        <p:spPr>
          <a:xfrm>
            <a:off x="4806852" y="2743051"/>
            <a:ext cx="205154" cy="10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2" name="Rectangle 61">
            <a:extLst>
              <a:ext uri="{FF2B5EF4-FFF2-40B4-BE49-F238E27FC236}">
                <a16:creationId xmlns:a16="http://schemas.microsoft.com/office/drawing/2014/main" id="{F2F86589-2156-C8D5-39F6-7A08D44E50D6}"/>
              </a:ext>
            </a:extLst>
          </p:cNvPr>
          <p:cNvSpPr/>
          <p:nvPr/>
        </p:nvSpPr>
        <p:spPr>
          <a:xfrm>
            <a:off x="5086252" y="2743051"/>
            <a:ext cx="205154" cy="100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3" name="Rectangle 62">
            <a:extLst>
              <a:ext uri="{FF2B5EF4-FFF2-40B4-BE49-F238E27FC236}">
                <a16:creationId xmlns:a16="http://schemas.microsoft.com/office/drawing/2014/main" id="{F093DF1C-8AC7-C764-8C5D-7C4800010D73}"/>
              </a:ext>
            </a:extLst>
          </p:cNvPr>
          <p:cNvSpPr/>
          <p:nvPr/>
        </p:nvSpPr>
        <p:spPr>
          <a:xfrm>
            <a:off x="5365652" y="2743051"/>
            <a:ext cx="205154" cy="1116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4" name="Rectangle 63">
            <a:extLst>
              <a:ext uri="{FF2B5EF4-FFF2-40B4-BE49-F238E27FC236}">
                <a16:creationId xmlns:a16="http://schemas.microsoft.com/office/drawing/2014/main" id="{B9893712-EDDD-E3F5-F87D-AE6316D846BB}"/>
              </a:ext>
            </a:extLst>
          </p:cNvPr>
          <p:cNvSpPr/>
          <p:nvPr/>
        </p:nvSpPr>
        <p:spPr>
          <a:xfrm>
            <a:off x="5645052" y="2743051"/>
            <a:ext cx="205154" cy="1332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5" name="Rectangle 64">
            <a:extLst>
              <a:ext uri="{FF2B5EF4-FFF2-40B4-BE49-F238E27FC236}">
                <a16:creationId xmlns:a16="http://schemas.microsoft.com/office/drawing/2014/main" id="{7727AFC3-F33C-5803-037D-3756FE9711C1}"/>
              </a:ext>
            </a:extLst>
          </p:cNvPr>
          <p:cNvSpPr/>
          <p:nvPr/>
        </p:nvSpPr>
        <p:spPr>
          <a:xfrm>
            <a:off x="5924452" y="2625605"/>
            <a:ext cx="205154" cy="154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6" name="TextBox 65">
            <a:extLst>
              <a:ext uri="{FF2B5EF4-FFF2-40B4-BE49-F238E27FC236}">
                <a16:creationId xmlns:a16="http://schemas.microsoft.com/office/drawing/2014/main" id="{0320215F-A145-A2DF-CF29-61A077E53576}"/>
              </a:ext>
            </a:extLst>
          </p:cNvPr>
          <p:cNvSpPr txBox="1"/>
          <p:nvPr/>
        </p:nvSpPr>
        <p:spPr>
          <a:xfrm>
            <a:off x="1156060" y="2047240"/>
            <a:ext cx="397866" cy="276999"/>
          </a:xfrm>
          <a:prstGeom prst="rect">
            <a:avLst/>
          </a:prstGeom>
          <a:noFill/>
        </p:spPr>
        <p:txBody>
          <a:bodyPr wrap="none" rtlCol="0">
            <a:spAutoFit/>
          </a:bodyPr>
          <a:lstStyle/>
          <a:p>
            <a:pPr algn="ctr" rtl="0"/>
            <a:r>
              <a:rPr lang="ja-jp" sz="1200">
                <a:solidFill>
                  <a:srgbClr val="363636"/>
                </a:solidFill>
              </a:rPr>
              <a:t>PD</a:t>
            </a:r>
          </a:p>
        </p:txBody>
      </p:sp>
      <p:sp>
        <p:nvSpPr>
          <p:cNvPr id="67" name="TextBox 66">
            <a:extLst>
              <a:ext uri="{FF2B5EF4-FFF2-40B4-BE49-F238E27FC236}">
                <a16:creationId xmlns:a16="http://schemas.microsoft.com/office/drawing/2014/main" id="{9160210B-59B1-AF69-CCBE-B66E7ADEF187}"/>
              </a:ext>
            </a:extLst>
          </p:cNvPr>
          <p:cNvSpPr txBox="1"/>
          <p:nvPr/>
        </p:nvSpPr>
        <p:spPr>
          <a:xfrm>
            <a:off x="1401671" y="2401302"/>
            <a:ext cx="397866" cy="276999"/>
          </a:xfrm>
          <a:prstGeom prst="rect">
            <a:avLst/>
          </a:prstGeom>
          <a:noFill/>
        </p:spPr>
        <p:txBody>
          <a:bodyPr wrap="none" rtlCol="0">
            <a:spAutoFit/>
          </a:bodyPr>
          <a:lstStyle/>
          <a:p>
            <a:pPr algn="ctr" rtl="0"/>
            <a:r>
              <a:rPr lang="ja-jp" sz="1200">
                <a:solidFill>
                  <a:srgbClr val="363636"/>
                </a:solidFill>
              </a:rPr>
              <a:t>SD</a:t>
            </a:r>
          </a:p>
        </p:txBody>
      </p:sp>
      <p:sp>
        <p:nvSpPr>
          <p:cNvPr id="68" name="TextBox 67">
            <a:extLst>
              <a:ext uri="{FF2B5EF4-FFF2-40B4-BE49-F238E27FC236}">
                <a16:creationId xmlns:a16="http://schemas.microsoft.com/office/drawing/2014/main" id="{601C08F0-8A6D-E323-F89C-A78FC115F351}"/>
              </a:ext>
            </a:extLst>
          </p:cNvPr>
          <p:cNvSpPr txBox="1"/>
          <p:nvPr/>
        </p:nvSpPr>
        <p:spPr>
          <a:xfrm>
            <a:off x="1669405" y="2415004"/>
            <a:ext cx="397866" cy="276999"/>
          </a:xfrm>
          <a:prstGeom prst="rect">
            <a:avLst/>
          </a:prstGeom>
          <a:noFill/>
        </p:spPr>
        <p:txBody>
          <a:bodyPr wrap="none" rtlCol="0">
            <a:spAutoFit/>
          </a:bodyPr>
          <a:lstStyle/>
          <a:p>
            <a:pPr algn="ctr" rtl="0"/>
            <a:r>
              <a:rPr lang="ja-jp" sz="1200">
                <a:solidFill>
                  <a:srgbClr val="363636"/>
                </a:solidFill>
              </a:rPr>
              <a:t>PD</a:t>
            </a:r>
          </a:p>
        </p:txBody>
      </p:sp>
      <p:sp>
        <p:nvSpPr>
          <p:cNvPr id="69" name="TextBox 68">
            <a:extLst>
              <a:ext uri="{FF2B5EF4-FFF2-40B4-BE49-F238E27FC236}">
                <a16:creationId xmlns:a16="http://schemas.microsoft.com/office/drawing/2014/main" id="{AE8E3B0E-08AB-7358-FE67-C87DB5337B93}"/>
              </a:ext>
            </a:extLst>
          </p:cNvPr>
          <p:cNvSpPr txBox="1"/>
          <p:nvPr/>
        </p:nvSpPr>
        <p:spPr>
          <a:xfrm>
            <a:off x="1961093" y="2738120"/>
            <a:ext cx="362600" cy="246221"/>
          </a:xfrm>
          <a:prstGeom prst="rect">
            <a:avLst/>
          </a:prstGeom>
          <a:noFill/>
        </p:spPr>
        <p:txBody>
          <a:bodyPr wrap="none" rtlCol="0">
            <a:spAutoFit/>
          </a:bodyPr>
          <a:lstStyle/>
          <a:p>
            <a:pPr algn="ctr" rtl="0"/>
            <a:r>
              <a:rPr lang="ja-jp" sz="1000">
                <a:solidFill>
                  <a:srgbClr val="363636"/>
                </a:solidFill>
              </a:rPr>
              <a:t>SD</a:t>
            </a:r>
          </a:p>
        </p:txBody>
      </p:sp>
      <p:sp>
        <p:nvSpPr>
          <p:cNvPr id="70" name="TextBox 69">
            <a:extLst>
              <a:ext uri="{FF2B5EF4-FFF2-40B4-BE49-F238E27FC236}">
                <a16:creationId xmlns:a16="http://schemas.microsoft.com/office/drawing/2014/main" id="{15CAB665-D9C0-C391-CB56-3FCE9EE04027}"/>
              </a:ext>
            </a:extLst>
          </p:cNvPr>
          <p:cNvSpPr txBox="1"/>
          <p:nvPr/>
        </p:nvSpPr>
        <p:spPr>
          <a:xfrm>
            <a:off x="2202540" y="2834640"/>
            <a:ext cx="397866" cy="276999"/>
          </a:xfrm>
          <a:prstGeom prst="rect">
            <a:avLst/>
          </a:prstGeom>
          <a:noFill/>
        </p:spPr>
        <p:txBody>
          <a:bodyPr wrap="none" rtlCol="0">
            <a:spAutoFit/>
          </a:bodyPr>
          <a:lstStyle/>
          <a:p>
            <a:pPr algn="ctr" rtl="0"/>
            <a:r>
              <a:rPr lang="ja-jp" sz="1200">
                <a:solidFill>
                  <a:srgbClr val="363636"/>
                </a:solidFill>
              </a:rPr>
              <a:t>PD</a:t>
            </a:r>
          </a:p>
        </p:txBody>
      </p:sp>
      <p:sp>
        <p:nvSpPr>
          <p:cNvPr id="71" name="TextBox 70">
            <a:extLst>
              <a:ext uri="{FF2B5EF4-FFF2-40B4-BE49-F238E27FC236}">
                <a16:creationId xmlns:a16="http://schemas.microsoft.com/office/drawing/2014/main" id="{6AB2A1B8-5E96-1BFA-C9AE-EFD84801A564}"/>
              </a:ext>
            </a:extLst>
          </p:cNvPr>
          <p:cNvSpPr txBox="1"/>
          <p:nvPr/>
        </p:nvSpPr>
        <p:spPr>
          <a:xfrm>
            <a:off x="2476860" y="2875280"/>
            <a:ext cx="397866" cy="276999"/>
          </a:xfrm>
          <a:prstGeom prst="rect">
            <a:avLst/>
          </a:prstGeom>
          <a:noFill/>
        </p:spPr>
        <p:txBody>
          <a:bodyPr wrap="none" rtlCol="0">
            <a:spAutoFit/>
          </a:bodyPr>
          <a:lstStyle/>
          <a:p>
            <a:pPr algn="ctr" rtl="0"/>
            <a:r>
              <a:rPr lang="ja-jp" sz="1200">
                <a:solidFill>
                  <a:srgbClr val="363636"/>
                </a:solidFill>
              </a:rPr>
              <a:t>SD</a:t>
            </a:r>
          </a:p>
        </p:txBody>
      </p:sp>
      <p:sp>
        <p:nvSpPr>
          <p:cNvPr id="72" name="TextBox 71">
            <a:extLst>
              <a:ext uri="{FF2B5EF4-FFF2-40B4-BE49-F238E27FC236}">
                <a16:creationId xmlns:a16="http://schemas.microsoft.com/office/drawing/2014/main" id="{469A1B89-2328-E223-CD2C-8FE2227791D0}"/>
              </a:ext>
            </a:extLst>
          </p:cNvPr>
          <p:cNvSpPr txBox="1"/>
          <p:nvPr/>
        </p:nvSpPr>
        <p:spPr>
          <a:xfrm>
            <a:off x="2761340" y="2951480"/>
            <a:ext cx="397866" cy="276999"/>
          </a:xfrm>
          <a:prstGeom prst="rect">
            <a:avLst/>
          </a:prstGeom>
          <a:noFill/>
        </p:spPr>
        <p:txBody>
          <a:bodyPr wrap="none" rtlCol="0">
            <a:spAutoFit/>
          </a:bodyPr>
          <a:lstStyle/>
          <a:p>
            <a:pPr algn="ctr" rtl="0"/>
            <a:r>
              <a:rPr lang="ja-jp" sz="1200">
                <a:solidFill>
                  <a:srgbClr val="363636"/>
                </a:solidFill>
              </a:rPr>
              <a:t>SD</a:t>
            </a:r>
          </a:p>
        </p:txBody>
      </p:sp>
      <p:sp>
        <p:nvSpPr>
          <p:cNvPr id="73" name="TextBox 72">
            <a:extLst>
              <a:ext uri="{FF2B5EF4-FFF2-40B4-BE49-F238E27FC236}">
                <a16:creationId xmlns:a16="http://schemas.microsoft.com/office/drawing/2014/main" id="{FDA0A8ED-4865-D712-998A-07143D43612A}"/>
              </a:ext>
            </a:extLst>
          </p:cNvPr>
          <p:cNvSpPr txBox="1"/>
          <p:nvPr/>
        </p:nvSpPr>
        <p:spPr>
          <a:xfrm>
            <a:off x="3045820" y="3002966"/>
            <a:ext cx="397866" cy="276999"/>
          </a:xfrm>
          <a:prstGeom prst="rect">
            <a:avLst/>
          </a:prstGeom>
          <a:noFill/>
        </p:spPr>
        <p:txBody>
          <a:bodyPr wrap="none" rtlCol="0">
            <a:spAutoFit/>
          </a:bodyPr>
          <a:lstStyle/>
          <a:p>
            <a:pPr algn="ctr" rtl="0"/>
            <a:r>
              <a:rPr lang="ja-jp" sz="1200">
                <a:solidFill>
                  <a:srgbClr val="363636"/>
                </a:solidFill>
              </a:rPr>
              <a:t>SD</a:t>
            </a:r>
          </a:p>
        </p:txBody>
      </p:sp>
      <p:sp>
        <p:nvSpPr>
          <p:cNvPr id="74" name="TextBox 73">
            <a:extLst>
              <a:ext uri="{FF2B5EF4-FFF2-40B4-BE49-F238E27FC236}">
                <a16:creationId xmlns:a16="http://schemas.microsoft.com/office/drawing/2014/main" id="{AB748AA2-3734-8A2E-875E-44CF2BF61C7A}"/>
              </a:ext>
            </a:extLst>
          </p:cNvPr>
          <p:cNvSpPr txBox="1"/>
          <p:nvPr/>
        </p:nvSpPr>
        <p:spPr>
          <a:xfrm>
            <a:off x="3599540" y="3530600"/>
            <a:ext cx="397866" cy="276999"/>
          </a:xfrm>
          <a:prstGeom prst="rect">
            <a:avLst/>
          </a:prstGeom>
          <a:noFill/>
        </p:spPr>
        <p:txBody>
          <a:bodyPr wrap="none" rtlCol="0">
            <a:spAutoFit/>
          </a:bodyPr>
          <a:lstStyle/>
          <a:p>
            <a:pPr algn="ctr" rtl="0"/>
            <a:r>
              <a:rPr lang="ja-jp" sz="1200">
                <a:solidFill>
                  <a:srgbClr val="363636"/>
                </a:solidFill>
              </a:rPr>
              <a:t>PR</a:t>
            </a:r>
          </a:p>
        </p:txBody>
      </p:sp>
      <p:sp>
        <p:nvSpPr>
          <p:cNvPr id="75" name="TextBox 74">
            <a:extLst>
              <a:ext uri="{FF2B5EF4-FFF2-40B4-BE49-F238E27FC236}">
                <a16:creationId xmlns:a16="http://schemas.microsoft.com/office/drawing/2014/main" id="{4670229A-7A3B-4701-8C58-3D6E8948E420}"/>
              </a:ext>
            </a:extLst>
          </p:cNvPr>
          <p:cNvSpPr txBox="1"/>
          <p:nvPr/>
        </p:nvSpPr>
        <p:spPr>
          <a:xfrm>
            <a:off x="3894180" y="3540760"/>
            <a:ext cx="397866" cy="276999"/>
          </a:xfrm>
          <a:prstGeom prst="rect">
            <a:avLst/>
          </a:prstGeom>
          <a:noFill/>
        </p:spPr>
        <p:txBody>
          <a:bodyPr wrap="none" rtlCol="0">
            <a:spAutoFit/>
          </a:bodyPr>
          <a:lstStyle/>
          <a:p>
            <a:pPr algn="ctr" rtl="0"/>
            <a:r>
              <a:rPr lang="ja-jp" sz="1200">
                <a:solidFill>
                  <a:srgbClr val="363636"/>
                </a:solidFill>
              </a:rPr>
              <a:t>PR</a:t>
            </a:r>
          </a:p>
        </p:txBody>
      </p:sp>
      <p:sp>
        <p:nvSpPr>
          <p:cNvPr id="76" name="TextBox 75">
            <a:extLst>
              <a:ext uri="{FF2B5EF4-FFF2-40B4-BE49-F238E27FC236}">
                <a16:creationId xmlns:a16="http://schemas.microsoft.com/office/drawing/2014/main" id="{D80BA5BD-0C81-ABB2-289F-E2DD0B02DF49}"/>
              </a:ext>
            </a:extLst>
          </p:cNvPr>
          <p:cNvSpPr txBox="1"/>
          <p:nvPr/>
        </p:nvSpPr>
        <p:spPr>
          <a:xfrm>
            <a:off x="4168500" y="3550920"/>
            <a:ext cx="397866" cy="276999"/>
          </a:xfrm>
          <a:prstGeom prst="rect">
            <a:avLst/>
          </a:prstGeom>
          <a:noFill/>
        </p:spPr>
        <p:txBody>
          <a:bodyPr wrap="none" rtlCol="0">
            <a:spAutoFit/>
          </a:bodyPr>
          <a:lstStyle/>
          <a:p>
            <a:pPr algn="ctr" rtl="0"/>
            <a:r>
              <a:rPr lang="ja-jp" sz="1200">
                <a:solidFill>
                  <a:srgbClr val="363636"/>
                </a:solidFill>
              </a:rPr>
              <a:t>PR</a:t>
            </a:r>
          </a:p>
        </p:txBody>
      </p:sp>
      <p:sp>
        <p:nvSpPr>
          <p:cNvPr id="77" name="TextBox 76">
            <a:extLst>
              <a:ext uri="{FF2B5EF4-FFF2-40B4-BE49-F238E27FC236}">
                <a16:creationId xmlns:a16="http://schemas.microsoft.com/office/drawing/2014/main" id="{8EA5C074-7644-8271-EEA2-AF1C26671F9A}"/>
              </a:ext>
            </a:extLst>
          </p:cNvPr>
          <p:cNvSpPr txBox="1"/>
          <p:nvPr/>
        </p:nvSpPr>
        <p:spPr>
          <a:xfrm>
            <a:off x="4432660" y="3571240"/>
            <a:ext cx="397866" cy="276999"/>
          </a:xfrm>
          <a:prstGeom prst="rect">
            <a:avLst/>
          </a:prstGeom>
          <a:noFill/>
        </p:spPr>
        <p:txBody>
          <a:bodyPr wrap="none" rtlCol="0">
            <a:spAutoFit/>
          </a:bodyPr>
          <a:lstStyle/>
          <a:p>
            <a:pPr algn="ctr" rtl="0"/>
            <a:r>
              <a:rPr lang="ja-jp" sz="1200">
                <a:solidFill>
                  <a:srgbClr val="363636"/>
                </a:solidFill>
              </a:rPr>
              <a:t>PR</a:t>
            </a:r>
          </a:p>
        </p:txBody>
      </p:sp>
      <p:sp>
        <p:nvSpPr>
          <p:cNvPr id="78" name="TextBox 77">
            <a:extLst>
              <a:ext uri="{FF2B5EF4-FFF2-40B4-BE49-F238E27FC236}">
                <a16:creationId xmlns:a16="http://schemas.microsoft.com/office/drawing/2014/main" id="{B8BE99FD-41D0-EBF6-DADA-5D60D095E459}"/>
              </a:ext>
            </a:extLst>
          </p:cNvPr>
          <p:cNvSpPr txBox="1"/>
          <p:nvPr/>
        </p:nvSpPr>
        <p:spPr>
          <a:xfrm>
            <a:off x="4712060" y="3743960"/>
            <a:ext cx="397866" cy="276999"/>
          </a:xfrm>
          <a:prstGeom prst="rect">
            <a:avLst/>
          </a:prstGeom>
          <a:noFill/>
        </p:spPr>
        <p:txBody>
          <a:bodyPr wrap="none" rtlCol="0">
            <a:spAutoFit/>
          </a:bodyPr>
          <a:lstStyle/>
          <a:p>
            <a:pPr algn="ctr" rtl="0"/>
            <a:r>
              <a:rPr lang="ja-jp" sz="1200">
                <a:solidFill>
                  <a:srgbClr val="363636"/>
                </a:solidFill>
              </a:rPr>
              <a:t>PR</a:t>
            </a:r>
          </a:p>
        </p:txBody>
      </p:sp>
      <p:sp>
        <p:nvSpPr>
          <p:cNvPr id="79" name="TextBox 78">
            <a:extLst>
              <a:ext uri="{FF2B5EF4-FFF2-40B4-BE49-F238E27FC236}">
                <a16:creationId xmlns:a16="http://schemas.microsoft.com/office/drawing/2014/main" id="{460928F7-D7FA-2518-87FC-B9E6AB5D15B1}"/>
              </a:ext>
            </a:extLst>
          </p:cNvPr>
          <p:cNvSpPr txBox="1"/>
          <p:nvPr/>
        </p:nvSpPr>
        <p:spPr>
          <a:xfrm>
            <a:off x="4991460" y="3743960"/>
            <a:ext cx="397866" cy="276999"/>
          </a:xfrm>
          <a:prstGeom prst="rect">
            <a:avLst/>
          </a:prstGeom>
          <a:noFill/>
        </p:spPr>
        <p:txBody>
          <a:bodyPr wrap="none" rtlCol="0">
            <a:spAutoFit/>
          </a:bodyPr>
          <a:lstStyle/>
          <a:p>
            <a:pPr algn="ctr" rtl="0"/>
            <a:r>
              <a:rPr lang="ja-jp" sz="1200">
                <a:solidFill>
                  <a:srgbClr val="363636"/>
                </a:solidFill>
              </a:rPr>
              <a:t>PR</a:t>
            </a:r>
          </a:p>
        </p:txBody>
      </p:sp>
      <p:sp>
        <p:nvSpPr>
          <p:cNvPr id="80" name="TextBox 79">
            <a:extLst>
              <a:ext uri="{FF2B5EF4-FFF2-40B4-BE49-F238E27FC236}">
                <a16:creationId xmlns:a16="http://schemas.microsoft.com/office/drawing/2014/main" id="{0BEAA362-AB5C-5076-C895-FA2F802FE03B}"/>
              </a:ext>
            </a:extLst>
          </p:cNvPr>
          <p:cNvSpPr txBox="1"/>
          <p:nvPr/>
        </p:nvSpPr>
        <p:spPr>
          <a:xfrm>
            <a:off x="5270860" y="3855720"/>
            <a:ext cx="397866" cy="276999"/>
          </a:xfrm>
          <a:prstGeom prst="rect">
            <a:avLst/>
          </a:prstGeom>
          <a:noFill/>
        </p:spPr>
        <p:txBody>
          <a:bodyPr wrap="none" rtlCol="0">
            <a:spAutoFit/>
          </a:bodyPr>
          <a:lstStyle/>
          <a:p>
            <a:pPr algn="ctr" rtl="0"/>
            <a:r>
              <a:rPr lang="ja-jp" sz="1200">
                <a:solidFill>
                  <a:srgbClr val="363636"/>
                </a:solidFill>
              </a:rPr>
              <a:t>PR</a:t>
            </a:r>
          </a:p>
        </p:txBody>
      </p:sp>
      <p:sp>
        <p:nvSpPr>
          <p:cNvPr id="81" name="TextBox 80">
            <a:extLst>
              <a:ext uri="{FF2B5EF4-FFF2-40B4-BE49-F238E27FC236}">
                <a16:creationId xmlns:a16="http://schemas.microsoft.com/office/drawing/2014/main" id="{BC9205E7-A3E7-A1A9-1682-B599E6E2DB0A}"/>
              </a:ext>
            </a:extLst>
          </p:cNvPr>
          <p:cNvSpPr txBox="1"/>
          <p:nvPr/>
        </p:nvSpPr>
        <p:spPr>
          <a:xfrm>
            <a:off x="5550260" y="4033520"/>
            <a:ext cx="397866" cy="276999"/>
          </a:xfrm>
          <a:prstGeom prst="rect">
            <a:avLst/>
          </a:prstGeom>
          <a:noFill/>
        </p:spPr>
        <p:txBody>
          <a:bodyPr wrap="none" rtlCol="0">
            <a:spAutoFit/>
          </a:bodyPr>
          <a:lstStyle/>
          <a:p>
            <a:pPr algn="ctr" rtl="0"/>
            <a:r>
              <a:rPr lang="ja-jp" sz="1200">
                <a:solidFill>
                  <a:srgbClr val="363636"/>
                </a:solidFill>
              </a:rPr>
              <a:t>PR</a:t>
            </a:r>
          </a:p>
        </p:txBody>
      </p:sp>
      <p:sp>
        <p:nvSpPr>
          <p:cNvPr id="82" name="TextBox 81">
            <a:extLst>
              <a:ext uri="{FF2B5EF4-FFF2-40B4-BE49-F238E27FC236}">
                <a16:creationId xmlns:a16="http://schemas.microsoft.com/office/drawing/2014/main" id="{2010548C-80FF-AE95-7844-17F897EDD55F}"/>
              </a:ext>
            </a:extLst>
          </p:cNvPr>
          <p:cNvSpPr txBox="1"/>
          <p:nvPr/>
        </p:nvSpPr>
        <p:spPr>
          <a:xfrm>
            <a:off x="5829660" y="4211320"/>
            <a:ext cx="397866" cy="276999"/>
          </a:xfrm>
          <a:prstGeom prst="rect">
            <a:avLst/>
          </a:prstGeom>
          <a:noFill/>
        </p:spPr>
        <p:txBody>
          <a:bodyPr wrap="none" rtlCol="0">
            <a:spAutoFit/>
          </a:bodyPr>
          <a:lstStyle/>
          <a:p>
            <a:pPr algn="ctr" rtl="0"/>
            <a:r>
              <a:rPr lang="ja-jp" sz="1200">
                <a:solidFill>
                  <a:srgbClr val="363636"/>
                </a:solidFill>
              </a:rPr>
              <a:t>PR</a:t>
            </a:r>
          </a:p>
        </p:txBody>
      </p:sp>
      <p:sp>
        <p:nvSpPr>
          <p:cNvPr id="83" name="TextBox 82">
            <a:extLst>
              <a:ext uri="{FF2B5EF4-FFF2-40B4-BE49-F238E27FC236}">
                <a16:creationId xmlns:a16="http://schemas.microsoft.com/office/drawing/2014/main" id="{BA21C4CA-F7AB-EFF8-34C6-4CFA458BE8BA}"/>
              </a:ext>
            </a:extLst>
          </p:cNvPr>
          <p:cNvSpPr txBox="1"/>
          <p:nvPr/>
        </p:nvSpPr>
        <p:spPr>
          <a:xfrm>
            <a:off x="3304900" y="3002966"/>
            <a:ext cx="397866" cy="276999"/>
          </a:xfrm>
          <a:prstGeom prst="rect">
            <a:avLst/>
          </a:prstGeom>
          <a:noFill/>
        </p:spPr>
        <p:txBody>
          <a:bodyPr wrap="none" rtlCol="0">
            <a:spAutoFit/>
          </a:bodyPr>
          <a:lstStyle/>
          <a:p>
            <a:pPr algn="ctr" rtl="0"/>
            <a:r>
              <a:rPr lang="ja-jp" sz="1200">
                <a:solidFill>
                  <a:srgbClr val="363636"/>
                </a:solidFill>
              </a:rPr>
              <a:t>SD</a:t>
            </a:r>
          </a:p>
        </p:txBody>
      </p:sp>
      <p:cxnSp>
        <p:nvCxnSpPr>
          <p:cNvPr id="84" name="Straight Connector 83">
            <a:extLst>
              <a:ext uri="{FF2B5EF4-FFF2-40B4-BE49-F238E27FC236}">
                <a16:creationId xmlns:a16="http://schemas.microsoft.com/office/drawing/2014/main" id="{C238CBB3-2C36-7FA3-50BD-3FC727AF6422}"/>
              </a:ext>
            </a:extLst>
          </p:cNvPr>
          <p:cNvCxnSpPr>
            <a:cxnSpLocks/>
          </p:cNvCxnSpPr>
          <p:nvPr/>
        </p:nvCxnSpPr>
        <p:spPr>
          <a:xfrm>
            <a:off x="1137761" y="2738974"/>
            <a:ext cx="5040000" cy="0"/>
          </a:xfrm>
          <a:prstGeom prst="line">
            <a:avLst/>
          </a:prstGeom>
          <a:ln w="19050">
            <a:solidFill>
              <a:srgbClr val="363636"/>
            </a:solidFill>
            <a:prstDash val="solid"/>
          </a:ln>
        </p:spPr>
        <p:style>
          <a:lnRef idx="1">
            <a:schemeClr val="accent1"/>
          </a:lnRef>
          <a:fillRef idx="0">
            <a:schemeClr val="accent1"/>
          </a:fillRef>
          <a:effectRef idx="0">
            <a:schemeClr val="accent1"/>
          </a:effectRef>
          <a:fontRef idx="minor">
            <a:schemeClr val="tx1"/>
          </a:fontRef>
        </p:style>
      </p:cxnSp>
      <p:sp>
        <p:nvSpPr>
          <p:cNvPr id="85" name="TextBox 84">
            <a:extLst>
              <a:ext uri="{FF2B5EF4-FFF2-40B4-BE49-F238E27FC236}">
                <a16:creationId xmlns:a16="http://schemas.microsoft.com/office/drawing/2014/main" id="{A5166C81-21D5-20CF-FFDA-E04B6DD0977A}"/>
              </a:ext>
            </a:extLst>
          </p:cNvPr>
          <p:cNvSpPr txBox="1"/>
          <p:nvPr/>
        </p:nvSpPr>
        <p:spPr>
          <a:xfrm>
            <a:off x="2414686" y="1524001"/>
            <a:ext cx="2316661" cy="338554"/>
          </a:xfrm>
          <a:prstGeom prst="rect">
            <a:avLst/>
          </a:prstGeom>
          <a:noFill/>
        </p:spPr>
        <p:txBody>
          <a:bodyPr wrap="none" rtlCol="0">
            <a:spAutoFit/>
          </a:bodyPr>
          <a:lstStyle/>
          <a:p>
            <a:pPr algn="ctr" rtl="0"/>
            <a:r>
              <a:rPr lang="ja-jp" sz="1600" b="1">
                <a:solidFill>
                  <a:srgbClr val="363636"/>
                </a:solidFill>
              </a:rPr>
              <a:t>最良な全体的奏功</a:t>
            </a:r>
          </a:p>
        </p:txBody>
      </p:sp>
      <p:sp>
        <p:nvSpPr>
          <p:cNvPr id="86" name="Rectangle 85">
            <a:extLst>
              <a:ext uri="{FF2B5EF4-FFF2-40B4-BE49-F238E27FC236}">
                <a16:creationId xmlns:a16="http://schemas.microsoft.com/office/drawing/2014/main" id="{B4AE799E-12FA-C6A7-A59C-139F606507D7}"/>
              </a:ext>
            </a:extLst>
          </p:cNvPr>
          <p:cNvSpPr/>
          <p:nvPr/>
        </p:nvSpPr>
        <p:spPr>
          <a:xfrm>
            <a:off x="1470455" y="3419454"/>
            <a:ext cx="144000" cy="144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87" name="Rectangle 86">
            <a:extLst>
              <a:ext uri="{FF2B5EF4-FFF2-40B4-BE49-F238E27FC236}">
                <a16:creationId xmlns:a16="http://schemas.microsoft.com/office/drawing/2014/main" id="{A5870204-AE68-1D7A-060E-3484800552F4}"/>
              </a:ext>
            </a:extLst>
          </p:cNvPr>
          <p:cNvSpPr/>
          <p:nvPr/>
        </p:nvSpPr>
        <p:spPr>
          <a:xfrm>
            <a:off x="1474571" y="3649257"/>
            <a:ext cx="144000" cy="144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88" name="Rectangle 87">
            <a:extLst>
              <a:ext uri="{FF2B5EF4-FFF2-40B4-BE49-F238E27FC236}">
                <a16:creationId xmlns:a16="http://schemas.microsoft.com/office/drawing/2014/main" id="{A8EDEDEE-0C8C-DC4E-77FE-661E73D2012A}"/>
              </a:ext>
            </a:extLst>
          </p:cNvPr>
          <p:cNvSpPr/>
          <p:nvPr/>
        </p:nvSpPr>
        <p:spPr>
          <a:xfrm>
            <a:off x="1478687" y="3894745"/>
            <a:ext cx="144000" cy="144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89" name="TextBox 88">
            <a:extLst>
              <a:ext uri="{FF2B5EF4-FFF2-40B4-BE49-F238E27FC236}">
                <a16:creationId xmlns:a16="http://schemas.microsoft.com/office/drawing/2014/main" id="{DC77B5B0-8E6C-7216-D7A4-56BDF96D6F1E}"/>
              </a:ext>
            </a:extLst>
          </p:cNvPr>
          <p:cNvSpPr txBox="1"/>
          <p:nvPr/>
        </p:nvSpPr>
        <p:spPr>
          <a:xfrm>
            <a:off x="1599120" y="3843635"/>
            <a:ext cx="397866" cy="276999"/>
          </a:xfrm>
          <a:prstGeom prst="rect">
            <a:avLst/>
          </a:prstGeom>
          <a:noFill/>
        </p:spPr>
        <p:txBody>
          <a:bodyPr wrap="none" rtlCol="0">
            <a:spAutoFit/>
          </a:bodyPr>
          <a:lstStyle/>
          <a:p>
            <a:pPr algn="ctr" rtl="0"/>
            <a:r>
              <a:rPr lang="ja-jp" sz="1200">
                <a:solidFill>
                  <a:srgbClr val="363636"/>
                </a:solidFill>
              </a:rPr>
              <a:t>PR</a:t>
            </a:r>
          </a:p>
        </p:txBody>
      </p:sp>
      <p:sp>
        <p:nvSpPr>
          <p:cNvPr id="90" name="TextBox 89">
            <a:extLst>
              <a:ext uri="{FF2B5EF4-FFF2-40B4-BE49-F238E27FC236}">
                <a16:creationId xmlns:a16="http://schemas.microsoft.com/office/drawing/2014/main" id="{15275B8E-9582-E7A0-A360-AB4F650A5855}"/>
              </a:ext>
            </a:extLst>
          </p:cNvPr>
          <p:cNvSpPr txBox="1"/>
          <p:nvPr/>
        </p:nvSpPr>
        <p:spPr>
          <a:xfrm>
            <a:off x="1599120" y="3368344"/>
            <a:ext cx="397866" cy="276999"/>
          </a:xfrm>
          <a:prstGeom prst="rect">
            <a:avLst/>
          </a:prstGeom>
          <a:noFill/>
        </p:spPr>
        <p:txBody>
          <a:bodyPr wrap="none" rtlCol="0">
            <a:spAutoFit/>
          </a:bodyPr>
          <a:lstStyle/>
          <a:p>
            <a:pPr algn="ctr" rtl="0"/>
            <a:r>
              <a:rPr lang="ja-jp" sz="1200">
                <a:solidFill>
                  <a:srgbClr val="363636"/>
                </a:solidFill>
              </a:rPr>
              <a:t>PD</a:t>
            </a:r>
          </a:p>
        </p:txBody>
      </p:sp>
      <p:sp>
        <p:nvSpPr>
          <p:cNvPr id="91" name="TextBox 90">
            <a:extLst>
              <a:ext uri="{FF2B5EF4-FFF2-40B4-BE49-F238E27FC236}">
                <a16:creationId xmlns:a16="http://schemas.microsoft.com/office/drawing/2014/main" id="{4C252D58-0EBF-125E-5E64-1793AECF3F81}"/>
              </a:ext>
            </a:extLst>
          </p:cNvPr>
          <p:cNvSpPr txBox="1"/>
          <p:nvPr/>
        </p:nvSpPr>
        <p:spPr>
          <a:xfrm>
            <a:off x="1599120" y="3598147"/>
            <a:ext cx="397866" cy="276999"/>
          </a:xfrm>
          <a:prstGeom prst="rect">
            <a:avLst/>
          </a:prstGeom>
          <a:noFill/>
        </p:spPr>
        <p:txBody>
          <a:bodyPr wrap="none" rtlCol="0">
            <a:spAutoFit/>
          </a:bodyPr>
          <a:lstStyle/>
          <a:p>
            <a:pPr algn="ctr" rtl="0"/>
            <a:r>
              <a:rPr lang="ja-jp" sz="1200">
                <a:solidFill>
                  <a:srgbClr val="363636"/>
                </a:solidFill>
              </a:rPr>
              <a:t>SD</a:t>
            </a:r>
          </a:p>
        </p:txBody>
      </p:sp>
      <p:cxnSp>
        <p:nvCxnSpPr>
          <p:cNvPr id="92" name="Straight Connector 91">
            <a:extLst>
              <a:ext uri="{FF2B5EF4-FFF2-40B4-BE49-F238E27FC236}">
                <a16:creationId xmlns:a16="http://schemas.microsoft.com/office/drawing/2014/main" id="{34705526-DCA7-47EB-24CE-FA431507A184}"/>
              </a:ext>
            </a:extLst>
          </p:cNvPr>
          <p:cNvCxnSpPr>
            <a:cxnSpLocks/>
          </p:cNvCxnSpPr>
          <p:nvPr/>
        </p:nvCxnSpPr>
        <p:spPr>
          <a:xfrm>
            <a:off x="1137761" y="3243066"/>
            <a:ext cx="5040000"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6137B378-2B95-204D-84F6-E327A94E8B94}"/>
              </a:ext>
            </a:extLst>
          </p:cNvPr>
          <p:cNvCxnSpPr>
            <a:cxnSpLocks/>
          </p:cNvCxnSpPr>
          <p:nvPr/>
        </p:nvCxnSpPr>
        <p:spPr>
          <a:xfrm>
            <a:off x="1137761" y="2396651"/>
            <a:ext cx="5040000" cy="0"/>
          </a:xfrm>
          <a:prstGeom prst="line">
            <a:avLst/>
          </a:prstGeom>
          <a:ln w="19050">
            <a:solidFill>
              <a:srgbClr val="363636"/>
            </a:solidFill>
            <a:prstDash val="dash"/>
          </a:ln>
        </p:spPr>
        <p:style>
          <a:lnRef idx="1">
            <a:schemeClr val="accent1"/>
          </a:lnRef>
          <a:fillRef idx="0">
            <a:schemeClr val="accent1"/>
          </a:fillRef>
          <a:effectRef idx="0">
            <a:schemeClr val="accent1"/>
          </a:effectRef>
          <a:fontRef idx="minor">
            <a:schemeClr val="tx1"/>
          </a:fontRef>
        </p:style>
      </p:cxnSp>
      <p:sp>
        <p:nvSpPr>
          <p:cNvPr id="94" name="Freeform 21">
            <a:extLst>
              <a:ext uri="{FF2B5EF4-FFF2-40B4-BE49-F238E27FC236}">
                <a16:creationId xmlns:a16="http://schemas.microsoft.com/office/drawing/2014/main" id="{9D0D6CC2-0B66-CBE0-5715-65B07C83D1CA}"/>
              </a:ext>
            </a:extLst>
          </p:cNvPr>
          <p:cNvSpPr>
            <a:spLocks/>
          </p:cNvSpPr>
          <p:nvPr/>
        </p:nvSpPr>
        <p:spPr bwMode="auto">
          <a:xfrm>
            <a:off x="6949434" y="1978730"/>
            <a:ext cx="5004000" cy="2920437"/>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dirty="0">
              <a:solidFill>
                <a:srgbClr val="363636"/>
              </a:solidFill>
            </a:endParaRPr>
          </a:p>
        </p:txBody>
      </p:sp>
      <p:cxnSp>
        <p:nvCxnSpPr>
          <p:cNvPr id="95" name="Straight Connector 94">
            <a:extLst>
              <a:ext uri="{FF2B5EF4-FFF2-40B4-BE49-F238E27FC236}">
                <a16:creationId xmlns:a16="http://schemas.microsoft.com/office/drawing/2014/main" id="{7C8E92DD-63F0-6ADC-CFAC-0FA8BF62DFA8}"/>
              </a:ext>
            </a:extLst>
          </p:cNvPr>
          <p:cNvCxnSpPr/>
          <p:nvPr/>
        </p:nvCxnSpPr>
        <p:spPr>
          <a:xfrm>
            <a:off x="6879189" y="2096879"/>
            <a:ext cx="5910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747FE20F-701D-FFF4-6EEE-2C521B8505E0}"/>
              </a:ext>
            </a:extLst>
          </p:cNvPr>
          <p:cNvCxnSpPr/>
          <p:nvPr/>
        </p:nvCxnSpPr>
        <p:spPr>
          <a:xfrm>
            <a:off x="6879189" y="2563969"/>
            <a:ext cx="5910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CE1F60A0-9A69-AB3D-0F38-A3C60D54AFD7}"/>
              </a:ext>
            </a:extLst>
          </p:cNvPr>
          <p:cNvCxnSpPr/>
          <p:nvPr/>
        </p:nvCxnSpPr>
        <p:spPr>
          <a:xfrm>
            <a:off x="6879189" y="3047606"/>
            <a:ext cx="5910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0111D1CF-C33D-B37E-298A-01D78526A6EC}"/>
              </a:ext>
            </a:extLst>
          </p:cNvPr>
          <p:cNvCxnSpPr/>
          <p:nvPr/>
        </p:nvCxnSpPr>
        <p:spPr>
          <a:xfrm>
            <a:off x="6879189" y="3510137"/>
            <a:ext cx="5910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D48AA277-F949-141F-9B26-FC8854FDE70E}"/>
              </a:ext>
            </a:extLst>
          </p:cNvPr>
          <p:cNvCxnSpPr/>
          <p:nvPr/>
        </p:nvCxnSpPr>
        <p:spPr>
          <a:xfrm>
            <a:off x="6879189" y="3972981"/>
            <a:ext cx="5910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35169ED1-745E-5F47-6A21-BF0A12B28B34}"/>
              </a:ext>
            </a:extLst>
          </p:cNvPr>
          <p:cNvCxnSpPr/>
          <p:nvPr/>
        </p:nvCxnSpPr>
        <p:spPr>
          <a:xfrm>
            <a:off x="6879189" y="4438300"/>
            <a:ext cx="59109" cy="0"/>
          </a:xfrm>
          <a:prstGeom prst="line">
            <a:avLst/>
          </a:prstGeom>
          <a:ln w="19050">
            <a:solidFill>
              <a:srgbClr val="363636"/>
            </a:solidFill>
          </a:ln>
        </p:spPr>
        <p:style>
          <a:lnRef idx="1">
            <a:schemeClr val="accent1"/>
          </a:lnRef>
          <a:fillRef idx="0">
            <a:schemeClr val="accent1"/>
          </a:fillRef>
          <a:effectRef idx="0">
            <a:schemeClr val="accent1"/>
          </a:effectRef>
          <a:fontRef idx="minor">
            <a:schemeClr val="tx1"/>
          </a:fontRef>
        </p:style>
      </p:cxnSp>
      <p:grpSp>
        <p:nvGrpSpPr>
          <p:cNvPr id="101" name="Group 100">
            <a:extLst>
              <a:ext uri="{FF2B5EF4-FFF2-40B4-BE49-F238E27FC236}">
                <a16:creationId xmlns:a16="http://schemas.microsoft.com/office/drawing/2014/main" id="{4017AC58-D034-4E9E-91A8-FAE7AEE25809}"/>
              </a:ext>
            </a:extLst>
          </p:cNvPr>
          <p:cNvGrpSpPr/>
          <p:nvPr/>
        </p:nvGrpSpPr>
        <p:grpSpPr>
          <a:xfrm>
            <a:off x="6502255" y="1943155"/>
            <a:ext cx="370863" cy="2736000"/>
            <a:chOff x="6502255" y="2023530"/>
            <a:chExt cx="370863" cy="2736000"/>
          </a:xfrm>
        </p:grpSpPr>
        <p:sp>
          <p:nvSpPr>
            <p:cNvPr id="102" name="TextBox 101">
              <a:extLst>
                <a:ext uri="{FF2B5EF4-FFF2-40B4-BE49-F238E27FC236}">
                  <a16:creationId xmlns:a16="http://schemas.microsoft.com/office/drawing/2014/main" id="{75378C9D-E688-1869-1504-54BCA5740A46}"/>
                </a:ext>
              </a:extLst>
            </p:cNvPr>
            <p:cNvSpPr txBox="1"/>
            <p:nvPr/>
          </p:nvSpPr>
          <p:spPr>
            <a:xfrm>
              <a:off x="6601642" y="2023530"/>
              <a:ext cx="271476" cy="398083"/>
            </a:xfrm>
            <a:prstGeom prst="rect">
              <a:avLst/>
            </a:prstGeom>
            <a:noFill/>
          </p:spPr>
          <p:txBody>
            <a:bodyPr wrap="none" lIns="36000" tIns="36000" rIns="36000" bIns="36000" rtlCol="0">
              <a:spAutoFit/>
            </a:bodyPr>
            <a:lstStyle/>
            <a:p>
              <a:pPr algn="r" rtl="0"/>
              <a:r>
                <a:rPr lang="ja-jp" sz="1400">
                  <a:solidFill>
                    <a:srgbClr val="363636"/>
                  </a:solidFill>
                </a:rPr>
                <a:t>20</a:t>
              </a:r>
            </a:p>
          </p:txBody>
        </p:sp>
        <p:sp>
          <p:nvSpPr>
            <p:cNvPr id="103" name="TextBox 102">
              <a:extLst>
                <a:ext uri="{FF2B5EF4-FFF2-40B4-BE49-F238E27FC236}">
                  <a16:creationId xmlns:a16="http://schemas.microsoft.com/office/drawing/2014/main" id="{C3CB791C-6593-8991-E61E-503BC87C3C76}"/>
                </a:ext>
              </a:extLst>
            </p:cNvPr>
            <p:cNvSpPr txBox="1"/>
            <p:nvPr/>
          </p:nvSpPr>
          <p:spPr>
            <a:xfrm>
              <a:off x="6701027" y="2489138"/>
              <a:ext cx="172090" cy="398083"/>
            </a:xfrm>
            <a:prstGeom prst="rect">
              <a:avLst/>
            </a:prstGeom>
            <a:noFill/>
          </p:spPr>
          <p:txBody>
            <a:bodyPr wrap="none" lIns="36000" tIns="36000" rIns="36000" bIns="36000" rtlCol="0">
              <a:spAutoFit/>
            </a:bodyPr>
            <a:lstStyle/>
            <a:p>
              <a:pPr algn="r" rtl="0"/>
              <a:r>
                <a:rPr lang="ja-jp" sz="1400">
                  <a:solidFill>
                    <a:srgbClr val="363636"/>
                  </a:solidFill>
                </a:rPr>
                <a:t>0</a:t>
              </a:r>
            </a:p>
          </p:txBody>
        </p:sp>
        <p:sp>
          <p:nvSpPr>
            <p:cNvPr id="104" name="TextBox 103">
              <a:extLst>
                <a:ext uri="{FF2B5EF4-FFF2-40B4-BE49-F238E27FC236}">
                  <a16:creationId xmlns:a16="http://schemas.microsoft.com/office/drawing/2014/main" id="{DC1BBC04-BFC1-7B42-27F9-4CD9F9597CD7}"/>
                </a:ext>
              </a:extLst>
            </p:cNvPr>
            <p:cNvSpPr txBox="1"/>
            <p:nvPr/>
          </p:nvSpPr>
          <p:spPr>
            <a:xfrm>
              <a:off x="6502255" y="2972051"/>
              <a:ext cx="370862" cy="398083"/>
            </a:xfrm>
            <a:prstGeom prst="rect">
              <a:avLst/>
            </a:prstGeom>
            <a:noFill/>
          </p:spPr>
          <p:txBody>
            <a:bodyPr wrap="none" lIns="36000" tIns="36000" rIns="36000" bIns="36000" rtlCol="0">
              <a:spAutoFit/>
            </a:bodyPr>
            <a:lstStyle/>
            <a:p>
              <a:pPr algn="r" rtl="0"/>
              <a:r>
                <a:rPr lang="ja-jp" sz="1400">
                  <a:solidFill>
                    <a:srgbClr val="363636"/>
                  </a:solidFill>
                </a:rPr>
                <a:t>–20</a:t>
              </a:r>
            </a:p>
          </p:txBody>
        </p:sp>
        <p:sp>
          <p:nvSpPr>
            <p:cNvPr id="105" name="TextBox 104">
              <a:extLst>
                <a:ext uri="{FF2B5EF4-FFF2-40B4-BE49-F238E27FC236}">
                  <a16:creationId xmlns:a16="http://schemas.microsoft.com/office/drawing/2014/main" id="{65A6D0B9-EE29-F8E9-7EA5-789E98DC0421}"/>
                </a:ext>
              </a:extLst>
            </p:cNvPr>
            <p:cNvSpPr txBox="1"/>
            <p:nvPr/>
          </p:nvSpPr>
          <p:spPr>
            <a:xfrm>
              <a:off x="6502255" y="3432706"/>
              <a:ext cx="370862" cy="398083"/>
            </a:xfrm>
            <a:prstGeom prst="rect">
              <a:avLst/>
            </a:prstGeom>
            <a:noFill/>
          </p:spPr>
          <p:txBody>
            <a:bodyPr wrap="none" lIns="36000" tIns="36000" rIns="36000" bIns="36000" rtlCol="0">
              <a:spAutoFit/>
            </a:bodyPr>
            <a:lstStyle/>
            <a:p>
              <a:pPr algn="r" rtl="0"/>
              <a:r>
                <a:rPr lang="ja-jp" sz="1400">
                  <a:solidFill>
                    <a:srgbClr val="363636"/>
                  </a:solidFill>
                </a:rPr>
                <a:t>–40</a:t>
              </a:r>
            </a:p>
          </p:txBody>
        </p:sp>
        <p:sp>
          <p:nvSpPr>
            <p:cNvPr id="106" name="TextBox 105">
              <a:extLst>
                <a:ext uri="{FF2B5EF4-FFF2-40B4-BE49-F238E27FC236}">
                  <a16:creationId xmlns:a16="http://schemas.microsoft.com/office/drawing/2014/main" id="{023D719D-E27D-8A51-B1C4-8613A0CEC409}"/>
                </a:ext>
              </a:extLst>
            </p:cNvPr>
            <p:cNvSpPr txBox="1"/>
            <p:nvPr/>
          </p:nvSpPr>
          <p:spPr>
            <a:xfrm>
              <a:off x="6502255" y="3893362"/>
              <a:ext cx="370862" cy="398083"/>
            </a:xfrm>
            <a:prstGeom prst="rect">
              <a:avLst/>
            </a:prstGeom>
            <a:noFill/>
          </p:spPr>
          <p:txBody>
            <a:bodyPr wrap="none" lIns="36000" tIns="36000" rIns="36000" bIns="36000" rtlCol="0">
              <a:spAutoFit/>
            </a:bodyPr>
            <a:lstStyle/>
            <a:p>
              <a:pPr algn="r" rtl="0"/>
              <a:r>
                <a:rPr lang="ja-jp" sz="1400">
                  <a:solidFill>
                    <a:srgbClr val="363636"/>
                  </a:solidFill>
                </a:rPr>
                <a:t>–60</a:t>
              </a:r>
            </a:p>
          </p:txBody>
        </p:sp>
        <p:sp>
          <p:nvSpPr>
            <p:cNvPr id="107" name="TextBox 106">
              <a:extLst>
                <a:ext uri="{FF2B5EF4-FFF2-40B4-BE49-F238E27FC236}">
                  <a16:creationId xmlns:a16="http://schemas.microsoft.com/office/drawing/2014/main" id="{BB91486D-3CE0-6C75-EF0F-04A93AFE7620}"/>
                </a:ext>
              </a:extLst>
            </p:cNvPr>
            <p:cNvSpPr txBox="1"/>
            <p:nvPr/>
          </p:nvSpPr>
          <p:spPr>
            <a:xfrm>
              <a:off x="6502255" y="4361447"/>
              <a:ext cx="370862" cy="398083"/>
            </a:xfrm>
            <a:prstGeom prst="rect">
              <a:avLst/>
            </a:prstGeom>
            <a:noFill/>
          </p:spPr>
          <p:txBody>
            <a:bodyPr wrap="none" lIns="36000" tIns="36000" rIns="36000" bIns="36000" rtlCol="0">
              <a:spAutoFit/>
            </a:bodyPr>
            <a:lstStyle/>
            <a:p>
              <a:pPr algn="r" rtl="0"/>
              <a:r>
                <a:rPr lang="ja-jp" sz="1400">
                  <a:solidFill>
                    <a:srgbClr val="363636"/>
                  </a:solidFill>
                </a:rPr>
                <a:t>–80</a:t>
              </a:r>
            </a:p>
          </p:txBody>
        </p:sp>
      </p:grpSp>
      <p:sp>
        <p:nvSpPr>
          <p:cNvPr id="108" name="TextBox 107">
            <a:extLst>
              <a:ext uri="{FF2B5EF4-FFF2-40B4-BE49-F238E27FC236}">
                <a16:creationId xmlns:a16="http://schemas.microsoft.com/office/drawing/2014/main" id="{F3B027B8-6FA3-A4B2-1E00-96824A4E0C9F}"/>
              </a:ext>
            </a:extLst>
          </p:cNvPr>
          <p:cNvSpPr txBox="1"/>
          <p:nvPr/>
        </p:nvSpPr>
        <p:spPr>
          <a:xfrm rot="16200000">
            <a:off x="4568299" y="3217501"/>
            <a:ext cx="3616639" cy="307777"/>
          </a:xfrm>
          <a:prstGeom prst="rect">
            <a:avLst/>
          </a:prstGeom>
          <a:noFill/>
        </p:spPr>
        <p:txBody>
          <a:bodyPr wrap="square" rtlCol="0">
            <a:spAutoFit/>
          </a:bodyPr>
          <a:lstStyle/>
          <a:p>
            <a:pPr algn="ctr" rtl="0"/>
            <a:r>
              <a:rPr lang="ja-jp" sz="1400">
                <a:solidFill>
                  <a:srgbClr val="363636"/>
                </a:solidFill>
                <a:latin typeface="Arial" panose="020B0604020202020204" pitchFamily="34" charset="0"/>
                <a:cs typeface="Arial" panose="020B0604020202020204" pitchFamily="34" charset="0"/>
              </a:rPr>
              <a:t>標的病変のベースラインからの変化、%</a:t>
            </a:r>
          </a:p>
        </p:txBody>
      </p:sp>
      <p:cxnSp>
        <p:nvCxnSpPr>
          <p:cNvPr id="109" name="Straight Connector 108">
            <a:extLst>
              <a:ext uri="{FF2B5EF4-FFF2-40B4-BE49-F238E27FC236}">
                <a16:creationId xmlns:a16="http://schemas.microsoft.com/office/drawing/2014/main" id="{93FC0788-51B6-E940-198D-3CF18FCBF0BB}"/>
              </a:ext>
            </a:extLst>
          </p:cNvPr>
          <p:cNvCxnSpPr>
            <a:cxnSpLocks/>
          </p:cNvCxnSpPr>
          <p:nvPr/>
        </p:nvCxnSpPr>
        <p:spPr>
          <a:xfrm>
            <a:off x="6961908" y="2566958"/>
            <a:ext cx="5040000" cy="0"/>
          </a:xfrm>
          <a:prstGeom prst="line">
            <a:avLst/>
          </a:prstGeom>
          <a:ln w="19050">
            <a:solidFill>
              <a:srgbClr val="363636"/>
            </a:solidFill>
            <a:prstDash val="solid"/>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127DE621-8A4E-66A6-E264-6DF15331C0D8}"/>
              </a:ext>
            </a:extLst>
          </p:cNvPr>
          <p:cNvCxnSpPr>
            <a:cxnSpLocks/>
          </p:cNvCxnSpPr>
          <p:nvPr/>
        </p:nvCxnSpPr>
        <p:spPr>
          <a:xfrm>
            <a:off x="6961908" y="3281118"/>
            <a:ext cx="5040000" cy="0"/>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03359B58-A2BF-DBBD-05F4-15C613609D8A}"/>
              </a:ext>
            </a:extLst>
          </p:cNvPr>
          <p:cNvCxnSpPr>
            <a:cxnSpLocks/>
          </p:cNvCxnSpPr>
          <p:nvPr/>
        </p:nvCxnSpPr>
        <p:spPr>
          <a:xfrm>
            <a:off x="6961908" y="2101075"/>
            <a:ext cx="5040000" cy="0"/>
          </a:xfrm>
          <a:prstGeom prst="line">
            <a:avLst/>
          </a:prstGeom>
          <a:ln w="19050">
            <a:solidFill>
              <a:srgbClr val="363636"/>
            </a:solidFill>
            <a:prstDash val="sysDot"/>
          </a:ln>
        </p:spPr>
        <p:style>
          <a:lnRef idx="1">
            <a:schemeClr val="accent1"/>
          </a:lnRef>
          <a:fillRef idx="0">
            <a:schemeClr val="accent1"/>
          </a:fillRef>
          <a:effectRef idx="0">
            <a:schemeClr val="accent1"/>
          </a:effectRef>
          <a:fontRef idx="minor">
            <a:schemeClr val="tx1"/>
          </a:fontRef>
        </p:style>
      </p:cxnSp>
      <p:grpSp>
        <p:nvGrpSpPr>
          <p:cNvPr id="112" name="Group 111">
            <a:extLst>
              <a:ext uri="{FF2B5EF4-FFF2-40B4-BE49-F238E27FC236}">
                <a16:creationId xmlns:a16="http://schemas.microsoft.com/office/drawing/2014/main" id="{E181D813-1577-8679-913C-3E8064D730F8}"/>
              </a:ext>
            </a:extLst>
          </p:cNvPr>
          <p:cNvGrpSpPr/>
          <p:nvPr/>
        </p:nvGrpSpPr>
        <p:grpSpPr>
          <a:xfrm>
            <a:off x="7057679" y="4898066"/>
            <a:ext cx="5022346" cy="360147"/>
            <a:chOff x="1531350" y="4356522"/>
            <a:chExt cx="3971018" cy="360147"/>
          </a:xfrm>
        </p:grpSpPr>
        <p:sp>
          <p:nvSpPr>
            <p:cNvPr id="113" name="Line 21">
              <a:extLst>
                <a:ext uri="{FF2B5EF4-FFF2-40B4-BE49-F238E27FC236}">
                  <a16:creationId xmlns:a16="http://schemas.microsoft.com/office/drawing/2014/main" id="{F3360AA7-2431-1E99-9073-E5EF6C0055E9}"/>
                </a:ext>
              </a:extLst>
            </p:cNvPr>
            <p:cNvSpPr>
              <a:spLocks noChangeShapeType="1"/>
            </p:cNvSpPr>
            <p:nvPr/>
          </p:nvSpPr>
          <p:spPr bwMode="auto">
            <a:xfrm>
              <a:off x="535886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114" name="TextBox 113">
              <a:extLst>
                <a:ext uri="{FF2B5EF4-FFF2-40B4-BE49-F238E27FC236}">
                  <a16:creationId xmlns:a16="http://schemas.microsoft.com/office/drawing/2014/main" id="{F740650C-3B29-7249-2475-438BF1C44968}"/>
                </a:ext>
              </a:extLst>
            </p:cNvPr>
            <p:cNvSpPr txBox="1"/>
            <p:nvPr/>
          </p:nvSpPr>
          <p:spPr>
            <a:xfrm>
              <a:off x="5209138" y="4428522"/>
              <a:ext cx="293230"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500</a:t>
              </a:r>
            </a:p>
          </p:txBody>
        </p:sp>
        <p:sp>
          <p:nvSpPr>
            <p:cNvPr id="115" name="Line 21">
              <a:extLst>
                <a:ext uri="{FF2B5EF4-FFF2-40B4-BE49-F238E27FC236}">
                  <a16:creationId xmlns:a16="http://schemas.microsoft.com/office/drawing/2014/main" id="{EE73B210-A220-2040-2181-FE028ABB50D2}"/>
                </a:ext>
              </a:extLst>
            </p:cNvPr>
            <p:cNvSpPr>
              <a:spLocks noChangeShapeType="1"/>
            </p:cNvSpPr>
            <p:nvPr/>
          </p:nvSpPr>
          <p:spPr bwMode="auto">
            <a:xfrm>
              <a:off x="4983228"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117" name="Line 21">
              <a:extLst>
                <a:ext uri="{FF2B5EF4-FFF2-40B4-BE49-F238E27FC236}">
                  <a16:creationId xmlns:a16="http://schemas.microsoft.com/office/drawing/2014/main" id="{D4639A5E-1674-A5A4-5B65-DC9BE6648539}"/>
                </a:ext>
              </a:extLst>
            </p:cNvPr>
            <p:cNvSpPr>
              <a:spLocks noChangeShapeType="1"/>
            </p:cNvSpPr>
            <p:nvPr/>
          </p:nvSpPr>
          <p:spPr bwMode="auto">
            <a:xfrm>
              <a:off x="4607591"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118" name="TextBox 117">
              <a:extLst>
                <a:ext uri="{FF2B5EF4-FFF2-40B4-BE49-F238E27FC236}">
                  <a16:creationId xmlns:a16="http://schemas.microsoft.com/office/drawing/2014/main" id="{05F13BBC-5D46-2A0A-D624-819BAD47B9AB}"/>
                </a:ext>
              </a:extLst>
            </p:cNvPr>
            <p:cNvSpPr txBox="1"/>
            <p:nvPr/>
          </p:nvSpPr>
          <p:spPr>
            <a:xfrm>
              <a:off x="4457864" y="4428522"/>
              <a:ext cx="293230"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400</a:t>
              </a:r>
            </a:p>
          </p:txBody>
        </p:sp>
        <p:sp>
          <p:nvSpPr>
            <p:cNvPr id="119" name="Line 21">
              <a:extLst>
                <a:ext uri="{FF2B5EF4-FFF2-40B4-BE49-F238E27FC236}">
                  <a16:creationId xmlns:a16="http://schemas.microsoft.com/office/drawing/2014/main" id="{AE64B87F-855E-FE6A-8145-7597D039658C}"/>
                </a:ext>
              </a:extLst>
            </p:cNvPr>
            <p:cNvSpPr>
              <a:spLocks noChangeShapeType="1"/>
            </p:cNvSpPr>
            <p:nvPr/>
          </p:nvSpPr>
          <p:spPr bwMode="auto">
            <a:xfrm>
              <a:off x="4231954"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121" name="Line 21">
              <a:extLst>
                <a:ext uri="{FF2B5EF4-FFF2-40B4-BE49-F238E27FC236}">
                  <a16:creationId xmlns:a16="http://schemas.microsoft.com/office/drawing/2014/main" id="{2AFBD9DC-05D4-5153-56B2-B319DDDD5850}"/>
                </a:ext>
              </a:extLst>
            </p:cNvPr>
            <p:cNvSpPr>
              <a:spLocks noChangeShapeType="1"/>
            </p:cNvSpPr>
            <p:nvPr/>
          </p:nvSpPr>
          <p:spPr bwMode="auto">
            <a:xfrm>
              <a:off x="3856317"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122" name="TextBox 121">
              <a:extLst>
                <a:ext uri="{FF2B5EF4-FFF2-40B4-BE49-F238E27FC236}">
                  <a16:creationId xmlns:a16="http://schemas.microsoft.com/office/drawing/2014/main" id="{832CBFE2-090A-10AB-B813-7A7F8051A6BF}"/>
                </a:ext>
              </a:extLst>
            </p:cNvPr>
            <p:cNvSpPr txBox="1"/>
            <p:nvPr/>
          </p:nvSpPr>
          <p:spPr>
            <a:xfrm>
              <a:off x="3706590" y="4428522"/>
              <a:ext cx="293230"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300</a:t>
              </a:r>
            </a:p>
          </p:txBody>
        </p:sp>
        <p:sp>
          <p:nvSpPr>
            <p:cNvPr id="123" name="Line 21">
              <a:extLst>
                <a:ext uri="{FF2B5EF4-FFF2-40B4-BE49-F238E27FC236}">
                  <a16:creationId xmlns:a16="http://schemas.microsoft.com/office/drawing/2014/main" id="{A1E1F9EC-2860-469A-9E81-809A90D5EBE0}"/>
                </a:ext>
              </a:extLst>
            </p:cNvPr>
            <p:cNvSpPr>
              <a:spLocks noChangeShapeType="1"/>
            </p:cNvSpPr>
            <p:nvPr/>
          </p:nvSpPr>
          <p:spPr bwMode="auto">
            <a:xfrm>
              <a:off x="3480680"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125" name="Line 21">
              <a:extLst>
                <a:ext uri="{FF2B5EF4-FFF2-40B4-BE49-F238E27FC236}">
                  <a16:creationId xmlns:a16="http://schemas.microsoft.com/office/drawing/2014/main" id="{E753D737-F9F4-8861-16EC-18C6D2926729}"/>
                </a:ext>
              </a:extLst>
            </p:cNvPr>
            <p:cNvSpPr>
              <a:spLocks noChangeShapeType="1"/>
            </p:cNvSpPr>
            <p:nvPr/>
          </p:nvSpPr>
          <p:spPr bwMode="auto">
            <a:xfrm>
              <a:off x="3105043"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126" name="TextBox 125">
              <a:extLst>
                <a:ext uri="{FF2B5EF4-FFF2-40B4-BE49-F238E27FC236}">
                  <a16:creationId xmlns:a16="http://schemas.microsoft.com/office/drawing/2014/main" id="{82C74FE9-9A5A-B0F1-F257-4B49D1BCED3E}"/>
                </a:ext>
              </a:extLst>
            </p:cNvPr>
            <p:cNvSpPr txBox="1"/>
            <p:nvPr/>
          </p:nvSpPr>
          <p:spPr>
            <a:xfrm>
              <a:off x="2955316" y="4428522"/>
              <a:ext cx="293230"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200</a:t>
              </a:r>
            </a:p>
          </p:txBody>
        </p:sp>
        <p:sp>
          <p:nvSpPr>
            <p:cNvPr id="127" name="Line 21">
              <a:extLst>
                <a:ext uri="{FF2B5EF4-FFF2-40B4-BE49-F238E27FC236}">
                  <a16:creationId xmlns:a16="http://schemas.microsoft.com/office/drawing/2014/main" id="{AB739219-BEF2-7352-CBF5-59090F2F95C9}"/>
                </a:ext>
              </a:extLst>
            </p:cNvPr>
            <p:cNvSpPr>
              <a:spLocks noChangeShapeType="1"/>
            </p:cNvSpPr>
            <p:nvPr/>
          </p:nvSpPr>
          <p:spPr bwMode="auto">
            <a:xfrm>
              <a:off x="2729406"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129" name="Line 21">
              <a:extLst>
                <a:ext uri="{FF2B5EF4-FFF2-40B4-BE49-F238E27FC236}">
                  <a16:creationId xmlns:a16="http://schemas.microsoft.com/office/drawing/2014/main" id="{7918F198-38D4-DA7D-298D-ED4E4D8DFBCC}"/>
                </a:ext>
              </a:extLst>
            </p:cNvPr>
            <p:cNvSpPr>
              <a:spLocks noChangeShapeType="1"/>
            </p:cNvSpPr>
            <p:nvPr/>
          </p:nvSpPr>
          <p:spPr bwMode="auto">
            <a:xfrm>
              <a:off x="2353769"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130" name="TextBox 129">
              <a:extLst>
                <a:ext uri="{FF2B5EF4-FFF2-40B4-BE49-F238E27FC236}">
                  <a16:creationId xmlns:a16="http://schemas.microsoft.com/office/drawing/2014/main" id="{A0B99E3A-2364-A834-F7C1-8EFD4857AB4C}"/>
                </a:ext>
              </a:extLst>
            </p:cNvPr>
            <p:cNvSpPr txBox="1"/>
            <p:nvPr/>
          </p:nvSpPr>
          <p:spPr>
            <a:xfrm>
              <a:off x="2204042" y="4428522"/>
              <a:ext cx="293230"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100</a:t>
              </a:r>
            </a:p>
          </p:txBody>
        </p:sp>
        <p:sp>
          <p:nvSpPr>
            <p:cNvPr id="131" name="Line 21">
              <a:extLst>
                <a:ext uri="{FF2B5EF4-FFF2-40B4-BE49-F238E27FC236}">
                  <a16:creationId xmlns:a16="http://schemas.microsoft.com/office/drawing/2014/main" id="{9A75D324-295C-6BD6-866D-4A8BCA8E506B}"/>
                </a:ext>
              </a:extLst>
            </p:cNvPr>
            <p:cNvSpPr>
              <a:spLocks noChangeShapeType="1"/>
            </p:cNvSpPr>
            <p:nvPr/>
          </p:nvSpPr>
          <p:spPr bwMode="auto">
            <a:xfrm>
              <a:off x="1978132"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133" name="Line 21">
              <a:extLst>
                <a:ext uri="{FF2B5EF4-FFF2-40B4-BE49-F238E27FC236}">
                  <a16:creationId xmlns:a16="http://schemas.microsoft.com/office/drawing/2014/main" id="{2A902265-7739-E988-9ED4-45C00F53D47F}"/>
                </a:ext>
              </a:extLst>
            </p:cNvPr>
            <p:cNvSpPr>
              <a:spLocks noChangeShapeType="1"/>
            </p:cNvSpPr>
            <p:nvPr/>
          </p:nvSpPr>
          <p:spPr bwMode="auto">
            <a:xfrm>
              <a:off x="1602495" y="4356522"/>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latin typeface="Arial" panose="020B0604020202020204" pitchFamily="34" charset="0"/>
                <a:cs typeface="Arial" panose="020B0604020202020204" pitchFamily="34" charset="0"/>
              </a:endParaRPr>
            </a:p>
          </p:txBody>
        </p:sp>
        <p:sp>
          <p:nvSpPr>
            <p:cNvPr id="134" name="TextBox 133">
              <a:extLst>
                <a:ext uri="{FF2B5EF4-FFF2-40B4-BE49-F238E27FC236}">
                  <a16:creationId xmlns:a16="http://schemas.microsoft.com/office/drawing/2014/main" id="{01845994-E557-8188-02C7-24AA563595A5}"/>
                </a:ext>
              </a:extLst>
            </p:cNvPr>
            <p:cNvSpPr txBox="1"/>
            <p:nvPr/>
          </p:nvSpPr>
          <p:spPr>
            <a:xfrm>
              <a:off x="1531350" y="4428522"/>
              <a:ext cx="136066" cy="288147"/>
            </a:xfrm>
            <a:prstGeom prst="rect">
              <a:avLst/>
            </a:prstGeom>
            <a:noFill/>
          </p:spPr>
          <p:txBody>
            <a:bodyPr wrap="none" lIns="36000" tIns="36000" rIns="36000" bIns="36000" rtlCol="0" anchor="t" anchorCtr="0">
              <a:spAutoFit/>
            </a:bodyPr>
            <a:lstStyle/>
            <a:p>
              <a:pPr algn="ctr" rtl="0"/>
              <a:r>
                <a:rPr lang="ja-jp" sz="1400">
                  <a:solidFill>
                    <a:srgbClr val="363636"/>
                  </a:solidFill>
                  <a:latin typeface="Arial" panose="020B0604020202020204" pitchFamily="34" charset="0"/>
                  <a:cs typeface="Arial" panose="020B0604020202020204" pitchFamily="34" charset="0"/>
                </a:rPr>
                <a:t>0</a:t>
              </a:r>
            </a:p>
          </p:txBody>
        </p:sp>
      </p:grpSp>
      <p:sp>
        <p:nvSpPr>
          <p:cNvPr id="135" name="TextBox 134">
            <a:extLst>
              <a:ext uri="{FF2B5EF4-FFF2-40B4-BE49-F238E27FC236}">
                <a16:creationId xmlns:a16="http://schemas.microsoft.com/office/drawing/2014/main" id="{28F1EF7D-192E-454D-0866-4F44351F1BFA}"/>
              </a:ext>
            </a:extLst>
          </p:cNvPr>
          <p:cNvSpPr txBox="1"/>
          <p:nvPr/>
        </p:nvSpPr>
        <p:spPr>
          <a:xfrm>
            <a:off x="9039708" y="5128508"/>
            <a:ext cx="981358" cy="307777"/>
          </a:xfrm>
          <a:prstGeom prst="rect">
            <a:avLst/>
          </a:prstGeom>
          <a:noFill/>
        </p:spPr>
        <p:txBody>
          <a:bodyPr wrap="none" rtlCol="0">
            <a:spAutoFit/>
          </a:bodyPr>
          <a:lstStyle/>
          <a:p>
            <a:pPr algn="ctr" rtl="0"/>
            <a:r>
              <a:rPr lang="ja-jp" sz="1400">
                <a:solidFill>
                  <a:schemeClr val="tx1"/>
                </a:solidFill>
              </a:rPr>
              <a:t>試験日</a:t>
            </a:r>
          </a:p>
        </p:txBody>
      </p:sp>
      <p:sp>
        <p:nvSpPr>
          <p:cNvPr id="136" name="TextBox 135">
            <a:extLst>
              <a:ext uri="{FF2B5EF4-FFF2-40B4-BE49-F238E27FC236}">
                <a16:creationId xmlns:a16="http://schemas.microsoft.com/office/drawing/2014/main" id="{B82F6F75-23ED-7F3B-F894-889AB7C6A597}"/>
              </a:ext>
            </a:extLst>
          </p:cNvPr>
          <p:cNvSpPr txBox="1"/>
          <p:nvPr/>
        </p:nvSpPr>
        <p:spPr>
          <a:xfrm>
            <a:off x="11559873" y="1782474"/>
            <a:ext cx="490840" cy="276999"/>
          </a:xfrm>
          <a:prstGeom prst="rect">
            <a:avLst/>
          </a:prstGeom>
          <a:noFill/>
        </p:spPr>
        <p:txBody>
          <a:bodyPr wrap="none" rtlCol="0">
            <a:spAutoFit/>
          </a:bodyPr>
          <a:lstStyle/>
          <a:p>
            <a:pPr algn="ctr" rtl="0"/>
            <a:r>
              <a:rPr lang="ja-jp" sz="1200">
                <a:solidFill>
                  <a:srgbClr val="363636"/>
                </a:solidFill>
              </a:rPr>
              <a:t>20%</a:t>
            </a:r>
          </a:p>
        </p:txBody>
      </p:sp>
      <p:sp>
        <p:nvSpPr>
          <p:cNvPr id="137" name="TextBox 136">
            <a:extLst>
              <a:ext uri="{FF2B5EF4-FFF2-40B4-BE49-F238E27FC236}">
                <a16:creationId xmlns:a16="http://schemas.microsoft.com/office/drawing/2014/main" id="{6249D1F1-612C-77BD-E84B-57ADA7B8BBDB}"/>
              </a:ext>
            </a:extLst>
          </p:cNvPr>
          <p:cNvSpPr txBox="1"/>
          <p:nvPr/>
        </p:nvSpPr>
        <p:spPr>
          <a:xfrm>
            <a:off x="11644833" y="2277774"/>
            <a:ext cx="405880" cy="276999"/>
          </a:xfrm>
          <a:prstGeom prst="rect">
            <a:avLst/>
          </a:prstGeom>
          <a:noFill/>
        </p:spPr>
        <p:txBody>
          <a:bodyPr wrap="none" rtlCol="0">
            <a:spAutoFit/>
          </a:bodyPr>
          <a:lstStyle/>
          <a:p>
            <a:pPr algn="ctr" rtl="0"/>
            <a:r>
              <a:rPr lang="ja-jp" sz="1200">
                <a:solidFill>
                  <a:srgbClr val="363636"/>
                </a:solidFill>
              </a:rPr>
              <a:t>0%</a:t>
            </a:r>
          </a:p>
        </p:txBody>
      </p:sp>
      <p:sp>
        <p:nvSpPr>
          <p:cNvPr id="138" name="TextBox 137">
            <a:extLst>
              <a:ext uri="{FF2B5EF4-FFF2-40B4-BE49-F238E27FC236}">
                <a16:creationId xmlns:a16="http://schemas.microsoft.com/office/drawing/2014/main" id="{4CE1EB93-F585-2950-3643-B16AEB8A0D5A}"/>
              </a:ext>
            </a:extLst>
          </p:cNvPr>
          <p:cNvSpPr txBox="1"/>
          <p:nvPr/>
        </p:nvSpPr>
        <p:spPr>
          <a:xfrm>
            <a:off x="11474914" y="3034555"/>
            <a:ext cx="575799" cy="276999"/>
          </a:xfrm>
          <a:prstGeom prst="rect">
            <a:avLst/>
          </a:prstGeom>
          <a:noFill/>
        </p:spPr>
        <p:txBody>
          <a:bodyPr wrap="none" rtlCol="0">
            <a:spAutoFit/>
          </a:bodyPr>
          <a:lstStyle/>
          <a:p>
            <a:pPr algn="ctr" rtl="0"/>
            <a:r>
              <a:rPr lang="ja-jp" sz="1200">
                <a:solidFill>
                  <a:srgbClr val="363636"/>
                </a:solidFill>
              </a:rPr>
              <a:t>–30%</a:t>
            </a:r>
          </a:p>
        </p:txBody>
      </p:sp>
      <p:sp>
        <p:nvSpPr>
          <p:cNvPr id="139" name="TextBox 138">
            <a:extLst>
              <a:ext uri="{FF2B5EF4-FFF2-40B4-BE49-F238E27FC236}">
                <a16:creationId xmlns:a16="http://schemas.microsoft.com/office/drawing/2014/main" id="{36E495D6-C446-DDB2-FADC-15E305625644}"/>
              </a:ext>
            </a:extLst>
          </p:cNvPr>
          <p:cNvSpPr txBox="1"/>
          <p:nvPr/>
        </p:nvSpPr>
        <p:spPr>
          <a:xfrm>
            <a:off x="8397934" y="1524001"/>
            <a:ext cx="1850186" cy="338554"/>
          </a:xfrm>
          <a:prstGeom prst="rect">
            <a:avLst/>
          </a:prstGeom>
          <a:noFill/>
        </p:spPr>
        <p:txBody>
          <a:bodyPr wrap="none" rtlCol="0">
            <a:spAutoFit/>
          </a:bodyPr>
          <a:lstStyle/>
          <a:p>
            <a:pPr algn="ctr" rtl="0"/>
            <a:r>
              <a:rPr lang="ja-jp" sz="1600" b="1">
                <a:solidFill>
                  <a:srgbClr val="363636"/>
                </a:solidFill>
              </a:rPr>
              <a:t>全体的奏功率</a:t>
            </a:r>
          </a:p>
        </p:txBody>
      </p:sp>
      <p:grpSp>
        <p:nvGrpSpPr>
          <p:cNvPr id="140" name="Group 139">
            <a:extLst>
              <a:ext uri="{FF2B5EF4-FFF2-40B4-BE49-F238E27FC236}">
                <a16:creationId xmlns:a16="http://schemas.microsoft.com/office/drawing/2014/main" id="{11EE5B29-FECE-4848-6DC7-3F8804427865}"/>
              </a:ext>
            </a:extLst>
          </p:cNvPr>
          <p:cNvGrpSpPr/>
          <p:nvPr/>
        </p:nvGrpSpPr>
        <p:grpSpPr>
          <a:xfrm>
            <a:off x="6752224" y="5399257"/>
            <a:ext cx="3815349" cy="893440"/>
            <a:chOff x="6959600" y="5216664"/>
            <a:chExt cx="3815349" cy="893440"/>
          </a:xfrm>
        </p:grpSpPr>
        <p:sp>
          <p:nvSpPr>
            <p:cNvPr id="141" name="TextBox 140">
              <a:extLst>
                <a:ext uri="{FF2B5EF4-FFF2-40B4-BE49-F238E27FC236}">
                  <a16:creationId xmlns:a16="http://schemas.microsoft.com/office/drawing/2014/main" id="{D0CC8806-A4AA-48B9-A217-BCF5B45D3624}"/>
                </a:ext>
              </a:extLst>
            </p:cNvPr>
            <p:cNvSpPr txBox="1"/>
            <p:nvPr/>
          </p:nvSpPr>
          <p:spPr>
            <a:xfrm>
              <a:off x="7183901" y="5833105"/>
              <a:ext cx="3591048" cy="276999"/>
            </a:xfrm>
            <a:prstGeom prst="rect">
              <a:avLst/>
            </a:prstGeom>
            <a:noFill/>
          </p:spPr>
          <p:txBody>
            <a:bodyPr wrap="none" rtlCol="0">
              <a:spAutoFit/>
            </a:bodyPr>
            <a:lstStyle/>
            <a:p>
              <a:pPr rtl="0"/>
              <a:r>
                <a:rPr lang="ja-jp" sz="1200">
                  <a:solidFill>
                    <a:srgbClr val="363636"/>
                  </a:solidFill>
                </a:rPr>
                <a:t>非MR50（ctDNA減少または増加が50％未満）</a:t>
              </a:r>
            </a:p>
          </p:txBody>
        </p:sp>
        <p:sp>
          <p:nvSpPr>
            <p:cNvPr id="142" name="TextBox 141">
              <a:extLst>
                <a:ext uri="{FF2B5EF4-FFF2-40B4-BE49-F238E27FC236}">
                  <a16:creationId xmlns:a16="http://schemas.microsoft.com/office/drawing/2014/main" id="{74DA261A-03A7-7244-7A32-EAE668F94C0E}"/>
                </a:ext>
              </a:extLst>
            </p:cNvPr>
            <p:cNvSpPr txBox="1"/>
            <p:nvPr/>
          </p:nvSpPr>
          <p:spPr>
            <a:xfrm>
              <a:off x="7183901" y="5216664"/>
              <a:ext cx="2539478" cy="276999"/>
            </a:xfrm>
            <a:prstGeom prst="rect">
              <a:avLst/>
            </a:prstGeom>
            <a:noFill/>
          </p:spPr>
          <p:txBody>
            <a:bodyPr wrap="none" rtlCol="0">
              <a:spAutoFit/>
            </a:bodyPr>
            <a:lstStyle/>
            <a:p>
              <a:pPr rtl="0"/>
              <a:r>
                <a:rPr lang="ja-jp" sz="1200">
                  <a:solidFill>
                    <a:srgbClr val="363636"/>
                  </a:solidFill>
                </a:rPr>
                <a:t>すべての時点でctDNA未検出</a:t>
              </a:r>
            </a:p>
          </p:txBody>
        </p:sp>
        <p:sp>
          <p:nvSpPr>
            <p:cNvPr id="143" name="TextBox 142">
              <a:extLst>
                <a:ext uri="{FF2B5EF4-FFF2-40B4-BE49-F238E27FC236}">
                  <a16:creationId xmlns:a16="http://schemas.microsoft.com/office/drawing/2014/main" id="{B5C5752F-5A52-E6EB-1A50-CE13DAA9D25B}"/>
                </a:ext>
              </a:extLst>
            </p:cNvPr>
            <p:cNvSpPr txBox="1"/>
            <p:nvPr/>
          </p:nvSpPr>
          <p:spPr>
            <a:xfrm>
              <a:off x="7183901" y="5521575"/>
              <a:ext cx="2496196" cy="276999"/>
            </a:xfrm>
            <a:prstGeom prst="rect">
              <a:avLst/>
            </a:prstGeom>
            <a:noFill/>
          </p:spPr>
          <p:txBody>
            <a:bodyPr wrap="none" rtlCol="0">
              <a:spAutoFit/>
            </a:bodyPr>
            <a:lstStyle/>
            <a:p>
              <a:pPr rtl="0"/>
              <a:r>
                <a:rPr lang="ja-jp" sz="1200">
                  <a:solidFill>
                    <a:srgbClr val="363636"/>
                  </a:solidFill>
                </a:rPr>
                <a:t>MR50（ctDNAの50%減少）</a:t>
              </a:r>
            </a:p>
          </p:txBody>
        </p:sp>
        <p:grpSp>
          <p:nvGrpSpPr>
            <p:cNvPr id="144" name="Group 143">
              <a:extLst>
                <a:ext uri="{FF2B5EF4-FFF2-40B4-BE49-F238E27FC236}">
                  <a16:creationId xmlns:a16="http://schemas.microsoft.com/office/drawing/2014/main" id="{F7107348-9ADF-9D8C-C8A1-70369413BB4B}"/>
                </a:ext>
              </a:extLst>
            </p:cNvPr>
            <p:cNvGrpSpPr/>
            <p:nvPr/>
          </p:nvGrpSpPr>
          <p:grpSpPr>
            <a:xfrm>
              <a:off x="6959600" y="5253563"/>
              <a:ext cx="203200" cy="819641"/>
              <a:chOff x="6959600" y="5253563"/>
              <a:chExt cx="203200" cy="819641"/>
            </a:xfrm>
          </p:grpSpPr>
          <p:sp>
            <p:nvSpPr>
              <p:cNvPr id="145" name="Oval 144">
                <a:extLst>
                  <a:ext uri="{FF2B5EF4-FFF2-40B4-BE49-F238E27FC236}">
                    <a16:creationId xmlns:a16="http://schemas.microsoft.com/office/drawing/2014/main" id="{94FF73FA-ECBC-6FF4-B31F-D4380D941D9D}"/>
                  </a:ext>
                </a:extLst>
              </p:cNvPr>
              <p:cNvSpPr/>
              <p:nvPr/>
            </p:nvSpPr>
            <p:spPr>
              <a:xfrm>
                <a:off x="6959600" y="5253563"/>
                <a:ext cx="203200" cy="203200"/>
              </a:xfrm>
              <a:prstGeom prst="ellipse">
                <a:avLst/>
              </a:prstGeom>
              <a:solidFill>
                <a:srgbClr val="263F6A"/>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dirty="0"/>
              </a:p>
            </p:txBody>
          </p:sp>
          <p:sp>
            <p:nvSpPr>
              <p:cNvPr id="146" name="Oval 145">
                <a:extLst>
                  <a:ext uri="{FF2B5EF4-FFF2-40B4-BE49-F238E27FC236}">
                    <a16:creationId xmlns:a16="http://schemas.microsoft.com/office/drawing/2014/main" id="{DB143A29-F6D7-9422-D005-1528975D1B00}"/>
                  </a:ext>
                </a:extLst>
              </p:cNvPr>
              <p:cNvSpPr/>
              <p:nvPr/>
            </p:nvSpPr>
            <p:spPr>
              <a:xfrm>
                <a:off x="6959600" y="5558474"/>
                <a:ext cx="203200" cy="203200"/>
              </a:xfrm>
              <a:prstGeom prst="ellips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47" name="Oval 146">
                <a:extLst>
                  <a:ext uri="{FF2B5EF4-FFF2-40B4-BE49-F238E27FC236}">
                    <a16:creationId xmlns:a16="http://schemas.microsoft.com/office/drawing/2014/main" id="{9289AA01-EC42-5ABD-3A8E-142F99C7C728}"/>
                  </a:ext>
                </a:extLst>
              </p:cNvPr>
              <p:cNvSpPr/>
              <p:nvPr/>
            </p:nvSpPr>
            <p:spPr>
              <a:xfrm>
                <a:off x="6959600" y="5870004"/>
                <a:ext cx="203200" cy="203200"/>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grpSp>
      <p:sp>
        <p:nvSpPr>
          <p:cNvPr id="148" name="Plus Sign 147">
            <a:extLst>
              <a:ext uri="{FF2B5EF4-FFF2-40B4-BE49-F238E27FC236}">
                <a16:creationId xmlns:a16="http://schemas.microsoft.com/office/drawing/2014/main" id="{D4E2FB74-CBC4-897E-5D15-48F4FB1921A7}"/>
              </a:ext>
            </a:extLst>
          </p:cNvPr>
          <p:cNvSpPr>
            <a:spLocks noChangeAspect="1"/>
          </p:cNvSpPr>
          <p:nvPr/>
        </p:nvSpPr>
        <p:spPr>
          <a:xfrm rot="2700000">
            <a:off x="7427685" y="1774755"/>
            <a:ext cx="216000" cy="216000"/>
          </a:xfrm>
          <a:prstGeom prst="mathPlus">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149" name="Group 148">
            <a:extLst>
              <a:ext uri="{FF2B5EF4-FFF2-40B4-BE49-F238E27FC236}">
                <a16:creationId xmlns:a16="http://schemas.microsoft.com/office/drawing/2014/main" id="{382D02E5-5705-A6F0-C35D-9B0FE4965CE9}"/>
              </a:ext>
            </a:extLst>
          </p:cNvPr>
          <p:cNvGrpSpPr/>
          <p:nvPr/>
        </p:nvGrpSpPr>
        <p:grpSpPr>
          <a:xfrm>
            <a:off x="7161624" y="2202353"/>
            <a:ext cx="2657258" cy="2511133"/>
            <a:chOff x="11399991" y="231508"/>
            <a:chExt cx="2657258" cy="2511133"/>
          </a:xfrm>
        </p:grpSpPr>
        <p:sp>
          <p:nvSpPr>
            <p:cNvPr id="150" name="Free-form: Shape 33">
              <a:extLst>
                <a:ext uri="{FF2B5EF4-FFF2-40B4-BE49-F238E27FC236}">
                  <a16:creationId xmlns:a16="http://schemas.microsoft.com/office/drawing/2014/main" id="{0A7F9F86-6AA5-836A-8BDA-4736E6387CC2}"/>
                </a:ext>
              </a:extLst>
            </p:cNvPr>
            <p:cNvSpPr/>
            <p:nvPr/>
          </p:nvSpPr>
          <p:spPr>
            <a:xfrm>
              <a:off x="11399991" y="231508"/>
              <a:ext cx="1336750" cy="357187"/>
            </a:xfrm>
            <a:custGeom>
              <a:avLst/>
              <a:gdLst>
                <a:gd name="connsiteX0" fmla="*/ 1336751 w 1336750"/>
                <a:gd name="connsiteY0" fmla="*/ 0 h 357187"/>
                <a:gd name="connsiteX1" fmla="*/ 795554 w 1336750"/>
                <a:gd name="connsiteY1" fmla="*/ 189418 h 357187"/>
                <a:gd name="connsiteX2" fmla="*/ 395071 w 1336750"/>
                <a:gd name="connsiteY2" fmla="*/ 184006 h 357187"/>
                <a:gd name="connsiteX3" fmla="*/ 0 w 1336750"/>
                <a:gd name="connsiteY3" fmla="*/ 357187 h 357187"/>
              </a:gdLst>
              <a:ahLst/>
              <a:cxnLst>
                <a:cxn ang="0">
                  <a:pos x="connsiteX0" y="connsiteY0"/>
                </a:cxn>
                <a:cxn ang="0">
                  <a:pos x="connsiteX1" y="connsiteY1"/>
                </a:cxn>
                <a:cxn ang="0">
                  <a:pos x="connsiteX2" y="connsiteY2"/>
                </a:cxn>
                <a:cxn ang="0">
                  <a:pos x="connsiteX3" y="connsiteY3"/>
                </a:cxn>
              </a:cxnLst>
              <a:rect l="l" t="t" r="r" b="b"/>
              <a:pathLst>
                <a:path w="1336750" h="357187">
                  <a:moveTo>
                    <a:pt x="1336751" y="0"/>
                  </a:moveTo>
                  <a:lnTo>
                    <a:pt x="795554" y="189418"/>
                  </a:lnTo>
                  <a:lnTo>
                    <a:pt x="395071" y="184006"/>
                  </a:lnTo>
                  <a:lnTo>
                    <a:pt x="0" y="357187"/>
                  </a:lnTo>
                </a:path>
              </a:pathLst>
            </a:custGeom>
            <a:noFill/>
            <a:ln w="19050" cap="flat">
              <a:solidFill>
                <a:srgbClr val="263F6A">
                  <a:alpha val="99000"/>
                </a:srgbClr>
              </a:solidFill>
              <a:prstDash val="solid"/>
              <a:miter/>
            </a:ln>
          </p:spPr>
          <p:txBody>
            <a:bodyPr rtlCol="0" anchor="ctr"/>
            <a:lstStyle/>
            <a:p>
              <a:pPr rtl="0"/>
              <a:endParaRPr lang="en-GB"/>
            </a:p>
          </p:txBody>
        </p:sp>
        <p:sp>
          <p:nvSpPr>
            <p:cNvPr id="151" name="Free-form: Shape 34">
              <a:extLst>
                <a:ext uri="{FF2B5EF4-FFF2-40B4-BE49-F238E27FC236}">
                  <a16:creationId xmlns:a16="http://schemas.microsoft.com/office/drawing/2014/main" id="{3798D599-9F0E-AFDB-47B1-B7F08AFB6ABA}"/>
                </a:ext>
              </a:extLst>
            </p:cNvPr>
            <p:cNvSpPr/>
            <p:nvPr/>
          </p:nvSpPr>
          <p:spPr>
            <a:xfrm>
              <a:off x="11410814" y="502104"/>
              <a:ext cx="378834" cy="92002"/>
            </a:xfrm>
            <a:custGeom>
              <a:avLst/>
              <a:gdLst>
                <a:gd name="connsiteX0" fmla="*/ 378835 w 378834"/>
                <a:gd name="connsiteY0" fmla="*/ 0 h 92002"/>
                <a:gd name="connsiteX1" fmla="*/ 0 w 378834"/>
                <a:gd name="connsiteY1" fmla="*/ 92003 h 92002"/>
              </a:gdLst>
              <a:ahLst/>
              <a:cxnLst>
                <a:cxn ang="0">
                  <a:pos x="connsiteX0" y="connsiteY0"/>
                </a:cxn>
                <a:cxn ang="0">
                  <a:pos x="connsiteX1" y="connsiteY1"/>
                </a:cxn>
              </a:cxnLst>
              <a:rect l="l" t="t" r="r" b="b"/>
              <a:pathLst>
                <a:path w="378834" h="92002">
                  <a:moveTo>
                    <a:pt x="378835" y="0"/>
                  </a:moveTo>
                  <a:lnTo>
                    <a:pt x="0" y="92003"/>
                  </a:lnTo>
                </a:path>
              </a:pathLst>
            </a:custGeom>
            <a:noFill/>
            <a:ln w="19050" cap="flat">
              <a:solidFill>
                <a:srgbClr val="263F6A">
                  <a:alpha val="99000"/>
                </a:srgbClr>
              </a:solidFill>
              <a:prstDash val="solid"/>
              <a:miter/>
            </a:ln>
          </p:spPr>
          <p:txBody>
            <a:bodyPr rtlCol="0" anchor="ctr"/>
            <a:lstStyle/>
            <a:p>
              <a:pPr rtl="0"/>
              <a:endParaRPr lang="en-GB"/>
            </a:p>
          </p:txBody>
        </p:sp>
        <p:sp>
          <p:nvSpPr>
            <p:cNvPr id="152" name="Free-form: Shape 35">
              <a:extLst>
                <a:ext uri="{FF2B5EF4-FFF2-40B4-BE49-F238E27FC236}">
                  <a16:creationId xmlns:a16="http://schemas.microsoft.com/office/drawing/2014/main" id="{BC079463-DE45-AA84-98C9-5C9536440EB7}"/>
                </a:ext>
              </a:extLst>
            </p:cNvPr>
            <p:cNvSpPr/>
            <p:nvPr/>
          </p:nvSpPr>
          <p:spPr>
            <a:xfrm>
              <a:off x="11399991" y="588695"/>
              <a:ext cx="828025" cy="449190"/>
            </a:xfrm>
            <a:custGeom>
              <a:avLst/>
              <a:gdLst>
                <a:gd name="connsiteX0" fmla="*/ 828026 w 828025"/>
                <a:gd name="connsiteY0" fmla="*/ 449190 h 449190"/>
                <a:gd name="connsiteX1" fmla="*/ 416718 w 828025"/>
                <a:gd name="connsiteY1" fmla="*/ 0 h 449190"/>
                <a:gd name="connsiteX2" fmla="*/ 0 w 828025"/>
                <a:gd name="connsiteY2" fmla="*/ 10824 h 449190"/>
              </a:gdLst>
              <a:ahLst/>
              <a:cxnLst>
                <a:cxn ang="0">
                  <a:pos x="connsiteX0" y="connsiteY0"/>
                </a:cxn>
                <a:cxn ang="0">
                  <a:pos x="connsiteX1" y="connsiteY1"/>
                </a:cxn>
                <a:cxn ang="0">
                  <a:pos x="connsiteX2" y="connsiteY2"/>
                </a:cxn>
              </a:cxnLst>
              <a:rect l="l" t="t" r="r" b="b"/>
              <a:pathLst>
                <a:path w="828025" h="449190">
                  <a:moveTo>
                    <a:pt x="828026" y="449190"/>
                  </a:moveTo>
                  <a:lnTo>
                    <a:pt x="416718" y="0"/>
                  </a:lnTo>
                  <a:lnTo>
                    <a:pt x="0" y="10824"/>
                  </a:lnTo>
                </a:path>
              </a:pathLst>
            </a:custGeom>
            <a:noFill/>
            <a:ln w="19050" cap="flat">
              <a:solidFill>
                <a:srgbClr val="263F6A">
                  <a:alpha val="99000"/>
                </a:srgbClr>
              </a:solidFill>
              <a:prstDash val="solid"/>
              <a:miter/>
            </a:ln>
          </p:spPr>
          <p:txBody>
            <a:bodyPr rtlCol="0" anchor="ctr"/>
            <a:lstStyle/>
            <a:p>
              <a:pPr rtl="0"/>
              <a:endParaRPr lang="en-GB"/>
            </a:p>
          </p:txBody>
        </p:sp>
        <p:sp>
          <p:nvSpPr>
            <p:cNvPr id="153" name="Free-form: Shape 36">
              <a:extLst>
                <a:ext uri="{FF2B5EF4-FFF2-40B4-BE49-F238E27FC236}">
                  <a16:creationId xmlns:a16="http://schemas.microsoft.com/office/drawing/2014/main" id="{641A515D-E75B-9420-A755-A2DD33021912}"/>
                </a:ext>
              </a:extLst>
            </p:cNvPr>
            <p:cNvSpPr/>
            <p:nvPr/>
          </p:nvSpPr>
          <p:spPr>
            <a:xfrm>
              <a:off x="11399991" y="594107"/>
              <a:ext cx="2657258" cy="2148534"/>
            </a:xfrm>
            <a:custGeom>
              <a:avLst/>
              <a:gdLst>
                <a:gd name="connsiteX0" fmla="*/ 2657259 w 2657258"/>
                <a:gd name="connsiteY0" fmla="*/ 2148534 h 2148534"/>
                <a:gd name="connsiteX1" fmla="*/ 2034886 w 2657258"/>
                <a:gd name="connsiteY1" fmla="*/ 1547812 h 2148534"/>
                <a:gd name="connsiteX2" fmla="*/ 1401692 w 2657258"/>
                <a:gd name="connsiteY2" fmla="*/ 1434159 h 2148534"/>
                <a:gd name="connsiteX3" fmla="*/ 871321 w 2657258"/>
                <a:gd name="connsiteY3" fmla="*/ 1147333 h 2148534"/>
                <a:gd name="connsiteX4" fmla="*/ 460014 w 2657258"/>
                <a:gd name="connsiteY4" fmla="*/ 0 h 2148534"/>
                <a:gd name="connsiteX5" fmla="*/ 0 w 2657258"/>
                <a:gd name="connsiteY5" fmla="*/ 0 h 2148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7258" h="2148534">
                  <a:moveTo>
                    <a:pt x="2657259" y="2148534"/>
                  </a:moveTo>
                  <a:lnTo>
                    <a:pt x="2034886" y="1547812"/>
                  </a:lnTo>
                  <a:lnTo>
                    <a:pt x="1401692" y="1434159"/>
                  </a:lnTo>
                  <a:lnTo>
                    <a:pt x="871321" y="1147333"/>
                  </a:lnTo>
                  <a:lnTo>
                    <a:pt x="460014" y="0"/>
                  </a:lnTo>
                  <a:lnTo>
                    <a:pt x="0" y="0"/>
                  </a:lnTo>
                </a:path>
              </a:pathLst>
            </a:custGeom>
            <a:noFill/>
            <a:ln w="19050" cap="flat">
              <a:solidFill>
                <a:srgbClr val="263F6A">
                  <a:alpha val="99000"/>
                </a:srgbClr>
              </a:solidFill>
              <a:prstDash val="solid"/>
              <a:miter/>
            </a:ln>
          </p:spPr>
          <p:txBody>
            <a:bodyPr rtlCol="0" anchor="ctr"/>
            <a:lstStyle/>
            <a:p>
              <a:pPr rtl="0"/>
              <a:endParaRPr lang="en-GB"/>
            </a:p>
          </p:txBody>
        </p:sp>
      </p:grpSp>
      <p:grpSp>
        <p:nvGrpSpPr>
          <p:cNvPr id="154" name="Group 153">
            <a:extLst>
              <a:ext uri="{FF2B5EF4-FFF2-40B4-BE49-F238E27FC236}">
                <a16:creationId xmlns:a16="http://schemas.microsoft.com/office/drawing/2014/main" id="{1FE2BD8E-66AC-CAAE-F81F-BB3EB7BD8EF4}"/>
              </a:ext>
            </a:extLst>
          </p:cNvPr>
          <p:cNvGrpSpPr/>
          <p:nvPr/>
        </p:nvGrpSpPr>
        <p:grpSpPr>
          <a:xfrm>
            <a:off x="7480300" y="2136804"/>
            <a:ext cx="1064750" cy="436100"/>
            <a:chOff x="7480300" y="2254250"/>
            <a:chExt cx="1064750" cy="436100"/>
          </a:xfrm>
        </p:grpSpPr>
        <p:sp>
          <p:nvSpPr>
            <p:cNvPr id="155" name="Oval 154">
              <a:extLst>
                <a:ext uri="{FF2B5EF4-FFF2-40B4-BE49-F238E27FC236}">
                  <a16:creationId xmlns:a16="http://schemas.microsoft.com/office/drawing/2014/main" id="{8D8C5299-1A1F-F2CA-987F-19F4B5CC9D1B}"/>
                </a:ext>
              </a:extLst>
            </p:cNvPr>
            <p:cNvSpPr>
              <a:spLocks noChangeAspect="1"/>
            </p:cNvSpPr>
            <p:nvPr/>
          </p:nvSpPr>
          <p:spPr>
            <a:xfrm>
              <a:off x="8401050" y="2254250"/>
              <a:ext cx="144000" cy="144000"/>
            </a:xfrm>
            <a:prstGeom prst="ellipse">
              <a:avLst/>
            </a:prstGeom>
            <a:solidFill>
              <a:srgbClr val="263F6A"/>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6" name="Oval 155">
              <a:extLst>
                <a:ext uri="{FF2B5EF4-FFF2-40B4-BE49-F238E27FC236}">
                  <a16:creationId xmlns:a16="http://schemas.microsoft.com/office/drawing/2014/main" id="{5965DA8E-72E3-5493-0764-3DEE1BE1B19A}"/>
                </a:ext>
              </a:extLst>
            </p:cNvPr>
            <p:cNvSpPr>
              <a:spLocks noChangeAspect="1"/>
            </p:cNvSpPr>
            <p:nvPr/>
          </p:nvSpPr>
          <p:spPr>
            <a:xfrm>
              <a:off x="7874000" y="2444750"/>
              <a:ext cx="144000" cy="144000"/>
            </a:xfrm>
            <a:prstGeom prst="ellipse">
              <a:avLst/>
            </a:prstGeom>
            <a:solidFill>
              <a:srgbClr val="263F6A"/>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7" name="Oval 156">
              <a:extLst>
                <a:ext uri="{FF2B5EF4-FFF2-40B4-BE49-F238E27FC236}">
                  <a16:creationId xmlns:a16="http://schemas.microsoft.com/office/drawing/2014/main" id="{21B022F1-F2E1-F176-8C1E-1FBB2BD5FE15}"/>
                </a:ext>
              </a:extLst>
            </p:cNvPr>
            <p:cNvSpPr>
              <a:spLocks noChangeAspect="1"/>
            </p:cNvSpPr>
            <p:nvPr/>
          </p:nvSpPr>
          <p:spPr>
            <a:xfrm>
              <a:off x="7480300" y="2438400"/>
              <a:ext cx="144000" cy="144000"/>
            </a:xfrm>
            <a:prstGeom prst="ellipse">
              <a:avLst/>
            </a:prstGeom>
            <a:solidFill>
              <a:srgbClr val="263F6A"/>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58" name="Oval 157">
              <a:extLst>
                <a:ext uri="{FF2B5EF4-FFF2-40B4-BE49-F238E27FC236}">
                  <a16:creationId xmlns:a16="http://schemas.microsoft.com/office/drawing/2014/main" id="{E8DF2801-C3AC-4726-D6A0-D80F70239883}"/>
                </a:ext>
              </a:extLst>
            </p:cNvPr>
            <p:cNvSpPr>
              <a:spLocks noChangeAspect="1"/>
            </p:cNvSpPr>
            <p:nvPr/>
          </p:nvSpPr>
          <p:spPr>
            <a:xfrm>
              <a:off x="7499350" y="2546350"/>
              <a:ext cx="144000" cy="144000"/>
            </a:xfrm>
            <a:prstGeom prst="ellipse">
              <a:avLst/>
            </a:prstGeom>
            <a:solidFill>
              <a:srgbClr val="263F6A"/>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grpSp>
        <p:nvGrpSpPr>
          <p:cNvPr id="159" name="Group 158">
            <a:extLst>
              <a:ext uri="{FF2B5EF4-FFF2-40B4-BE49-F238E27FC236}">
                <a16:creationId xmlns:a16="http://schemas.microsoft.com/office/drawing/2014/main" id="{F62C61E3-2BF8-CC01-C465-C0DABFD82DEB}"/>
              </a:ext>
            </a:extLst>
          </p:cNvPr>
          <p:cNvGrpSpPr/>
          <p:nvPr/>
        </p:nvGrpSpPr>
        <p:grpSpPr>
          <a:xfrm>
            <a:off x="7183060" y="1861146"/>
            <a:ext cx="405894" cy="995797"/>
            <a:chOff x="12663110" y="2931092"/>
            <a:chExt cx="405894" cy="995797"/>
          </a:xfrm>
        </p:grpSpPr>
        <p:sp>
          <p:nvSpPr>
            <p:cNvPr id="160" name="Free-form: Shape 64">
              <a:extLst>
                <a:ext uri="{FF2B5EF4-FFF2-40B4-BE49-F238E27FC236}">
                  <a16:creationId xmlns:a16="http://schemas.microsoft.com/office/drawing/2014/main" id="{7D68BEEF-6A80-9D09-AC3F-278B3D31B902}"/>
                </a:ext>
              </a:extLst>
            </p:cNvPr>
            <p:cNvSpPr/>
            <p:nvPr/>
          </p:nvSpPr>
          <p:spPr>
            <a:xfrm>
              <a:off x="12679345" y="3640055"/>
              <a:ext cx="389659" cy="81178"/>
            </a:xfrm>
            <a:custGeom>
              <a:avLst/>
              <a:gdLst>
                <a:gd name="connsiteX0" fmla="*/ 0 w 389659"/>
                <a:gd name="connsiteY0" fmla="*/ 0 h 81178"/>
                <a:gd name="connsiteX1" fmla="*/ 389659 w 389659"/>
                <a:gd name="connsiteY1" fmla="*/ 81179 h 81178"/>
              </a:gdLst>
              <a:ahLst/>
              <a:cxnLst>
                <a:cxn ang="0">
                  <a:pos x="connsiteX0" y="connsiteY0"/>
                </a:cxn>
                <a:cxn ang="0">
                  <a:pos x="connsiteX1" y="connsiteY1"/>
                </a:cxn>
              </a:cxnLst>
              <a:rect l="l" t="t" r="r" b="b"/>
              <a:pathLst>
                <a:path w="389659" h="81178">
                  <a:moveTo>
                    <a:pt x="0" y="0"/>
                  </a:moveTo>
                  <a:lnTo>
                    <a:pt x="389659" y="81179"/>
                  </a:lnTo>
                </a:path>
              </a:pathLst>
            </a:custGeom>
            <a:noFill/>
            <a:ln w="19050" cap="flat">
              <a:solidFill>
                <a:srgbClr val="D52B1E">
                  <a:alpha val="99000"/>
                </a:srgbClr>
              </a:solidFill>
              <a:prstDash val="solid"/>
              <a:miter/>
            </a:ln>
          </p:spPr>
          <p:txBody>
            <a:bodyPr rtlCol="0" anchor="ctr"/>
            <a:lstStyle/>
            <a:p>
              <a:pPr rtl="0"/>
              <a:endParaRPr lang="en-GB"/>
            </a:p>
          </p:txBody>
        </p:sp>
        <p:sp>
          <p:nvSpPr>
            <p:cNvPr id="161" name="Free-form: Shape 82">
              <a:extLst>
                <a:ext uri="{FF2B5EF4-FFF2-40B4-BE49-F238E27FC236}">
                  <a16:creationId xmlns:a16="http://schemas.microsoft.com/office/drawing/2014/main" id="{599ECC86-FF65-33D8-66BC-E79EDECF7847}"/>
                </a:ext>
              </a:extLst>
            </p:cNvPr>
            <p:cNvSpPr/>
            <p:nvPr/>
          </p:nvSpPr>
          <p:spPr>
            <a:xfrm>
              <a:off x="12663110" y="3640055"/>
              <a:ext cx="395070" cy="286834"/>
            </a:xfrm>
            <a:custGeom>
              <a:avLst/>
              <a:gdLst>
                <a:gd name="connsiteX0" fmla="*/ 395071 w 395070"/>
                <a:gd name="connsiteY0" fmla="*/ 286835 h 286834"/>
                <a:gd name="connsiteX1" fmla="*/ 0 w 395070"/>
                <a:gd name="connsiteY1" fmla="*/ 0 h 286834"/>
              </a:gdLst>
              <a:ahLst/>
              <a:cxnLst>
                <a:cxn ang="0">
                  <a:pos x="connsiteX0" y="connsiteY0"/>
                </a:cxn>
                <a:cxn ang="0">
                  <a:pos x="connsiteX1" y="connsiteY1"/>
                </a:cxn>
              </a:cxnLst>
              <a:rect l="l" t="t" r="r" b="b"/>
              <a:pathLst>
                <a:path w="395070" h="286834">
                  <a:moveTo>
                    <a:pt x="395071" y="286835"/>
                  </a:moveTo>
                  <a:lnTo>
                    <a:pt x="0" y="0"/>
                  </a:lnTo>
                </a:path>
              </a:pathLst>
            </a:custGeom>
            <a:noFill/>
            <a:ln w="19050" cap="flat">
              <a:solidFill>
                <a:srgbClr val="D52B1E">
                  <a:alpha val="99000"/>
                </a:srgbClr>
              </a:solidFill>
              <a:prstDash val="solid"/>
              <a:miter/>
            </a:ln>
          </p:spPr>
          <p:txBody>
            <a:bodyPr rtlCol="0" anchor="ctr"/>
            <a:lstStyle/>
            <a:p>
              <a:pPr rtl="0"/>
              <a:endParaRPr lang="en-GB"/>
            </a:p>
          </p:txBody>
        </p:sp>
        <p:sp>
          <p:nvSpPr>
            <p:cNvPr id="162" name="Free-form: Shape 100">
              <a:extLst>
                <a:ext uri="{FF2B5EF4-FFF2-40B4-BE49-F238E27FC236}">
                  <a16:creationId xmlns:a16="http://schemas.microsoft.com/office/drawing/2014/main" id="{20050DDD-70BA-1AED-6A9E-9C8F85F94149}"/>
                </a:ext>
              </a:extLst>
            </p:cNvPr>
            <p:cNvSpPr/>
            <p:nvPr/>
          </p:nvSpPr>
          <p:spPr>
            <a:xfrm>
              <a:off x="12668521" y="2931092"/>
              <a:ext cx="362599" cy="714374"/>
            </a:xfrm>
            <a:custGeom>
              <a:avLst/>
              <a:gdLst>
                <a:gd name="connsiteX0" fmla="*/ 362599 w 362599"/>
                <a:gd name="connsiteY0" fmla="*/ 0 h 714374"/>
                <a:gd name="connsiteX1" fmla="*/ 0 w 362599"/>
                <a:gd name="connsiteY1" fmla="*/ 714375 h 714374"/>
              </a:gdLst>
              <a:ahLst/>
              <a:cxnLst>
                <a:cxn ang="0">
                  <a:pos x="connsiteX0" y="connsiteY0"/>
                </a:cxn>
                <a:cxn ang="0">
                  <a:pos x="connsiteX1" y="connsiteY1"/>
                </a:cxn>
              </a:cxnLst>
              <a:rect l="l" t="t" r="r" b="b"/>
              <a:pathLst>
                <a:path w="362599" h="714374">
                  <a:moveTo>
                    <a:pt x="362599" y="0"/>
                  </a:moveTo>
                  <a:lnTo>
                    <a:pt x="0" y="714375"/>
                  </a:lnTo>
                </a:path>
              </a:pathLst>
            </a:custGeom>
            <a:noFill/>
            <a:ln w="19050" cap="flat">
              <a:solidFill>
                <a:schemeClr val="accent2">
                  <a:alpha val="99000"/>
                </a:schemeClr>
              </a:solidFill>
              <a:prstDash val="solid"/>
              <a:miter/>
            </a:ln>
          </p:spPr>
          <p:txBody>
            <a:bodyPr rtlCol="0" anchor="ctr"/>
            <a:lstStyle/>
            <a:p>
              <a:pPr rtl="0"/>
              <a:endParaRPr lang="en-GB"/>
            </a:p>
          </p:txBody>
        </p:sp>
      </p:grpSp>
      <p:grpSp>
        <p:nvGrpSpPr>
          <p:cNvPr id="163" name="Group 162">
            <a:extLst>
              <a:ext uri="{FF2B5EF4-FFF2-40B4-BE49-F238E27FC236}">
                <a16:creationId xmlns:a16="http://schemas.microsoft.com/office/drawing/2014/main" id="{4F8BC956-76B6-B528-470F-B38B5386CF81}"/>
              </a:ext>
            </a:extLst>
          </p:cNvPr>
          <p:cNvGrpSpPr/>
          <p:nvPr/>
        </p:nvGrpSpPr>
        <p:grpSpPr>
          <a:xfrm>
            <a:off x="7518128" y="2576982"/>
            <a:ext cx="116542" cy="313392"/>
            <a:chOff x="7518128" y="2694428"/>
            <a:chExt cx="116542" cy="313392"/>
          </a:xfrm>
          <a:solidFill>
            <a:schemeClr val="accent2"/>
          </a:solidFill>
        </p:grpSpPr>
        <p:sp>
          <p:nvSpPr>
            <p:cNvPr id="164" name="Oval 163">
              <a:extLst>
                <a:ext uri="{FF2B5EF4-FFF2-40B4-BE49-F238E27FC236}">
                  <a16:creationId xmlns:a16="http://schemas.microsoft.com/office/drawing/2014/main" id="{1E30335A-FE2C-1CE6-41AE-3824E26B7C11}"/>
                </a:ext>
              </a:extLst>
            </p:cNvPr>
            <p:cNvSpPr/>
            <p:nvPr/>
          </p:nvSpPr>
          <p:spPr>
            <a:xfrm>
              <a:off x="7518128" y="2694428"/>
              <a:ext cx="116542" cy="116542"/>
            </a:xfrm>
            <a:prstGeom prst="ellipse">
              <a:avLst/>
            </a:prstGeom>
            <a:grp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5" name="Oval 164">
              <a:extLst>
                <a:ext uri="{FF2B5EF4-FFF2-40B4-BE49-F238E27FC236}">
                  <a16:creationId xmlns:a16="http://schemas.microsoft.com/office/drawing/2014/main" id="{65339F75-29A8-C6BB-F731-30C10652BF0C}"/>
                </a:ext>
              </a:extLst>
            </p:cNvPr>
            <p:cNvSpPr/>
            <p:nvPr/>
          </p:nvSpPr>
          <p:spPr>
            <a:xfrm>
              <a:off x="7518128" y="2891278"/>
              <a:ext cx="116542" cy="116542"/>
            </a:xfrm>
            <a:prstGeom prst="ellipse">
              <a:avLst/>
            </a:prstGeom>
            <a:grp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sp>
        <p:nvSpPr>
          <p:cNvPr id="166" name="Plus Sign 165">
            <a:extLst>
              <a:ext uri="{FF2B5EF4-FFF2-40B4-BE49-F238E27FC236}">
                <a16:creationId xmlns:a16="http://schemas.microsoft.com/office/drawing/2014/main" id="{47800091-52A3-CCB0-6A62-403854DC6BE1}"/>
              </a:ext>
            </a:extLst>
          </p:cNvPr>
          <p:cNvSpPr>
            <a:spLocks noChangeAspect="1"/>
          </p:cNvSpPr>
          <p:nvPr/>
        </p:nvSpPr>
        <p:spPr>
          <a:xfrm rot="2700000">
            <a:off x="7573735" y="2314505"/>
            <a:ext cx="216000" cy="216000"/>
          </a:xfrm>
          <a:prstGeom prst="mathPlus">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167" name="Group 166">
            <a:extLst>
              <a:ext uri="{FF2B5EF4-FFF2-40B4-BE49-F238E27FC236}">
                <a16:creationId xmlns:a16="http://schemas.microsoft.com/office/drawing/2014/main" id="{B0FD9631-3252-0CFA-F591-7F7A8B2E9247}"/>
              </a:ext>
            </a:extLst>
          </p:cNvPr>
          <p:cNvGrpSpPr/>
          <p:nvPr/>
        </p:nvGrpSpPr>
        <p:grpSpPr>
          <a:xfrm>
            <a:off x="7967949" y="3637291"/>
            <a:ext cx="1922000" cy="1109200"/>
            <a:chOff x="7967949" y="3754737"/>
            <a:chExt cx="1922000" cy="1109200"/>
          </a:xfrm>
        </p:grpSpPr>
        <p:sp>
          <p:nvSpPr>
            <p:cNvPr id="168" name="Isosceles Triangle 167">
              <a:extLst>
                <a:ext uri="{FF2B5EF4-FFF2-40B4-BE49-F238E27FC236}">
                  <a16:creationId xmlns:a16="http://schemas.microsoft.com/office/drawing/2014/main" id="{6FFF0E4B-B633-B0A3-C0ED-5195D9E220F9}"/>
                </a:ext>
              </a:extLst>
            </p:cNvPr>
            <p:cNvSpPr/>
            <p:nvPr/>
          </p:nvSpPr>
          <p:spPr>
            <a:xfrm>
              <a:off x="9745949" y="4719937"/>
              <a:ext cx="144000" cy="144000"/>
            </a:xfrm>
            <a:prstGeom prst="triangle">
              <a:avLst/>
            </a:prstGeom>
            <a:solidFill>
              <a:srgbClr val="263F6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69" name="Isosceles Triangle 168">
              <a:extLst>
                <a:ext uri="{FF2B5EF4-FFF2-40B4-BE49-F238E27FC236}">
                  <a16:creationId xmlns:a16="http://schemas.microsoft.com/office/drawing/2014/main" id="{2B0E6478-935D-5F66-3B87-D73FE81739CB}"/>
                </a:ext>
              </a:extLst>
            </p:cNvPr>
            <p:cNvSpPr/>
            <p:nvPr/>
          </p:nvSpPr>
          <p:spPr>
            <a:xfrm>
              <a:off x="9117299" y="4167487"/>
              <a:ext cx="144000" cy="144000"/>
            </a:xfrm>
            <a:prstGeom prst="triangle">
              <a:avLst/>
            </a:prstGeom>
            <a:solidFill>
              <a:srgbClr val="263F6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0" name="Isosceles Triangle 169">
              <a:extLst>
                <a:ext uri="{FF2B5EF4-FFF2-40B4-BE49-F238E27FC236}">
                  <a16:creationId xmlns:a16="http://schemas.microsoft.com/office/drawing/2014/main" id="{A8AB86A0-43F6-7DB1-A897-59CA5476D4C0}"/>
                </a:ext>
              </a:extLst>
            </p:cNvPr>
            <p:cNvSpPr/>
            <p:nvPr/>
          </p:nvSpPr>
          <p:spPr>
            <a:xfrm>
              <a:off x="8501349" y="4040487"/>
              <a:ext cx="144000" cy="144000"/>
            </a:xfrm>
            <a:prstGeom prst="triangle">
              <a:avLst/>
            </a:prstGeom>
            <a:solidFill>
              <a:srgbClr val="263F6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71" name="Isosceles Triangle 170">
              <a:extLst>
                <a:ext uri="{FF2B5EF4-FFF2-40B4-BE49-F238E27FC236}">
                  <a16:creationId xmlns:a16="http://schemas.microsoft.com/office/drawing/2014/main" id="{0A4814DE-A647-89C8-B42F-693058328FBA}"/>
                </a:ext>
              </a:extLst>
            </p:cNvPr>
            <p:cNvSpPr/>
            <p:nvPr/>
          </p:nvSpPr>
          <p:spPr>
            <a:xfrm>
              <a:off x="7967949" y="3754737"/>
              <a:ext cx="144000" cy="144000"/>
            </a:xfrm>
            <a:prstGeom prst="triangle">
              <a:avLst/>
            </a:prstGeom>
            <a:solidFill>
              <a:srgbClr val="263F6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sp>
        <p:nvSpPr>
          <p:cNvPr id="172" name="Plus Sign 171">
            <a:extLst>
              <a:ext uri="{FF2B5EF4-FFF2-40B4-BE49-F238E27FC236}">
                <a16:creationId xmlns:a16="http://schemas.microsoft.com/office/drawing/2014/main" id="{C2A2BCCC-448F-F045-5857-AC4C3C276255}"/>
              </a:ext>
            </a:extLst>
          </p:cNvPr>
          <p:cNvSpPr>
            <a:spLocks noChangeAspect="1"/>
          </p:cNvSpPr>
          <p:nvPr/>
        </p:nvSpPr>
        <p:spPr>
          <a:xfrm rot="2700000">
            <a:off x="7887499" y="2907669"/>
            <a:ext cx="216000" cy="216000"/>
          </a:xfrm>
          <a:prstGeom prst="mathPlus">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173" name="Group 172">
            <a:extLst>
              <a:ext uri="{FF2B5EF4-FFF2-40B4-BE49-F238E27FC236}">
                <a16:creationId xmlns:a16="http://schemas.microsoft.com/office/drawing/2014/main" id="{507AEC00-F647-027B-E171-397650FA2A53}"/>
              </a:ext>
            </a:extLst>
          </p:cNvPr>
          <p:cNvGrpSpPr/>
          <p:nvPr/>
        </p:nvGrpSpPr>
        <p:grpSpPr>
          <a:xfrm>
            <a:off x="7180407" y="2554195"/>
            <a:ext cx="4708381" cy="1829231"/>
            <a:chOff x="3742216" y="2512891"/>
            <a:chExt cx="4708381" cy="1829231"/>
          </a:xfrm>
        </p:grpSpPr>
        <p:sp>
          <p:nvSpPr>
            <p:cNvPr id="174" name="Free-form: Shape 154">
              <a:extLst>
                <a:ext uri="{FF2B5EF4-FFF2-40B4-BE49-F238E27FC236}">
                  <a16:creationId xmlns:a16="http://schemas.microsoft.com/office/drawing/2014/main" id="{CE180D18-444D-2001-DDCC-9D9CA07E961D}"/>
                </a:ext>
              </a:extLst>
            </p:cNvPr>
            <p:cNvSpPr/>
            <p:nvPr/>
          </p:nvSpPr>
          <p:spPr>
            <a:xfrm>
              <a:off x="3763863" y="2518303"/>
              <a:ext cx="4518961" cy="508721"/>
            </a:xfrm>
            <a:custGeom>
              <a:avLst/>
              <a:gdLst>
                <a:gd name="connsiteX0" fmla="*/ 4518962 w 4518961"/>
                <a:gd name="connsiteY0" fmla="*/ 21648 h 508721"/>
                <a:gd name="connsiteX1" fmla="*/ 4075182 w 4518961"/>
                <a:gd name="connsiteY1" fmla="*/ 54119 h 508721"/>
                <a:gd name="connsiteX2" fmla="*/ 3436578 w 4518961"/>
                <a:gd name="connsiteY2" fmla="*/ 167770 h 508721"/>
                <a:gd name="connsiteX3" fmla="*/ 2819616 w 4518961"/>
                <a:gd name="connsiteY3" fmla="*/ 303068 h 508721"/>
                <a:gd name="connsiteX4" fmla="*/ 2218893 w 4518961"/>
                <a:gd name="connsiteY4" fmla="*/ 481662 h 508721"/>
                <a:gd name="connsiteX5" fmla="*/ 1634401 w 4518961"/>
                <a:gd name="connsiteY5" fmla="*/ 503309 h 508721"/>
                <a:gd name="connsiteX6" fmla="*/ 779318 w 4518961"/>
                <a:gd name="connsiteY6" fmla="*/ 508721 h 508721"/>
                <a:gd name="connsiteX7" fmla="*/ 395071 w 4518961"/>
                <a:gd name="connsiteY7" fmla="*/ 281421 h 508721"/>
                <a:gd name="connsiteX8" fmla="*/ 0 w 4518961"/>
                <a:gd name="connsiteY8" fmla="*/ 0 h 508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18961" h="508721">
                  <a:moveTo>
                    <a:pt x="4518962" y="21648"/>
                  </a:moveTo>
                  <a:lnTo>
                    <a:pt x="4075182" y="54119"/>
                  </a:lnTo>
                  <a:lnTo>
                    <a:pt x="3436578" y="167770"/>
                  </a:lnTo>
                  <a:lnTo>
                    <a:pt x="2819616" y="303068"/>
                  </a:lnTo>
                  <a:lnTo>
                    <a:pt x="2218893" y="481662"/>
                  </a:lnTo>
                  <a:lnTo>
                    <a:pt x="1634401" y="503309"/>
                  </a:lnTo>
                  <a:lnTo>
                    <a:pt x="779318" y="508721"/>
                  </a:lnTo>
                  <a:lnTo>
                    <a:pt x="395071" y="281421"/>
                  </a:lnTo>
                  <a:lnTo>
                    <a:pt x="0" y="0"/>
                  </a:lnTo>
                </a:path>
              </a:pathLst>
            </a:custGeom>
            <a:noFill/>
            <a:ln w="19050" cap="flat">
              <a:solidFill>
                <a:srgbClr val="82786F">
                  <a:alpha val="99000"/>
                </a:srgbClr>
              </a:solidFill>
              <a:prstDash val="solid"/>
              <a:miter/>
            </a:ln>
          </p:spPr>
          <p:txBody>
            <a:bodyPr rtlCol="0" anchor="ctr"/>
            <a:lstStyle/>
            <a:p>
              <a:pPr rtl="0"/>
              <a:endParaRPr lang="en-GB"/>
            </a:p>
          </p:txBody>
        </p:sp>
        <p:sp>
          <p:nvSpPr>
            <p:cNvPr id="175" name="Free-form: Shape 155">
              <a:extLst>
                <a:ext uri="{FF2B5EF4-FFF2-40B4-BE49-F238E27FC236}">
                  <a16:creationId xmlns:a16="http://schemas.microsoft.com/office/drawing/2014/main" id="{D3C72BCF-6ED4-90D8-6F70-5BF6D6553C15}"/>
                </a:ext>
              </a:extLst>
            </p:cNvPr>
            <p:cNvSpPr/>
            <p:nvPr/>
          </p:nvSpPr>
          <p:spPr>
            <a:xfrm>
              <a:off x="3758451" y="2512891"/>
              <a:ext cx="3550222" cy="1163567"/>
            </a:xfrm>
            <a:custGeom>
              <a:avLst/>
              <a:gdLst>
                <a:gd name="connsiteX0" fmla="*/ 3550223 w 3550222"/>
                <a:gd name="connsiteY0" fmla="*/ 660255 h 1163567"/>
                <a:gd name="connsiteX1" fmla="*/ 2922440 w 3550222"/>
                <a:gd name="connsiteY1" fmla="*/ 979564 h 1163567"/>
                <a:gd name="connsiteX2" fmla="*/ 2300067 w 3550222"/>
                <a:gd name="connsiteY2" fmla="*/ 1163568 h 1163567"/>
                <a:gd name="connsiteX3" fmla="*/ 1639813 w 3550222"/>
                <a:gd name="connsiteY3" fmla="*/ 844261 h 1163567"/>
                <a:gd name="connsiteX4" fmla="*/ 1255565 w 3550222"/>
                <a:gd name="connsiteY4" fmla="*/ 860498 h 1163567"/>
                <a:gd name="connsiteX5" fmla="*/ 800966 w 3550222"/>
                <a:gd name="connsiteY5" fmla="*/ 611548 h 1163567"/>
                <a:gd name="connsiteX6" fmla="*/ 432954 w 3550222"/>
                <a:gd name="connsiteY6" fmla="*/ 562841 h 1163567"/>
                <a:gd name="connsiteX7" fmla="*/ 0 w 3550222"/>
                <a:gd name="connsiteY7" fmla="*/ 0 h 11635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50222" h="1163567">
                  <a:moveTo>
                    <a:pt x="3550223" y="660255"/>
                  </a:moveTo>
                  <a:lnTo>
                    <a:pt x="2922440" y="979564"/>
                  </a:lnTo>
                  <a:lnTo>
                    <a:pt x="2300067" y="1163568"/>
                  </a:lnTo>
                  <a:lnTo>
                    <a:pt x="1639813" y="844261"/>
                  </a:lnTo>
                  <a:lnTo>
                    <a:pt x="1255565" y="860498"/>
                  </a:lnTo>
                  <a:lnTo>
                    <a:pt x="800966" y="611548"/>
                  </a:lnTo>
                  <a:lnTo>
                    <a:pt x="432954" y="562841"/>
                  </a:lnTo>
                  <a:lnTo>
                    <a:pt x="0" y="0"/>
                  </a:lnTo>
                </a:path>
              </a:pathLst>
            </a:custGeom>
            <a:noFill/>
            <a:ln w="19050" cap="flat">
              <a:solidFill>
                <a:srgbClr val="82786F">
                  <a:alpha val="99000"/>
                </a:srgbClr>
              </a:solidFill>
              <a:prstDash val="solid"/>
              <a:miter/>
            </a:ln>
          </p:spPr>
          <p:txBody>
            <a:bodyPr rtlCol="0" anchor="ctr"/>
            <a:lstStyle/>
            <a:p>
              <a:pPr rtl="0"/>
              <a:endParaRPr lang="en-GB"/>
            </a:p>
          </p:txBody>
        </p:sp>
        <p:sp>
          <p:nvSpPr>
            <p:cNvPr id="176" name="Free-form: Shape 156">
              <a:extLst>
                <a:ext uri="{FF2B5EF4-FFF2-40B4-BE49-F238E27FC236}">
                  <a16:creationId xmlns:a16="http://schemas.microsoft.com/office/drawing/2014/main" id="{41D84790-75EB-5D0A-4405-C806ADBA4D81}"/>
                </a:ext>
              </a:extLst>
            </p:cNvPr>
            <p:cNvSpPr/>
            <p:nvPr/>
          </p:nvSpPr>
          <p:spPr>
            <a:xfrm>
              <a:off x="3769275" y="2529127"/>
              <a:ext cx="3387865" cy="1168972"/>
            </a:xfrm>
            <a:custGeom>
              <a:avLst/>
              <a:gdLst>
                <a:gd name="connsiteX0" fmla="*/ 3387866 w 3387865"/>
                <a:gd name="connsiteY0" fmla="*/ 1087801 h 1168972"/>
                <a:gd name="connsiteX1" fmla="*/ 2797973 w 3387865"/>
                <a:gd name="connsiteY1" fmla="*/ 1071561 h 1168972"/>
                <a:gd name="connsiteX2" fmla="*/ 2224301 w 3387865"/>
                <a:gd name="connsiteY2" fmla="*/ 1168973 h 1168972"/>
                <a:gd name="connsiteX3" fmla="*/ 1564047 w 3387865"/>
                <a:gd name="connsiteY3" fmla="*/ 974148 h 1168972"/>
                <a:gd name="connsiteX4" fmla="*/ 1147329 w 3387865"/>
                <a:gd name="connsiteY4" fmla="*/ 914616 h 1168972"/>
                <a:gd name="connsiteX5" fmla="*/ 757670 w 3387865"/>
                <a:gd name="connsiteY5" fmla="*/ 930853 h 1168972"/>
                <a:gd name="connsiteX6" fmla="*/ 0 w 3387865"/>
                <a:gd name="connsiteY6" fmla="*/ 0 h 11689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87865" h="1168972">
                  <a:moveTo>
                    <a:pt x="3387866" y="1087801"/>
                  </a:moveTo>
                  <a:lnTo>
                    <a:pt x="2797973" y="1071561"/>
                  </a:lnTo>
                  <a:lnTo>
                    <a:pt x="2224301" y="1168973"/>
                  </a:lnTo>
                  <a:lnTo>
                    <a:pt x="1564047" y="974148"/>
                  </a:lnTo>
                  <a:lnTo>
                    <a:pt x="1147329" y="914616"/>
                  </a:lnTo>
                  <a:lnTo>
                    <a:pt x="757670" y="930853"/>
                  </a:lnTo>
                  <a:lnTo>
                    <a:pt x="0" y="0"/>
                  </a:lnTo>
                </a:path>
              </a:pathLst>
            </a:custGeom>
            <a:noFill/>
            <a:ln w="19050" cap="flat">
              <a:solidFill>
                <a:srgbClr val="82786F">
                  <a:alpha val="99000"/>
                </a:srgbClr>
              </a:solidFill>
              <a:prstDash val="solid"/>
              <a:miter/>
            </a:ln>
          </p:spPr>
          <p:txBody>
            <a:bodyPr rtlCol="0" anchor="ctr"/>
            <a:lstStyle/>
            <a:p>
              <a:pPr rtl="0"/>
              <a:endParaRPr lang="en-GB"/>
            </a:p>
          </p:txBody>
        </p:sp>
        <p:sp>
          <p:nvSpPr>
            <p:cNvPr id="177" name="Free-form: Shape 157">
              <a:extLst>
                <a:ext uri="{FF2B5EF4-FFF2-40B4-BE49-F238E27FC236}">
                  <a16:creationId xmlns:a16="http://schemas.microsoft.com/office/drawing/2014/main" id="{866CFAE3-6F9E-9132-34F5-2312906D189D}"/>
                </a:ext>
              </a:extLst>
            </p:cNvPr>
            <p:cNvSpPr/>
            <p:nvPr/>
          </p:nvSpPr>
          <p:spPr>
            <a:xfrm>
              <a:off x="3758451" y="2518303"/>
              <a:ext cx="1212273" cy="768494"/>
            </a:xfrm>
            <a:custGeom>
              <a:avLst/>
              <a:gdLst>
                <a:gd name="connsiteX0" fmla="*/ 1212274 w 1212273"/>
                <a:gd name="connsiteY0" fmla="*/ 768495 h 768494"/>
                <a:gd name="connsiteX1" fmla="*/ 719787 w 1212273"/>
                <a:gd name="connsiteY1" fmla="*/ 32472 h 768494"/>
                <a:gd name="connsiteX2" fmla="*/ 438366 w 1212273"/>
                <a:gd name="connsiteY2" fmla="*/ 389659 h 768494"/>
                <a:gd name="connsiteX3" fmla="*/ 0 w 1212273"/>
                <a:gd name="connsiteY3" fmla="*/ 0 h 768494"/>
              </a:gdLst>
              <a:ahLst/>
              <a:cxnLst>
                <a:cxn ang="0">
                  <a:pos x="connsiteX0" y="connsiteY0"/>
                </a:cxn>
                <a:cxn ang="0">
                  <a:pos x="connsiteX1" y="connsiteY1"/>
                </a:cxn>
                <a:cxn ang="0">
                  <a:pos x="connsiteX2" y="connsiteY2"/>
                </a:cxn>
                <a:cxn ang="0">
                  <a:pos x="connsiteX3" y="connsiteY3"/>
                </a:cxn>
              </a:cxnLst>
              <a:rect l="l" t="t" r="r" b="b"/>
              <a:pathLst>
                <a:path w="1212273" h="768494">
                  <a:moveTo>
                    <a:pt x="1212274" y="768495"/>
                  </a:moveTo>
                  <a:lnTo>
                    <a:pt x="719787" y="32472"/>
                  </a:lnTo>
                  <a:lnTo>
                    <a:pt x="438366" y="389659"/>
                  </a:lnTo>
                  <a:lnTo>
                    <a:pt x="0" y="0"/>
                  </a:lnTo>
                </a:path>
              </a:pathLst>
            </a:custGeom>
            <a:noFill/>
            <a:ln w="19050" cap="flat">
              <a:solidFill>
                <a:srgbClr val="82786F">
                  <a:alpha val="99000"/>
                </a:srgbClr>
              </a:solidFill>
              <a:prstDash val="solid"/>
              <a:miter/>
            </a:ln>
          </p:spPr>
          <p:txBody>
            <a:bodyPr rtlCol="0" anchor="ctr"/>
            <a:lstStyle/>
            <a:p>
              <a:pPr rtl="0"/>
              <a:endParaRPr lang="en-GB"/>
            </a:p>
          </p:txBody>
        </p:sp>
        <p:sp>
          <p:nvSpPr>
            <p:cNvPr id="178" name="Free-form: Shape 158">
              <a:extLst>
                <a:ext uri="{FF2B5EF4-FFF2-40B4-BE49-F238E27FC236}">
                  <a16:creationId xmlns:a16="http://schemas.microsoft.com/office/drawing/2014/main" id="{1D28F454-08E2-F331-D7E7-5D4D70230AF2}"/>
                </a:ext>
              </a:extLst>
            </p:cNvPr>
            <p:cNvSpPr/>
            <p:nvPr/>
          </p:nvSpPr>
          <p:spPr>
            <a:xfrm>
              <a:off x="3753039" y="2523715"/>
              <a:ext cx="1661464" cy="773905"/>
            </a:xfrm>
            <a:custGeom>
              <a:avLst/>
              <a:gdLst>
                <a:gd name="connsiteX0" fmla="*/ 1661465 w 1661464"/>
                <a:gd name="connsiteY0" fmla="*/ 773906 h 773905"/>
                <a:gd name="connsiteX1" fmla="*/ 790142 w 1661464"/>
                <a:gd name="connsiteY1" fmla="*/ 530369 h 773905"/>
                <a:gd name="connsiteX2" fmla="*/ 400483 w 1661464"/>
                <a:gd name="connsiteY2" fmla="*/ 276009 h 773905"/>
                <a:gd name="connsiteX3" fmla="*/ 0 w 1661464"/>
                <a:gd name="connsiteY3" fmla="*/ 0 h 773905"/>
              </a:gdLst>
              <a:ahLst/>
              <a:cxnLst>
                <a:cxn ang="0">
                  <a:pos x="connsiteX0" y="connsiteY0"/>
                </a:cxn>
                <a:cxn ang="0">
                  <a:pos x="connsiteX1" y="connsiteY1"/>
                </a:cxn>
                <a:cxn ang="0">
                  <a:pos x="connsiteX2" y="connsiteY2"/>
                </a:cxn>
                <a:cxn ang="0">
                  <a:pos x="connsiteX3" y="connsiteY3"/>
                </a:cxn>
              </a:cxnLst>
              <a:rect l="l" t="t" r="r" b="b"/>
              <a:pathLst>
                <a:path w="1661464" h="773905">
                  <a:moveTo>
                    <a:pt x="1661465" y="773906"/>
                  </a:moveTo>
                  <a:lnTo>
                    <a:pt x="790142" y="530369"/>
                  </a:lnTo>
                  <a:lnTo>
                    <a:pt x="400483" y="276009"/>
                  </a:lnTo>
                  <a:lnTo>
                    <a:pt x="0" y="0"/>
                  </a:lnTo>
                </a:path>
              </a:pathLst>
            </a:custGeom>
            <a:noFill/>
            <a:ln w="19050" cap="flat">
              <a:solidFill>
                <a:srgbClr val="82786F">
                  <a:alpha val="99000"/>
                </a:srgbClr>
              </a:solidFill>
              <a:prstDash val="solid"/>
              <a:miter/>
            </a:ln>
          </p:spPr>
          <p:txBody>
            <a:bodyPr rtlCol="0" anchor="ctr"/>
            <a:lstStyle/>
            <a:p>
              <a:pPr rtl="0"/>
              <a:endParaRPr lang="en-GB"/>
            </a:p>
          </p:txBody>
        </p:sp>
        <p:sp>
          <p:nvSpPr>
            <p:cNvPr id="179" name="Free-form: Shape 159">
              <a:extLst>
                <a:ext uri="{FF2B5EF4-FFF2-40B4-BE49-F238E27FC236}">
                  <a16:creationId xmlns:a16="http://schemas.microsoft.com/office/drawing/2014/main" id="{7413CC29-B528-B56D-E325-175B5804FCE8}"/>
                </a:ext>
              </a:extLst>
            </p:cNvPr>
            <p:cNvSpPr/>
            <p:nvPr/>
          </p:nvSpPr>
          <p:spPr>
            <a:xfrm>
              <a:off x="3753039" y="2512891"/>
              <a:ext cx="2208066" cy="1428753"/>
            </a:xfrm>
            <a:custGeom>
              <a:avLst/>
              <a:gdLst>
                <a:gd name="connsiteX0" fmla="*/ 2208067 w 2208066"/>
                <a:gd name="connsiteY0" fmla="*/ 1428753 h 1428753"/>
                <a:gd name="connsiteX1" fmla="*/ 1304277 w 2208066"/>
                <a:gd name="connsiteY1" fmla="*/ 1423334 h 1428753"/>
                <a:gd name="connsiteX2" fmla="*/ 368012 w 2208066"/>
                <a:gd name="connsiteY2" fmla="*/ 909205 h 1428753"/>
                <a:gd name="connsiteX3" fmla="*/ 0 w 2208066"/>
                <a:gd name="connsiteY3" fmla="*/ 0 h 1428753"/>
              </a:gdLst>
              <a:ahLst/>
              <a:cxnLst>
                <a:cxn ang="0">
                  <a:pos x="connsiteX0" y="connsiteY0"/>
                </a:cxn>
                <a:cxn ang="0">
                  <a:pos x="connsiteX1" y="connsiteY1"/>
                </a:cxn>
                <a:cxn ang="0">
                  <a:pos x="connsiteX2" y="connsiteY2"/>
                </a:cxn>
                <a:cxn ang="0">
                  <a:pos x="connsiteX3" y="connsiteY3"/>
                </a:cxn>
              </a:cxnLst>
              <a:rect l="l" t="t" r="r" b="b"/>
              <a:pathLst>
                <a:path w="2208066" h="1428753">
                  <a:moveTo>
                    <a:pt x="2208067" y="1428753"/>
                  </a:moveTo>
                  <a:lnTo>
                    <a:pt x="1304277" y="1423334"/>
                  </a:lnTo>
                  <a:lnTo>
                    <a:pt x="368012" y="909205"/>
                  </a:lnTo>
                  <a:lnTo>
                    <a:pt x="0" y="0"/>
                  </a:lnTo>
                </a:path>
              </a:pathLst>
            </a:custGeom>
            <a:noFill/>
            <a:ln w="19050" cap="flat">
              <a:solidFill>
                <a:srgbClr val="82786F">
                  <a:alpha val="99000"/>
                </a:srgbClr>
              </a:solidFill>
              <a:prstDash val="solid"/>
              <a:miter/>
            </a:ln>
          </p:spPr>
          <p:txBody>
            <a:bodyPr rtlCol="0" anchor="ctr"/>
            <a:lstStyle/>
            <a:p>
              <a:pPr rtl="0"/>
              <a:endParaRPr lang="en-GB"/>
            </a:p>
          </p:txBody>
        </p:sp>
        <p:sp>
          <p:nvSpPr>
            <p:cNvPr id="180" name="Free-form: Shape 160">
              <a:extLst>
                <a:ext uri="{FF2B5EF4-FFF2-40B4-BE49-F238E27FC236}">
                  <a16:creationId xmlns:a16="http://schemas.microsoft.com/office/drawing/2014/main" id="{C6807718-023D-ECF7-E403-10E58EFDE9D4}"/>
                </a:ext>
              </a:extLst>
            </p:cNvPr>
            <p:cNvSpPr/>
            <p:nvPr/>
          </p:nvSpPr>
          <p:spPr>
            <a:xfrm>
              <a:off x="3747628" y="2518303"/>
              <a:ext cx="1850880" cy="1098624"/>
            </a:xfrm>
            <a:custGeom>
              <a:avLst/>
              <a:gdLst>
                <a:gd name="connsiteX0" fmla="*/ 1850881 w 1850880"/>
                <a:gd name="connsiteY0" fmla="*/ 1098625 h 1098624"/>
                <a:gd name="connsiteX1" fmla="*/ 1380041 w 1850880"/>
                <a:gd name="connsiteY1" fmla="*/ 1039093 h 1098624"/>
                <a:gd name="connsiteX2" fmla="*/ 963322 w 1850880"/>
                <a:gd name="connsiteY2" fmla="*/ 1087795 h 1098624"/>
                <a:gd name="connsiteX3" fmla="*/ 0 w 1850880"/>
                <a:gd name="connsiteY3" fmla="*/ 0 h 1098624"/>
              </a:gdLst>
              <a:ahLst/>
              <a:cxnLst>
                <a:cxn ang="0">
                  <a:pos x="connsiteX0" y="connsiteY0"/>
                </a:cxn>
                <a:cxn ang="0">
                  <a:pos x="connsiteX1" y="connsiteY1"/>
                </a:cxn>
                <a:cxn ang="0">
                  <a:pos x="connsiteX2" y="connsiteY2"/>
                </a:cxn>
                <a:cxn ang="0">
                  <a:pos x="connsiteX3" y="connsiteY3"/>
                </a:cxn>
              </a:cxnLst>
              <a:rect l="l" t="t" r="r" b="b"/>
              <a:pathLst>
                <a:path w="1850880" h="1098624">
                  <a:moveTo>
                    <a:pt x="1850881" y="1098625"/>
                  </a:moveTo>
                  <a:lnTo>
                    <a:pt x="1380041" y="1039093"/>
                  </a:lnTo>
                  <a:lnTo>
                    <a:pt x="963322" y="1087795"/>
                  </a:lnTo>
                  <a:lnTo>
                    <a:pt x="0" y="0"/>
                  </a:lnTo>
                </a:path>
              </a:pathLst>
            </a:custGeom>
            <a:noFill/>
            <a:ln w="19050" cap="flat">
              <a:solidFill>
                <a:srgbClr val="82786F">
                  <a:alpha val="99000"/>
                </a:srgbClr>
              </a:solidFill>
              <a:prstDash val="solid"/>
              <a:miter/>
            </a:ln>
          </p:spPr>
          <p:txBody>
            <a:bodyPr rtlCol="0" anchor="ctr"/>
            <a:lstStyle/>
            <a:p>
              <a:pPr rtl="0"/>
              <a:endParaRPr lang="en-GB"/>
            </a:p>
          </p:txBody>
        </p:sp>
        <p:sp>
          <p:nvSpPr>
            <p:cNvPr id="181" name="Free-form: Shape 161">
              <a:extLst>
                <a:ext uri="{FF2B5EF4-FFF2-40B4-BE49-F238E27FC236}">
                  <a16:creationId xmlns:a16="http://schemas.microsoft.com/office/drawing/2014/main" id="{0EE02C82-13C6-68D8-7891-BF818C3D96E0}"/>
                </a:ext>
              </a:extLst>
            </p:cNvPr>
            <p:cNvSpPr/>
            <p:nvPr/>
          </p:nvSpPr>
          <p:spPr>
            <a:xfrm>
              <a:off x="3742216" y="2512891"/>
              <a:ext cx="2835853" cy="1585696"/>
            </a:xfrm>
            <a:custGeom>
              <a:avLst/>
              <a:gdLst>
                <a:gd name="connsiteX0" fmla="*/ 2835853 w 2835853"/>
                <a:gd name="connsiteY0" fmla="*/ 1585697 h 1585696"/>
                <a:gd name="connsiteX1" fmla="*/ 2208070 w 2835853"/>
                <a:gd name="connsiteY1" fmla="*/ 1574876 h 1585696"/>
                <a:gd name="connsiteX2" fmla="*/ 1591107 w 2835853"/>
                <a:gd name="connsiteY2" fmla="*/ 1444984 h 1585696"/>
                <a:gd name="connsiteX3" fmla="*/ 1282630 w 2835853"/>
                <a:gd name="connsiteY3" fmla="*/ 1380043 h 1585696"/>
                <a:gd name="connsiteX4" fmla="*/ 790142 w 2835853"/>
                <a:gd name="connsiteY4" fmla="*/ 1141918 h 1585696"/>
                <a:gd name="connsiteX5" fmla="*/ 606136 w 2835853"/>
                <a:gd name="connsiteY5" fmla="*/ 725199 h 1585696"/>
                <a:gd name="connsiteX6" fmla="*/ 0 w 2835853"/>
                <a:gd name="connsiteY6" fmla="*/ 0 h 158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35853" h="1585696">
                  <a:moveTo>
                    <a:pt x="2835853" y="1585697"/>
                  </a:moveTo>
                  <a:lnTo>
                    <a:pt x="2208070" y="1574876"/>
                  </a:lnTo>
                  <a:lnTo>
                    <a:pt x="1591107" y="1444984"/>
                  </a:lnTo>
                  <a:lnTo>
                    <a:pt x="1282630" y="1380043"/>
                  </a:lnTo>
                  <a:lnTo>
                    <a:pt x="790142" y="1141918"/>
                  </a:lnTo>
                  <a:lnTo>
                    <a:pt x="606136" y="725199"/>
                  </a:lnTo>
                  <a:lnTo>
                    <a:pt x="0" y="0"/>
                  </a:lnTo>
                </a:path>
              </a:pathLst>
            </a:custGeom>
            <a:noFill/>
            <a:ln w="19050" cap="flat">
              <a:solidFill>
                <a:srgbClr val="82786F">
                  <a:alpha val="99000"/>
                </a:srgbClr>
              </a:solidFill>
              <a:prstDash val="solid"/>
              <a:miter/>
            </a:ln>
          </p:spPr>
          <p:txBody>
            <a:bodyPr rtlCol="0" anchor="ctr"/>
            <a:lstStyle/>
            <a:p>
              <a:pPr rtl="0"/>
              <a:endParaRPr lang="en-GB"/>
            </a:p>
          </p:txBody>
        </p:sp>
        <p:sp>
          <p:nvSpPr>
            <p:cNvPr id="182" name="Free-form: Shape 162">
              <a:extLst>
                <a:ext uri="{FF2B5EF4-FFF2-40B4-BE49-F238E27FC236}">
                  <a16:creationId xmlns:a16="http://schemas.microsoft.com/office/drawing/2014/main" id="{43F9F854-F27F-5671-4F79-905441EB8896}"/>
                </a:ext>
              </a:extLst>
            </p:cNvPr>
            <p:cNvSpPr/>
            <p:nvPr/>
          </p:nvSpPr>
          <p:spPr>
            <a:xfrm>
              <a:off x="3753039" y="2512891"/>
              <a:ext cx="4697558" cy="1829231"/>
            </a:xfrm>
            <a:custGeom>
              <a:avLst/>
              <a:gdLst>
                <a:gd name="connsiteX0" fmla="*/ 4697559 w 4697558"/>
                <a:gd name="connsiteY0" fmla="*/ 1829232 h 1829231"/>
                <a:gd name="connsiteX1" fmla="*/ 4031885 w 4697558"/>
                <a:gd name="connsiteY1" fmla="*/ 1753470 h 1829231"/>
                <a:gd name="connsiteX2" fmla="*/ 3182217 w 4697558"/>
                <a:gd name="connsiteY2" fmla="*/ 1748050 h 1829231"/>
                <a:gd name="connsiteX3" fmla="*/ 2819619 w 4697558"/>
                <a:gd name="connsiteY3" fmla="*/ 1829232 h 1829231"/>
                <a:gd name="connsiteX4" fmla="*/ 2310899 w 4697558"/>
                <a:gd name="connsiteY4" fmla="*/ 1823822 h 1829231"/>
                <a:gd name="connsiteX5" fmla="*/ 2013242 w 4697558"/>
                <a:gd name="connsiteY5" fmla="*/ 1742640 h 1829231"/>
                <a:gd name="connsiteX6" fmla="*/ 1634404 w 4697558"/>
                <a:gd name="connsiteY6" fmla="*/ 1748050 h 1829231"/>
                <a:gd name="connsiteX7" fmla="*/ 1212275 w 4697558"/>
                <a:gd name="connsiteY7" fmla="*/ 1531576 h 1829231"/>
                <a:gd name="connsiteX8" fmla="*/ 795554 w 4697558"/>
                <a:gd name="connsiteY8" fmla="*/ 1174388 h 1829231"/>
                <a:gd name="connsiteX9" fmla="*/ 416719 w 4697558"/>
                <a:gd name="connsiteY9" fmla="*/ 1033675 h 1829231"/>
                <a:gd name="connsiteX10" fmla="*/ 0 w 4697558"/>
                <a:gd name="connsiteY10" fmla="*/ 0 h 1829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97558" h="1829231">
                  <a:moveTo>
                    <a:pt x="4697559" y="1829232"/>
                  </a:moveTo>
                  <a:lnTo>
                    <a:pt x="4031885" y="1753470"/>
                  </a:lnTo>
                  <a:lnTo>
                    <a:pt x="3182217" y="1748050"/>
                  </a:lnTo>
                  <a:lnTo>
                    <a:pt x="2819619" y="1829232"/>
                  </a:lnTo>
                  <a:lnTo>
                    <a:pt x="2310899" y="1823822"/>
                  </a:lnTo>
                  <a:lnTo>
                    <a:pt x="2013242" y="1742640"/>
                  </a:lnTo>
                  <a:lnTo>
                    <a:pt x="1634404" y="1748050"/>
                  </a:lnTo>
                  <a:lnTo>
                    <a:pt x="1212275" y="1531576"/>
                  </a:lnTo>
                  <a:lnTo>
                    <a:pt x="795554" y="1174388"/>
                  </a:lnTo>
                  <a:lnTo>
                    <a:pt x="416719" y="1033675"/>
                  </a:lnTo>
                  <a:lnTo>
                    <a:pt x="0" y="0"/>
                  </a:lnTo>
                </a:path>
              </a:pathLst>
            </a:custGeom>
            <a:noFill/>
            <a:ln w="19050" cap="flat">
              <a:solidFill>
                <a:srgbClr val="82786F">
                  <a:alpha val="99000"/>
                </a:srgbClr>
              </a:solidFill>
              <a:prstDash val="solid"/>
              <a:miter/>
            </a:ln>
          </p:spPr>
          <p:txBody>
            <a:bodyPr rtlCol="0" anchor="ctr"/>
            <a:lstStyle/>
            <a:p>
              <a:pPr rtl="0"/>
              <a:endParaRPr lang="en-GB"/>
            </a:p>
          </p:txBody>
        </p:sp>
        <p:sp>
          <p:nvSpPr>
            <p:cNvPr id="183" name="Free-form: Shape 163">
              <a:extLst>
                <a:ext uri="{FF2B5EF4-FFF2-40B4-BE49-F238E27FC236}">
                  <a16:creationId xmlns:a16="http://schemas.microsoft.com/office/drawing/2014/main" id="{8FCEE9FE-5D59-24AB-263E-202845B001E1}"/>
                </a:ext>
              </a:extLst>
            </p:cNvPr>
            <p:cNvSpPr/>
            <p:nvPr/>
          </p:nvSpPr>
          <p:spPr>
            <a:xfrm>
              <a:off x="3763863" y="2523715"/>
              <a:ext cx="1699342" cy="1390868"/>
            </a:xfrm>
            <a:custGeom>
              <a:avLst/>
              <a:gdLst>
                <a:gd name="connsiteX0" fmla="*/ 1699342 w 1699342"/>
                <a:gd name="connsiteY0" fmla="*/ 1380039 h 1390868"/>
                <a:gd name="connsiteX1" fmla="*/ 860497 w 1699342"/>
                <a:gd name="connsiteY1" fmla="*/ 1390869 h 1390868"/>
                <a:gd name="connsiteX2" fmla="*/ 465426 w 1699342"/>
                <a:gd name="connsiteY2" fmla="*/ 1163564 h 1390868"/>
                <a:gd name="connsiteX3" fmla="*/ 0 w 1699342"/>
                <a:gd name="connsiteY3" fmla="*/ 0 h 1390868"/>
              </a:gdLst>
              <a:ahLst/>
              <a:cxnLst>
                <a:cxn ang="0">
                  <a:pos x="connsiteX0" y="connsiteY0"/>
                </a:cxn>
                <a:cxn ang="0">
                  <a:pos x="connsiteX1" y="connsiteY1"/>
                </a:cxn>
                <a:cxn ang="0">
                  <a:pos x="connsiteX2" y="connsiteY2"/>
                </a:cxn>
                <a:cxn ang="0">
                  <a:pos x="connsiteX3" y="connsiteY3"/>
                </a:cxn>
              </a:cxnLst>
              <a:rect l="l" t="t" r="r" b="b"/>
              <a:pathLst>
                <a:path w="1699342" h="1390868">
                  <a:moveTo>
                    <a:pt x="1699342" y="1380039"/>
                  </a:moveTo>
                  <a:lnTo>
                    <a:pt x="860497" y="1390869"/>
                  </a:lnTo>
                  <a:lnTo>
                    <a:pt x="465426" y="1163564"/>
                  </a:lnTo>
                  <a:lnTo>
                    <a:pt x="0" y="0"/>
                  </a:lnTo>
                </a:path>
              </a:pathLst>
            </a:custGeom>
            <a:noFill/>
            <a:ln w="19050" cap="flat">
              <a:solidFill>
                <a:srgbClr val="82786F">
                  <a:alpha val="99000"/>
                </a:srgbClr>
              </a:solidFill>
              <a:prstDash val="solid"/>
              <a:miter/>
            </a:ln>
          </p:spPr>
          <p:txBody>
            <a:bodyPr rtlCol="0" anchor="ctr"/>
            <a:lstStyle/>
            <a:p>
              <a:pPr rtl="0"/>
              <a:endParaRPr lang="en-GB"/>
            </a:p>
          </p:txBody>
        </p:sp>
      </p:grpSp>
      <p:sp>
        <p:nvSpPr>
          <p:cNvPr id="184" name="Oval 183">
            <a:extLst>
              <a:ext uri="{FF2B5EF4-FFF2-40B4-BE49-F238E27FC236}">
                <a16:creationId xmlns:a16="http://schemas.microsoft.com/office/drawing/2014/main" id="{4D84DE78-A97C-893E-684C-378D6FF9BE76}"/>
              </a:ext>
            </a:extLst>
          </p:cNvPr>
          <p:cNvSpPr/>
          <p:nvPr/>
        </p:nvSpPr>
        <p:spPr>
          <a:xfrm>
            <a:off x="7105378" y="2521057"/>
            <a:ext cx="116542" cy="116542"/>
          </a:xfrm>
          <a:prstGeom prst="ellipse">
            <a:avLst/>
          </a:prstGeom>
          <a:noFill/>
          <a:ln w="19050">
            <a:solidFill>
              <a:srgbClr val="82786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85" name="Plus Sign 184">
            <a:extLst>
              <a:ext uri="{FF2B5EF4-FFF2-40B4-BE49-F238E27FC236}">
                <a16:creationId xmlns:a16="http://schemas.microsoft.com/office/drawing/2014/main" id="{E42298FE-1CB9-FA65-2BE0-68E441CAAE3A}"/>
              </a:ext>
            </a:extLst>
          </p:cNvPr>
          <p:cNvSpPr>
            <a:spLocks noChangeAspect="1"/>
          </p:cNvSpPr>
          <p:nvPr/>
        </p:nvSpPr>
        <p:spPr>
          <a:xfrm rot="2700000">
            <a:off x="11137791" y="2513061"/>
            <a:ext cx="216000" cy="216000"/>
          </a:xfrm>
          <a:prstGeom prst="mathPlus">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86" name="TextBox 185">
            <a:extLst>
              <a:ext uri="{FF2B5EF4-FFF2-40B4-BE49-F238E27FC236}">
                <a16:creationId xmlns:a16="http://schemas.microsoft.com/office/drawing/2014/main" id="{C5B09FE8-6D9C-1F8A-642E-E6A7B0316997}"/>
              </a:ext>
            </a:extLst>
          </p:cNvPr>
          <p:cNvSpPr txBox="1"/>
          <p:nvPr/>
        </p:nvSpPr>
        <p:spPr>
          <a:xfrm>
            <a:off x="11538857" y="2424369"/>
            <a:ext cx="304892" cy="307777"/>
          </a:xfrm>
          <a:prstGeom prst="rect">
            <a:avLst/>
          </a:prstGeom>
          <a:noFill/>
        </p:spPr>
        <p:txBody>
          <a:bodyPr wrap="none" rtlCol="0">
            <a:spAutoFit/>
          </a:bodyPr>
          <a:lstStyle/>
          <a:p>
            <a:pPr rtl="0"/>
            <a:r>
              <a:rPr lang="ja-jp" sz="1400">
                <a:solidFill>
                  <a:srgbClr val="82786F"/>
                </a:solidFill>
              </a:rPr>
              <a:t>X</a:t>
            </a:r>
          </a:p>
        </p:txBody>
      </p:sp>
      <p:sp>
        <p:nvSpPr>
          <p:cNvPr id="187" name="TextBox 186">
            <a:extLst>
              <a:ext uri="{FF2B5EF4-FFF2-40B4-BE49-F238E27FC236}">
                <a16:creationId xmlns:a16="http://schemas.microsoft.com/office/drawing/2014/main" id="{99B58787-09F3-598C-406F-BDE2E6930F22}"/>
              </a:ext>
            </a:extLst>
          </p:cNvPr>
          <p:cNvSpPr txBox="1"/>
          <p:nvPr/>
        </p:nvSpPr>
        <p:spPr>
          <a:xfrm>
            <a:off x="8273143" y="3072069"/>
            <a:ext cx="304892" cy="307777"/>
          </a:xfrm>
          <a:prstGeom prst="rect">
            <a:avLst/>
          </a:prstGeom>
          <a:noFill/>
        </p:spPr>
        <p:txBody>
          <a:bodyPr wrap="none" rtlCol="0">
            <a:spAutoFit/>
          </a:bodyPr>
          <a:lstStyle/>
          <a:p>
            <a:pPr rtl="0"/>
            <a:r>
              <a:rPr lang="ja-jp" sz="1400">
                <a:solidFill>
                  <a:srgbClr val="82786F"/>
                </a:solidFill>
              </a:rPr>
              <a:t>X</a:t>
            </a:r>
          </a:p>
        </p:txBody>
      </p:sp>
      <p:sp>
        <p:nvSpPr>
          <p:cNvPr id="188" name="Oval 187">
            <a:extLst>
              <a:ext uri="{FF2B5EF4-FFF2-40B4-BE49-F238E27FC236}">
                <a16:creationId xmlns:a16="http://schemas.microsoft.com/office/drawing/2014/main" id="{C6CF75E0-9E29-FC47-099F-E4F4FE298D50}"/>
              </a:ext>
            </a:extLst>
          </p:cNvPr>
          <p:cNvSpPr/>
          <p:nvPr/>
        </p:nvSpPr>
        <p:spPr>
          <a:xfrm>
            <a:off x="7927256" y="3065931"/>
            <a:ext cx="116542" cy="116542"/>
          </a:xfrm>
          <a:prstGeom prst="ellipse">
            <a:avLst/>
          </a:prstGeom>
          <a:solidFill>
            <a:srgbClr val="82786F"/>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189" name="Group 188">
            <a:extLst>
              <a:ext uri="{FF2B5EF4-FFF2-40B4-BE49-F238E27FC236}">
                <a16:creationId xmlns:a16="http://schemas.microsoft.com/office/drawing/2014/main" id="{83662A8C-3451-2E75-4F75-48601A0B6202}"/>
              </a:ext>
            </a:extLst>
          </p:cNvPr>
          <p:cNvGrpSpPr/>
          <p:nvPr/>
        </p:nvGrpSpPr>
        <p:grpSpPr>
          <a:xfrm>
            <a:off x="7490932" y="2679489"/>
            <a:ext cx="3192645" cy="1079928"/>
            <a:chOff x="7490932" y="2796935"/>
            <a:chExt cx="3192645" cy="1079928"/>
          </a:xfrm>
        </p:grpSpPr>
        <p:sp>
          <p:nvSpPr>
            <p:cNvPr id="190" name="Oval 189">
              <a:extLst>
                <a:ext uri="{FF2B5EF4-FFF2-40B4-BE49-F238E27FC236}">
                  <a16:creationId xmlns:a16="http://schemas.microsoft.com/office/drawing/2014/main" id="{88D198D7-BD0F-BED4-EA06-01780E213312}"/>
                </a:ext>
              </a:extLst>
            </p:cNvPr>
            <p:cNvSpPr/>
            <p:nvPr/>
          </p:nvSpPr>
          <p:spPr>
            <a:xfrm>
              <a:off x="10567035" y="2796935"/>
              <a:ext cx="116542" cy="116542"/>
            </a:xfrm>
            <a:prstGeom prst="ellipse">
              <a:avLst/>
            </a:prstGeom>
            <a:solidFill>
              <a:srgbClr val="82786F"/>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1" name="Oval 190">
              <a:extLst>
                <a:ext uri="{FF2B5EF4-FFF2-40B4-BE49-F238E27FC236}">
                  <a16:creationId xmlns:a16="http://schemas.microsoft.com/office/drawing/2014/main" id="{D42D091E-07DE-FCDF-1793-C90598459323}"/>
                </a:ext>
              </a:extLst>
            </p:cNvPr>
            <p:cNvSpPr/>
            <p:nvPr/>
          </p:nvSpPr>
          <p:spPr>
            <a:xfrm>
              <a:off x="9951993" y="2933006"/>
              <a:ext cx="116542" cy="116542"/>
            </a:xfrm>
            <a:prstGeom prst="ellipse">
              <a:avLst/>
            </a:prstGeom>
            <a:solidFill>
              <a:srgbClr val="82786F"/>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2" name="Oval 191">
              <a:extLst>
                <a:ext uri="{FF2B5EF4-FFF2-40B4-BE49-F238E27FC236}">
                  <a16:creationId xmlns:a16="http://schemas.microsoft.com/office/drawing/2014/main" id="{92079C5C-0DDD-EEA2-7735-9C4F6749F294}"/>
                </a:ext>
              </a:extLst>
            </p:cNvPr>
            <p:cNvSpPr/>
            <p:nvPr/>
          </p:nvSpPr>
          <p:spPr>
            <a:xfrm>
              <a:off x="9326066" y="3112620"/>
              <a:ext cx="116542" cy="116542"/>
            </a:xfrm>
            <a:prstGeom prst="ellipse">
              <a:avLst/>
            </a:prstGeom>
            <a:solidFill>
              <a:srgbClr val="82786F"/>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3" name="Oval 192">
              <a:extLst>
                <a:ext uri="{FF2B5EF4-FFF2-40B4-BE49-F238E27FC236}">
                  <a16:creationId xmlns:a16="http://schemas.microsoft.com/office/drawing/2014/main" id="{DFEDC388-4974-38EE-9ED7-1274489527A0}"/>
                </a:ext>
              </a:extLst>
            </p:cNvPr>
            <p:cNvSpPr/>
            <p:nvPr/>
          </p:nvSpPr>
          <p:spPr>
            <a:xfrm>
              <a:off x="8743681" y="3128948"/>
              <a:ext cx="116542" cy="116542"/>
            </a:xfrm>
            <a:prstGeom prst="ellipse">
              <a:avLst/>
            </a:prstGeom>
            <a:solidFill>
              <a:srgbClr val="82786F"/>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4" name="Oval 193">
              <a:extLst>
                <a:ext uri="{FF2B5EF4-FFF2-40B4-BE49-F238E27FC236}">
                  <a16:creationId xmlns:a16="http://schemas.microsoft.com/office/drawing/2014/main" id="{8B728143-838F-300D-0693-A3859E5E8010}"/>
                </a:ext>
              </a:extLst>
            </p:cNvPr>
            <p:cNvSpPr/>
            <p:nvPr/>
          </p:nvSpPr>
          <p:spPr>
            <a:xfrm>
              <a:off x="8313696" y="3128948"/>
              <a:ext cx="116542" cy="116542"/>
            </a:xfrm>
            <a:prstGeom prst="ellipse">
              <a:avLst/>
            </a:prstGeom>
            <a:solidFill>
              <a:srgbClr val="82786F"/>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5" name="Oval 194">
              <a:extLst>
                <a:ext uri="{FF2B5EF4-FFF2-40B4-BE49-F238E27FC236}">
                  <a16:creationId xmlns:a16="http://schemas.microsoft.com/office/drawing/2014/main" id="{D32B449F-BF1E-473D-0CFE-16F58D36CEB7}"/>
                </a:ext>
              </a:extLst>
            </p:cNvPr>
            <p:cNvSpPr/>
            <p:nvPr/>
          </p:nvSpPr>
          <p:spPr>
            <a:xfrm>
              <a:off x="7905483" y="3134391"/>
              <a:ext cx="116542" cy="116542"/>
            </a:xfrm>
            <a:prstGeom prst="ellipse">
              <a:avLst/>
            </a:prstGeom>
            <a:solidFill>
              <a:srgbClr val="82786F"/>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6" name="Oval 195">
              <a:extLst>
                <a:ext uri="{FF2B5EF4-FFF2-40B4-BE49-F238E27FC236}">
                  <a16:creationId xmlns:a16="http://schemas.microsoft.com/office/drawing/2014/main" id="{DE6CA27B-AFBD-5896-5D07-A3F3C4AD4F15}"/>
                </a:ext>
              </a:extLst>
            </p:cNvPr>
            <p:cNvSpPr/>
            <p:nvPr/>
          </p:nvSpPr>
          <p:spPr>
            <a:xfrm>
              <a:off x="7938143" y="3243249"/>
              <a:ext cx="116542" cy="116542"/>
            </a:xfrm>
            <a:prstGeom prst="ellipse">
              <a:avLst/>
            </a:prstGeom>
            <a:solidFill>
              <a:srgbClr val="82786F"/>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7" name="Oval 196">
              <a:extLst>
                <a:ext uri="{FF2B5EF4-FFF2-40B4-BE49-F238E27FC236}">
                  <a16:creationId xmlns:a16="http://schemas.microsoft.com/office/drawing/2014/main" id="{501DB80B-1695-F949-65C7-81174FA5E752}"/>
                </a:ext>
              </a:extLst>
            </p:cNvPr>
            <p:cNvSpPr/>
            <p:nvPr/>
          </p:nvSpPr>
          <p:spPr>
            <a:xfrm>
              <a:off x="7580963" y="3163654"/>
              <a:ext cx="116542" cy="116542"/>
            </a:xfrm>
            <a:prstGeom prst="ellipse">
              <a:avLst/>
            </a:prstGeom>
            <a:solidFill>
              <a:srgbClr val="82786F"/>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8" name="Oval 197">
              <a:extLst>
                <a:ext uri="{FF2B5EF4-FFF2-40B4-BE49-F238E27FC236}">
                  <a16:creationId xmlns:a16="http://schemas.microsoft.com/office/drawing/2014/main" id="{A582F367-2D9F-D83F-AD9F-1C2D96D34A56}"/>
                </a:ext>
              </a:extLst>
            </p:cNvPr>
            <p:cNvSpPr/>
            <p:nvPr/>
          </p:nvSpPr>
          <p:spPr>
            <a:xfrm>
              <a:off x="7490932" y="3068179"/>
              <a:ext cx="116542" cy="116542"/>
            </a:xfrm>
            <a:prstGeom prst="ellipse">
              <a:avLst/>
            </a:prstGeom>
            <a:solidFill>
              <a:srgbClr val="82786F"/>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199" name="Oval 198">
              <a:extLst>
                <a:ext uri="{FF2B5EF4-FFF2-40B4-BE49-F238E27FC236}">
                  <a16:creationId xmlns:a16="http://schemas.microsoft.com/office/drawing/2014/main" id="{DD13270A-D83D-C798-6E43-9D2FF0621226}"/>
                </a:ext>
              </a:extLst>
            </p:cNvPr>
            <p:cNvSpPr/>
            <p:nvPr/>
          </p:nvSpPr>
          <p:spPr>
            <a:xfrm>
              <a:off x="7526736" y="2964315"/>
              <a:ext cx="116542" cy="116542"/>
            </a:xfrm>
            <a:prstGeom prst="ellipse">
              <a:avLst/>
            </a:prstGeom>
            <a:solidFill>
              <a:srgbClr val="82786F"/>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0" name="Oval 199">
              <a:extLst>
                <a:ext uri="{FF2B5EF4-FFF2-40B4-BE49-F238E27FC236}">
                  <a16:creationId xmlns:a16="http://schemas.microsoft.com/office/drawing/2014/main" id="{229DF661-0FD7-6402-CD58-D9CB9D127D6C}"/>
                </a:ext>
              </a:extLst>
            </p:cNvPr>
            <p:cNvSpPr/>
            <p:nvPr/>
          </p:nvSpPr>
          <p:spPr>
            <a:xfrm>
              <a:off x="7532629" y="3040065"/>
              <a:ext cx="116542" cy="116542"/>
            </a:xfrm>
            <a:prstGeom prst="ellipse">
              <a:avLst/>
            </a:prstGeom>
            <a:solidFill>
              <a:srgbClr val="82786F"/>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1" name="Oval 200">
              <a:extLst>
                <a:ext uri="{FF2B5EF4-FFF2-40B4-BE49-F238E27FC236}">
                  <a16:creationId xmlns:a16="http://schemas.microsoft.com/office/drawing/2014/main" id="{182B7A43-DD18-DCC6-7AB0-B69344AC9B11}"/>
                </a:ext>
              </a:extLst>
            </p:cNvPr>
            <p:cNvSpPr/>
            <p:nvPr/>
          </p:nvSpPr>
          <p:spPr>
            <a:xfrm>
              <a:off x="7536275" y="3121258"/>
              <a:ext cx="116542" cy="116542"/>
            </a:xfrm>
            <a:prstGeom prst="ellipse">
              <a:avLst/>
            </a:prstGeom>
            <a:solidFill>
              <a:srgbClr val="82786F"/>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2" name="Oval 201">
              <a:extLst>
                <a:ext uri="{FF2B5EF4-FFF2-40B4-BE49-F238E27FC236}">
                  <a16:creationId xmlns:a16="http://schemas.microsoft.com/office/drawing/2014/main" id="{596665DC-202D-A144-277D-11910DA27442}"/>
                </a:ext>
              </a:extLst>
            </p:cNvPr>
            <p:cNvSpPr/>
            <p:nvPr/>
          </p:nvSpPr>
          <p:spPr>
            <a:xfrm>
              <a:off x="7497267" y="3537163"/>
              <a:ext cx="116542" cy="116542"/>
            </a:xfrm>
            <a:prstGeom prst="ellipse">
              <a:avLst/>
            </a:prstGeom>
            <a:solidFill>
              <a:srgbClr val="82786F"/>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3" name="Oval 202">
              <a:extLst>
                <a:ext uri="{FF2B5EF4-FFF2-40B4-BE49-F238E27FC236}">
                  <a16:creationId xmlns:a16="http://schemas.microsoft.com/office/drawing/2014/main" id="{9A11F644-29D7-30BC-59E4-14CB1D58CAD9}"/>
                </a:ext>
              </a:extLst>
            </p:cNvPr>
            <p:cNvSpPr/>
            <p:nvPr/>
          </p:nvSpPr>
          <p:spPr>
            <a:xfrm>
              <a:off x="7894596" y="3760321"/>
              <a:ext cx="116542" cy="116542"/>
            </a:xfrm>
            <a:prstGeom prst="ellipse">
              <a:avLst/>
            </a:prstGeom>
            <a:solidFill>
              <a:srgbClr val="82786F"/>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sp>
        <p:nvSpPr>
          <p:cNvPr id="204" name="Plus Sign 203">
            <a:extLst>
              <a:ext uri="{FF2B5EF4-FFF2-40B4-BE49-F238E27FC236}">
                <a16:creationId xmlns:a16="http://schemas.microsoft.com/office/drawing/2014/main" id="{FE39971B-3BF2-50EF-4E99-ED4F5E075C2E}"/>
              </a:ext>
            </a:extLst>
          </p:cNvPr>
          <p:cNvSpPr>
            <a:spLocks noChangeAspect="1"/>
          </p:cNvSpPr>
          <p:nvPr/>
        </p:nvSpPr>
        <p:spPr>
          <a:xfrm rot="2700000">
            <a:off x="10566290" y="3133547"/>
            <a:ext cx="216000" cy="216000"/>
          </a:xfrm>
          <a:prstGeom prst="mathPlus">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05" name="Plus Sign 204">
            <a:extLst>
              <a:ext uri="{FF2B5EF4-FFF2-40B4-BE49-F238E27FC236}">
                <a16:creationId xmlns:a16="http://schemas.microsoft.com/office/drawing/2014/main" id="{630A439C-550A-C442-D564-86D2703BFC01}"/>
              </a:ext>
            </a:extLst>
          </p:cNvPr>
          <p:cNvSpPr>
            <a:spLocks noChangeAspect="1"/>
          </p:cNvSpPr>
          <p:nvPr/>
        </p:nvSpPr>
        <p:spPr>
          <a:xfrm rot="2700000">
            <a:off x="8476232" y="3645175"/>
            <a:ext cx="216000" cy="216000"/>
          </a:xfrm>
          <a:prstGeom prst="mathPlus">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cxnSp>
        <p:nvCxnSpPr>
          <p:cNvPr id="206" name="Straight Connector 205">
            <a:extLst>
              <a:ext uri="{FF2B5EF4-FFF2-40B4-BE49-F238E27FC236}">
                <a16:creationId xmlns:a16="http://schemas.microsoft.com/office/drawing/2014/main" id="{A4C85835-652F-4FC1-B6A3-5CA9743DD393}"/>
              </a:ext>
            </a:extLst>
          </p:cNvPr>
          <p:cNvCxnSpPr>
            <a:endCxn id="196" idx="6"/>
          </p:cNvCxnSpPr>
          <p:nvPr/>
        </p:nvCxnSpPr>
        <p:spPr>
          <a:xfrm flipH="1" flipV="1">
            <a:off x="8054685" y="3184074"/>
            <a:ext cx="414401" cy="464937"/>
          </a:xfrm>
          <a:prstGeom prst="line">
            <a:avLst/>
          </a:prstGeom>
          <a:ln w="19050">
            <a:solidFill>
              <a:srgbClr val="82786F"/>
            </a:solidFill>
          </a:ln>
        </p:spPr>
        <p:style>
          <a:lnRef idx="1">
            <a:schemeClr val="accent1"/>
          </a:lnRef>
          <a:fillRef idx="0">
            <a:schemeClr val="accent1"/>
          </a:fillRef>
          <a:effectRef idx="0">
            <a:schemeClr val="accent1"/>
          </a:effectRef>
          <a:fontRef idx="minor">
            <a:schemeClr val="tx1"/>
          </a:fontRef>
        </p:style>
      </p:cxnSp>
      <p:sp>
        <p:nvSpPr>
          <p:cNvPr id="207" name="Plus Sign 206">
            <a:extLst>
              <a:ext uri="{FF2B5EF4-FFF2-40B4-BE49-F238E27FC236}">
                <a16:creationId xmlns:a16="http://schemas.microsoft.com/office/drawing/2014/main" id="{A1A88C79-E98E-DD2B-E8C1-AD8ED04E1CCE}"/>
              </a:ext>
            </a:extLst>
          </p:cNvPr>
          <p:cNvSpPr>
            <a:spLocks noChangeAspect="1"/>
          </p:cNvSpPr>
          <p:nvPr/>
        </p:nvSpPr>
        <p:spPr>
          <a:xfrm rot="2700000">
            <a:off x="7812204" y="2485847"/>
            <a:ext cx="216000" cy="216000"/>
          </a:xfrm>
          <a:prstGeom prst="mathPlus">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nvGrpSpPr>
          <p:cNvPr id="208" name="Group 207">
            <a:extLst>
              <a:ext uri="{FF2B5EF4-FFF2-40B4-BE49-F238E27FC236}">
                <a16:creationId xmlns:a16="http://schemas.microsoft.com/office/drawing/2014/main" id="{5FEDE4F7-1C57-E2B3-FDB6-2360CA6FB53F}"/>
              </a:ext>
            </a:extLst>
          </p:cNvPr>
          <p:cNvGrpSpPr/>
          <p:nvPr/>
        </p:nvGrpSpPr>
        <p:grpSpPr>
          <a:xfrm>
            <a:off x="7984686" y="3794918"/>
            <a:ext cx="3936760" cy="648592"/>
            <a:chOff x="7984686" y="3912364"/>
            <a:chExt cx="3936760" cy="648592"/>
          </a:xfrm>
        </p:grpSpPr>
        <p:sp>
          <p:nvSpPr>
            <p:cNvPr id="209" name="Isosceles Triangle 208">
              <a:extLst>
                <a:ext uri="{FF2B5EF4-FFF2-40B4-BE49-F238E27FC236}">
                  <a16:creationId xmlns:a16="http://schemas.microsoft.com/office/drawing/2014/main" id="{302BD6BB-BD63-59DE-A26F-4C97E660C1EE}"/>
                </a:ext>
              </a:extLst>
            </p:cNvPr>
            <p:cNvSpPr/>
            <p:nvPr/>
          </p:nvSpPr>
          <p:spPr>
            <a:xfrm>
              <a:off x="11777446" y="4416952"/>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0" name="Isosceles Triangle 209">
              <a:extLst>
                <a:ext uri="{FF2B5EF4-FFF2-40B4-BE49-F238E27FC236}">
                  <a16:creationId xmlns:a16="http://schemas.microsoft.com/office/drawing/2014/main" id="{20C34380-288E-D9B2-F092-B5774AE80866}"/>
                </a:ext>
              </a:extLst>
            </p:cNvPr>
            <p:cNvSpPr/>
            <p:nvPr/>
          </p:nvSpPr>
          <p:spPr>
            <a:xfrm>
              <a:off x="11134686" y="4346196"/>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1" name="Isosceles Triangle 210">
              <a:extLst>
                <a:ext uri="{FF2B5EF4-FFF2-40B4-BE49-F238E27FC236}">
                  <a16:creationId xmlns:a16="http://schemas.microsoft.com/office/drawing/2014/main" id="{6C4754D6-713F-D919-FDEA-29CC06D49CAB}"/>
                </a:ext>
              </a:extLst>
            </p:cNvPr>
            <p:cNvSpPr/>
            <p:nvPr/>
          </p:nvSpPr>
          <p:spPr>
            <a:xfrm>
              <a:off x="10633440" y="4340754"/>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2" name="Isosceles Triangle 211">
              <a:extLst>
                <a:ext uri="{FF2B5EF4-FFF2-40B4-BE49-F238E27FC236}">
                  <a16:creationId xmlns:a16="http://schemas.microsoft.com/office/drawing/2014/main" id="{479033F2-7025-B144-B0A5-CB366B6C7526}"/>
                </a:ext>
              </a:extLst>
            </p:cNvPr>
            <p:cNvSpPr/>
            <p:nvPr/>
          </p:nvSpPr>
          <p:spPr>
            <a:xfrm>
              <a:off x="10284594" y="4335312"/>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3" name="Isosceles Triangle 212">
              <a:extLst>
                <a:ext uri="{FF2B5EF4-FFF2-40B4-BE49-F238E27FC236}">
                  <a16:creationId xmlns:a16="http://schemas.microsoft.com/office/drawing/2014/main" id="{97D9999C-4277-0A42-5540-D14EAE9A7ECB}"/>
                </a:ext>
              </a:extLst>
            </p:cNvPr>
            <p:cNvSpPr/>
            <p:nvPr/>
          </p:nvSpPr>
          <p:spPr>
            <a:xfrm>
              <a:off x="9913977" y="4416956"/>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4" name="Isosceles Triangle 213">
              <a:extLst>
                <a:ext uri="{FF2B5EF4-FFF2-40B4-BE49-F238E27FC236}">
                  <a16:creationId xmlns:a16="http://schemas.microsoft.com/office/drawing/2014/main" id="{E7BB6DBA-3C95-67EB-89D0-7437BD2142AD}"/>
                </a:ext>
              </a:extLst>
            </p:cNvPr>
            <p:cNvSpPr/>
            <p:nvPr/>
          </p:nvSpPr>
          <p:spPr>
            <a:xfrm>
              <a:off x="9401845" y="4406071"/>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5" name="Isosceles Triangle 214">
              <a:extLst>
                <a:ext uri="{FF2B5EF4-FFF2-40B4-BE49-F238E27FC236}">
                  <a16:creationId xmlns:a16="http://schemas.microsoft.com/office/drawing/2014/main" id="{2DC0ED64-D047-1044-41B9-6244A27872D3}"/>
                </a:ext>
              </a:extLst>
            </p:cNvPr>
            <p:cNvSpPr/>
            <p:nvPr/>
          </p:nvSpPr>
          <p:spPr>
            <a:xfrm>
              <a:off x="9107427" y="4340757"/>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6" name="Isosceles Triangle 215">
              <a:extLst>
                <a:ext uri="{FF2B5EF4-FFF2-40B4-BE49-F238E27FC236}">
                  <a16:creationId xmlns:a16="http://schemas.microsoft.com/office/drawing/2014/main" id="{A10ADC3E-C168-5781-E897-035667A64E90}"/>
                </a:ext>
              </a:extLst>
            </p:cNvPr>
            <p:cNvSpPr/>
            <p:nvPr/>
          </p:nvSpPr>
          <p:spPr>
            <a:xfrm>
              <a:off x="8715037" y="4324428"/>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7" name="Isosceles Triangle 216">
              <a:extLst>
                <a:ext uri="{FF2B5EF4-FFF2-40B4-BE49-F238E27FC236}">
                  <a16:creationId xmlns:a16="http://schemas.microsoft.com/office/drawing/2014/main" id="{52CD1AF0-DF81-BAA4-71A8-A08C87C58EC2}"/>
                </a:ext>
              </a:extLst>
            </p:cNvPr>
            <p:cNvSpPr/>
            <p:nvPr/>
          </p:nvSpPr>
          <p:spPr>
            <a:xfrm>
              <a:off x="8306319" y="4123041"/>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8" name="Isosceles Triangle 217">
              <a:extLst>
                <a:ext uri="{FF2B5EF4-FFF2-40B4-BE49-F238E27FC236}">
                  <a16:creationId xmlns:a16="http://schemas.microsoft.com/office/drawing/2014/main" id="{311C02AB-631F-EAE6-309B-0E00E5220A7C}"/>
                </a:ext>
              </a:extLst>
            </p:cNvPr>
            <p:cNvSpPr/>
            <p:nvPr/>
          </p:nvSpPr>
          <p:spPr>
            <a:xfrm>
              <a:off x="7984686" y="3976082"/>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19" name="Isosceles Triangle 218">
              <a:extLst>
                <a:ext uri="{FF2B5EF4-FFF2-40B4-BE49-F238E27FC236}">
                  <a16:creationId xmlns:a16="http://schemas.microsoft.com/office/drawing/2014/main" id="{E50C5458-80B6-38CE-9591-D2412DC3AC0C}"/>
                </a:ext>
              </a:extLst>
            </p:cNvPr>
            <p:cNvSpPr/>
            <p:nvPr/>
          </p:nvSpPr>
          <p:spPr>
            <a:xfrm>
              <a:off x="8131138" y="3912364"/>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grpSp>
      <p:sp>
        <p:nvSpPr>
          <p:cNvPr id="220" name="Isosceles Triangle 219">
            <a:extLst>
              <a:ext uri="{FF2B5EF4-FFF2-40B4-BE49-F238E27FC236}">
                <a16:creationId xmlns:a16="http://schemas.microsoft.com/office/drawing/2014/main" id="{08001070-1DE5-55A3-298C-B13F8251CB1D}"/>
              </a:ext>
            </a:extLst>
          </p:cNvPr>
          <p:cNvSpPr/>
          <p:nvPr/>
        </p:nvSpPr>
        <p:spPr>
          <a:xfrm>
            <a:off x="7601190" y="3619150"/>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1" name="Isosceles Triangle 220">
            <a:extLst>
              <a:ext uri="{FF2B5EF4-FFF2-40B4-BE49-F238E27FC236}">
                <a16:creationId xmlns:a16="http://schemas.microsoft.com/office/drawing/2014/main" id="{B23B402B-42B1-47E3-1EEA-FD17E25082F6}"/>
              </a:ext>
            </a:extLst>
          </p:cNvPr>
          <p:cNvSpPr/>
          <p:nvPr/>
        </p:nvSpPr>
        <p:spPr>
          <a:xfrm>
            <a:off x="7549259" y="3521178"/>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2" name="Isosceles Triangle 221">
            <a:extLst>
              <a:ext uri="{FF2B5EF4-FFF2-40B4-BE49-F238E27FC236}">
                <a16:creationId xmlns:a16="http://schemas.microsoft.com/office/drawing/2014/main" id="{758CC629-E2F1-8B9C-437C-D5B89CE6B4D9}"/>
              </a:ext>
            </a:extLst>
          </p:cNvPr>
          <p:cNvSpPr/>
          <p:nvPr/>
        </p:nvSpPr>
        <p:spPr>
          <a:xfrm>
            <a:off x="10504321" y="3581048"/>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3" name="Isosceles Triangle 222">
            <a:extLst>
              <a:ext uri="{FF2B5EF4-FFF2-40B4-BE49-F238E27FC236}">
                <a16:creationId xmlns:a16="http://schemas.microsoft.com/office/drawing/2014/main" id="{6CDB9B5C-CCAA-C781-A61E-DC0ECEF849D9}"/>
              </a:ext>
            </a:extLst>
          </p:cNvPr>
          <p:cNvSpPr/>
          <p:nvPr/>
        </p:nvSpPr>
        <p:spPr>
          <a:xfrm>
            <a:off x="9998136" y="3450419"/>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4" name="Isosceles Triangle 223">
            <a:extLst>
              <a:ext uri="{FF2B5EF4-FFF2-40B4-BE49-F238E27FC236}">
                <a16:creationId xmlns:a16="http://schemas.microsoft.com/office/drawing/2014/main" id="{67DB28DC-3332-4FD9-834A-9DFDB2042B22}"/>
              </a:ext>
            </a:extLst>
          </p:cNvPr>
          <p:cNvSpPr/>
          <p:nvPr/>
        </p:nvSpPr>
        <p:spPr>
          <a:xfrm>
            <a:off x="9921937" y="3575605"/>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5" name="Isosceles Triangle 224">
            <a:extLst>
              <a:ext uri="{FF2B5EF4-FFF2-40B4-BE49-F238E27FC236}">
                <a16:creationId xmlns:a16="http://schemas.microsoft.com/office/drawing/2014/main" id="{07579781-A8D7-D9A6-13BD-9CB94FD8D726}"/>
              </a:ext>
            </a:extLst>
          </p:cNvPr>
          <p:cNvSpPr/>
          <p:nvPr/>
        </p:nvSpPr>
        <p:spPr>
          <a:xfrm>
            <a:off x="9943709" y="3546344"/>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6" name="Isosceles Triangle 225">
            <a:extLst>
              <a:ext uri="{FF2B5EF4-FFF2-40B4-BE49-F238E27FC236}">
                <a16:creationId xmlns:a16="http://schemas.microsoft.com/office/drawing/2014/main" id="{9AF8682D-39CF-CF1E-EE4A-529969E92572}"/>
              </a:ext>
            </a:extLst>
          </p:cNvPr>
          <p:cNvSpPr/>
          <p:nvPr/>
        </p:nvSpPr>
        <p:spPr>
          <a:xfrm>
            <a:off x="9426638" y="3619149"/>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7" name="Isosceles Triangle 226">
            <a:extLst>
              <a:ext uri="{FF2B5EF4-FFF2-40B4-BE49-F238E27FC236}">
                <a16:creationId xmlns:a16="http://schemas.microsoft.com/office/drawing/2014/main" id="{3F765728-5289-8FDB-41AE-7CC8AD44A9BE}"/>
              </a:ext>
            </a:extLst>
          </p:cNvPr>
          <p:cNvSpPr/>
          <p:nvPr/>
        </p:nvSpPr>
        <p:spPr>
          <a:xfrm>
            <a:off x="9315734" y="3640921"/>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8" name="Isosceles Triangle 227">
            <a:extLst>
              <a:ext uri="{FF2B5EF4-FFF2-40B4-BE49-F238E27FC236}">
                <a16:creationId xmlns:a16="http://schemas.microsoft.com/office/drawing/2014/main" id="{7AD60250-2FAA-1022-F6E9-28B0FC58AEEE}"/>
              </a:ext>
            </a:extLst>
          </p:cNvPr>
          <p:cNvSpPr/>
          <p:nvPr/>
        </p:nvSpPr>
        <p:spPr>
          <a:xfrm>
            <a:off x="8947668" y="3559278"/>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29" name="Isosceles Triangle 228">
            <a:extLst>
              <a:ext uri="{FF2B5EF4-FFF2-40B4-BE49-F238E27FC236}">
                <a16:creationId xmlns:a16="http://schemas.microsoft.com/office/drawing/2014/main" id="{F06E6A74-8906-490D-7269-05D24579BDF3}"/>
              </a:ext>
            </a:extLst>
          </p:cNvPr>
          <p:cNvSpPr/>
          <p:nvPr/>
        </p:nvSpPr>
        <p:spPr>
          <a:xfrm>
            <a:off x="8686411" y="3510292"/>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30" name="Isosceles Triangle 229">
            <a:extLst>
              <a:ext uri="{FF2B5EF4-FFF2-40B4-BE49-F238E27FC236}">
                <a16:creationId xmlns:a16="http://schemas.microsoft.com/office/drawing/2014/main" id="{09AB5139-F46C-6EE4-A662-BCA63243D018}"/>
              </a:ext>
            </a:extLst>
          </p:cNvPr>
          <p:cNvSpPr/>
          <p:nvPr/>
        </p:nvSpPr>
        <p:spPr>
          <a:xfrm>
            <a:off x="8090643" y="3559727"/>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31" name="Isosceles Triangle 230">
            <a:extLst>
              <a:ext uri="{FF2B5EF4-FFF2-40B4-BE49-F238E27FC236}">
                <a16:creationId xmlns:a16="http://schemas.microsoft.com/office/drawing/2014/main" id="{69BA5BAD-7F87-EB9A-AEC0-D0A81F9DD351}"/>
              </a:ext>
            </a:extLst>
          </p:cNvPr>
          <p:cNvSpPr/>
          <p:nvPr/>
        </p:nvSpPr>
        <p:spPr>
          <a:xfrm>
            <a:off x="8436040" y="3537506"/>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32" name="Isosceles Triangle 231">
            <a:extLst>
              <a:ext uri="{FF2B5EF4-FFF2-40B4-BE49-F238E27FC236}">
                <a16:creationId xmlns:a16="http://schemas.microsoft.com/office/drawing/2014/main" id="{0D520B59-554D-46CB-918F-85231570098A}"/>
              </a:ext>
            </a:extLst>
          </p:cNvPr>
          <p:cNvSpPr/>
          <p:nvPr/>
        </p:nvSpPr>
        <p:spPr>
          <a:xfrm>
            <a:off x="8278198" y="3401435"/>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33" name="Isosceles Triangle 232">
            <a:extLst>
              <a:ext uri="{FF2B5EF4-FFF2-40B4-BE49-F238E27FC236}">
                <a16:creationId xmlns:a16="http://schemas.microsoft.com/office/drawing/2014/main" id="{6F7A07F2-6E3C-DCCC-A458-1F7E79ACBDCB}"/>
              </a:ext>
            </a:extLst>
          </p:cNvPr>
          <p:cNvSpPr/>
          <p:nvPr/>
        </p:nvSpPr>
        <p:spPr>
          <a:xfrm>
            <a:off x="8724513" y="3311554"/>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34" name="Isosceles Triangle 233">
            <a:extLst>
              <a:ext uri="{FF2B5EF4-FFF2-40B4-BE49-F238E27FC236}">
                <a16:creationId xmlns:a16="http://schemas.microsoft.com/office/drawing/2014/main" id="{B99426FC-2486-6F4B-37E9-79F7A0D253F4}"/>
              </a:ext>
            </a:extLst>
          </p:cNvPr>
          <p:cNvSpPr/>
          <p:nvPr/>
        </p:nvSpPr>
        <p:spPr>
          <a:xfrm>
            <a:off x="8397942" y="3316997"/>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35" name="Isosceles Triangle 234">
            <a:extLst>
              <a:ext uri="{FF2B5EF4-FFF2-40B4-BE49-F238E27FC236}">
                <a16:creationId xmlns:a16="http://schemas.microsoft.com/office/drawing/2014/main" id="{DF269228-2793-6BBD-0637-C991DAE8617C}"/>
              </a:ext>
            </a:extLst>
          </p:cNvPr>
          <p:cNvSpPr/>
          <p:nvPr/>
        </p:nvSpPr>
        <p:spPr>
          <a:xfrm>
            <a:off x="8289086" y="3167554"/>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36" name="Isosceles Triangle 235">
            <a:extLst>
              <a:ext uri="{FF2B5EF4-FFF2-40B4-BE49-F238E27FC236}">
                <a16:creationId xmlns:a16="http://schemas.microsoft.com/office/drawing/2014/main" id="{B48AEE3E-344F-E1DB-01F1-CACC5CE1F81F}"/>
              </a:ext>
            </a:extLst>
          </p:cNvPr>
          <p:cNvSpPr/>
          <p:nvPr/>
        </p:nvSpPr>
        <p:spPr>
          <a:xfrm>
            <a:off x="9290573" y="3888968"/>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37" name="Isosceles Triangle 236">
            <a:extLst>
              <a:ext uri="{FF2B5EF4-FFF2-40B4-BE49-F238E27FC236}">
                <a16:creationId xmlns:a16="http://schemas.microsoft.com/office/drawing/2014/main" id="{6F15AEE0-4DA7-B6A3-38B5-E443E0B87E23}"/>
              </a:ext>
            </a:extLst>
          </p:cNvPr>
          <p:cNvSpPr/>
          <p:nvPr/>
        </p:nvSpPr>
        <p:spPr>
          <a:xfrm>
            <a:off x="8817045" y="3886482"/>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38" name="Isosceles Triangle 237">
            <a:extLst>
              <a:ext uri="{FF2B5EF4-FFF2-40B4-BE49-F238E27FC236}">
                <a16:creationId xmlns:a16="http://schemas.microsoft.com/office/drawing/2014/main" id="{EF8B91CA-7BCC-328E-AC94-2A9F131C33A3}"/>
              </a:ext>
            </a:extLst>
          </p:cNvPr>
          <p:cNvSpPr/>
          <p:nvPr/>
        </p:nvSpPr>
        <p:spPr>
          <a:xfrm>
            <a:off x="8397945" y="3851339"/>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0" name="Isosceles Triangle 239">
            <a:extLst>
              <a:ext uri="{FF2B5EF4-FFF2-40B4-BE49-F238E27FC236}">
                <a16:creationId xmlns:a16="http://schemas.microsoft.com/office/drawing/2014/main" id="{FD8D34C3-2E41-B997-2D40-58FE4441D20D}"/>
              </a:ext>
            </a:extLst>
          </p:cNvPr>
          <p:cNvSpPr/>
          <p:nvPr/>
        </p:nvSpPr>
        <p:spPr>
          <a:xfrm>
            <a:off x="8294530" y="3879024"/>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1" name="Isosceles Triangle 240">
            <a:extLst>
              <a:ext uri="{FF2B5EF4-FFF2-40B4-BE49-F238E27FC236}">
                <a16:creationId xmlns:a16="http://schemas.microsoft.com/office/drawing/2014/main" id="{9F7A5A2C-792C-28EB-AF67-92F9D2675447}"/>
              </a:ext>
            </a:extLst>
          </p:cNvPr>
          <p:cNvSpPr/>
          <p:nvPr/>
        </p:nvSpPr>
        <p:spPr>
          <a:xfrm>
            <a:off x="7864095" y="3381238"/>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2" name="Isosceles Triangle 241">
            <a:extLst>
              <a:ext uri="{FF2B5EF4-FFF2-40B4-BE49-F238E27FC236}">
                <a16:creationId xmlns:a16="http://schemas.microsoft.com/office/drawing/2014/main" id="{4F6D3A45-CDE2-2F54-6E29-BE1EA1D5E77A}"/>
              </a:ext>
            </a:extLst>
          </p:cNvPr>
          <p:cNvSpPr/>
          <p:nvPr/>
        </p:nvSpPr>
        <p:spPr>
          <a:xfrm>
            <a:off x="9911050" y="4060019"/>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3" name="Isosceles Triangle 242">
            <a:extLst>
              <a:ext uri="{FF2B5EF4-FFF2-40B4-BE49-F238E27FC236}">
                <a16:creationId xmlns:a16="http://schemas.microsoft.com/office/drawing/2014/main" id="{22AF22FF-80B4-4F8E-9E05-8AA4A8CB9914}"/>
              </a:ext>
            </a:extLst>
          </p:cNvPr>
          <p:cNvSpPr/>
          <p:nvPr/>
        </p:nvSpPr>
        <p:spPr>
          <a:xfrm>
            <a:off x="9306893" y="4038247"/>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4" name="Oval 243">
            <a:extLst>
              <a:ext uri="{FF2B5EF4-FFF2-40B4-BE49-F238E27FC236}">
                <a16:creationId xmlns:a16="http://schemas.microsoft.com/office/drawing/2014/main" id="{447EF8DE-3564-6D9E-15AF-BA2844641106}"/>
              </a:ext>
            </a:extLst>
          </p:cNvPr>
          <p:cNvSpPr/>
          <p:nvPr/>
        </p:nvSpPr>
        <p:spPr>
          <a:xfrm>
            <a:off x="10680599" y="5461224"/>
            <a:ext cx="116542" cy="116542"/>
          </a:xfrm>
          <a:prstGeom prst="ellipse">
            <a:avLst/>
          </a:prstGeom>
          <a:noFill/>
          <a:ln w="222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5" name="Isosceles Triangle 244">
            <a:extLst>
              <a:ext uri="{FF2B5EF4-FFF2-40B4-BE49-F238E27FC236}">
                <a16:creationId xmlns:a16="http://schemas.microsoft.com/office/drawing/2014/main" id="{94889E05-6C27-1D84-07DA-2902E6D4E307}"/>
              </a:ext>
            </a:extLst>
          </p:cNvPr>
          <p:cNvSpPr/>
          <p:nvPr/>
        </p:nvSpPr>
        <p:spPr>
          <a:xfrm>
            <a:off x="10675259" y="5691854"/>
            <a:ext cx="108000" cy="108000"/>
          </a:xfrm>
          <a:prstGeom prst="triangle">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6" name="Oval 245">
            <a:extLst>
              <a:ext uri="{FF2B5EF4-FFF2-40B4-BE49-F238E27FC236}">
                <a16:creationId xmlns:a16="http://schemas.microsoft.com/office/drawing/2014/main" id="{A07BD1A9-592D-41E1-ED3D-610C46EA82D9}"/>
              </a:ext>
            </a:extLst>
          </p:cNvPr>
          <p:cNvSpPr/>
          <p:nvPr/>
        </p:nvSpPr>
        <p:spPr>
          <a:xfrm>
            <a:off x="10680599" y="5900438"/>
            <a:ext cx="116542" cy="116542"/>
          </a:xfrm>
          <a:prstGeom prst="ellipse">
            <a:avLst/>
          </a:prstGeom>
          <a:solidFill>
            <a:schemeClr val="tx1"/>
          </a:solidFill>
          <a:ln w="2222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49" name="TextBox 248">
            <a:extLst>
              <a:ext uri="{FF2B5EF4-FFF2-40B4-BE49-F238E27FC236}">
                <a16:creationId xmlns:a16="http://schemas.microsoft.com/office/drawing/2014/main" id="{10613ABE-F9E4-26B6-FB13-8A8CD8F81309}"/>
              </a:ext>
            </a:extLst>
          </p:cNvPr>
          <p:cNvSpPr txBox="1"/>
          <p:nvPr/>
        </p:nvSpPr>
        <p:spPr>
          <a:xfrm>
            <a:off x="10838097" y="5356013"/>
            <a:ext cx="771365" cy="1180003"/>
          </a:xfrm>
          <a:prstGeom prst="rect">
            <a:avLst/>
          </a:prstGeom>
          <a:noFill/>
        </p:spPr>
        <p:txBody>
          <a:bodyPr wrap="none" rtlCol="0">
            <a:spAutoFit/>
          </a:bodyPr>
          <a:lstStyle/>
          <a:p>
            <a:pPr rtl="0">
              <a:lnSpc>
                <a:spcPct val="120000"/>
              </a:lnSpc>
            </a:pPr>
            <a:r>
              <a:rPr lang="ja-jp" sz="1200">
                <a:solidFill>
                  <a:srgbClr val="363636"/>
                </a:solidFill>
              </a:rPr>
              <a:t>ベースライン</a:t>
            </a:r>
          </a:p>
          <a:p>
            <a:pPr rtl="0">
              <a:lnSpc>
                <a:spcPct val="120000"/>
              </a:lnSpc>
            </a:pPr>
            <a:r>
              <a:rPr lang="ja-jp" sz="1200">
                <a:solidFill>
                  <a:srgbClr val="363636"/>
                </a:solidFill>
              </a:rPr>
              <a:t>PR</a:t>
            </a:r>
          </a:p>
          <a:p>
            <a:pPr rtl="0">
              <a:lnSpc>
                <a:spcPct val="120000"/>
              </a:lnSpc>
            </a:pPr>
            <a:r>
              <a:rPr lang="ja-jp" sz="1200">
                <a:solidFill>
                  <a:srgbClr val="363636"/>
                </a:solidFill>
              </a:rPr>
              <a:t>SD</a:t>
            </a:r>
          </a:p>
          <a:p>
            <a:pPr rtl="0">
              <a:lnSpc>
                <a:spcPct val="120000"/>
              </a:lnSpc>
            </a:pPr>
            <a:r>
              <a:rPr lang="ja-jp" sz="1200">
                <a:solidFill>
                  <a:srgbClr val="363636"/>
                </a:solidFill>
              </a:rPr>
              <a:t>PD</a:t>
            </a:r>
          </a:p>
          <a:p>
            <a:pPr rtl="0">
              <a:lnSpc>
                <a:spcPct val="120000"/>
              </a:lnSpc>
            </a:pPr>
            <a:r>
              <a:rPr lang="ja-jp" sz="1200">
                <a:solidFill>
                  <a:srgbClr val="363636"/>
                </a:solidFill>
              </a:rPr>
              <a:t>NA</a:t>
            </a:r>
          </a:p>
        </p:txBody>
      </p:sp>
      <p:sp>
        <p:nvSpPr>
          <p:cNvPr id="251" name="Plus Sign 250">
            <a:extLst>
              <a:ext uri="{FF2B5EF4-FFF2-40B4-BE49-F238E27FC236}">
                <a16:creationId xmlns:a16="http://schemas.microsoft.com/office/drawing/2014/main" id="{043D96FD-8FF0-C1A1-21FD-EA564F59ADE9}"/>
              </a:ext>
            </a:extLst>
          </p:cNvPr>
          <p:cNvSpPr>
            <a:spLocks noChangeAspect="1"/>
          </p:cNvSpPr>
          <p:nvPr/>
        </p:nvSpPr>
        <p:spPr>
          <a:xfrm rot="2700000">
            <a:off x="10625159" y="6062180"/>
            <a:ext cx="216000" cy="216000"/>
          </a:xfrm>
          <a:prstGeom prst="mathPlus">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3" name="TextBox 2">
            <a:extLst>
              <a:ext uri="{FF2B5EF4-FFF2-40B4-BE49-F238E27FC236}">
                <a16:creationId xmlns:a16="http://schemas.microsoft.com/office/drawing/2014/main" id="{F90A7B8C-A88B-185D-04D4-6F1F5E039D20}"/>
              </a:ext>
            </a:extLst>
          </p:cNvPr>
          <p:cNvSpPr txBox="1"/>
          <p:nvPr/>
        </p:nvSpPr>
        <p:spPr>
          <a:xfrm>
            <a:off x="10583128" y="6228435"/>
            <a:ext cx="280168" cy="307777"/>
          </a:xfrm>
          <a:prstGeom prst="rect">
            <a:avLst/>
          </a:prstGeom>
          <a:noFill/>
        </p:spPr>
        <p:txBody>
          <a:bodyPr wrap="square" rtlCol="0">
            <a:spAutoFit/>
          </a:bodyPr>
          <a:lstStyle/>
          <a:p>
            <a:pPr rtl="0"/>
            <a:r>
              <a:rPr lang="ja-jp" sz="1400">
                <a:solidFill>
                  <a:srgbClr val="363636"/>
                </a:solidFill>
              </a:rPr>
              <a:t>X</a:t>
            </a:r>
            <a:endParaRPr lang="en-GB" sz="1400" dirty="0"/>
          </a:p>
        </p:txBody>
      </p:sp>
      <p:sp>
        <p:nvSpPr>
          <p:cNvPr id="4" name="Isosceles Triangle 3">
            <a:extLst>
              <a:ext uri="{FF2B5EF4-FFF2-40B4-BE49-F238E27FC236}">
                <a16:creationId xmlns:a16="http://schemas.microsoft.com/office/drawing/2014/main" id="{AA6F79B5-9AA3-08B1-0204-C119A1ABE0EB}"/>
              </a:ext>
            </a:extLst>
          </p:cNvPr>
          <p:cNvSpPr/>
          <p:nvPr/>
        </p:nvSpPr>
        <p:spPr>
          <a:xfrm>
            <a:off x="8726164" y="3887880"/>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5" name="Plus Sign 4">
            <a:extLst>
              <a:ext uri="{FF2B5EF4-FFF2-40B4-BE49-F238E27FC236}">
                <a16:creationId xmlns:a16="http://schemas.microsoft.com/office/drawing/2014/main" id="{394764FC-4479-D4E8-5C6E-BD7537F8EED3}"/>
              </a:ext>
            </a:extLst>
          </p:cNvPr>
          <p:cNvSpPr>
            <a:spLocks noChangeAspect="1"/>
          </p:cNvSpPr>
          <p:nvPr/>
        </p:nvSpPr>
        <p:spPr>
          <a:xfrm rot="2700000">
            <a:off x="7406474" y="2380929"/>
            <a:ext cx="216000" cy="216000"/>
          </a:xfrm>
          <a:prstGeom prst="mathPlus">
            <a:avLst/>
          </a:prstGeom>
          <a:solidFill>
            <a:srgbClr val="263F6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6" name="Isosceles Triangle 5">
            <a:extLst>
              <a:ext uri="{FF2B5EF4-FFF2-40B4-BE49-F238E27FC236}">
                <a16:creationId xmlns:a16="http://schemas.microsoft.com/office/drawing/2014/main" id="{68C38CD7-8F93-F2B8-4B83-593EFC4EEF31}"/>
              </a:ext>
            </a:extLst>
          </p:cNvPr>
          <p:cNvSpPr/>
          <p:nvPr/>
        </p:nvSpPr>
        <p:spPr>
          <a:xfrm>
            <a:off x="7914917" y="3615648"/>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7" name="Isosceles Triangle 6">
            <a:extLst>
              <a:ext uri="{FF2B5EF4-FFF2-40B4-BE49-F238E27FC236}">
                <a16:creationId xmlns:a16="http://schemas.microsoft.com/office/drawing/2014/main" id="{16CB78B6-3874-3CEA-F0BA-497802237A66}"/>
              </a:ext>
            </a:extLst>
          </p:cNvPr>
          <p:cNvSpPr/>
          <p:nvPr/>
        </p:nvSpPr>
        <p:spPr>
          <a:xfrm>
            <a:off x="8666367" y="3869389"/>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8" name="Isosceles Triangle 7">
            <a:extLst>
              <a:ext uri="{FF2B5EF4-FFF2-40B4-BE49-F238E27FC236}">
                <a16:creationId xmlns:a16="http://schemas.microsoft.com/office/drawing/2014/main" id="{69FF383B-1416-1A4C-82D0-C61BA6E9610D}"/>
              </a:ext>
            </a:extLst>
          </p:cNvPr>
          <p:cNvSpPr/>
          <p:nvPr/>
        </p:nvSpPr>
        <p:spPr>
          <a:xfrm>
            <a:off x="8292889" y="3900841"/>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9" name="Isosceles Triangle 8">
            <a:extLst>
              <a:ext uri="{FF2B5EF4-FFF2-40B4-BE49-F238E27FC236}">
                <a16:creationId xmlns:a16="http://schemas.microsoft.com/office/drawing/2014/main" id="{AA19BDDE-5F2A-CE7C-BA28-746B5FE06B2B}"/>
              </a:ext>
            </a:extLst>
          </p:cNvPr>
          <p:cNvSpPr/>
          <p:nvPr/>
        </p:nvSpPr>
        <p:spPr>
          <a:xfrm>
            <a:off x="8228801" y="3433191"/>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52" name="Isosceles Triangle 251">
            <a:extLst>
              <a:ext uri="{FF2B5EF4-FFF2-40B4-BE49-F238E27FC236}">
                <a16:creationId xmlns:a16="http://schemas.microsoft.com/office/drawing/2014/main" id="{CC68F487-1F72-5B7B-AA4E-DC515F5857D5}"/>
              </a:ext>
            </a:extLst>
          </p:cNvPr>
          <p:cNvSpPr/>
          <p:nvPr/>
        </p:nvSpPr>
        <p:spPr>
          <a:xfrm>
            <a:off x="9394776" y="3601035"/>
            <a:ext cx="144000" cy="144000"/>
          </a:xfrm>
          <a:prstGeom prst="triangle">
            <a:avLst/>
          </a:prstGeom>
          <a:solidFill>
            <a:srgbClr val="82786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0"/>
            <a:endParaRPr lang="en-GB"/>
          </a:p>
        </p:txBody>
      </p:sp>
      <p:sp>
        <p:nvSpPr>
          <p:cNvPr id="253" name="TextBox 252">
            <a:extLst>
              <a:ext uri="{FF2B5EF4-FFF2-40B4-BE49-F238E27FC236}">
                <a16:creationId xmlns:a16="http://schemas.microsoft.com/office/drawing/2014/main" id="{C149C5FC-1239-A985-26F1-B8BFA5DB29E4}"/>
              </a:ext>
            </a:extLst>
          </p:cNvPr>
          <p:cNvSpPr txBox="1"/>
          <p:nvPr/>
        </p:nvSpPr>
        <p:spPr>
          <a:xfrm>
            <a:off x="8643657" y="3157357"/>
            <a:ext cx="304892" cy="307777"/>
          </a:xfrm>
          <a:prstGeom prst="rect">
            <a:avLst/>
          </a:prstGeom>
          <a:noFill/>
        </p:spPr>
        <p:txBody>
          <a:bodyPr wrap="none" rtlCol="0">
            <a:spAutoFit/>
          </a:bodyPr>
          <a:lstStyle/>
          <a:p>
            <a:pPr rtl="0"/>
            <a:r>
              <a:rPr lang="ja-jp" sz="1400">
                <a:solidFill>
                  <a:srgbClr val="82786F"/>
                </a:solidFill>
              </a:rPr>
              <a:t>X</a:t>
            </a:r>
          </a:p>
        </p:txBody>
      </p:sp>
    </p:spTree>
    <p:extLst>
      <p:ext uri="{BB962C8B-B14F-4D97-AF65-F5344CB8AC3E}">
        <p14:creationId xmlns:p14="http://schemas.microsoft.com/office/powerpoint/2010/main" val="33344021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2C6D1E-8A14-501E-2D7F-5DCF78619EF4}"/>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C24E199-4A4A-E769-D882-58252A6D28FF}"/>
              </a:ext>
            </a:extLst>
          </p:cNvPr>
          <p:cNvSpPr>
            <a:spLocks noGrp="1"/>
          </p:cNvSpPr>
          <p:nvPr>
            <p:ph type="title"/>
          </p:nvPr>
        </p:nvSpPr>
        <p:spPr>
          <a:xfrm>
            <a:off x="304800" y="107693"/>
            <a:ext cx="11582400" cy="939801"/>
          </a:xfrm>
        </p:spPr>
        <p:txBody>
          <a:bodyPr rtlCol="0"/>
          <a:lstStyle/>
          <a:p>
            <a:pPr rtl="0"/>
            <a:r>
              <a:rPr lang="ja-jp">
                <a:latin typeface="+mn-lt"/>
              </a:rPr>
              <a:t>CT013：進行性非小細胞肺癌（NSCLC）の虚弱患者を対象とした、TAAをコードするmRNAワクチンBNT116とセミプラブを併用した第I相試験 - Dziadziuszko R, et al.</a:t>
            </a:r>
          </a:p>
        </p:txBody>
      </p:sp>
      <p:sp>
        <p:nvSpPr>
          <p:cNvPr id="29" name="Content Placeholder 7">
            <a:extLst>
              <a:ext uri="{FF2B5EF4-FFF2-40B4-BE49-F238E27FC236}">
                <a16:creationId xmlns:a16="http://schemas.microsoft.com/office/drawing/2014/main" id="{121F2F63-EEC7-1087-A1E2-614B95529A22}"/>
              </a:ext>
            </a:extLst>
          </p:cNvPr>
          <p:cNvSpPr>
            <a:spLocks noGrp="1"/>
          </p:cNvSpPr>
          <p:nvPr>
            <p:ph idx="1"/>
          </p:nvPr>
        </p:nvSpPr>
        <p:spPr>
          <a:xfrm>
            <a:off x="304799" y="1246909"/>
            <a:ext cx="11731869" cy="5055650"/>
          </a:xfrm>
        </p:spPr>
        <p:txBody>
          <a:bodyPr rtlCol="0"/>
          <a:lstStyle/>
          <a:p>
            <a:pPr rtl="0"/>
            <a:r>
              <a:rPr lang="ja-jp" b="1"/>
              <a:t>主な結果 (続き)</a:t>
            </a:r>
          </a:p>
        </p:txBody>
      </p:sp>
      <p:sp>
        <p:nvSpPr>
          <p:cNvPr id="30" name="Text Placeholder 4">
            <a:extLst>
              <a:ext uri="{FF2B5EF4-FFF2-40B4-BE49-F238E27FC236}">
                <a16:creationId xmlns:a16="http://schemas.microsoft.com/office/drawing/2014/main" id="{44EB1182-3F33-EDA1-3232-01D10CDE014A}"/>
              </a:ext>
            </a:extLst>
          </p:cNvPr>
          <p:cNvSpPr>
            <a:spLocks noGrp="1"/>
          </p:cNvSpPr>
          <p:nvPr>
            <p:ph type="body" sz="quarter" idx="11"/>
          </p:nvPr>
        </p:nvSpPr>
        <p:spPr>
          <a:xfrm>
            <a:off x="6379633" y="6521312"/>
            <a:ext cx="5507567" cy="200025"/>
          </a:xfrm>
        </p:spPr>
        <p:txBody>
          <a:bodyPr rtlCol="0"/>
          <a:lstStyle/>
          <a:p>
            <a:pPr rtl="0"/>
            <a:r>
              <a:rPr lang="ja-jp"/>
              <a:t>Dziadziuszko R, et al.AACR; 2025.抄録番号：CT013</a:t>
            </a:r>
          </a:p>
        </p:txBody>
      </p:sp>
      <p:sp>
        <p:nvSpPr>
          <p:cNvPr id="5" name="Content Placeholder 7">
            <a:extLst>
              <a:ext uri="{FF2B5EF4-FFF2-40B4-BE49-F238E27FC236}">
                <a16:creationId xmlns:a16="http://schemas.microsoft.com/office/drawing/2014/main" id="{04B93795-52B9-0188-3784-15BE8B38F79C}"/>
              </a:ext>
            </a:extLst>
          </p:cNvPr>
          <p:cNvSpPr txBox="1">
            <a:spLocks/>
          </p:cNvSpPr>
          <p:nvPr/>
        </p:nvSpPr>
        <p:spPr bwMode="auto">
          <a:xfrm>
            <a:off x="304799" y="1246909"/>
            <a:ext cx="11731869" cy="50556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vert="horz" wrap="square" lIns="0" tIns="45720" rIns="0" bIns="45720" numCol="1" rtlCol="0" anchor="t" anchorCtr="0" compatLnSpc="1">
            <a:prstTxWarp prst="textNoShape">
              <a:avLst/>
            </a:prstTxWarp>
          </a:bodyPr>
          <a:lstStyle>
            <a:lvl1pPr marL="250825" indent="-250825" algn="l" rtl="0" fontAlgn="base">
              <a:spcBef>
                <a:spcPts val="0"/>
              </a:spcBef>
              <a:spcAft>
                <a:spcPts val="600"/>
              </a:spcAft>
              <a:buClr>
                <a:schemeClr val="bg1"/>
              </a:buClr>
              <a:buSzPct val="110000"/>
              <a:buChar char="•"/>
              <a:defRPr sz="1800">
                <a:solidFill>
                  <a:schemeClr val="tx1"/>
                </a:solidFill>
                <a:latin typeface="+mn-lt"/>
                <a:ea typeface="+mn-ea"/>
                <a:cs typeface="+mn-cs"/>
              </a:defRPr>
            </a:lvl1pPr>
            <a:lvl2pPr marL="561975" indent="-309563" algn="l" rtl="0" fontAlgn="base">
              <a:spcBef>
                <a:spcPts val="0"/>
              </a:spcBef>
              <a:spcAft>
                <a:spcPts val="600"/>
              </a:spcAft>
              <a:buClr>
                <a:schemeClr val="bg1"/>
              </a:buClr>
              <a:buChar char="–"/>
              <a:defRPr sz="1800">
                <a:solidFill>
                  <a:schemeClr val="tx1"/>
                </a:solidFill>
                <a:latin typeface="+mn-lt"/>
                <a:cs typeface="+mn-cs"/>
              </a:defRPr>
            </a:lvl2pPr>
            <a:lvl3pPr marL="812800" indent="-249238" algn="l" rtl="0" fontAlgn="base">
              <a:spcBef>
                <a:spcPts val="0"/>
              </a:spcBef>
              <a:spcAft>
                <a:spcPts val="600"/>
              </a:spcAft>
              <a:buClr>
                <a:schemeClr val="bg1"/>
              </a:buClr>
              <a:buChar char="•"/>
              <a:defRPr sz="1800">
                <a:solidFill>
                  <a:schemeClr val="tx1"/>
                </a:solidFill>
                <a:latin typeface="+mn-lt"/>
                <a:cs typeface="+mn-cs"/>
              </a:defRPr>
            </a:lvl3pPr>
            <a:lvl4pPr marL="1101725" indent="-287338" algn="l" rtl="0" fontAlgn="base">
              <a:spcBef>
                <a:spcPts val="0"/>
              </a:spcBef>
              <a:spcAft>
                <a:spcPts val="600"/>
              </a:spcAft>
              <a:buClr>
                <a:schemeClr val="bg1"/>
              </a:buClr>
              <a:buChar char="–"/>
              <a:defRPr sz="1800">
                <a:solidFill>
                  <a:schemeClr val="tx1"/>
                </a:solidFill>
                <a:latin typeface="+mn-lt"/>
                <a:cs typeface="+mn-cs"/>
              </a:defRPr>
            </a:lvl4pPr>
            <a:lvl5pPr marL="1390650" indent="-287338" algn="l" rtl="0" fontAlgn="base">
              <a:spcBef>
                <a:spcPts val="0"/>
              </a:spcBef>
              <a:spcAft>
                <a:spcPts val="600"/>
              </a:spcAft>
              <a:buClr>
                <a:schemeClr val="bg1"/>
              </a:buClr>
              <a:buChar char="»"/>
              <a:defRPr sz="1800">
                <a:solidFill>
                  <a:schemeClr val="tx1"/>
                </a:solidFill>
                <a:latin typeface="+mn-lt"/>
                <a:cs typeface="+mn-cs"/>
              </a:defRPr>
            </a:lvl5pPr>
            <a:lvl6pPr marL="1847850" indent="-287338" algn="l" rtl="0" fontAlgn="base">
              <a:spcBef>
                <a:spcPct val="20000"/>
              </a:spcBef>
              <a:spcAft>
                <a:spcPct val="0"/>
              </a:spcAft>
              <a:buChar char="»"/>
              <a:defRPr sz="2000">
                <a:solidFill>
                  <a:schemeClr val="tx1"/>
                </a:solidFill>
                <a:latin typeface="+mn-lt"/>
                <a:cs typeface="+mn-cs"/>
              </a:defRPr>
            </a:lvl6pPr>
            <a:lvl7pPr marL="2305050" indent="-287338" algn="l" rtl="0" fontAlgn="base">
              <a:spcBef>
                <a:spcPct val="20000"/>
              </a:spcBef>
              <a:spcAft>
                <a:spcPct val="0"/>
              </a:spcAft>
              <a:buChar char="»"/>
              <a:defRPr sz="2000">
                <a:solidFill>
                  <a:schemeClr val="tx1"/>
                </a:solidFill>
                <a:latin typeface="+mn-lt"/>
                <a:cs typeface="+mn-cs"/>
              </a:defRPr>
            </a:lvl7pPr>
            <a:lvl8pPr marL="2762250" indent="-287338" algn="l" rtl="0" fontAlgn="base">
              <a:spcBef>
                <a:spcPct val="20000"/>
              </a:spcBef>
              <a:spcAft>
                <a:spcPct val="0"/>
              </a:spcAft>
              <a:buChar char="»"/>
              <a:defRPr sz="2000">
                <a:solidFill>
                  <a:schemeClr val="tx1"/>
                </a:solidFill>
                <a:latin typeface="+mn-lt"/>
                <a:cs typeface="+mn-cs"/>
              </a:defRPr>
            </a:lvl8pPr>
            <a:lvl9pPr marL="3219450" indent="-287338" algn="l" rtl="0" fontAlgn="base">
              <a:spcBef>
                <a:spcPct val="20000"/>
              </a:spcBef>
              <a:spcAft>
                <a:spcPct val="0"/>
              </a:spcAft>
              <a:buChar char="»"/>
              <a:defRPr sz="2000">
                <a:solidFill>
                  <a:schemeClr val="tx1"/>
                </a:solidFill>
                <a:latin typeface="+mn-lt"/>
                <a:cs typeface="+mn-cs"/>
              </a:defRPr>
            </a:lvl9pPr>
          </a:lstStyle>
          <a:p>
            <a:pPr rtl="0" hangingPunct="1"/>
            <a:r>
              <a:rPr lang="ja-jp" b="1"/>
              <a:t>主な結果 (続き)</a:t>
            </a:r>
            <a:endParaRPr lang="en-GB" b="1" dirty="0"/>
          </a:p>
        </p:txBody>
      </p:sp>
      <p:graphicFrame>
        <p:nvGraphicFramePr>
          <p:cNvPr id="6" name="Table 5">
            <a:extLst>
              <a:ext uri="{FF2B5EF4-FFF2-40B4-BE49-F238E27FC236}">
                <a16:creationId xmlns:a16="http://schemas.microsoft.com/office/drawing/2014/main" id="{5C92325E-D6A4-EB14-E3ED-D229E5D30075}"/>
              </a:ext>
            </a:extLst>
          </p:cNvPr>
          <p:cNvGraphicFramePr>
            <a:graphicFrameLocks noGrp="1"/>
          </p:cNvGraphicFramePr>
          <p:nvPr>
            <p:extLst>
              <p:ext uri="{D42A27DB-BD31-4B8C-83A1-F6EECF244321}">
                <p14:modId xmlns:p14="http://schemas.microsoft.com/office/powerpoint/2010/main" val="2992477200"/>
              </p:ext>
            </p:extLst>
          </p:nvPr>
        </p:nvGraphicFramePr>
        <p:xfrm>
          <a:off x="2949385" y="4963092"/>
          <a:ext cx="6293230" cy="1375034"/>
        </p:xfrm>
        <a:graphic>
          <a:graphicData uri="http://schemas.openxmlformats.org/drawingml/2006/table">
            <a:tbl>
              <a:tblPr firstRow="1" bandRow="1">
                <a:tableStyleId>{69012ECD-51FC-41F1-AA8D-1B2483CD663E}</a:tableStyleId>
              </a:tblPr>
              <a:tblGrid>
                <a:gridCol w="3146615">
                  <a:extLst>
                    <a:ext uri="{9D8B030D-6E8A-4147-A177-3AD203B41FA5}">
                      <a16:colId xmlns:a16="http://schemas.microsoft.com/office/drawing/2014/main" val="881070766"/>
                    </a:ext>
                  </a:extLst>
                </a:gridCol>
                <a:gridCol w="3146615">
                  <a:extLst>
                    <a:ext uri="{9D8B030D-6E8A-4147-A177-3AD203B41FA5}">
                      <a16:colId xmlns:a16="http://schemas.microsoft.com/office/drawing/2014/main" val="215449960"/>
                    </a:ext>
                  </a:extLst>
                </a:gridCol>
              </a:tblGrid>
              <a:tr h="374018">
                <a:tc>
                  <a:txBody>
                    <a:bodyPr/>
                    <a:lstStyle/>
                    <a:p>
                      <a:pPr algn="l" rtl="0"/>
                      <a:endParaRPr lang="en-GB" sz="1200" dirty="0">
                        <a:solidFill>
                          <a:schemeClr val="tx2"/>
                        </a:solidFill>
                      </a:endParaRPr>
                    </a:p>
                  </a:txBody>
                  <a:tcPr marL="72000" marR="36000" marT="0" marB="0" anchor="ctr"/>
                </a:tc>
                <a:tc>
                  <a:txBody>
                    <a:bodyPr/>
                    <a:lstStyle/>
                    <a:p>
                      <a:pPr algn="ctr" rtl="0"/>
                      <a:r>
                        <a:rPr lang="ja-jp" sz="1200">
                          <a:solidFill>
                            <a:schemeClr val="tx2"/>
                          </a:solidFill>
                        </a:rPr>
                        <a:t>衰弱NSCLC</a:t>
                      </a:r>
                      <a:br>
                        <a:rPr lang="en-GB" sz="1200" dirty="0">
                          <a:solidFill>
                            <a:schemeClr val="tx2"/>
                          </a:solidFill>
                        </a:rPr>
                      </a:br>
                      <a:r>
                        <a:rPr lang="ja-jp" sz="1200">
                          <a:solidFill>
                            <a:schemeClr val="tx2"/>
                          </a:solidFill>
                        </a:rPr>
                        <a:t>(n=20)</a:t>
                      </a:r>
                    </a:p>
                  </a:txBody>
                  <a:tcPr marL="72000" marR="36000" marT="0" marB="0" anchor="ctr"/>
                </a:tc>
                <a:extLst>
                  <a:ext uri="{0D108BD9-81ED-4DB2-BD59-A6C34878D82A}">
                    <a16:rowId xmlns:a16="http://schemas.microsoft.com/office/drawing/2014/main" val="1036986302"/>
                  </a:ext>
                </a:extLst>
              </a:tr>
              <a:tr h="250254">
                <a:tc>
                  <a:txBody>
                    <a:bodyPr/>
                    <a:lstStyle/>
                    <a:p>
                      <a:pPr algn="l" rtl="0"/>
                      <a:r>
                        <a:rPr lang="ja-jp" sz="1200">
                          <a:solidFill>
                            <a:srgbClr val="363636"/>
                          </a:solidFill>
                        </a:rPr>
                        <a:t>mPFS、月数（95%信頼区間）</a:t>
                      </a:r>
                    </a:p>
                  </a:txBody>
                  <a:tcPr marL="72000" marR="36000" marT="0" marB="0" anchor="ctr"/>
                </a:tc>
                <a:tc>
                  <a:txBody>
                    <a:bodyPr/>
                    <a:lstStyle/>
                    <a:p>
                      <a:pPr algn="ctr" rtl="0"/>
                      <a:r>
                        <a:rPr lang="ja-jp" sz="1200">
                          <a:solidFill>
                            <a:srgbClr val="363636"/>
                          </a:solidFill>
                        </a:rPr>
                        <a:t>9.9 (1.7, NE)</a:t>
                      </a:r>
                    </a:p>
                  </a:txBody>
                  <a:tcPr marL="72000" marR="36000" marT="0" marB="0" anchor="ctr"/>
                </a:tc>
                <a:extLst>
                  <a:ext uri="{0D108BD9-81ED-4DB2-BD59-A6C34878D82A}">
                    <a16:rowId xmlns:a16="http://schemas.microsoft.com/office/drawing/2014/main" val="3352231377"/>
                  </a:ext>
                </a:extLst>
              </a:tr>
              <a:tr h="250254">
                <a:tc>
                  <a:txBody>
                    <a:bodyPr/>
                    <a:lstStyle/>
                    <a:p>
                      <a:pPr algn="l" rtl="0"/>
                      <a:r>
                        <a:rPr lang="ja-jp" sz="1200">
                          <a:solidFill>
                            <a:srgbClr val="363636"/>
                          </a:solidFill>
                        </a:rPr>
                        <a:t>mDoR、月数（95%信頼区間）</a:t>
                      </a:r>
                    </a:p>
                  </a:txBody>
                  <a:tcPr marL="72000" marR="36000" marT="0" marB="0" anchor="ctr"/>
                </a:tc>
                <a:tc>
                  <a:txBody>
                    <a:bodyPr/>
                    <a:lstStyle/>
                    <a:p>
                      <a:pPr algn="ctr" rtl="0"/>
                      <a:r>
                        <a:rPr lang="ja-jp" sz="1200">
                          <a:solidFill>
                            <a:srgbClr val="363636"/>
                          </a:solidFill>
                        </a:rPr>
                        <a:t>NE (6.9, NE)</a:t>
                      </a:r>
                    </a:p>
                  </a:txBody>
                  <a:tcPr marL="72000" marR="36000" marT="0" marB="0" anchor="ctr"/>
                </a:tc>
                <a:extLst>
                  <a:ext uri="{0D108BD9-81ED-4DB2-BD59-A6C34878D82A}">
                    <a16:rowId xmlns:a16="http://schemas.microsoft.com/office/drawing/2014/main" val="2800554499"/>
                  </a:ext>
                </a:extLst>
              </a:tr>
              <a:tr h="250254">
                <a:tc>
                  <a:txBody>
                    <a:bodyPr/>
                    <a:lstStyle/>
                    <a:p>
                      <a:pPr algn="l" rtl="0"/>
                      <a:r>
                        <a:rPr lang="ja-jp" sz="1200">
                          <a:solidFill>
                            <a:srgbClr val="363636"/>
                          </a:solidFill>
                        </a:rPr>
                        <a:t>追跡期間中央値、月数（範囲）</a:t>
                      </a:r>
                    </a:p>
                  </a:txBody>
                  <a:tcPr marL="72000" marR="36000" marT="0" marB="0" anchor="ctr"/>
                </a:tc>
                <a:tc>
                  <a:txBody>
                    <a:bodyPr/>
                    <a:lstStyle/>
                    <a:p>
                      <a:pPr algn="ctr" rtl="0"/>
                      <a:r>
                        <a:rPr lang="ja-jp" sz="1200">
                          <a:solidFill>
                            <a:srgbClr val="363636"/>
                          </a:solidFill>
                        </a:rPr>
                        <a:t>7.1 (0.5, 19.3)</a:t>
                      </a:r>
                    </a:p>
                  </a:txBody>
                  <a:tcPr marL="72000" marR="36000" marT="0" marB="0" anchor="ctr"/>
                </a:tc>
                <a:extLst>
                  <a:ext uri="{0D108BD9-81ED-4DB2-BD59-A6C34878D82A}">
                    <a16:rowId xmlns:a16="http://schemas.microsoft.com/office/drawing/2014/main" val="2073347186"/>
                  </a:ext>
                </a:extLst>
              </a:tr>
              <a:tr h="250254">
                <a:tc>
                  <a:txBody>
                    <a:bodyPr/>
                    <a:lstStyle/>
                    <a:p>
                      <a:pPr algn="l" rtl="0"/>
                      <a:r>
                        <a:rPr lang="ja-jp" sz="1200">
                          <a:solidFill>
                            <a:srgbClr val="363636"/>
                          </a:solidFill>
                        </a:rPr>
                        <a:t>mOS、月数（95%信頼区間）</a:t>
                      </a:r>
                    </a:p>
                  </a:txBody>
                  <a:tcPr marL="72000" marR="36000" marT="0" marB="0" anchor="ctr"/>
                </a:tc>
                <a:tc>
                  <a:txBody>
                    <a:bodyPr/>
                    <a:lstStyle/>
                    <a:p>
                      <a:pPr algn="ctr" rtl="0"/>
                      <a:r>
                        <a:rPr lang="ja-jp" sz="1200">
                          <a:solidFill>
                            <a:srgbClr val="363636"/>
                          </a:solidFill>
                        </a:rPr>
                        <a:t>NE (7.2, NE)</a:t>
                      </a:r>
                    </a:p>
                  </a:txBody>
                  <a:tcPr marL="72000" marR="36000" marT="0" marB="0" anchor="ctr"/>
                </a:tc>
                <a:extLst>
                  <a:ext uri="{0D108BD9-81ED-4DB2-BD59-A6C34878D82A}">
                    <a16:rowId xmlns:a16="http://schemas.microsoft.com/office/drawing/2014/main" val="4109142172"/>
                  </a:ext>
                </a:extLst>
              </a:tr>
            </a:tbl>
          </a:graphicData>
        </a:graphic>
      </p:graphicFrame>
      <p:grpSp>
        <p:nvGrpSpPr>
          <p:cNvPr id="7" name="Group 6">
            <a:extLst>
              <a:ext uri="{FF2B5EF4-FFF2-40B4-BE49-F238E27FC236}">
                <a16:creationId xmlns:a16="http://schemas.microsoft.com/office/drawing/2014/main" id="{CEA6B7AE-85F8-4799-2B00-4682D98210FF}"/>
              </a:ext>
            </a:extLst>
          </p:cNvPr>
          <p:cNvGrpSpPr/>
          <p:nvPr/>
        </p:nvGrpSpPr>
        <p:grpSpPr>
          <a:xfrm>
            <a:off x="315616" y="1573633"/>
            <a:ext cx="5774974" cy="3343220"/>
            <a:chOff x="315616" y="1573633"/>
            <a:chExt cx="5774974" cy="3343220"/>
          </a:xfrm>
        </p:grpSpPr>
        <p:sp>
          <p:nvSpPr>
            <p:cNvPr id="8" name="TextBox 7">
              <a:extLst>
                <a:ext uri="{FF2B5EF4-FFF2-40B4-BE49-F238E27FC236}">
                  <a16:creationId xmlns:a16="http://schemas.microsoft.com/office/drawing/2014/main" id="{86E7D109-3566-DECC-298A-6258EFE6FF5C}"/>
                </a:ext>
              </a:extLst>
            </p:cNvPr>
            <p:cNvSpPr txBox="1"/>
            <p:nvPr/>
          </p:nvSpPr>
          <p:spPr>
            <a:xfrm>
              <a:off x="2087348" y="1573633"/>
              <a:ext cx="2904961" cy="553998"/>
            </a:xfrm>
            <a:prstGeom prst="rect">
              <a:avLst/>
            </a:prstGeom>
            <a:noFill/>
          </p:spPr>
          <p:txBody>
            <a:bodyPr wrap="none" rtlCol="0">
              <a:spAutoFit/>
            </a:bodyPr>
            <a:lstStyle/>
            <a:p>
              <a:pPr algn="ctr" rtl="0"/>
              <a:r>
                <a:rPr lang="ja-jp" sz="1600" b="1"/>
                <a:t>無増悪生存期間</a:t>
              </a:r>
            </a:p>
            <a:p>
              <a:pPr algn="ctr" rtl="0"/>
              <a:r>
                <a:rPr lang="ja-jp" sz="1400" b="1"/>
                <a:t>固形腫瘍の治療効果判定基準（RECIST）1.1、治験責任医師（N=20） </a:t>
              </a:r>
            </a:p>
          </p:txBody>
        </p:sp>
        <p:sp>
          <p:nvSpPr>
            <p:cNvPr id="9" name="Freeform 21">
              <a:extLst>
                <a:ext uri="{FF2B5EF4-FFF2-40B4-BE49-F238E27FC236}">
                  <a16:creationId xmlns:a16="http://schemas.microsoft.com/office/drawing/2014/main" id="{A22A5833-ECF4-97CD-152E-3BC7ED8AAE20}"/>
                </a:ext>
              </a:extLst>
            </p:cNvPr>
            <p:cNvSpPr>
              <a:spLocks/>
            </p:cNvSpPr>
            <p:nvPr/>
          </p:nvSpPr>
          <p:spPr bwMode="auto">
            <a:xfrm>
              <a:off x="1011050" y="2212523"/>
              <a:ext cx="5004000" cy="182813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dirty="0">
                <a:solidFill>
                  <a:srgbClr val="363636"/>
                </a:solidFill>
              </a:endParaRPr>
            </a:p>
          </p:txBody>
        </p:sp>
        <p:grpSp>
          <p:nvGrpSpPr>
            <p:cNvPr id="10" name="Group 9">
              <a:extLst>
                <a:ext uri="{FF2B5EF4-FFF2-40B4-BE49-F238E27FC236}">
                  <a16:creationId xmlns:a16="http://schemas.microsoft.com/office/drawing/2014/main" id="{045B1983-6038-71E6-F757-5A53D638DCAC}"/>
                </a:ext>
              </a:extLst>
            </p:cNvPr>
            <p:cNvGrpSpPr/>
            <p:nvPr/>
          </p:nvGrpSpPr>
          <p:grpSpPr>
            <a:xfrm>
              <a:off x="315616" y="2043720"/>
              <a:ext cx="700552" cy="2028859"/>
              <a:chOff x="4615767" y="1248479"/>
              <a:chExt cx="700552" cy="3006604"/>
            </a:xfrm>
          </p:grpSpPr>
          <p:sp>
            <p:nvSpPr>
              <p:cNvPr id="43" name="Line 6">
                <a:extLst>
                  <a:ext uri="{FF2B5EF4-FFF2-40B4-BE49-F238E27FC236}">
                    <a16:creationId xmlns:a16="http://schemas.microsoft.com/office/drawing/2014/main" id="{A00C4C96-649A-EDF4-D94F-3D976D1AEBD6}"/>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4" name="Line 7">
                <a:extLst>
                  <a:ext uri="{FF2B5EF4-FFF2-40B4-BE49-F238E27FC236}">
                    <a16:creationId xmlns:a16="http://schemas.microsoft.com/office/drawing/2014/main" id="{4FE922AD-A0D5-2C4A-C244-88E33EB5DF97}"/>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5" name="Line 8">
                <a:extLst>
                  <a:ext uri="{FF2B5EF4-FFF2-40B4-BE49-F238E27FC236}">
                    <a16:creationId xmlns:a16="http://schemas.microsoft.com/office/drawing/2014/main" id="{7A9BA434-5013-047F-B2EB-7EC20C4F9A4D}"/>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6" name="Line 9">
                <a:extLst>
                  <a:ext uri="{FF2B5EF4-FFF2-40B4-BE49-F238E27FC236}">
                    <a16:creationId xmlns:a16="http://schemas.microsoft.com/office/drawing/2014/main" id="{126F6B73-EFF8-74CB-E2E4-F61BCA0D484A}"/>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7" name="Line 10">
                <a:extLst>
                  <a:ext uri="{FF2B5EF4-FFF2-40B4-BE49-F238E27FC236}">
                    <a16:creationId xmlns:a16="http://schemas.microsoft.com/office/drawing/2014/main" id="{59CDDE7B-B833-DF17-22A1-C2668D7E4F13}"/>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8" name="Line 11">
                <a:extLst>
                  <a:ext uri="{FF2B5EF4-FFF2-40B4-BE49-F238E27FC236}">
                    <a16:creationId xmlns:a16="http://schemas.microsoft.com/office/drawing/2014/main" id="{A287E31B-3F29-F7A0-E51A-4C1EC1727620}"/>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49" name="TextBox 48">
                <a:extLst>
                  <a:ext uri="{FF2B5EF4-FFF2-40B4-BE49-F238E27FC236}">
                    <a16:creationId xmlns:a16="http://schemas.microsoft.com/office/drawing/2014/main" id="{CFAEE6D5-B806-DA88-3C7B-B9055E348F52}"/>
                  </a:ext>
                </a:extLst>
              </p:cNvPr>
              <p:cNvSpPr txBox="1"/>
              <p:nvPr/>
            </p:nvSpPr>
            <p:spPr>
              <a:xfrm rot="16200000">
                <a:off x="3695683" y="2626170"/>
                <a:ext cx="2147945"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cs typeface="Arial" panose="020B0604020202020204" pitchFamily="34" charset="0"/>
                  </a:rPr>
                  <a:t>PFS確率</a:t>
                </a:r>
              </a:p>
            </p:txBody>
          </p:sp>
          <p:sp>
            <p:nvSpPr>
              <p:cNvPr id="50" name="TextBox 49">
                <a:extLst>
                  <a:ext uri="{FF2B5EF4-FFF2-40B4-BE49-F238E27FC236}">
                    <a16:creationId xmlns:a16="http://schemas.microsoft.com/office/drawing/2014/main" id="{E4223E60-8EF6-BFB0-88D2-71526908B75D}"/>
                  </a:ext>
                </a:extLst>
              </p:cNvPr>
              <p:cNvSpPr txBox="1"/>
              <p:nvPr/>
            </p:nvSpPr>
            <p:spPr>
              <a:xfrm>
                <a:off x="4837938" y="1248479"/>
                <a:ext cx="433132" cy="456101"/>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1.0</a:t>
                </a:r>
              </a:p>
            </p:txBody>
          </p:sp>
          <p:sp>
            <p:nvSpPr>
              <p:cNvPr id="51" name="TextBox 50">
                <a:extLst>
                  <a:ext uri="{FF2B5EF4-FFF2-40B4-BE49-F238E27FC236}">
                    <a16:creationId xmlns:a16="http://schemas.microsoft.com/office/drawing/2014/main" id="{9CC7BABC-F491-0377-5F91-AC5D8A6B3592}"/>
                  </a:ext>
                </a:extLst>
              </p:cNvPr>
              <p:cNvSpPr txBox="1"/>
              <p:nvPr/>
            </p:nvSpPr>
            <p:spPr>
              <a:xfrm>
                <a:off x="4837943" y="1772617"/>
                <a:ext cx="433132" cy="456101"/>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0.8</a:t>
                </a:r>
              </a:p>
            </p:txBody>
          </p:sp>
          <p:sp>
            <p:nvSpPr>
              <p:cNvPr id="52" name="TextBox 51">
                <a:extLst>
                  <a:ext uri="{FF2B5EF4-FFF2-40B4-BE49-F238E27FC236}">
                    <a16:creationId xmlns:a16="http://schemas.microsoft.com/office/drawing/2014/main" id="{2B8AB904-C7D9-8581-E401-7E49EB3F4DFA}"/>
                  </a:ext>
                </a:extLst>
              </p:cNvPr>
              <p:cNvSpPr txBox="1"/>
              <p:nvPr/>
            </p:nvSpPr>
            <p:spPr>
              <a:xfrm>
                <a:off x="4837943" y="2271150"/>
                <a:ext cx="433132" cy="456101"/>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0.6</a:t>
                </a:r>
              </a:p>
            </p:txBody>
          </p:sp>
          <p:sp>
            <p:nvSpPr>
              <p:cNvPr id="53" name="TextBox 52">
                <a:extLst>
                  <a:ext uri="{FF2B5EF4-FFF2-40B4-BE49-F238E27FC236}">
                    <a16:creationId xmlns:a16="http://schemas.microsoft.com/office/drawing/2014/main" id="{760A54F2-02EA-B933-1D31-E0AE1A2A7F13}"/>
                  </a:ext>
                </a:extLst>
              </p:cNvPr>
              <p:cNvSpPr txBox="1"/>
              <p:nvPr/>
            </p:nvSpPr>
            <p:spPr>
              <a:xfrm>
                <a:off x="4837943" y="2785801"/>
                <a:ext cx="433132" cy="456101"/>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0.4</a:t>
                </a:r>
              </a:p>
            </p:txBody>
          </p:sp>
          <p:sp>
            <p:nvSpPr>
              <p:cNvPr id="54" name="TextBox 53">
                <a:extLst>
                  <a:ext uri="{FF2B5EF4-FFF2-40B4-BE49-F238E27FC236}">
                    <a16:creationId xmlns:a16="http://schemas.microsoft.com/office/drawing/2014/main" id="{70177F4D-8599-D460-F58C-29DC23160CE9}"/>
                  </a:ext>
                </a:extLst>
              </p:cNvPr>
              <p:cNvSpPr txBox="1"/>
              <p:nvPr/>
            </p:nvSpPr>
            <p:spPr>
              <a:xfrm>
                <a:off x="4837943" y="3289705"/>
                <a:ext cx="433132" cy="456101"/>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0.2</a:t>
                </a:r>
              </a:p>
            </p:txBody>
          </p:sp>
          <p:sp>
            <p:nvSpPr>
              <p:cNvPr id="55" name="TextBox 54">
                <a:extLst>
                  <a:ext uri="{FF2B5EF4-FFF2-40B4-BE49-F238E27FC236}">
                    <a16:creationId xmlns:a16="http://schemas.microsoft.com/office/drawing/2014/main" id="{346CF814-682F-41D3-51B3-1AA0508EA538}"/>
                  </a:ext>
                </a:extLst>
              </p:cNvPr>
              <p:cNvSpPr txBox="1"/>
              <p:nvPr/>
            </p:nvSpPr>
            <p:spPr>
              <a:xfrm>
                <a:off x="4987031" y="3798982"/>
                <a:ext cx="284052" cy="456101"/>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a:t>
                </a:r>
              </a:p>
            </p:txBody>
          </p:sp>
        </p:grpSp>
        <p:sp>
          <p:nvSpPr>
            <p:cNvPr id="11" name="TextBox 10">
              <a:extLst>
                <a:ext uri="{FF2B5EF4-FFF2-40B4-BE49-F238E27FC236}">
                  <a16:creationId xmlns:a16="http://schemas.microsoft.com/office/drawing/2014/main" id="{6B95BC2D-A607-64FB-8FED-032718897CB1}"/>
                </a:ext>
              </a:extLst>
            </p:cNvPr>
            <p:cNvSpPr txBox="1"/>
            <p:nvPr/>
          </p:nvSpPr>
          <p:spPr>
            <a:xfrm>
              <a:off x="2633065" y="4306500"/>
              <a:ext cx="1896673"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cs typeface="Arial" panose="020B0604020202020204" pitchFamily="34" charset="0"/>
                </a:rPr>
                <a:t>生存期間、月</a:t>
              </a:r>
            </a:p>
          </p:txBody>
        </p:sp>
        <p:grpSp>
          <p:nvGrpSpPr>
            <p:cNvPr id="12" name="Group 11">
              <a:extLst>
                <a:ext uri="{FF2B5EF4-FFF2-40B4-BE49-F238E27FC236}">
                  <a16:creationId xmlns:a16="http://schemas.microsoft.com/office/drawing/2014/main" id="{59B9E7C0-9D7D-39F2-165C-C0C3EBD1B7D5}"/>
                </a:ext>
              </a:extLst>
            </p:cNvPr>
            <p:cNvGrpSpPr/>
            <p:nvPr/>
          </p:nvGrpSpPr>
          <p:grpSpPr>
            <a:xfrm>
              <a:off x="1118388" y="4036006"/>
              <a:ext cx="4972202" cy="360147"/>
              <a:chOff x="1512321" y="4277306"/>
              <a:chExt cx="2752220" cy="360147"/>
            </a:xfrm>
          </p:grpSpPr>
          <p:sp>
            <p:nvSpPr>
              <p:cNvPr id="24" name="Line 21">
                <a:extLst>
                  <a:ext uri="{FF2B5EF4-FFF2-40B4-BE49-F238E27FC236}">
                    <a16:creationId xmlns:a16="http://schemas.microsoft.com/office/drawing/2014/main" id="{770CC13D-66B7-8849-2822-35B2A1BF3948}"/>
                  </a:ext>
                </a:extLst>
              </p:cNvPr>
              <p:cNvSpPr>
                <a:spLocks noChangeShapeType="1"/>
              </p:cNvSpPr>
              <p:nvPr/>
            </p:nvSpPr>
            <p:spPr bwMode="auto">
              <a:xfrm>
                <a:off x="4192520"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25" name="TextBox 24">
                <a:extLst>
                  <a:ext uri="{FF2B5EF4-FFF2-40B4-BE49-F238E27FC236}">
                    <a16:creationId xmlns:a16="http://schemas.microsoft.com/office/drawing/2014/main" id="{0CC37222-76C5-89F5-4B63-F644C05453DF}"/>
                  </a:ext>
                </a:extLst>
              </p:cNvPr>
              <p:cNvSpPr txBox="1"/>
              <p:nvPr/>
            </p:nvSpPr>
            <p:spPr>
              <a:xfrm>
                <a:off x="4114274" y="4349306"/>
                <a:ext cx="150267"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21</a:t>
                </a:r>
              </a:p>
            </p:txBody>
          </p:sp>
          <p:sp>
            <p:nvSpPr>
              <p:cNvPr id="26" name="Line 21">
                <a:extLst>
                  <a:ext uri="{FF2B5EF4-FFF2-40B4-BE49-F238E27FC236}">
                    <a16:creationId xmlns:a16="http://schemas.microsoft.com/office/drawing/2014/main" id="{98D5774B-F3C0-F803-15B0-2D1B24D50DF7}"/>
                  </a:ext>
                </a:extLst>
              </p:cNvPr>
              <p:cNvSpPr>
                <a:spLocks noChangeShapeType="1"/>
              </p:cNvSpPr>
              <p:nvPr/>
            </p:nvSpPr>
            <p:spPr bwMode="auto">
              <a:xfrm>
                <a:off x="3816883"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28" name="TextBox 27">
                <a:extLst>
                  <a:ext uri="{FF2B5EF4-FFF2-40B4-BE49-F238E27FC236}">
                    <a16:creationId xmlns:a16="http://schemas.microsoft.com/office/drawing/2014/main" id="{5A372AB1-1E1B-9112-0405-6D6610A39066}"/>
                  </a:ext>
                </a:extLst>
              </p:cNvPr>
              <p:cNvSpPr txBox="1"/>
              <p:nvPr/>
            </p:nvSpPr>
            <p:spPr>
              <a:xfrm>
                <a:off x="3738638" y="4349306"/>
                <a:ext cx="150267"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18</a:t>
                </a:r>
              </a:p>
            </p:txBody>
          </p:sp>
          <p:sp>
            <p:nvSpPr>
              <p:cNvPr id="31" name="Line 21">
                <a:extLst>
                  <a:ext uri="{FF2B5EF4-FFF2-40B4-BE49-F238E27FC236}">
                    <a16:creationId xmlns:a16="http://schemas.microsoft.com/office/drawing/2014/main" id="{11DCF2BA-46AE-650D-0372-7BAF8DDF006D}"/>
                  </a:ext>
                </a:extLst>
              </p:cNvPr>
              <p:cNvSpPr>
                <a:spLocks noChangeShapeType="1"/>
              </p:cNvSpPr>
              <p:nvPr/>
            </p:nvSpPr>
            <p:spPr bwMode="auto">
              <a:xfrm>
                <a:off x="3441246"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2" name="TextBox 31">
                <a:extLst>
                  <a:ext uri="{FF2B5EF4-FFF2-40B4-BE49-F238E27FC236}">
                    <a16:creationId xmlns:a16="http://schemas.microsoft.com/office/drawing/2014/main" id="{6852C822-FB37-3C02-C0E0-79AA389C0B40}"/>
                  </a:ext>
                </a:extLst>
              </p:cNvPr>
              <p:cNvSpPr txBox="1"/>
              <p:nvPr/>
            </p:nvSpPr>
            <p:spPr>
              <a:xfrm>
                <a:off x="3363001" y="4349306"/>
                <a:ext cx="150267"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15</a:t>
                </a:r>
              </a:p>
            </p:txBody>
          </p:sp>
          <p:sp>
            <p:nvSpPr>
              <p:cNvPr id="33" name="Line 21">
                <a:extLst>
                  <a:ext uri="{FF2B5EF4-FFF2-40B4-BE49-F238E27FC236}">
                    <a16:creationId xmlns:a16="http://schemas.microsoft.com/office/drawing/2014/main" id="{FA8E965B-3F32-4D3C-52A3-BE8D4CEEA05B}"/>
                  </a:ext>
                </a:extLst>
              </p:cNvPr>
              <p:cNvSpPr>
                <a:spLocks noChangeShapeType="1"/>
              </p:cNvSpPr>
              <p:nvPr/>
            </p:nvSpPr>
            <p:spPr bwMode="auto">
              <a:xfrm>
                <a:off x="3065609"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4" name="TextBox 33">
                <a:extLst>
                  <a:ext uri="{FF2B5EF4-FFF2-40B4-BE49-F238E27FC236}">
                    <a16:creationId xmlns:a16="http://schemas.microsoft.com/office/drawing/2014/main" id="{FE36C16A-2302-4B19-2AC1-B42085DA192F}"/>
                  </a:ext>
                </a:extLst>
              </p:cNvPr>
              <p:cNvSpPr txBox="1"/>
              <p:nvPr/>
            </p:nvSpPr>
            <p:spPr>
              <a:xfrm>
                <a:off x="2987365" y="4349306"/>
                <a:ext cx="150267"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12</a:t>
                </a:r>
              </a:p>
            </p:txBody>
          </p:sp>
          <p:sp>
            <p:nvSpPr>
              <p:cNvPr id="35" name="Line 21">
                <a:extLst>
                  <a:ext uri="{FF2B5EF4-FFF2-40B4-BE49-F238E27FC236}">
                    <a16:creationId xmlns:a16="http://schemas.microsoft.com/office/drawing/2014/main" id="{348343B7-0C24-2117-3F53-1C149121318D}"/>
                  </a:ext>
                </a:extLst>
              </p:cNvPr>
              <p:cNvSpPr>
                <a:spLocks noChangeShapeType="1"/>
              </p:cNvSpPr>
              <p:nvPr/>
            </p:nvSpPr>
            <p:spPr bwMode="auto">
              <a:xfrm>
                <a:off x="2689972"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6" name="TextBox 35">
                <a:extLst>
                  <a:ext uri="{FF2B5EF4-FFF2-40B4-BE49-F238E27FC236}">
                    <a16:creationId xmlns:a16="http://schemas.microsoft.com/office/drawing/2014/main" id="{1CBAA7C5-8DCA-0253-06A3-4B4C8072B216}"/>
                  </a:ext>
                </a:extLst>
              </p:cNvPr>
              <p:cNvSpPr txBox="1"/>
              <p:nvPr/>
            </p:nvSpPr>
            <p:spPr>
              <a:xfrm>
                <a:off x="2639232" y="4349306"/>
                <a:ext cx="9525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9</a:t>
                </a:r>
              </a:p>
            </p:txBody>
          </p:sp>
          <p:sp>
            <p:nvSpPr>
              <p:cNvPr id="37" name="Line 21">
                <a:extLst>
                  <a:ext uri="{FF2B5EF4-FFF2-40B4-BE49-F238E27FC236}">
                    <a16:creationId xmlns:a16="http://schemas.microsoft.com/office/drawing/2014/main" id="{E465E15B-9B63-A2FF-9FDF-6FCAB6F9E86A}"/>
                  </a:ext>
                </a:extLst>
              </p:cNvPr>
              <p:cNvSpPr>
                <a:spLocks noChangeShapeType="1"/>
              </p:cNvSpPr>
              <p:nvPr/>
            </p:nvSpPr>
            <p:spPr bwMode="auto">
              <a:xfrm>
                <a:off x="2314335"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38" name="TextBox 37">
                <a:extLst>
                  <a:ext uri="{FF2B5EF4-FFF2-40B4-BE49-F238E27FC236}">
                    <a16:creationId xmlns:a16="http://schemas.microsoft.com/office/drawing/2014/main" id="{57645733-5EC9-12D6-69CF-BC3A5BDE8A33}"/>
                  </a:ext>
                </a:extLst>
              </p:cNvPr>
              <p:cNvSpPr txBox="1"/>
              <p:nvPr/>
            </p:nvSpPr>
            <p:spPr>
              <a:xfrm>
                <a:off x="2263596" y="4349306"/>
                <a:ext cx="9525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6</a:t>
                </a:r>
              </a:p>
            </p:txBody>
          </p:sp>
          <p:sp>
            <p:nvSpPr>
              <p:cNvPr id="39" name="Line 21">
                <a:extLst>
                  <a:ext uri="{FF2B5EF4-FFF2-40B4-BE49-F238E27FC236}">
                    <a16:creationId xmlns:a16="http://schemas.microsoft.com/office/drawing/2014/main" id="{B24C6A4C-67CE-447B-CEC5-B72B37F5E160}"/>
                  </a:ext>
                </a:extLst>
              </p:cNvPr>
              <p:cNvSpPr>
                <a:spLocks noChangeShapeType="1"/>
              </p:cNvSpPr>
              <p:nvPr/>
            </p:nvSpPr>
            <p:spPr bwMode="auto">
              <a:xfrm>
                <a:off x="1938698"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40" name="TextBox 39">
                <a:extLst>
                  <a:ext uri="{FF2B5EF4-FFF2-40B4-BE49-F238E27FC236}">
                    <a16:creationId xmlns:a16="http://schemas.microsoft.com/office/drawing/2014/main" id="{C420C39B-AEEF-3416-F66A-DECB9A09451F}"/>
                  </a:ext>
                </a:extLst>
              </p:cNvPr>
              <p:cNvSpPr txBox="1"/>
              <p:nvPr/>
            </p:nvSpPr>
            <p:spPr>
              <a:xfrm>
                <a:off x="1887958" y="4349306"/>
                <a:ext cx="9525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3</a:t>
                </a:r>
              </a:p>
            </p:txBody>
          </p:sp>
          <p:sp>
            <p:nvSpPr>
              <p:cNvPr id="41" name="Line 21">
                <a:extLst>
                  <a:ext uri="{FF2B5EF4-FFF2-40B4-BE49-F238E27FC236}">
                    <a16:creationId xmlns:a16="http://schemas.microsoft.com/office/drawing/2014/main" id="{5118168A-4986-58A9-0369-9CD4249CF654}"/>
                  </a:ext>
                </a:extLst>
              </p:cNvPr>
              <p:cNvSpPr>
                <a:spLocks noChangeShapeType="1"/>
              </p:cNvSpPr>
              <p:nvPr/>
            </p:nvSpPr>
            <p:spPr bwMode="auto">
              <a:xfrm>
                <a:off x="1563061"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42" name="TextBox 41">
                <a:extLst>
                  <a:ext uri="{FF2B5EF4-FFF2-40B4-BE49-F238E27FC236}">
                    <a16:creationId xmlns:a16="http://schemas.microsoft.com/office/drawing/2014/main" id="{73F82457-F158-A251-C5B3-C6E73C36A594}"/>
                  </a:ext>
                </a:extLst>
              </p:cNvPr>
              <p:cNvSpPr txBox="1"/>
              <p:nvPr/>
            </p:nvSpPr>
            <p:spPr>
              <a:xfrm>
                <a:off x="1512321" y="4349306"/>
                <a:ext cx="9525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0</a:t>
                </a:r>
              </a:p>
            </p:txBody>
          </p:sp>
        </p:grpSp>
        <p:grpSp>
          <p:nvGrpSpPr>
            <p:cNvPr id="13" name="Group 12">
              <a:extLst>
                <a:ext uri="{FF2B5EF4-FFF2-40B4-BE49-F238E27FC236}">
                  <a16:creationId xmlns:a16="http://schemas.microsoft.com/office/drawing/2014/main" id="{6A8AF6C7-9AB5-AB9E-AE6F-482B323733E0}"/>
                </a:ext>
              </a:extLst>
            </p:cNvPr>
            <p:cNvGrpSpPr/>
            <p:nvPr/>
          </p:nvGrpSpPr>
          <p:grpSpPr>
            <a:xfrm>
              <a:off x="1068697" y="4628706"/>
              <a:ext cx="4972203" cy="288147"/>
              <a:chOff x="990680" y="4704906"/>
              <a:chExt cx="4972203" cy="288147"/>
            </a:xfrm>
          </p:grpSpPr>
          <p:sp>
            <p:nvSpPr>
              <p:cNvPr id="15" name="TextBox 14">
                <a:extLst>
                  <a:ext uri="{FF2B5EF4-FFF2-40B4-BE49-F238E27FC236}">
                    <a16:creationId xmlns:a16="http://schemas.microsoft.com/office/drawing/2014/main" id="{A671A9C3-52D3-D4DC-82EA-F8DEED171894}"/>
                  </a:ext>
                </a:extLst>
              </p:cNvPr>
              <p:cNvSpPr txBox="1"/>
              <p:nvPr/>
            </p:nvSpPr>
            <p:spPr>
              <a:xfrm>
                <a:off x="5790794" y="4704906"/>
                <a:ext cx="172089"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0</a:t>
                </a:r>
              </a:p>
            </p:txBody>
          </p:sp>
          <p:sp>
            <p:nvSpPr>
              <p:cNvPr id="16" name="TextBox 15">
                <a:extLst>
                  <a:ext uri="{FF2B5EF4-FFF2-40B4-BE49-F238E27FC236}">
                    <a16:creationId xmlns:a16="http://schemas.microsoft.com/office/drawing/2014/main" id="{2F7E54BB-9081-28F9-8201-0DCD11237CEA}"/>
                  </a:ext>
                </a:extLst>
              </p:cNvPr>
              <p:cNvSpPr txBox="1"/>
              <p:nvPr/>
            </p:nvSpPr>
            <p:spPr>
              <a:xfrm>
                <a:off x="5112163" y="4704906"/>
                <a:ext cx="172089"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1</a:t>
                </a:r>
              </a:p>
            </p:txBody>
          </p:sp>
          <p:sp>
            <p:nvSpPr>
              <p:cNvPr id="17" name="TextBox 16">
                <a:extLst>
                  <a:ext uri="{FF2B5EF4-FFF2-40B4-BE49-F238E27FC236}">
                    <a16:creationId xmlns:a16="http://schemas.microsoft.com/office/drawing/2014/main" id="{CFE338F8-1C28-25CB-9ECA-841439A51B08}"/>
                  </a:ext>
                </a:extLst>
              </p:cNvPr>
              <p:cNvSpPr txBox="1"/>
              <p:nvPr/>
            </p:nvSpPr>
            <p:spPr>
              <a:xfrm>
                <a:off x="4433531" y="4704906"/>
                <a:ext cx="172089"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2</a:t>
                </a:r>
              </a:p>
            </p:txBody>
          </p:sp>
          <p:sp>
            <p:nvSpPr>
              <p:cNvPr id="18" name="TextBox 17">
                <a:extLst>
                  <a:ext uri="{FF2B5EF4-FFF2-40B4-BE49-F238E27FC236}">
                    <a16:creationId xmlns:a16="http://schemas.microsoft.com/office/drawing/2014/main" id="{EF5E3AE5-C312-3EE4-93EB-021F3F4C8E9A}"/>
                  </a:ext>
                </a:extLst>
              </p:cNvPr>
              <p:cNvSpPr txBox="1"/>
              <p:nvPr/>
            </p:nvSpPr>
            <p:spPr>
              <a:xfrm>
                <a:off x="3754900" y="4704906"/>
                <a:ext cx="172089"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3</a:t>
                </a:r>
              </a:p>
            </p:txBody>
          </p:sp>
          <p:sp>
            <p:nvSpPr>
              <p:cNvPr id="19" name="TextBox 18">
                <a:extLst>
                  <a:ext uri="{FF2B5EF4-FFF2-40B4-BE49-F238E27FC236}">
                    <a16:creationId xmlns:a16="http://schemas.microsoft.com/office/drawing/2014/main" id="{655CB24D-8DD9-1BF4-A6F3-D078665B1834}"/>
                  </a:ext>
                </a:extLst>
              </p:cNvPr>
              <p:cNvSpPr txBox="1"/>
              <p:nvPr/>
            </p:nvSpPr>
            <p:spPr>
              <a:xfrm>
                <a:off x="3076267" y="4704906"/>
                <a:ext cx="172089"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8</a:t>
                </a:r>
              </a:p>
            </p:txBody>
          </p:sp>
          <p:sp>
            <p:nvSpPr>
              <p:cNvPr id="20" name="TextBox 19">
                <a:extLst>
                  <a:ext uri="{FF2B5EF4-FFF2-40B4-BE49-F238E27FC236}">
                    <a16:creationId xmlns:a16="http://schemas.microsoft.com/office/drawing/2014/main" id="{5ED6B102-5017-37C1-E494-621078BA8D89}"/>
                  </a:ext>
                </a:extLst>
              </p:cNvPr>
              <p:cNvSpPr txBox="1"/>
              <p:nvPr/>
            </p:nvSpPr>
            <p:spPr>
              <a:xfrm>
                <a:off x="2397636" y="4704906"/>
                <a:ext cx="172089"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9</a:t>
                </a:r>
              </a:p>
            </p:txBody>
          </p:sp>
          <p:sp>
            <p:nvSpPr>
              <p:cNvPr id="21" name="TextBox 20">
                <a:extLst>
                  <a:ext uri="{FF2B5EF4-FFF2-40B4-BE49-F238E27FC236}">
                    <a16:creationId xmlns:a16="http://schemas.microsoft.com/office/drawing/2014/main" id="{274C9438-2441-D73D-CC57-AE5A37B79CCE}"/>
                  </a:ext>
                </a:extLst>
              </p:cNvPr>
              <p:cNvSpPr txBox="1"/>
              <p:nvPr/>
            </p:nvSpPr>
            <p:spPr>
              <a:xfrm>
                <a:off x="1669311" y="4704906"/>
                <a:ext cx="271475"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12</a:t>
                </a:r>
              </a:p>
            </p:txBody>
          </p:sp>
          <p:sp>
            <p:nvSpPr>
              <p:cNvPr id="23" name="TextBox 22">
                <a:extLst>
                  <a:ext uri="{FF2B5EF4-FFF2-40B4-BE49-F238E27FC236}">
                    <a16:creationId xmlns:a16="http://schemas.microsoft.com/office/drawing/2014/main" id="{7498BFAB-D5F4-D0B2-1BA8-7E4CCFA2068A}"/>
                  </a:ext>
                </a:extLst>
              </p:cNvPr>
              <p:cNvSpPr txBox="1"/>
              <p:nvPr/>
            </p:nvSpPr>
            <p:spPr>
              <a:xfrm>
                <a:off x="990680" y="4704906"/>
                <a:ext cx="271475"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20</a:t>
                </a:r>
              </a:p>
            </p:txBody>
          </p:sp>
        </p:grpSp>
        <p:sp>
          <p:nvSpPr>
            <p:cNvPr id="14" name="TextBox 13">
              <a:extLst>
                <a:ext uri="{FF2B5EF4-FFF2-40B4-BE49-F238E27FC236}">
                  <a16:creationId xmlns:a16="http://schemas.microsoft.com/office/drawing/2014/main" id="{242B04FE-2F63-6787-8C53-96AC0DBB03F5}"/>
                </a:ext>
              </a:extLst>
            </p:cNvPr>
            <p:cNvSpPr txBox="1"/>
            <p:nvPr/>
          </p:nvSpPr>
          <p:spPr>
            <a:xfrm>
              <a:off x="462206" y="4306500"/>
              <a:ext cx="990977"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cs typeface="Arial" panose="020B0604020202020204" pitchFamily="34" charset="0"/>
                </a:rPr>
                <a:t>リスク暴露患者数</a:t>
              </a:r>
            </a:p>
          </p:txBody>
        </p:sp>
      </p:grpSp>
      <p:sp>
        <p:nvSpPr>
          <p:cNvPr id="56" name="TextBox 55">
            <a:extLst>
              <a:ext uri="{FF2B5EF4-FFF2-40B4-BE49-F238E27FC236}">
                <a16:creationId xmlns:a16="http://schemas.microsoft.com/office/drawing/2014/main" id="{6D4FDDAE-15CF-4BE5-4C5B-088CB658D9C8}"/>
              </a:ext>
            </a:extLst>
          </p:cNvPr>
          <p:cNvSpPr txBox="1"/>
          <p:nvPr/>
        </p:nvSpPr>
        <p:spPr>
          <a:xfrm>
            <a:off x="8592710" y="1573633"/>
            <a:ext cx="1715533" cy="553998"/>
          </a:xfrm>
          <a:prstGeom prst="rect">
            <a:avLst/>
          </a:prstGeom>
          <a:noFill/>
        </p:spPr>
        <p:txBody>
          <a:bodyPr wrap="none" rtlCol="0">
            <a:spAutoFit/>
          </a:bodyPr>
          <a:lstStyle/>
          <a:p>
            <a:pPr algn="ctr" rtl="0"/>
            <a:r>
              <a:rPr lang="ja-jp" sz="1600" b="1"/>
              <a:t>全生存率</a:t>
            </a:r>
          </a:p>
          <a:p>
            <a:pPr algn="ctr" rtl="0"/>
            <a:r>
              <a:rPr lang="ja-jp" sz="1400" b="1"/>
              <a:t>(N=20) </a:t>
            </a:r>
          </a:p>
        </p:txBody>
      </p:sp>
      <p:sp>
        <p:nvSpPr>
          <p:cNvPr id="57" name="Freeform 21">
            <a:extLst>
              <a:ext uri="{FF2B5EF4-FFF2-40B4-BE49-F238E27FC236}">
                <a16:creationId xmlns:a16="http://schemas.microsoft.com/office/drawing/2014/main" id="{326ABA38-820E-77F9-712B-8F64BC48CB6D}"/>
              </a:ext>
            </a:extLst>
          </p:cNvPr>
          <p:cNvSpPr>
            <a:spLocks/>
          </p:cNvSpPr>
          <p:nvPr/>
        </p:nvSpPr>
        <p:spPr bwMode="auto">
          <a:xfrm>
            <a:off x="6912367" y="2212523"/>
            <a:ext cx="5004000" cy="1828136"/>
          </a:xfrm>
          <a:custGeom>
            <a:avLst/>
            <a:gdLst>
              <a:gd name="T0" fmla="*/ 0 w 2091"/>
              <a:gd name="T1" fmla="*/ 0 h 1310"/>
              <a:gd name="T2" fmla="*/ 0 w 2091"/>
              <a:gd name="T3" fmla="*/ 1310 h 1310"/>
              <a:gd name="T4" fmla="*/ 2091 w 2091"/>
              <a:gd name="T5" fmla="*/ 1310 h 1310"/>
            </a:gdLst>
            <a:ahLst/>
            <a:cxnLst>
              <a:cxn ang="0">
                <a:pos x="T0" y="T1"/>
              </a:cxn>
              <a:cxn ang="0">
                <a:pos x="T2" y="T3"/>
              </a:cxn>
              <a:cxn ang="0">
                <a:pos x="T4" y="T5"/>
              </a:cxn>
            </a:cxnLst>
            <a:rect l="0" t="0" r="r" b="b"/>
            <a:pathLst>
              <a:path w="2091" h="1310">
                <a:moveTo>
                  <a:pt x="0" y="0"/>
                </a:moveTo>
                <a:lnTo>
                  <a:pt x="0" y="1310"/>
                </a:lnTo>
                <a:lnTo>
                  <a:pt x="2091" y="1310"/>
                </a:lnTo>
              </a:path>
            </a:pathLst>
          </a:custGeom>
          <a:noFill/>
          <a:ln w="19050" cap="sq">
            <a:solidFill>
              <a:srgbClr val="363636"/>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dirty="0">
              <a:solidFill>
                <a:srgbClr val="363636"/>
              </a:solidFill>
            </a:endParaRPr>
          </a:p>
        </p:txBody>
      </p:sp>
      <p:grpSp>
        <p:nvGrpSpPr>
          <p:cNvPr id="58" name="Group 57">
            <a:extLst>
              <a:ext uri="{FF2B5EF4-FFF2-40B4-BE49-F238E27FC236}">
                <a16:creationId xmlns:a16="http://schemas.microsoft.com/office/drawing/2014/main" id="{D941683E-2B5B-6791-D744-26FC13A708B5}"/>
              </a:ext>
            </a:extLst>
          </p:cNvPr>
          <p:cNvGrpSpPr/>
          <p:nvPr/>
        </p:nvGrpSpPr>
        <p:grpSpPr>
          <a:xfrm>
            <a:off x="6213911" y="2043720"/>
            <a:ext cx="700548" cy="2028859"/>
            <a:chOff x="4615771" y="1248479"/>
            <a:chExt cx="700548" cy="3006604"/>
          </a:xfrm>
        </p:grpSpPr>
        <p:sp>
          <p:nvSpPr>
            <p:cNvPr id="59" name="Line 6">
              <a:extLst>
                <a:ext uri="{FF2B5EF4-FFF2-40B4-BE49-F238E27FC236}">
                  <a16:creationId xmlns:a16="http://schemas.microsoft.com/office/drawing/2014/main" id="{33B2E51C-B605-635B-40BE-79F88FE1714B}"/>
                </a:ext>
              </a:extLst>
            </p:cNvPr>
            <p:cNvSpPr>
              <a:spLocks noChangeShapeType="1"/>
            </p:cNvSpPr>
            <p:nvPr/>
          </p:nvSpPr>
          <p:spPr bwMode="auto">
            <a:xfrm>
              <a:off x="5230085" y="1479299"/>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0" name="Line 7">
              <a:extLst>
                <a:ext uri="{FF2B5EF4-FFF2-40B4-BE49-F238E27FC236}">
                  <a16:creationId xmlns:a16="http://schemas.microsoft.com/office/drawing/2014/main" id="{022912A7-2A9E-9ABF-F102-B8ABEB4386E3}"/>
                </a:ext>
              </a:extLst>
            </p:cNvPr>
            <p:cNvSpPr>
              <a:spLocks noChangeShapeType="1"/>
            </p:cNvSpPr>
            <p:nvPr/>
          </p:nvSpPr>
          <p:spPr bwMode="auto">
            <a:xfrm>
              <a:off x="5230085" y="200150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1" name="Line 8">
              <a:extLst>
                <a:ext uri="{FF2B5EF4-FFF2-40B4-BE49-F238E27FC236}">
                  <a16:creationId xmlns:a16="http://schemas.microsoft.com/office/drawing/2014/main" id="{6A69E7E9-9F58-62EB-2F8C-3DF42F17FDF4}"/>
                </a:ext>
              </a:extLst>
            </p:cNvPr>
            <p:cNvSpPr>
              <a:spLocks noChangeShapeType="1"/>
            </p:cNvSpPr>
            <p:nvPr/>
          </p:nvSpPr>
          <p:spPr bwMode="auto">
            <a:xfrm>
              <a:off x="5230085" y="2500268"/>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2" name="Line 9">
              <a:extLst>
                <a:ext uri="{FF2B5EF4-FFF2-40B4-BE49-F238E27FC236}">
                  <a16:creationId xmlns:a16="http://schemas.microsoft.com/office/drawing/2014/main" id="{95083E7B-7848-B68D-D589-2402625BFA0E}"/>
                </a:ext>
              </a:extLst>
            </p:cNvPr>
            <p:cNvSpPr>
              <a:spLocks noChangeShapeType="1"/>
            </p:cNvSpPr>
            <p:nvPr/>
          </p:nvSpPr>
          <p:spPr bwMode="auto">
            <a:xfrm>
              <a:off x="5230085" y="3015147"/>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3" name="Line 10">
              <a:extLst>
                <a:ext uri="{FF2B5EF4-FFF2-40B4-BE49-F238E27FC236}">
                  <a16:creationId xmlns:a16="http://schemas.microsoft.com/office/drawing/2014/main" id="{ABCA4590-6520-3601-B987-E6A593D7BAFD}"/>
                </a:ext>
              </a:extLst>
            </p:cNvPr>
            <p:cNvSpPr>
              <a:spLocks noChangeShapeType="1"/>
            </p:cNvSpPr>
            <p:nvPr/>
          </p:nvSpPr>
          <p:spPr bwMode="auto">
            <a:xfrm>
              <a:off x="5230085" y="3519283"/>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4" name="Line 11">
              <a:extLst>
                <a:ext uri="{FF2B5EF4-FFF2-40B4-BE49-F238E27FC236}">
                  <a16:creationId xmlns:a16="http://schemas.microsoft.com/office/drawing/2014/main" id="{47EE1A89-43CC-4D12-5F46-E37661792993}"/>
                </a:ext>
              </a:extLst>
            </p:cNvPr>
            <p:cNvSpPr>
              <a:spLocks noChangeShapeType="1"/>
            </p:cNvSpPr>
            <p:nvPr/>
          </p:nvSpPr>
          <p:spPr bwMode="auto">
            <a:xfrm>
              <a:off x="5230085" y="4028791"/>
              <a:ext cx="86234" cy="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endParaRPr>
            </a:p>
          </p:txBody>
        </p:sp>
        <p:sp>
          <p:nvSpPr>
            <p:cNvPr id="65" name="TextBox 64">
              <a:extLst>
                <a:ext uri="{FF2B5EF4-FFF2-40B4-BE49-F238E27FC236}">
                  <a16:creationId xmlns:a16="http://schemas.microsoft.com/office/drawing/2014/main" id="{0A2539C0-4DA3-A554-F8C3-085D4A1C55AD}"/>
                </a:ext>
              </a:extLst>
            </p:cNvPr>
            <p:cNvSpPr txBox="1"/>
            <p:nvPr/>
          </p:nvSpPr>
          <p:spPr>
            <a:xfrm rot="16200000">
              <a:off x="3799022" y="2626169"/>
              <a:ext cx="1941275"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cs typeface="Arial" panose="020B0604020202020204" pitchFamily="34" charset="0"/>
                </a:rPr>
                <a:t>全生存期間（OS）確率</a:t>
              </a:r>
            </a:p>
          </p:txBody>
        </p:sp>
        <p:sp>
          <p:nvSpPr>
            <p:cNvPr id="66" name="TextBox 65">
              <a:extLst>
                <a:ext uri="{FF2B5EF4-FFF2-40B4-BE49-F238E27FC236}">
                  <a16:creationId xmlns:a16="http://schemas.microsoft.com/office/drawing/2014/main" id="{C04F2C7C-8A81-81FB-A272-4CB48B1B551F}"/>
                </a:ext>
              </a:extLst>
            </p:cNvPr>
            <p:cNvSpPr txBox="1"/>
            <p:nvPr/>
          </p:nvSpPr>
          <p:spPr>
            <a:xfrm>
              <a:off x="4837938" y="1248479"/>
              <a:ext cx="433132" cy="456101"/>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1.0</a:t>
              </a:r>
            </a:p>
          </p:txBody>
        </p:sp>
        <p:sp>
          <p:nvSpPr>
            <p:cNvPr id="67" name="TextBox 66">
              <a:extLst>
                <a:ext uri="{FF2B5EF4-FFF2-40B4-BE49-F238E27FC236}">
                  <a16:creationId xmlns:a16="http://schemas.microsoft.com/office/drawing/2014/main" id="{51FCCB5F-50CE-AFD0-D3CE-52DCFECFDCB8}"/>
                </a:ext>
              </a:extLst>
            </p:cNvPr>
            <p:cNvSpPr txBox="1"/>
            <p:nvPr/>
          </p:nvSpPr>
          <p:spPr>
            <a:xfrm>
              <a:off x="4837943" y="1772617"/>
              <a:ext cx="433132" cy="456101"/>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0.8</a:t>
              </a:r>
            </a:p>
          </p:txBody>
        </p:sp>
        <p:sp>
          <p:nvSpPr>
            <p:cNvPr id="68" name="TextBox 67">
              <a:extLst>
                <a:ext uri="{FF2B5EF4-FFF2-40B4-BE49-F238E27FC236}">
                  <a16:creationId xmlns:a16="http://schemas.microsoft.com/office/drawing/2014/main" id="{3FF037BF-7692-6498-6082-327C514C2C0E}"/>
                </a:ext>
              </a:extLst>
            </p:cNvPr>
            <p:cNvSpPr txBox="1"/>
            <p:nvPr/>
          </p:nvSpPr>
          <p:spPr>
            <a:xfrm>
              <a:off x="4837943" y="2271150"/>
              <a:ext cx="433132" cy="456101"/>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0.6</a:t>
              </a:r>
            </a:p>
          </p:txBody>
        </p:sp>
        <p:sp>
          <p:nvSpPr>
            <p:cNvPr id="69" name="TextBox 68">
              <a:extLst>
                <a:ext uri="{FF2B5EF4-FFF2-40B4-BE49-F238E27FC236}">
                  <a16:creationId xmlns:a16="http://schemas.microsoft.com/office/drawing/2014/main" id="{2A3E3BB2-6F42-2378-5546-46A6B1F9909C}"/>
                </a:ext>
              </a:extLst>
            </p:cNvPr>
            <p:cNvSpPr txBox="1"/>
            <p:nvPr/>
          </p:nvSpPr>
          <p:spPr>
            <a:xfrm>
              <a:off x="4837943" y="2785801"/>
              <a:ext cx="433132" cy="456101"/>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0.4</a:t>
              </a:r>
            </a:p>
          </p:txBody>
        </p:sp>
        <p:sp>
          <p:nvSpPr>
            <p:cNvPr id="70" name="TextBox 69">
              <a:extLst>
                <a:ext uri="{FF2B5EF4-FFF2-40B4-BE49-F238E27FC236}">
                  <a16:creationId xmlns:a16="http://schemas.microsoft.com/office/drawing/2014/main" id="{547ECA31-4ACE-C560-0335-250FB7B1DEA7}"/>
                </a:ext>
              </a:extLst>
            </p:cNvPr>
            <p:cNvSpPr txBox="1"/>
            <p:nvPr/>
          </p:nvSpPr>
          <p:spPr>
            <a:xfrm>
              <a:off x="4837943" y="3289705"/>
              <a:ext cx="433132" cy="456101"/>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0.2</a:t>
              </a:r>
            </a:p>
          </p:txBody>
        </p:sp>
        <p:sp>
          <p:nvSpPr>
            <p:cNvPr id="71" name="TextBox 70">
              <a:extLst>
                <a:ext uri="{FF2B5EF4-FFF2-40B4-BE49-F238E27FC236}">
                  <a16:creationId xmlns:a16="http://schemas.microsoft.com/office/drawing/2014/main" id="{F1E1FE3B-601E-E6A2-5507-9951D1208CB3}"/>
                </a:ext>
              </a:extLst>
            </p:cNvPr>
            <p:cNvSpPr txBox="1"/>
            <p:nvPr/>
          </p:nvSpPr>
          <p:spPr>
            <a:xfrm>
              <a:off x="4987031" y="3798982"/>
              <a:ext cx="284052" cy="456101"/>
            </a:xfrm>
            <a:prstGeom prst="rect">
              <a:avLst/>
            </a:prstGeom>
            <a:noFill/>
          </p:spPr>
          <p:txBody>
            <a:bodyPr wrap="none" rtlCol="0" anchor="ctr" anchorCtr="0">
              <a:spAutoFit/>
            </a:bodyPr>
            <a:lstStyle/>
            <a:p>
              <a:pPr algn="r" rtl="0"/>
              <a:r>
                <a:rPr lang="ja-jp" sz="1400">
                  <a:solidFill>
                    <a:srgbClr val="363636"/>
                  </a:solidFill>
                  <a:cs typeface="Arial" panose="020B0604020202020204" pitchFamily="34" charset="0"/>
                </a:rPr>
                <a:t>0</a:t>
              </a:r>
            </a:p>
          </p:txBody>
        </p:sp>
      </p:grpSp>
      <p:sp>
        <p:nvSpPr>
          <p:cNvPr id="72" name="TextBox 71">
            <a:extLst>
              <a:ext uri="{FF2B5EF4-FFF2-40B4-BE49-F238E27FC236}">
                <a16:creationId xmlns:a16="http://schemas.microsoft.com/office/drawing/2014/main" id="{6D5BBF1C-BAAF-3050-15F6-57C88DA1E068}"/>
              </a:ext>
            </a:extLst>
          </p:cNvPr>
          <p:cNvSpPr txBox="1"/>
          <p:nvPr/>
        </p:nvSpPr>
        <p:spPr>
          <a:xfrm>
            <a:off x="8543713" y="4306500"/>
            <a:ext cx="1896673"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cs typeface="Arial" panose="020B0604020202020204" pitchFamily="34" charset="0"/>
              </a:rPr>
              <a:t>生存期間、月</a:t>
            </a:r>
          </a:p>
        </p:txBody>
      </p:sp>
      <p:grpSp>
        <p:nvGrpSpPr>
          <p:cNvPr id="73" name="Group 72">
            <a:extLst>
              <a:ext uri="{FF2B5EF4-FFF2-40B4-BE49-F238E27FC236}">
                <a16:creationId xmlns:a16="http://schemas.microsoft.com/office/drawing/2014/main" id="{FC9F1B81-6BF1-0F96-6D88-2B9C61BB85F8}"/>
              </a:ext>
            </a:extLst>
          </p:cNvPr>
          <p:cNvGrpSpPr/>
          <p:nvPr/>
        </p:nvGrpSpPr>
        <p:grpSpPr>
          <a:xfrm>
            <a:off x="7029036" y="4036006"/>
            <a:ext cx="4972202" cy="360147"/>
            <a:chOff x="1512321" y="4277306"/>
            <a:chExt cx="2752220" cy="360147"/>
          </a:xfrm>
        </p:grpSpPr>
        <p:sp>
          <p:nvSpPr>
            <p:cNvPr id="74" name="Line 21">
              <a:extLst>
                <a:ext uri="{FF2B5EF4-FFF2-40B4-BE49-F238E27FC236}">
                  <a16:creationId xmlns:a16="http://schemas.microsoft.com/office/drawing/2014/main" id="{3EEBBABE-A245-2468-0F34-BF5C4BE99BDB}"/>
                </a:ext>
              </a:extLst>
            </p:cNvPr>
            <p:cNvSpPr>
              <a:spLocks noChangeShapeType="1"/>
            </p:cNvSpPr>
            <p:nvPr/>
          </p:nvSpPr>
          <p:spPr bwMode="auto">
            <a:xfrm>
              <a:off x="4192520"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75" name="TextBox 74">
              <a:extLst>
                <a:ext uri="{FF2B5EF4-FFF2-40B4-BE49-F238E27FC236}">
                  <a16:creationId xmlns:a16="http://schemas.microsoft.com/office/drawing/2014/main" id="{1A635B36-1593-8702-CB86-C27A3AEDD383}"/>
                </a:ext>
              </a:extLst>
            </p:cNvPr>
            <p:cNvSpPr txBox="1"/>
            <p:nvPr/>
          </p:nvSpPr>
          <p:spPr>
            <a:xfrm>
              <a:off x="4114274" y="4349306"/>
              <a:ext cx="150267"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21</a:t>
              </a:r>
            </a:p>
          </p:txBody>
        </p:sp>
        <p:sp>
          <p:nvSpPr>
            <p:cNvPr id="76" name="Line 21">
              <a:extLst>
                <a:ext uri="{FF2B5EF4-FFF2-40B4-BE49-F238E27FC236}">
                  <a16:creationId xmlns:a16="http://schemas.microsoft.com/office/drawing/2014/main" id="{C67B6168-C3FB-FAE2-FB9A-4DD90414185F}"/>
                </a:ext>
              </a:extLst>
            </p:cNvPr>
            <p:cNvSpPr>
              <a:spLocks noChangeShapeType="1"/>
            </p:cNvSpPr>
            <p:nvPr/>
          </p:nvSpPr>
          <p:spPr bwMode="auto">
            <a:xfrm>
              <a:off x="3816883"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77" name="TextBox 76">
              <a:extLst>
                <a:ext uri="{FF2B5EF4-FFF2-40B4-BE49-F238E27FC236}">
                  <a16:creationId xmlns:a16="http://schemas.microsoft.com/office/drawing/2014/main" id="{B8D531D7-BA3F-3033-BA9C-E125B63200B9}"/>
                </a:ext>
              </a:extLst>
            </p:cNvPr>
            <p:cNvSpPr txBox="1"/>
            <p:nvPr/>
          </p:nvSpPr>
          <p:spPr>
            <a:xfrm>
              <a:off x="3738638" y="4349306"/>
              <a:ext cx="150267"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18</a:t>
              </a:r>
            </a:p>
          </p:txBody>
        </p:sp>
        <p:sp>
          <p:nvSpPr>
            <p:cNvPr id="78" name="Line 21">
              <a:extLst>
                <a:ext uri="{FF2B5EF4-FFF2-40B4-BE49-F238E27FC236}">
                  <a16:creationId xmlns:a16="http://schemas.microsoft.com/office/drawing/2014/main" id="{82D5BCF4-E7B5-FF21-4E21-BB3F66F8583E}"/>
                </a:ext>
              </a:extLst>
            </p:cNvPr>
            <p:cNvSpPr>
              <a:spLocks noChangeShapeType="1"/>
            </p:cNvSpPr>
            <p:nvPr/>
          </p:nvSpPr>
          <p:spPr bwMode="auto">
            <a:xfrm>
              <a:off x="3441246"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79" name="TextBox 78">
              <a:extLst>
                <a:ext uri="{FF2B5EF4-FFF2-40B4-BE49-F238E27FC236}">
                  <a16:creationId xmlns:a16="http://schemas.microsoft.com/office/drawing/2014/main" id="{21799394-D8AA-0E46-F130-2221828AF1DB}"/>
                </a:ext>
              </a:extLst>
            </p:cNvPr>
            <p:cNvSpPr txBox="1"/>
            <p:nvPr/>
          </p:nvSpPr>
          <p:spPr>
            <a:xfrm>
              <a:off x="3363001" y="4349306"/>
              <a:ext cx="150267"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15</a:t>
              </a:r>
            </a:p>
          </p:txBody>
        </p:sp>
        <p:sp>
          <p:nvSpPr>
            <p:cNvPr id="80" name="Line 21">
              <a:extLst>
                <a:ext uri="{FF2B5EF4-FFF2-40B4-BE49-F238E27FC236}">
                  <a16:creationId xmlns:a16="http://schemas.microsoft.com/office/drawing/2014/main" id="{74FFF305-BF78-8A34-A750-64266A7A5203}"/>
                </a:ext>
              </a:extLst>
            </p:cNvPr>
            <p:cNvSpPr>
              <a:spLocks noChangeShapeType="1"/>
            </p:cNvSpPr>
            <p:nvPr/>
          </p:nvSpPr>
          <p:spPr bwMode="auto">
            <a:xfrm>
              <a:off x="3065609"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81" name="TextBox 80">
              <a:extLst>
                <a:ext uri="{FF2B5EF4-FFF2-40B4-BE49-F238E27FC236}">
                  <a16:creationId xmlns:a16="http://schemas.microsoft.com/office/drawing/2014/main" id="{CCED216D-132B-D197-406D-09C8105CA6A7}"/>
                </a:ext>
              </a:extLst>
            </p:cNvPr>
            <p:cNvSpPr txBox="1"/>
            <p:nvPr/>
          </p:nvSpPr>
          <p:spPr>
            <a:xfrm>
              <a:off x="2987365" y="4349306"/>
              <a:ext cx="150267"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12</a:t>
              </a:r>
            </a:p>
          </p:txBody>
        </p:sp>
        <p:sp>
          <p:nvSpPr>
            <p:cNvPr id="82" name="Line 21">
              <a:extLst>
                <a:ext uri="{FF2B5EF4-FFF2-40B4-BE49-F238E27FC236}">
                  <a16:creationId xmlns:a16="http://schemas.microsoft.com/office/drawing/2014/main" id="{A8D23053-6304-B643-0FC8-0D838E3EEE03}"/>
                </a:ext>
              </a:extLst>
            </p:cNvPr>
            <p:cNvSpPr>
              <a:spLocks noChangeShapeType="1"/>
            </p:cNvSpPr>
            <p:nvPr/>
          </p:nvSpPr>
          <p:spPr bwMode="auto">
            <a:xfrm>
              <a:off x="2689972"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83" name="TextBox 82">
              <a:extLst>
                <a:ext uri="{FF2B5EF4-FFF2-40B4-BE49-F238E27FC236}">
                  <a16:creationId xmlns:a16="http://schemas.microsoft.com/office/drawing/2014/main" id="{2567775D-AF0E-3D5F-E19F-20836C75FF57}"/>
                </a:ext>
              </a:extLst>
            </p:cNvPr>
            <p:cNvSpPr txBox="1"/>
            <p:nvPr/>
          </p:nvSpPr>
          <p:spPr>
            <a:xfrm>
              <a:off x="2639232" y="4349306"/>
              <a:ext cx="9525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9</a:t>
              </a:r>
            </a:p>
          </p:txBody>
        </p:sp>
        <p:sp>
          <p:nvSpPr>
            <p:cNvPr id="84" name="Line 21">
              <a:extLst>
                <a:ext uri="{FF2B5EF4-FFF2-40B4-BE49-F238E27FC236}">
                  <a16:creationId xmlns:a16="http://schemas.microsoft.com/office/drawing/2014/main" id="{08B8B35C-1B41-79E3-C347-8E65AD4F7637}"/>
                </a:ext>
              </a:extLst>
            </p:cNvPr>
            <p:cNvSpPr>
              <a:spLocks noChangeShapeType="1"/>
            </p:cNvSpPr>
            <p:nvPr/>
          </p:nvSpPr>
          <p:spPr bwMode="auto">
            <a:xfrm>
              <a:off x="2314335"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85" name="TextBox 84">
              <a:extLst>
                <a:ext uri="{FF2B5EF4-FFF2-40B4-BE49-F238E27FC236}">
                  <a16:creationId xmlns:a16="http://schemas.microsoft.com/office/drawing/2014/main" id="{1EBFFA1E-7881-40DC-5B18-56F414C4849D}"/>
                </a:ext>
              </a:extLst>
            </p:cNvPr>
            <p:cNvSpPr txBox="1"/>
            <p:nvPr/>
          </p:nvSpPr>
          <p:spPr>
            <a:xfrm>
              <a:off x="2263596" y="4349306"/>
              <a:ext cx="9525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6</a:t>
              </a:r>
            </a:p>
          </p:txBody>
        </p:sp>
        <p:sp>
          <p:nvSpPr>
            <p:cNvPr id="86" name="Line 21">
              <a:extLst>
                <a:ext uri="{FF2B5EF4-FFF2-40B4-BE49-F238E27FC236}">
                  <a16:creationId xmlns:a16="http://schemas.microsoft.com/office/drawing/2014/main" id="{39B62FCE-3AE9-F141-06C8-D9773674AE9B}"/>
                </a:ext>
              </a:extLst>
            </p:cNvPr>
            <p:cNvSpPr>
              <a:spLocks noChangeShapeType="1"/>
            </p:cNvSpPr>
            <p:nvPr/>
          </p:nvSpPr>
          <p:spPr bwMode="auto">
            <a:xfrm>
              <a:off x="1938698"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87" name="TextBox 86">
              <a:extLst>
                <a:ext uri="{FF2B5EF4-FFF2-40B4-BE49-F238E27FC236}">
                  <a16:creationId xmlns:a16="http://schemas.microsoft.com/office/drawing/2014/main" id="{63B1E8C1-1FF9-9D2F-E700-5DA918F00CD6}"/>
                </a:ext>
              </a:extLst>
            </p:cNvPr>
            <p:cNvSpPr txBox="1"/>
            <p:nvPr/>
          </p:nvSpPr>
          <p:spPr>
            <a:xfrm>
              <a:off x="1887958" y="4349306"/>
              <a:ext cx="9525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3</a:t>
              </a:r>
            </a:p>
          </p:txBody>
        </p:sp>
        <p:sp>
          <p:nvSpPr>
            <p:cNvPr id="88" name="Line 21">
              <a:extLst>
                <a:ext uri="{FF2B5EF4-FFF2-40B4-BE49-F238E27FC236}">
                  <a16:creationId xmlns:a16="http://schemas.microsoft.com/office/drawing/2014/main" id="{69BBA4DB-3E41-A789-1A79-3C3BE3899A0F}"/>
                </a:ext>
              </a:extLst>
            </p:cNvPr>
            <p:cNvSpPr>
              <a:spLocks noChangeShapeType="1"/>
            </p:cNvSpPr>
            <p:nvPr/>
          </p:nvSpPr>
          <p:spPr bwMode="auto">
            <a:xfrm>
              <a:off x="1563061" y="4277306"/>
              <a:ext cx="0" cy="72000"/>
            </a:xfrm>
            <a:prstGeom prst="line">
              <a:avLst/>
            </a:prstGeom>
            <a:noFill/>
            <a:ln w="19050" cap="flat">
              <a:solidFill>
                <a:srgbClr val="36363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rtlCol="0" anchor="t" anchorCtr="0" compatLnSpc="1">
              <a:prstTxWarp prst="textNoShape">
                <a:avLst/>
              </a:prstTxWarp>
            </a:bodyPr>
            <a:lstStyle/>
            <a:p>
              <a:pPr rtl="0" fontAlgn="base">
                <a:spcBef>
                  <a:spcPct val="0"/>
                </a:spcBef>
                <a:spcAft>
                  <a:spcPct val="0"/>
                </a:spcAft>
              </a:pPr>
              <a:endParaRPr lang="en-GB" sz="1400">
                <a:solidFill>
                  <a:srgbClr val="363636"/>
                </a:solidFill>
                <a:cs typeface="Arial" panose="020B0604020202020204" pitchFamily="34" charset="0"/>
              </a:endParaRPr>
            </a:p>
          </p:txBody>
        </p:sp>
        <p:sp>
          <p:nvSpPr>
            <p:cNvPr id="89" name="TextBox 88">
              <a:extLst>
                <a:ext uri="{FF2B5EF4-FFF2-40B4-BE49-F238E27FC236}">
                  <a16:creationId xmlns:a16="http://schemas.microsoft.com/office/drawing/2014/main" id="{7B0E03C6-5058-6BB3-45C6-A3C51B338C5A}"/>
                </a:ext>
              </a:extLst>
            </p:cNvPr>
            <p:cNvSpPr txBox="1"/>
            <p:nvPr/>
          </p:nvSpPr>
          <p:spPr>
            <a:xfrm>
              <a:off x="1512321" y="4349306"/>
              <a:ext cx="95255" cy="288147"/>
            </a:xfrm>
            <a:prstGeom prst="rect">
              <a:avLst/>
            </a:prstGeom>
            <a:noFill/>
          </p:spPr>
          <p:txBody>
            <a:bodyPr wrap="none" lIns="36000" tIns="36000" rIns="36000" bIns="36000" rtlCol="0" anchor="t" anchorCtr="0">
              <a:spAutoFit/>
            </a:bodyPr>
            <a:lstStyle/>
            <a:p>
              <a:pPr algn="ctr" rtl="0"/>
              <a:r>
                <a:rPr lang="ja-jp" sz="1400">
                  <a:solidFill>
                    <a:srgbClr val="363636"/>
                  </a:solidFill>
                  <a:cs typeface="Arial" panose="020B0604020202020204" pitchFamily="34" charset="0"/>
                </a:rPr>
                <a:t>0</a:t>
              </a:r>
            </a:p>
          </p:txBody>
        </p:sp>
      </p:grpSp>
      <p:grpSp>
        <p:nvGrpSpPr>
          <p:cNvPr id="90" name="Group 89">
            <a:extLst>
              <a:ext uri="{FF2B5EF4-FFF2-40B4-BE49-F238E27FC236}">
                <a16:creationId xmlns:a16="http://schemas.microsoft.com/office/drawing/2014/main" id="{88AF99B7-7C87-008C-C748-F0D3EF363226}"/>
              </a:ext>
            </a:extLst>
          </p:cNvPr>
          <p:cNvGrpSpPr/>
          <p:nvPr/>
        </p:nvGrpSpPr>
        <p:grpSpPr>
          <a:xfrm>
            <a:off x="6979345" y="4628706"/>
            <a:ext cx="4972203" cy="288147"/>
            <a:chOff x="990680" y="4704906"/>
            <a:chExt cx="4972203" cy="288147"/>
          </a:xfrm>
        </p:grpSpPr>
        <p:sp>
          <p:nvSpPr>
            <p:cNvPr id="91" name="TextBox 90">
              <a:extLst>
                <a:ext uri="{FF2B5EF4-FFF2-40B4-BE49-F238E27FC236}">
                  <a16:creationId xmlns:a16="http://schemas.microsoft.com/office/drawing/2014/main" id="{91E88D27-5FF3-A8A9-F62F-C8CB005C8603}"/>
                </a:ext>
              </a:extLst>
            </p:cNvPr>
            <p:cNvSpPr txBox="1"/>
            <p:nvPr/>
          </p:nvSpPr>
          <p:spPr>
            <a:xfrm>
              <a:off x="5790794" y="4704906"/>
              <a:ext cx="172089"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0</a:t>
              </a:r>
            </a:p>
          </p:txBody>
        </p:sp>
        <p:sp>
          <p:nvSpPr>
            <p:cNvPr id="92" name="TextBox 91">
              <a:extLst>
                <a:ext uri="{FF2B5EF4-FFF2-40B4-BE49-F238E27FC236}">
                  <a16:creationId xmlns:a16="http://schemas.microsoft.com/office/drawing/2014/main" id="{23E05B82-802D-7528-A108-EF10220F354B}"/>
                </a:ext>
              </a:extLst>
            </p:cNvPr>
            <p:cNvSpPr txBox="1"/>
            <p:nvPr/>
          </p:nvSpPr>
          <p:spPr>
            <a:xfrm>
              <a:off x="5112163" y="4704906"/>
              <a:ext cx="172089"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1</a:t>
              </a:r>
            </a:p>
          </p:txBody>
        </p:sp>
        <p:sp>
          <p:nvSpPr>
            <p:cNvPr id="93" name="TextBox 92">
              <a:extLst>
                <a:ext uri="{FF2B5EF4-FFF2-40B4-BE49-F238E27FC236}">
                  <a16:creationId xmlns:a16="http://schemas.microsoft.com/office/drawing/2014/main" id="{EB3F07CD-855D-AC88-0052-D3AD6121C391}"/>
                </a:ext>
              </a:extLst>
            </p:cNvPr>
            <p:cNvSpPr txBox="1"/>
            <p:nvPr/>
          </p:nvSpPr>
          <p:spPr>
            <a:xfrm>
              <a:off x="4433531" y="4704906"/>
              <a:ext cx="172089"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3</a:t>
              </a:r>
            </a:p>
          </p:txBody>
        </p:sp>
        <p:sp>
          <p:nvSpPr>
            <p:cNvPr id="94" name="TextBox 93">
              <a:extLst>
                <a:ext uri="{FF2B5EF4-FFF2-40B4-BE49-F238E27FC236}">
                  <a16:creationId xmlns:a16="http://schemas.microsoft.com/office/drawing/2014/main" id="{E73D7FD2-C2CA-4C8F-CB60-2DDBEE4FDDDD}"/>
                </a:ext>
              </a:extLst>
            </p:cNvPr>
            <p:cNvSpPr txBox="1"/>
            <p:nvPr/>
          </p:nvSpPr>
          <p:spPr>
            <a:xfrm>
              <a:off x="3754900" y="4704906"/>
              <a:ext cx="172089"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5</a:t>
              </a:r>
            </a:p>
          </p:txBody>
        </p:sp>
        <p:sp>
          <p:nvSpPr>
            <p:cNvPr id="95" name="TextBox 94">
              <a:extLst>
                <a:ext uri="{FF2B5EF4-FFF2-40B4-BE49-F238E27FC236}">
                  <a16:creationId xmlns:a16="http://schemas.microsoft.com/office/drawing/2014/main" id="{C41388D6-850A-2F79-A78B-CD5B6157A687}"/>
                </a:ext>
              </a:extLst>
            </p:cNvPr>
            <p:cNvSpPr txBox="1"/>
            <p:nvPr/>
          </p:nvSpPr>
          <p:spPr>
            <a:xfrm>
              <a:off x="3076267" y="4704906"/>
              <a:ext cx="172089"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9</a:t>
              </a:r>
            </a:p>
          </p:txBody>
        </p:sp>
        <p:sp>
          <p:nvSpPr>
            <p:cNvPr id="96" name="TextBox 95">
              <a:extLst>
                <a:ext uri="{FF2B5EF4-FFF2-40B4-BE49-F238E27FC236}">
                  <a16:creationId xmlns:a16="http://schemas.microsoft.com/office/drawing/2014/main" id="{B0C2B544-47D7-6F19-307D-92200C35C42C}"/>
                </a:ext>
              </a:extLst>
            </p:cNvPr>
            <p:cNvSpPr txBox="1"/>
            <p:nvPr/>
          </p:nvSpPr>
          <p:spPr>
            <a:xfrm>
              <a:off x="2347943" y="4704906"/>
              <a:ext cx="271475"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12</a:t>
              </a:r>
            </a:p>
          </p:txBody>
        </p:sp>
        <p:sp>
          <p:nvSpPr>
            <p:cNvPr id="97" name="TextBox 96">
              <a:extLst>
                <a:ext uri="{FF2B5EF4-FFF2-40B4-BE49-F238E27FC236}">
                  <a16:creationId xmlns:a16="http://schemas.microsoft.com/office/drawing/2014/main" id="{7BBA3338-21D1-ED8E-F56C-D602663B63CA}"/>
                </a:ext>
              </a:extLst>
            </p:cNvPr>
            <p:cNvSpPr txBox="1"/>
            <p:nvPr/>
          </p:nvSpPr>
          <p:spPr>
            <a:xfrm>
              <a:off x="1669311" y="4704906"/>
              <a:ext cx="271475"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17</a:t>
              </a:r>
            </a:p>
          </p:txBody>
        </p:sp>
        <p:sp>
          <p:nvSpPr>
            <p:cNvPr id="98" name="TextBox 97">
              <a:extLst>
                <a:ext uri="{FF2B5EF4-FFF2-40B4-BE49-F238E27FC236}">
                  <a16:creationId xmlns:a16="http://schemas.microsoft.com/office/drawing/2014/main" id="{55911AF7-C79A-791B-B8A8-1C5A438A9952}"/>
                </a:ext>
              </a:extLst>
            </p:cNvPr>
            <p:cNvSpPr txBox="1"/>
            <p:nvPr/>
          </p:nvSpPr>
          <p:spPr>
            <a:xfrm>
              <a:off x="990680" y="4704906"/>
              <a:ext cx="271475" cy="288147"/>
            </a:xfrm>
            <a:prstGeom prst="rect">
              <a:avLst/>
            </a:prstGeom>
            <a:noFill/>
          </p:spPr>
          <p:txBody>
            <a:bodyPr wrap="none" lIns="36000" tIns="36000" rIns="36000" bIns="36000" rtlCol="0" anchor="t" anchorCtr="0">
              <a:spAutoFit/>
            </a:bodyPr>
            <a:lstStyle/>
            <a:p>
              <a:pPr algn="ctr" rtl="0"/>
              <a:r>
                <a:rPr lang="ja-jp" sz="1400">
                  <a:solidFill>
                    <a:srgbClr val="263F6A"/>
                  </a:solidFill>
                  <a:cs typeface="Arial" panose="020B0604020202020204" pitchFamily="34" charset="0"/>
                </a:rPr>
                <a:t>20</a:t>
              </a:r>
            </a:p>
          </p:txBody>
        </p:sp>
      </p:grpSp>
      <p:sp>
        <p:nvSpPr>
          <p:cNvPr id="99" name="TextBox 98">
            <a:extLst>
              <a:ext uri="{FF2B5EF4-FFF2-40B4-BE49-F238E27FC236}">
                <a16:creationId xmlns:a16="http://schemas.microsoft.com/office/drawing/2014/main" id="{A2C0DED0-3954-E274-A1D2-B9342932DC13}"/>
              </a:ext>
            </a:extLst>
          </p:cNvPr>
          <p:cNvSpPr txBox="1"/>
          <p:nvPr/>
        </p:nvSpPr>
        <p:spPr>
          <a:xfrm>
            <a:off x="6372854" y="4306500"/>
            <a:ext cx="990977" cy="307777"/>
          </a:xfrm>
          <a:prstGeom prst="rect">
            <a:avLst/>
          </a:prstGeom>
          <a:noFill/>
        </p:spPr>
        <p:txBody>
          <a:bodyPr wrap="none" rtlCol="0">
            <a:spAutoFit/>
          </a:bodyPr>
          <a:lstStyle/>
          <a:p>
            <a:pPr algn="ctr" rtl="0" fontAlgn="base">
              <a:spcBef>
                <a:spcPct val="0"/>
              </a:spcBef>
              <a:spcAft>
                <a:spcPct val="0"/>
              </a:spcAft>
            </a:pPr>
            <a:r>
              <a:rPr lang="ja-jp" sz="1400">
                <a:solidFill>
                  <a:srgbClr val="363636"/>
                </a:solidFill>
                <a:cs typeface="Arial" panose="020B0604020202020204" pitchFamily="34" charset="0"/>
              </a:rPr>
              <a:t>リスク暴露患者数</a:t>
            </a:r>
          </a:p>
        </p:txBody>
      </p:sp>
      <p:grpSp>
        <p:nvGrpSpPr>
          <p:cNvPr id="100" name="Group 99">
            <a:extLst>
              <a:ext uri="{FF2B5EF4-FFF2-40B4-BE49-F238E27FC236}">
                <a16:creationId xmlns:a16="http://schemas.microsoft.com/office/drawing/2014/main" id="{40D2A2E9-3C38-3CDF-1AB4-7DC29582F5E2}"/>
              </a:ext>
            </a:extLst>
          </p:cNvPr>
          <p:cNvGrpSpPr/>
          <p:nvPr/>
        </p:nvGrpSpPr>
        <p:grpSpPr>
          <a:xfrm>
            <a:off x="1254469" y="2203363"/>
            <a:ext cx="4168206" cy="1316726"/>
            <a:chOff x="9150436" y="-786972"/>
            <a:chExt cx="4168206" cy="1316726"/>
          </a:xfrm>
        </p:grpSpPr>
        <p:sp>
          <p:nvSpPr>
            <p:cNvPr id="101" name="Free-form: Shape 111">
              <a:extLst>
                <a:ext uri="{FF2B5EF4-FFF2-40B4-BE49-F238E27FC236}">
                  <a16:creationId xmlns:a16="http://schemas.microsoft.com/office/drawing/2014/main" id="{18E87E26-CD5D-004D-41FA-E60E659B9E1B}"/>
                </a:ext>
              </a:extLst>
            </p:cNvPr>
            <p:cNvSpPr/>
            <p:nvPr/>
          </p:nvSpPr>
          <p:spPr>
            <a:xfrm>
              <a:off x="9150436" y="-786972"/>
              <a:ext cx="4168206" cy="1286284"/>
            </a:xfrm>
            <a:custGeom>
              <a:avLst/>
              <a:gdLst>
                <a:gd name="connsiteX0" fmla="*/ 4168207 w 4168206"/>
                <a:gd name="connsiteY0" fmla="*/ 1286285 h 1286284"/>
                <a:gd name="connsiteX1" fmla="*/ 3166863 w 4168206"/>
                <a:gd name="connsiteY1" fmla="*/ 1286285 h 1286284"/>
                <a:gd name="connsiteX2" fmla="*/ 3166863 w 4168206"/>
                <a:gd name="connsiteY2" fmla="*/ 1074620 h 1286284"/>
                <a:gd name="connsiteX3" fmla="*/ 2723169 w 4168206"/>
                <a:gd name="connsiteY3" fmla="*/ 1074620 h 1286284"/>
                <a:gd name="connsiteX4" fmla="*/ 2723169 w 4168206"/>
                <a:gd name="connsiteY4" fmla="*/ 875160 h 1286284"/>
                <a:gd name="connsiteX5" fmla="*/ 2250996 w 4168206"/>
                <a:gd name="connsiteY5" fmla="*/ 875160 h 1286284"/>
                <a:gd name="connsiteX6" fmla="*/ 2250996 w 4168206"/>
                <a:gd name="connsiteY6" fmla="*/ 716411 h 1286284"/>
                <a:gd name="connsiteX7" fmla="*/ 1074620 w 4168206"/>
                <a:gd name="connsiteY7" fmla="*/ 716411 h 1286284"/>
                <a:gd name="connsiteX8" fmla="*/ 1074620 w 4168206"/>
                <a:gd name="connsiteY8" fmla="*/ 614647 h 1286284"/>
                <a:gd name="connsiteX9" fmla="*/ 533237 w 4168206"/>
                <a:gd name="connsiteY9" fmla="*/ 614647 h 1286284"/>
                <a:gd name="connsiteX10" fmla="*/ 533237 w 4168206"/>
                <a:gd name="connsiteY10" fmla="*/ 533237 h 1286284"/>
                <a:gd name="connsiteX11" fmla="*/ 386699 w 4168206"/>
                <a:gd name="connsiteY11" fmla="*/ 533237 h 1286284"/>
                <a:gd name="connsiteX12" fmla="*/ 386699 w 4168206"/>
                <a:gd name="connsiteY12" fmla="*/ 435545 h 1286284"/>
                <a:gd name="connsiteX13" fmla="*/ 309359 w 4168206"/>
                <a:gd name="connsiteY13" fmla="*/ 435545 h 1286284"/>
                <a:gd name="connsiteX14" fmla="*/ 309359 w 4168206"/>
                <a:gd name="connsiteY14" fmla="*/ 333782 h 1286284"/>
                <a:gd name="connsiteX15" fmla="*/ 293077 w 4168206"/>
                <a:gd name="connsiteY15" fmla="*/ 333782 h 1286284"/>
                <a:gd name="connsiteX16" fmla="*/ 293077 w 4168206"/>
                <a:gd name="connsiteY16" fmla="*/ 175032 h 1286284"/>
                <a:gd name="connsiteX17" fmla="*/ 219807 w 4168206"/>
                <a:gd name="connsiteY17" fmla="*/ 175032 h 1286284"/>
                <a:gd name="connsiteX18" fmla="*/ 219807 w 4168206"/>
                <a:gd name="connsiteY18" fmla="*/ 81410 h 1286284"/>
                <a:gd name="connsiteX19" fmla="*/ 109904 w 4168206"/>
                <a:gd name="connsiteY19" fmla="*/ 81410 h 1286284"/>
                <a:gd name="connsiteX20" fmla="*/ 109904 w 4168206"/>
                <a:gd name="connsiteY20" fmla="*/ 0 h 1286284"/>
                <a:gd name="connsiteX21" fmla="*/ 0 w 4168206"/>
                <a:gd name="connsiteY21" fmla="*/ 0 h 1286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168206" h="1286284">
                  <a:moveTo>
                    <a:pt x="4168207" y="1286285"/>
                  </a:moveTo>
                  <a:lnTo>
                    <a:pt x="3166863" y="1286285"/>
                  </a:lnTo>
                  <a:lnTo>
                    <a:pt x="3166863" y="1074620"/>
                  </a:lnTo>
                  <a:lnTo>
                    <a:pt x="2723169" y="1074620"/>
                  </a:lnTo>
                  <a:lnTo>
                    <a:pt x="2723169" y="875160"/>
                  </a:lnTo>
                  <a:lnTo>
                    <a:pt x="2250996" y="875160"/>
                  </a:lnTo>
                  <a:lnTo>
                    <a:pt x="2250996" y="716411"/>
                  </a:lnTo>
                  <a:lnTo>
                    <a:pt x="1074620" y="716411"/>
                  </a:lnTo>
                  <a:lnTo>
                    <a:pt x="1074620" y="614647"/>
                  </a:lnTo>
                  <a:lnTo>
                    <a:pt x="533237" y="614647"/>
                  </a:lnTo>
                  <a:lnTo>
                    <a:pt x="533237" y="533237"/>
                  </a:lnTo>
                  <a:lnTo>
                    <a:pt x="386699" y="533237"/>
                  </a:lnTo>
                  <a:lnTo>
                    <a:pt x="386699" y="435545"/>
                  </a:lnTo>
                  <a:lnTo>
                    <a:pt x="309359" y="435545"/>
                  </a:lnTo>
                  <a:lnTo>
                    <a:pt x="309359" y="333782"/>
                  </a:lnTo>
                  <a:lnTo>
                    <a:pt x="293077" y="333782"/>
                  </a:lnTo>
                  <a:lnTo>
                    <a:pt x="293077" y="175032"/>
                  </a:lnTo>
                  <a:lnTo>
                    <a:pt x="219807" y="175032"/>
                  </a:lnTo>
                  <a:lnTo>
                    <a:pt x="219807" y="81410"/>
                  </a:lnTo>
                  <a:lnTo>
                    <a:pt x="109904" y="81410"/>
                  </a:lnTo>
                  <a:lnTo>
                    <a:pt x="109904" y="0"/>
                  </a:lnTo>
                  <a:lnTo>
                    <a:pt x="0" y="0"/>
                  </a:lnTo>
                </a:path>
              </a:pathLst>
            </a:custGeom>
            <a:noFill/>
            <a:ln w="19050" cap="flat">
              <a:solidFill>
                <a:schemeClr val="accent1">
                  <a:alpha val="99000"/>
                </a:schemeClr>
              </a:solidFill>
              <a:prstDash val="solid"/>
              <a:miter/>
            </a:ln>
          </p:spPr>
          <p:txBody>
            <a:bodyPr rtlCol="0" anchor="ctr"/>
            <a:lstStyle/>
            <a:p>
              <a:pPr rtl="0"/>
              <a:endParaRPr lang="en-GB"/>
            </a:p>
          </p:txBody>
        </p:sp>
        <p:grpSp>
          <p:nvGrpSpPr>
            <p:cNvPr id="102" name="Group 101">
              <a:extLst>
                <a:ext uri="{FF2B5EF4-FFF2-40B4-BE49-F238E27FC236}">
                  <a16:creationId xmlns:a16="http://schemas.microsoft.com/office/drawing/2014/main" id="{314F942E-E662-5B2F-C32C-D90728CE35B3}"/>
                </a:ext>
              </a:extLst>
            </p:cNvPr>
            <p:cNvGrpSpPr/>
            <p:nvPr/>
          </p:nvGrpSpPr>
          <p:grpSpPr>
            <a:xfrm>
              <a:off x="9409067" y="-472656"/>
              <a:ext cx="3891906" cy="1002410"/>
              <a:chOff x="9409067" y="-472656"/>
              <a:chExt cx="3891906" cy="1002410"/>
            </a:xfrm>
          </p:grpSpPr>
          <p:sp>
            <p:nvSpPr>
              <p:cNvPr id="103" name="Free-form: Shape 112">
                <a:extLst>
                  <a:ext uri="{FF2B5EF4-FFF2-40B4-BE49-F238E27FC236}">
                    <a16:creationId xmlns:a16="http://schemas.microsoft.com/office/drawing/2014/main" id="{D6CB76FF-B9F2-5822-12CF-1E50EC0281AA}"/>
                  </a:ext>
                </a:extLst>
              </p:cNvPr>
              <p:cNvSpPr/>
              <p:nvPr/>
            </p:nvSpPr>
            <p:spPr>
              <a:xfrm>
                <a:off x="9409067" y="-472656"/>
                <a:ext cx="60750" cy="9525"/>
              </a:xfrm>
              <a:custGeom>
                <a:avLst/>
                <a:gdLst>
                  <a:gd name="connsiteX0" fmla="*/ 60750 w 60750"/>
                  <a:gd name="connsiteY0" fmla="*/ 0 h 9525"/>
                  <a:gd name="connsiteX1" fmla="*/ 0 w 60750"/>
                  <a:gd name="connsiteY1" fmla="*/ 0 h 9525"/>
                </a:gdLst>
                <a:ahLst/>
                <a:cxnLst>
                  <a:cxn ang="0">
                    <a:pos x="connsiteX0" y="connsiteY0"/>
                  </a:cxn>
                  <a:cxn ang="0">
                    <a:pos x="connsiteX1" y="connsiteY1"/>
                  </a:cxn>
                </a:cxnLst>
                <a:rect l="l" t="t" r="r" b="b"/>
                <a:pathLst>
                  <a:path w="60750" h="9525">
                    <a:moveTo>
                      <a:pt x="60750" y="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4" name="Free-form: Shape 113">
                <a:extLst>
                  <a:ext uri="{FF2B5EF4-FFF2-40B4-BE49-F238E27FC236}">
                    <a16:creationId xmlns:a16="http://schemas.microsoft.com/office/drawing/2014/main" id="{131065FB-19E8-8C37-1396-BC637A1E87A8}"/>
                  </a:ext>
                </a:extLst>
              </p:cNvPr>
              <p:cNvSpPr/>
              <p:nvPr/>
            </p:nvSpPr>
            <p:spPr>
              <a:xfrm>
                <a:off x="10165296" y="-201813"/>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5" name="Free-form: Shape 114">
                <a:extLst>
                  <a:ext uri="{FF2B5EF4-FFF2-40B4-BE49-F238E27FC236}">
                    <a16:creationId xmlns:a16="http://schemas.microsoft.com/office/drawing/2014/main" id="{89192155-824F-03B8-B18F-4C50ADF4551A}"/>
                  </a:ext>
                </a:extLst>
              </p:cNvPr>
              <p:cNvSpPr/>
              <p:nvPr/>
            </p:nvSpPr>
            <p:spPr>
              <a:xfrm>
                <a:off x="10472048" y="-102492"/>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6" name="Free-form: Shape 115">
                <a:extLst>
                  <a:ext uri="{FF2B5EF4-FFF2-40B4-BE49-F238E27FC236}">
                    <a16:creationId xmlns:a16="http://schemas.microsoft.com/office/drawing/2014/main" id="{241CEA50-F099-1F9C-3B3E-BE8DBD583AED}"/>
                  </a:ext>
                </a:extLst>
              </p:cNvPr>
              <p:cNvSpPr/>
              <p:nvPr/>
            </p:nvSpPr>
            <p:spPr>
              <a:xfrm>
                <a:off x="10853048" y="-102492"/>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7" name="Free-form: Shape 116">
                <a:extLst>
                  <a:ext uri="{FF2B5EF4-FFF2-40B4-BE49-F238E27FC236}">
                    <a16:creationId xmlns:a16="http://schemas.microsoft.com/office/drawing/2014/main" id="{8D07F210-C07B-187B-9372-9173B3F4FA8E}"/>
                  </a:ext>
                </a:extLst>
              </p:cNvPr>
              <p:cNvSpPr/>
              <p:nvPr/>
            </p:nvSpPr>
            <p:spPr>
              <a:xfrm>
                <a:off x="11310248" y="-102492"/>
                <a:ext cx="9525" cy="60749"/>
              </a:xfrm>
              <a:custGeom>
                <a:avLst/>
                <a:gdLst>
                  <a:gd name="connsiteX0" fmla="*/ 0 w 9525"/>
                  <a:gd name="connsiteY0" fmla="*/ 0 h 60749"/>
                  <a:gd name="connsiteX1" fmla="*/ 0 w 9525"/>
                  <a:gd name="connsiteY1" fmla="*/ 60750 h 60749"/>
                </a:gdLst>
                <a:ahLst/>
                <a:cxnLst>
                  <a:cxn ang="0">
                    <a:pos x="connsiteX0" y="connsiteY0"/>
                  </a:cxn>
                  <a:cxn ang="0">
                    <a:pos x="connsiteX1" y="connsiteY1"/>
                  </a:cxn>
                </a:cxnLst>
                <a:rect l="l" t="t" r="r" b="b"/>
                <a:pathLst>
                  <a:path w="9525" h="60749">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8" name="Free-form: Shape 117">
                <a:extLst>
                  <a:ext uri="{FF2B5EF4-FFF2-40B4-BE49-F238E27FC236}">
                    <a16:creationId xmlns:a16="http://schemas.microsoft.com/office/drawing/2014/main" id="{23900C8A-4B45-55DB-EC7C-DE626D23B3EB}"/>
                  </a:ext>
                </a:extLst>
              </p:cNvPr>
              <p:cNvSpPr/>
              <p:nvPr/>
            </p:nvSpPr>
            <p:spPr>
              <a:xfrm>
                <a:off x="11790242" y="58049"/>
                <a:ext cx="9525" cy="60749"/>
              </a:xfrm>
              <a:custGeom>
                <a:avLst/>
                <a:gdLst>
                  <a:gd name="connsiteX0" fmla="*/ 0 w 9525"/>
                  <a:gd name="connsiteY0" fmla="*/ 60749 h 60749"/>
                  <a:gd name="connsiteX1" fmla="*/ 0 w 9525"/>
                  <a:gd name="connsiteY1" fmla="*/ 0 h 60749"/>
                </a:gdLst>
                <a:ahLst/>
                <a:cxnLst>
                  <a:cxn ang="0">
                    <a:pos x="connsiteX0" y="connsiteY0"/>
                  </a:cxn>
                  <a:cxn ang="0">
                    <a:pos x="connsiteX1" y="connsiteY1"/>
                  </a:cxn>
                </a:cxnLst>
                <a:rect l="l" t="t" r="r" b="b"/>
                <a:pathLst>
                  <a:path w="9525" h="60749">
                    <a:moveTo>
                      <a:pt x="0" y="60749"/>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09" name="Free-form: Shape 118">
                <a:extLst>
                  <a:ext uri="{FF2B5EF4-FFF2-40B4-BE49-F238E27FC236}">
                    <a16:creationId xmlns:a16="http://schemas.microsoft.com/office/drawing/2014/main" id="{53939C19-0FBA-6161-56BA-4B3BBEA3F88F}"/>
                  </a:ext>
                </a:extLst>
              </p:cNvPr>
              <p:cNvSpPr/>
              <p:nvPr/>
            </p:nvSpPr>
            <p:spPr>
              <a:xfrm>
                <a:off x="12758048" y="469004"/>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0" name="Free-form: Shape 119">
                <a:extLst>
                  <a:ext uri="{FF2B5EF4-FFF2-40B4-BE49-F238E27FC236}">
                    <a16:creationId xmlns:a16="http://schemas.microsoft.com/office/drawing/2014/main" id="{FF5CBBAA-A12E-043F-7C20-712EA1B24FDA}"/>
                  </a:ext>
                </a:extLst>
              </p:cNvPr>
              <p:cNvSpPr/>
              <p:nvPr/>
            </p:nvSpPr>
            <p:spPr>
              <a:xfrm>
                <a:off x="13291448" y="469004"/>
                <a:ext cx="9525" cy="60750"/>
              </a:xfrm>
              <a:custGeom>
                <a:avLst/>
                <a:gdLst>
                  <a:gd name="connsiteX0" fmla="*/ 0 w 9525"/>
                  <a:gd name="connsiteY0" fmla="*/ 0 h 60750"/>
                  <a:gd name="connsiteX1" fmla="*/ 0 w 9525"/>
                  <a:gd name="connsiteY1" fmla="*/ 60751 h 60750"/>
                </a:gdLst>
                <a:ahLst/>
                <a:cxnLst>
                  <a:cxn ang="0">
                    <a:pos x="connsiteX0" y="connsiteY0"/>
                  </a:cxn>
                  <a:cxn ang="0">
                    <a:pos x="connsiteX1" y="connsiteY1"/>
                  </a:cxn>
                </a:cxnLst>
                <a:rect l="l" t="t" r="r" b="b"/>
                <a:pathLst>
                  <a:path w="9525" h="60750">
                    <a:moveTo>
                      <a:pt x="0" y="0"/>
                    </a:moveTo>
                    <a:lnTo>
                      <a:pt x="0" y="60751"/>
                    </a:lnTo>
                  </a:path>
                </a:pathLst>
              </a:custGeom>
              <a:noFill/>
              <a:ln w="9525" cap="flat">
                <a:solidFill>
                  <a:schemeClr val="accent1">
                    <a:alpha val="99000"/>
                  </a:schemeClr>
                </a:solidFill>
                <a:prstDash val="solid"/>
                <a:miter/>
              </a:ln>
            </p:spPr>
            <p:txBody>
              <a:bodyPr rtlCol="0" anchor="ctr"/>
              <a:lstStyle/>
              <a:p>
                <a:pPr rtl="0"/>
                <a:endParaRPr lang="en-GB"/>
              </a:p>
            </p:txBody>
          </p:sp>
        </p:grpSp>
      </p:grpSp>
      <p:grpSp>
        <p:nvGrpSpPr>
          <p:cNvPr id="111" name="Group 110">
            <a:extLst>
              <a:ext uri="{FF2B5EF4-FFF2-40B4-BE49-F238E27FC236}">
                <a16:creationId xmlns:a16="http://schemas.microsoft.com/office/drawing/2014/main" id="{D3F22C9E-60DD-22F6-E3E0-3F2C45562241}"/>
              </a:ext>
            </a:extLst>
          </p:cNvPr>
          <p:cNvGrpSpPr/>
          <p:nvPr/>
        </p:nvGrpSpPr>
        <p:grpSpPr>
          <a:xfrm>
            <a:off x="7070383" y="2216364"/>
            <a:ext cx="4480779" cy="700354"/>
            <a:chOff x="8652047" y="2994840"/>
            <a:chExt cx="4480779" cy="700354"/>
          </a:xfrm>
        </p:grpSpPr>
        <p:sp>
          <p:nvSpPr>
            <p:cNvPr id="112" name="Free-form: Shape 126">
              <a:extLst>
                <a:ext uri="{FF2B5EF4-FFF2-40B4-BE49-F238E27FC236}">
                  <a16:creationId xmlns:a16="http://schemas.microsoft.com/office/drawing/2014/main" id="{34E35357-385C-240D-609D-657C3F92497B}"/>
                </a:ext>
              </a:extLst>
            </p:cNvPr>
            <p:cNvSpPr/>
            <p:nvPr/>
          </p:nvSpPr>
          <p:spPr>
            <a:xfrm>
              <a:off x="8652047" y="2994840"/>
              <a:ext cx="4480779" cy="670774"/>
            </a:xfrm>
            <a:custGeom>
              <a:avLst/>
              <a:gdLst>
                <a:gd name="connsiteX0" fmla="*/ 4480779 w 4480779"/>
                <a:gd name="connsiteY0" fmla="*/ 670774 h 670774"/>
                <a:gd name="connsiteX1" fmla="*/ 2280638 w 4480779"/>
                <a:gd name="connsiteY1" fmla="*/ 670774 h 670774"/>
                <a:gd name="connsiteX2" fmla="*/ 2280638 w 4480779"/>
                <a:gd name="connsiteY2" fmla="*/ 503081 h 670774"/>
                <a:gd name="connsiteX3" fmla="*/ 1676933 w 4480779"/>
                <a:gd name="connsiteY3" fmla="*/ 503081 h 670774"/>
                <a:gd name="connsiteX4" fmla="*/ 1676933 w 4480779"/>
                <a:gd name="connsiteY4" fmla="*/ 355510 h 670774"/>
                <a:gd name="connsiteX5" fmla="*/ 885422 w 4480779"/>
                <a:gd name="connsiteY5" fmla="*/ 355510 h 670774"/>
                <a:gd name="connsiteX6" fmla="*/ 885422 w 4480779"/>
                <a:gd name="connsiteY6" fmla="*/ 275017 h 670774"/>
                <a:gd name="connsiteX7" fmla="*/ 778098 w 4480779"/>
                <a:gd name="connsiteY7" fmla="*/ 275017 h 670774"/>
                <a:gd name="connsiteX8" fmla="*/ 778098 w 4480779"/>
                <a:gd name="connsiteY8" fmla="*/ 181109 h 670774"/>
                <a:gd name="connsiteX9" fmla="*/ 254895 w 4480779"/>
                <a:gd name="connsiteY9" fmla="*/ 181109 h 670774"/>
                <a:gd name="connsiteX10" fmla="*/ 254895 w 4480779"/>
                <a:gd name="connsiteY10" fmla="*/ 87201 h 670774"/>
                <a:gd name="connsiteX11" fmla="*/ 140862 w 4480779"/>
                <a:gd name="connsiteY11" fmla="*/ 87201 h 670774"/>
                <a:gd name="connsiteX12" fmla="*/ 140862 w 4480779"/>
                <a:gd name="connsiteY12" fmla="*/ 0 h 670774"/>
                <a:gd name="connsiteX13" fmla="*/ 0 w 4480779"/>
                <a:gd name="connsiteY13" fmla="*/ 0 h 670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480779" h="670774">
                  <a:moveTo>
                    <a:pt x="4480779" y="670774"/>
                  </a:moveTo>
                  <a:lnTo>
                    <a:pt x="2280638" y="670774"/>
                  </a:lnTo>
                  <a:lnTo>
                    <a:pt x="2280638" y="503081"/>
                  </a:lnTo>
                  <a:lnTo>
                    <a:pt x="1676933" y="503081"/>
                  </a:lnTo>
                  <a:lnTo>
                    <a:pt x="1676933" y="355510"/>
                  </a:lnTo>
                  <a:lnTo>
                    <a:pt x="885422" y="355510"/>
                  </a:lnTo>
                  <a:lnTo>
                    <a:pt x="885422" y="275017"/>
                  </a:lnTo>
                  <a:lnTo>
                    <a:pt x="778098" y="275017"/>
                  </a:lnTo>
                  <a:lnTo>
                    <a:pt x="778098" y="181109"/>
                  </a:lnTo>
                  <a:lnTo>
                    <a:pt x="254895" y="181109"/>
                  </a:lnTo>
                  <a:lnTo>
                    <a:pt x="254895" y="87201"/>
                  </a:lnTo>
                  <a:lnTo>
                    <a:pt x="140862" y="87201"/>
                  </a:lnTo>
                  <a:lnTo>
                    <a:pt x="140862" y="0"/>
                  </a:lnTo>
                  <a:lnTo>
                    <a:pt x="0" y="0"/>
                  </a:lnTo>
                </a:path>
              </a:pathLst>
            </a:custGeom>
            <a:noFill/>
            <a:ln w="19050" cap="flat">
              <a:solidFill>
                <a:schemeClr val="accent1">
                  <a:alpha val="99000"/>
                </a:schemeClr>
              </a:solidFill>
              <a:prstDash val="solid"/>
              <a:miter/>
            </a:ln>
          </p:spPr>
          <p:txBody>
            <a:bodyPr rtlCol="0" anchor="ctr"/>
            <a:lstStyle/>
            <a:p>
              <a:pPr rtl="0"/>
              <a:endParaRPr lang="en-GB"/>
            </a:p>
          </p:txBody>
        </p:sp>
        <p:grpSp>
          <p:nvGrpSpPr>
            <p:cNvPr id="113" name="Group 112">
              <a:extLst>
                <a:ext uri="{FF2B5EF4-FFF2-40B4-BE49-F238E27FC236}">
                  <a16:creationId xmlns:a16="http://schemas.microsoft.com/office/drawing/2014/main" id="{C11B99D1-8A50-FC17-859B-A887DF2E2FC5}"/>
                </a:ext>
              </a:extLst>
            </p:cNvPr>
            <p:cNvGrpSpPr/>
            <p:nvPr/>
          </p:nvGrpSpPr>
          <p:grpSpPr>
            <a:xfrm>
              <a:off x="9161835" y="3142030"/>
              <a:ext cx="3964999" cy="553164"/>
              <a:chOff x="9161835" y="3142030"/>
              <a:chExt cx="3964999" cy="553164"/>
            </a:xfrm>
          </p:grpSpPr>
          <p:sp>
            <p:nvSpPr>
              <p:cNvPr id="114" name="Free-form: Shape 127">
                <a:extLst>
                  <a:ext uri="{FF2B5EF4-FFF2-40B4-BE49-F238E27FC236}">
                    <a16:creationId xmlns:a16="http://schemas.microsoft.com/office/drawing/2014/main" id="{DD3A48C0-19DB-F63F-8E37-01C21A4C10B9}"/>
                  </a:ext>
                </a:extLst>
              </p:cNvPr>
              <p:cNvSpPr/>
              <p:nvPr/>
            </p:nvSpPr>
            <p:spPr>
              <a:xfrm>
                <a:off x="9161835" y="3142030"/>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5" name="Free-form: Shape 128">
                <a:extLst>
                  <a:ext uri="{FF2B5EF4-FFF2-40B4-BE49-F238E27FC236}">
                    <a16:creationId xmlns:a16="http://schemas.microsoft.com/office/drawing/2014/main" id="{7B039788-ECC8-A9D8-0AF6-20429FFF68A5}"/>
                  </a:ext>
                </a:extLst>
              </p:cNvPr>
              <p:cNvSpPr/>
              <p:nvPr/>
            </p:nvSpPr>
            <p:spPr>
              <a:xfrm>
                <a:off x="9698701" y="332098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6" name="Free-form: Shape 129">
                <a:extLst>
                  <a:ext uri="{FF2B5EF4-FFF2-40B4-BE49-F238E27FC236}">
                    <a16:creationId xmlns:a16="http://schemas.microsoft.com/office/drawing/2014/main" id="{B4D7B58C-8BC3-CD06-3371-B5CCB3B4F2FB}"/>
                  </a:ext>
                </a:extLst>
              </p:cNvPr>
              <p:cNvSpPr/>
              <p:nvPr/>
            </p:nvSpPr>
            <p:spPr>
              <a:xfrm>
                <a:off x="9870151" y="332098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7" name="Free-form: Shape 130">
                <a:extLst>
                  <a:ext uri="{FF2B5EF4-FFF2-40B4-BE49-F238E27FC236}">
                    <a16:creationId xmlns:a16="http://schemas.microsoft.com/office/drawing/2014/main" id="{2EC0AC05-F20F-1601-9F94-5CB6A325B560}"/>
                  </a:ext>
                </a:extLst>
              </p:cNvPr>
              <p:cNvSpPr/>
              <p:nvPr/>
            </p:nvSpPr>
            <p:spPr>
              <a:xfrm>
                <a:off x="9946351" y="332098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8" name="Free-form: Shape 131">
                <a:extLst>
                  <a:ext uri="{FF2B5EF4-FFF2-40B4-BE49-F238E27FC236}">
                    <a16:creationId xmlns:a16="http://schemas.microsoft.com/office/drawing/2014/main" id="{AAD39D97-142E-5D71-825E-97BF0FD95F77}"/>
                  </a:ext>
                </a:extLst>
              </p:cNvPr>
              <p:cNvSpPr/>
              <p:nvPr/>
            </p:nvSpPr>
            <p:spPr>
              <a:xfrm>
                <a:off x="10270201" y="3320985"/>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19" name="Free-form: Shape 132">
                <a:extLst>
                  <a:ext uri="{FF2B5EF4-FFF2-40B4-BE49-F238E27FC236}">
                    <a16:creationId xmlns:a16="http://schemas.microsoft.com/office/drawing/2014/main" id="{1A1C28D7-F6CF-ED4B-DD8B-40D96E858DA1}"/>
                  </a:ext>
                </a:extLst>
              </p:cNvPr>
              <p:cNvSpPr/>
              <p:nvPr/>
            </p:nvSpPr>
            <p:spPr>
              <a:xfrm>
                <a:off x="10908081" y="3467611"/>
                <a:ext cx="9525" cy="60750"/>
              </a:xfrm>
              <a:custGeom>
                <a:avLst/>
                <a:gdLst>
                  <a:gd name="connsiteX0" fmla="*/ 0 w 9525"/>
                  <a:gd name="connsiteY0" fmla="*/ 60750 h 60750"/>
                  <a:gd name="connsiteX1" fmla="*/ 0 w 9525"/>
                  <a:gd name="connsiteY1" fmla="*/ 0 h 60750"/>
                </a:gdLst>
                <a:ahLst/>
                <a:cxnLst>
                  <a:cxn ang="0">
                    <a:pos x="connsiteX0" y="connsiteY0"/>
                  </a:cxn>
                  <a:cxn ang="0">
                    <a:pos x="connsiteX1" y="connsiteY1"/>
                  </a:cxn>
                </a:cxnLst>
                <a:rect l="l" t="t" r="r" b="b"/>
                <a:pathLst>
                  <a:path w="9525" h="60750">
                    <a:moveTo>
                      <a:pt x="0" y="60750"/>
                    </a:moveTo>
                    <a:lnTo>
                      <a:pt x="0" y="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20" name="Free-form: Shape 133">
                <a:extLst>
                  <a:ext uri="{FF2B5EF4-FFF2-40B4-BE49-F238E27FC236}">
                    <a16:creationId xmlns:a16="http://schemas.microsoft.com/office/drawing/2014/main" id="{6FD411CF-7836-C783-A383-6275FC1845DD}"/>
                  </a:ext>
                </a:extLst>
              </p:cNvPr>
              <p:cNvSpPr/>
              <p:nvPr/>
            </p:nvSpPr>
            <p:spPr>
              <a:xfrm>
                <a:off x="10983709" y="36344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21" name="Free-form: Shape 134">
                <a:extLst>
                  <a:ext uri="{FF2B5EF4-FFF2-40B4-BE49-F238E27FC236}">
                    <a16:creationId xmlns:a16="http://schemas.microsoft.com/office/drawing/2014/main" id="{E210FC71-035C-C96E-945F-3ED9AE36B264}"/>
                  </a:ext>
                </a:extLst>
              </p:cNvPr>
              <p:cNvSpPr/>
              <p:nvPr/>
            </p:nvSpPr>
            <p:spPr>
              <a:xfrm>
                <a:off x="11612359" y="36344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22" name="Free-form: Shape 135">
                <a:extLst>
                  <a:ext uri="{FF2B5EF4-FFF2-40B4-BE49-F238E27FC236}">
                    <a16:creationId xmlns:a16="http://schemas.microsoft.com/office/drawing/2014/main" id="{00B9FB59-CB3F-70DD-C698-477C04568064}"/>
                  </a:ext>
                </a:extLst>
              </p:cNvPr>
              <p:cNvSpPr/>
              <p:nvPr/>
            </p:nvSpPr>
            <p:spPr>
              <a:xfrm>
                <a:off x="11707609" y="36344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23" name="Free-form: Shape 136">
                <a:extLst>
                  <a:ext uri="{FF2B5EF4-FFF2-40B4-BE49-F238E27FC236}">
                    <a16:creationId xmlns:a16="http://schemas.microsoft.com/office/drawing/2014/main" id="{98FF62F2-EEA6-18CD-9D49-52BD7B3B1C6F}"/>
                  </a:ext>
                </a:extLst>
              </p:cNvPr>
              <p:cNvSpPr/>
              <p:nvPr/>
            </p:nvSpPr>
            <p:spPr>
              <a:xfrm>
                <a:off x="12336259" y="36344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sp>
            <p:nvSpPr>
              <p:cNvPr id="124" name="Free-form: Shape 137">
                <a:extLst>
                  <a:ext uri="{FF2B5EF4-FFF2-40B4-BE49-F238E27FC236}">
                    <a16:creationId xmlns:a16="http://schemas.microsoft.com/office/drawing/2014/main" id="{F076A68E-6098-B604-D47F-411D06662B53}"/>
                  </a:ext>
                </a:extLst>
              </p:cNvPr>
              <p:cNvSpPr/>
              <p:nvPr/>
            </p:nvSpPr>
            <p:spPr>
              <a:xfrm>
                <a:off x="13117309" y="3634444"/>
                <a:ext cx="9525" cy="60750"/>
              </a:xfrm>
              <a:custGeom>
                <a:avLst/>
                <a:gdLst>
                  <a:gd name="connsiteX0" fmla="*/ 0 w 9525"/>
                  <a:gd name="connsiteY0" fmla="*/ 0 h 60750"/>
                  <a:gd name="connsiteX1" fmla="*/ 0 w 9525"/>
                  <a:gd name="connsiteY1" fmla="*/ 60750 h 60750"/>
                </a:gdLst>
                <a:ahLst/>
                <a:cxnLst>
                  <a:cxn ang="0">
                    <a:pos x="connsiteX0" y="connsiteY0"/>
                  </a:cxn>
                  <a:cxn ang="0">
                    <a:pos x="connsiteX1" y="connsiteY1"/>
                  </a:cxn>
                </a:cxnLst>
                <a:rect l="l" t="t" r="r" b="b"/>
                <a:pathLst>
                  <a:path w="9525" h="60750">
                    <a:moveTo>
                      <a:pt x="0" y="0"/>
                    </a:moveTo>
                    <a:lnTo>
                      <a:pt x="0" y="60750"/>
                    </a:lnTo>
                  </a:path>
                </a:pathLst>
              </a:custGeom>
              <a:noFill/>
              <a:ln w="9525" cap="flat">
                <a:solidFill>
                  <a:schemeClr val="accent1">
                    <a:alpha val="99000"/>
                  </a:schemeClr>
                </a:solidFill>
                <a:prstDash val="solid"/>
                <a:miter/>
              </a:ln>
            </p:spPr>
            <p:txBody>
              <a:bodyPr rtlCol="0" anchor="ctr"/>
              <a:lstStyle/>
              <a:p>
                <a:pPr rtl="0"/>
                <a:endParaRPr lang="en-GB"/>
              </a:p>
            </p:txBody>
          </p:sp>
        </p:grpSp>
      </p:grpSp>
      <p:sp>
        <p:nvSpPr>
          <p:cNvPr id="125" name="TextBox 124">
            <a:extLst>
              <a:ext uri="{FF2B5EF4-FFF2-40B4-BE49-F238E27FC236}">
                <a16:creationId xmlns:a16="http://schemas.microsoft.com/office/drawing/2014/main" id="{C637F49C-728B-E669-B7AA-29EA147F738B}"/>
              </a:ext>
            </a:extLst>
          </p:cNvPr>
          <p:cNvSpPr txBox="1"/>
          <p:nvPr/>
        </p:nvSpPr>
        <p:spPr>
          <a:xfrm>
            <a:off x="2173872" y="1688065"/>
            <a:ext cx="2659702" cy="338554"/>
          </a:xfrm>
          <a:prstGeom prst="rect">
            <a:avLst/>
          </a:prstGeom>
          <a:noFill/>
        </p:spPr>
        <p:txBody>
          <a:bodyPr wrap="none" rtlCol="0">
            <a:spAutoFit/>
          </a:bodyPr>
          <a:lstStyle/>
          <a:p>
            <a:pPr algn="ctr" rtl="0"/>
            <a:r>
              <a:rPr lang="ja-jp" sz="1600" b="1">
                <a:solidFill>
                  <a:srgbClr val="363636"/>
                </a:solidFill>
              </a:rPr>
              <a:t>無増悪生存期間</a:t>
            </a:r>
          </a:p>
        </p:txBody>
      </p:sp>
      <p:sp>
        <p:nvSpPr>
          <p:cNvPr id="126" name="TextBox 125">
            <a:extLst>
              <a:ext uri="{FF2B5EF4-FFF2-40B4-BE49-F238E27FC236}">
                <a16:creationId xmlns:a16="http://schemas.microsoft.com/office/drawing/2014/main" id="{3BCB76C2-2F29-4722-3E38-BC27953915AD}"/>
              </a:ext>
            </a:extLst>
          </p:cNvPr>
          <p:cNvSpPr txBox="1"/>
          <p:nvPr/>
        </p:nvSpPr>
        <p:spPr>
          <a:xfrm>
            <a:off x="8449773" y="1688065"/>
            <a:ext cx="1715534" cy="338554"/>
          </a:xfrm>
          <a:prstGeom prst="rect">
            <a:avLst/>
          </a:prstGeom>
          <a:noFill/>
        </p:spPr>
        <p:txBody>
          <a:bodyPr wrap="none" rtlCol="0">
            <a:spAutoFit/>
          </a:bodyPr>
          <a:lstStyle/>
          <a:p>
            <a:pPr algn="ctr" rtl="0"/>
            <a:r>
              <a:rPr lang="ja-jp" sz="1600" b="1">
                <a:solidFill>
                  <a:srgbClr val="363636"/>
                </a:solidFill>
              </a:rPr>
              <a:t>全生存率</a:t>
            </a:r>
          </a:p>
        </p:txBody>
      </p:sp>
    </p:spTree>
    <p:extLst>
      <p:ext uri="{BB962C8B-B14F-4D97-AF65-F5344CB8AC3E}">
        <p14:creationId xmlns:p14="http://schemas.microsoft.com/office/powerpoint/2010/main" val="26236565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B2E51-2E9B-058B-F7B7-819365338771}"/>
            </a:ext>
          </a:extLst>
        </p:cNvPr>
        <p:cNvGrpSpPr/>
        <p:nvPr/>
      </p:nvGrpSpPr>
      <p:grpSpPr>
        <a:xfrm>
          <a:off x="0" y="0"/>
          <a:ext cx="0" cy="0"/>
          <a:chOff x="0" y="0"/>
          <a:chExt cx="0" cy="0"/>
        </a:xfrm>
      </p:grpSpPr>
      <p:sp>
        <p:nvSpPr>
          <p:cNvPr id="22" name="Title 1">
            <a:extLst>
              <a:ext uri="{FF2B5EF4-FFF2-40B4-BE49-F238E27FC236}">
                <a16:creationId xmlns:a16="http://schemas.microsoft.com/office/drawing/2014/main" id="{DD2E2C50-270B-7ADA-F2BB-931B86C8F977}"/>
              </a:ext>
            </a:extLst>
          </p:cNvPr>
          <p:cNvSpPr>
            <a:spLocks noGrp="1"/>
          </p:cNvSpPr>
          <p:nvPr>
            <p:ph type="title"/>
          </p:nvPr>
        </p:nvSpPr>
        <p:spPr>
          <a:xfrm>
            <a:off x="304800" y="107693"/>
            <a:ext cx="11582400" cy="939801"/>
          </a:xfrm>
        </p:spPr>
        <p:txBody>
          <a:bodyPr rtlCol="0"/>
          <a:lstStyle/>
          <a:p>
            <a:pPr rtl="0"/>
            <a:r>
              <a:rPr lang="ja-jp" dirty="0">
                <a:latin typeface="+mn-lt"/>
              </a:rPr>
              <a:t>CT013：進行性非小細胞肺癌（NSCLC）の虚弱患者を対象とした、TAAをコードするmRNAワクチンBNT116とセミプラブを併用した第I相試験 - Dziadziuszko R, et al.</a:t>
            </a:r>
          </a:p>
        </p:txBody>
      </p:sp>
      <p:sp>
        <p:nvSpPr>
          <p:cNvPr id="29" name="Content Placeholder 7">
            <a:extLst>
              <a:ext uri="{FF2B5EF4-FFF2-40B4-BE49-F238E27FC236}">
                <a16:creationId xmlns:a16="http://schemas.microsoft.com/office/drawing/2014/main" id="{B5A7BE60-DEEE-BE48-81E7-9DDFA486B452}"/>
              </a:ext>
            </a:extLst>
          </p:cNvPr>
          <p:cNvSpPr>
            <a:spLocks noGrp="1"/>
          </p:cNvSpPr>
          <p:nvPr>
            <p:ph idx="1"/>
          </p:nvPr>
        </p:nvSpPr>
        <p:spPr>
          <a:xfrm>
            <a:off x="304799" y="1246909"/>
            <a:ext cx="11731869" cy="5055650"/>
          </a:xfrm>
        </p:spPr>
        <p:txBody>
          <a:bodyPr rtlCol="0"/>
          <a:lstStyle/>
          <a:p>
            <a:pPr rtl="0"/>
            <a:r>
              <a:rPr lang="ja-jp" b="1"/>
              <a:t>主な結果 (続き)</a:t>
            </a:r>
          </a:p>
          <a:p>
            <a:pPr rtl="0">
              <a:spcBef>
                <a:spcPts val="24600"/>
              </a:spcBef>
            </a:pPr>
            <a:r>
              <a:rPr lang="ja-jp" b="1"/>
              <a:t>結論</a:t>
            </a:r>
          </a:p>
          <a:p>
            <a:pPr lvl="1" rtl="0"/>
            <a:r>
              <a:rPr lang="ja-jp"/>
              <a:t>進行NSCLCの虚弱した患者において、BNT116 + セミプリマブ投与は許容しうる安全性プロファイルを有し、有望な抗腫瘍活性を予備的に示した</a:t>
            </a:r>
          </a:p>
        </p:txBody>
      </p:sp>
      <p:sp>
        <p:nvSpPr>
          <p:cNvPr id="30" name="Text Placeholder 4">
            <a:extLst>
              <a:ext uri="{FF2B5EF4-FFF2-40B4-BE49-F238E27FC236}">
                <a16:creationId xmlns:a16="http://schemas.microsoft.com/office/drawing/2014/main" id="{4BDC32DA-DDCF-BA02-D2A2-B148337A22EC}"/>
              </a:ext>
            </a:extLst>
          </p:cNvPr>
          <p:cNvSpPr>
            <a:spLocks noGrp="1"/>
          </p:cNvSpPr>
          <p:nvPr>
            <p:ph type="body" sz="quarter" idx="11"/>
          </p:nvPr>
        </p:nvSpPr>
        <p:spPr>
          <a:xfrm>
            <a:off x="6379633" y="6521312"/>
            <a:ext cx="5507567" cy="200025"/>
          </a:xfrm>
        </p:spPr>
        <p:txBody>
          <a:bodyPr rtlCol="0"/>
          <a:lstStyle/>
          <a:p>
            <a:pPr rtl="0"/>
            <a:r>
              <a:rPr lang="ja-jp"/>
              <a:t>Dziadziuszko R, et al.AACR; 2025.抄録番号：CT013</a:t>
            </a:r>
          </a:p>
        </p:txBody>
      </p:sp>
      <p:graphicFrame>
        <p:nvGraphicFramePr>
          <p:cNvPr id="2" name="Table 3">
            <a:extLst>
              <a:ext uri="{FF2B5EF4-FFF2-40B4-BE49-F238E27FC236}">
                <a16:creationId xmlns:a16="http://schemas.microsoft.com/office/drawing/2014/main" id="{A0241A6E-FA7E-6514-9D9D-971D81ED3F8B}"/>
              </a:ext>
            </a:extLst>
          </p:cNvPr>
          <p:cNvGraphicFramePr>
            <a:graphicFrameLocks noGrp="1"/>
          </p:cNvGraphicFramePr>
          <p:nvPr>
            <p:extLst>
              <p:ext uri="{D42A27DB-BD31-4B8C-83A1-F6EECF244321}">
                <p14:modId xmlns:p14="http://schemas.microsoft.com/office/powerpoint/2010/main" val="2954221846"/>
              </p:ext>
            </p:extLst>
          </p:nvPr>
        </p:nvGraphicFramePr>
        <p:xfrm>
          <a:off x="3846238" y="1686246"/>
          <a:ext cx="4499525" cy="2706960"/>
        </p:xfrm>
        <a:graphic>
          <a:graphicData uri="http://schemas.openxmlformats.org/drawingml/2006/table">
            <a:tbl>
              <a:tblPr firstRow="1" bandRow="1">
                <a:tableStyleId>{69012ECD-51FC-41F1-AA8D-1B2483CD663E}</a:tableStyleId>
              </a:tblPr>
              <a:tblGrid>
                <a:gridCol w="2691045">
                  <a:extLst>
                    <a:ext uri="{9D8B030D-6E8A-4147-A177-3AD203B41FA5}">
                      <a16:colId xmlns:a16="http://schemas.microsoft.com/office/drawing/2014/main" val="1987913234"/>
                    </a:ext>
                  </a:extLst>
                </a:gridCol>
                <a:gridCol w="1808480">
                  <a:extLst>
                    <a:ext uri="{9D8B030D-6E8A-4147-A177-3AD203B41FA5}">
                      <a16:colId xmlns:a16="http://schemas.microsoft.com/office/drawing/2014/main" val="2996158103"/>
                    </a:ext>
                  </a:extLst>
                </a:gridCol>
              </a:tblGrid>
              <a:tr h="135005">
                <a:tc>
                  <a:txBody>
                    <a:bodyPr/>
                    <a:lstStyle/>
                    <a:p>
                      <a:pPr rtl="0"/>
                      <a:r>
                        <a:rPr lang="ja-jp" sz="1400" b="1" noProof="0">
                          <a:solidFill>
                            <a:schemeClr val="tx2"/>
                          </a:solidFill>
                        </a:rPr>
                        <a:t>TEAEs, n (%)</a:t>
                      </a:r>
                    </a:p>
                  </a:txBody>
                  <a:tcPr marL="72000" marR="72000" marT="36000" marB="36000" anchor="b"/>
                </a:tc>
                <a:tc>
                  <a:txBody>
                    <a:bodyPr/>
                    <a:lstStyle/>
                    <a:p>
                      <a:pPr algn="ctr" rtl="0"/>
                      <a:r>
                        <a:rPr lang="ja-jp" sz="1400" b="1" noProof="0">
                          <a:solidFill>
                            <a:schemeClr val="tx2"/>
                          </a:solidFill>
                        </a:rPr>
                        <a:t>n=20</a:t>
                      </a:r>
                    </a:p>
                  </a:txBody>
                  <a:tcPr marL="72000" marR="72000" marT="36000" marB="36000" anchor="b"/>
                </a:tc>
                <a:extLst>
                  <a:ext uri="{0D108BD9-81ED-4DB2-BD59-A6C34878D82A}">
                    <a16:rowId xmlns:a16="http://schemas.microsoft.com/office/drawing/2014/main" val="4111249997"/>
                  </a:ext>
                </a:extLst>
              </a:tr>
              <a:tr h="0">
                <a:tc>
                  <a:txBody>
                    <a:bodyPr/>
                    <a:lstStyle/>
                    <a:p>
                      <a:pPr rtl="0"/>
                      <a:r>
                        <a:rPr lang="ja-jp" sz="1400" b="0" noProof="0">
                          <a:latin typeface="+mn-lt"/>
                        </a:rPr>
                        <a:t>任意</a:t>
                      </a:r>
                    </a:p>
                    <a:p>
                      <a:pPr marL="92075" indent="0" rtl="0"/>
                      <a:r>
                        <a:rPr lang="ja-jp" sz="1400" b="0" noProof="0">
                          <a:latin typeface="+mn-lt"/>
                        </a:rPr>
                        <a:t>BNT116関連</a:t>
                      </a:r>
                    </a:p>
                    <a:p>
                      <a:pPr marL="92075" indent="0" rtl="0"/>
                      <a:r>
                        <a:rPr lang="ja-jp" sz="1400" b="0" noProof="0">
                          <a:latin typeface="+mn-lt"/>
                        </a:rPr>
                        <a:t>セミピリマブ関連</a:t>
                      </a:r>
                    </a:p>
                  </a:txBody>
                  <a:tcPr marL="72000" marR="72000" marT="36000" marB="36000"/>
                </a:tc>
                <a:tc>
                  <a:txBody>
                    <a:bodyPr/>
                    <a:lstStyle/>
                    <a:p>
                      <a:pPr algn="ctr" rtl="0"/>
                      <a:r>
                        <a:rPr lang="ja-jp" sz="1400" noProof="0"/>
                        <a:t>20 (100)</a:t>
                      </a:r>
                    </a:p>
                    <a:p>
                      <a:pPr algn="ctr" rtl="0"/>
                      <a:r>
                        <a:rPr lang="ja-jp" sz="1400" noProof="0"/>
                        <a:t>20 (100)</a:t>
                      </a:r>
                    </a:p>
                    <a:p>
                      <a:pPr algn="ctr" rtl="0"/>
                      <a:r>
                        <a:rPr lang="ja-jp" sz="1400" noProof="0"/>
                        <a:t>13 (65)</a:t>
                      </a:r>
                    </a:p>
                  </a:txBody>
                  <a:tcPr marL="72000" marR="72000" marT="36000" marB="36000"/>
                </a:tc>
                <a:extLst>
                  <a:ext uri="{0D108BD9-81ED-4DB2-BD59-A6C34878D82A}">
                    <a16:rowId xmlns:a16="http://schemas.microsoft.com/office/drawing/2014/main" val="3093402527"/>
                  </a:ext>
                </a:extLst>
              </a:tr>
              <a:tr h="0">
                <a:tc>
                  <a:txBody>
                    <a:bodyPr/>
                    <a:lstStyle/>
                    <a:p>
                      <a:pPr rtl="0"/>
                      <a:r>
                        <a:rPr lang="ja-jp" sz="1400" b="0">
                          <a:latin typeface="+mn-lt"/>
                        </a:rPr>
                        <a:t>グレード3</a:t>
                      </a:r>
                      <a:r>
                        <a:rPr lang="ja-jp" sz="1400" b="0">
                          <a:latin typeface="+mn-lt"/>
                          <a:ea typeface="Calibri" panose="020F0502020204030204" pitchFamily="34" charset="0"/>
                          <a:cs typeface="Calibri" panose="020F0502020204030204" pitchFamily="34" charset="0"/>
                        </a:rPr>
                        <a:t>以上</a:t>
                      </a:r>
                    </a:p>
                    <a:p>
                      <a:pPr marL="92075" indent="0" rtl="0"/>
                      <a:r>
                        <a:rPr lang="ja-jp" sz="1400" b="0" noProof="0">
                          <a:latin typeface="+mn-lt"/>
                        </a:rPr>
                        <a:t>BNT116関連</a:t>
                      </a:r>
                    </a:p>
                    <a:p>
                      <a:pPr marL="92075" indent="0" rtl="0"/>
                      <a:r>
                        <a:rPr lang="ja-jp" sz="1400" b="0" noProof="0">
                          <a:latin typeface="+mn-lt"/>
                        </a:rPr>
                        <a:t>セミピリマブ関連</a:t>
                      </a:r>
                    </a:p>
                  </a:txBody>
                  <a:tcPr marL="72000" marR="72000" marT="36000" marB="36000"/>
                </a:tc>
                <a:tc>
                  <a:txBody>
                    <a:bodyPr/>
                    <a:lstStyle/>
                    <a:p>
                      <a:pPr algn="ctr" rtl="0"/>
                      <a:r>
                        <a:rPr lang="ja-jp" sz="1400" noProof="0"/>
                        <a:t>9 (45)</a:t>
                      </a:r>
                    </a:p>
                    <a:p>
                      <a:pPr algn="ctr" rtl="0"/>
                      <a:r>
                        <a:rPr lang="ja-jp" sz="1400" noProof="0"/>
                        <a:t>3 (15)</a:t>
                      </a:r>
                    </a:p>
                    <a:p>
                      <a:pPr algn="ctr" rtl="0"/>
                      <a:r>
                        <a:rPr lang="ja-jp" sz="1400" noProof="0"/>
                        <a:t>2 (10)</a:t>
                      </a:r>
                    </a:p>
                  </a:txBody>
                  <a:tcPr marL="72000" marR="72000" marT="36000" marB="36000"/>
                </a:tc>
                <a:extLst>
                  <a:ext uri="{0D108BD9-81ED-4DB2-BD59-A6C34878D82A}">
                    <a16:rowId xmlns:a16="http://schemas.microsoft.com/office/drawing/2014/main" val="938311612"/>
                  </a:ext>
                </a:extLst>
              </a:tr>
              <a:tr h="0">
                <a:tc>
                  <a:txBody>
                    <a:bodyPr/>
                    <a:lstStyle/>
                    <a:p>
                      <a:pPr rtl="0"/>
                      <a:r>
                        <a:rPr lang="ja-jp" sz="1400" b="0" noProof="0">
                          <a:latin typeface="+mn-lt"/>
                        </a:rPr>
                        <a:t>重篤</a:t>
                      </a:r>
                    </a:p>
                    <a:p>
                      <a:pPr marL="92075" indent="0" rtl="0"/>
                      <a:r>
                        <a:rPr lang="ja-jp" sz="1400" b="0" noProof="0">
                          <a:latin typeface="+mn-lt"/>
                        </a:rPr>
                        <a:t>BNT116関連</a:t>
                      </a:r>
                    </a:p>
                    <a:p>
                      <a:pPr marL="92075" indent="0" rtl="0"/>
                      <a:r>
                        <a:rPr lang="ja-jp" sz="1400" b="0" noProof="0">
                          <a:latin typeface="+mn-lt"/>
                        </a:rPr>
                        <a:t>セミピリマブ関連</a:t>
                      </a:r>
                    </a:p>
                  </a:txBody>
                  <a:tcPr marL="72000" marR="72000" marT="36000" marB="36000"/>
                </a:tc>
                <a:tc>
                  <a:txBody>
                    <a:bodyPr/>
                    <a:lstStyle/>
                    <a:p>
                      <a:pPr algn="ctr" rtl="0"/>
                      <a:r>
                        <a:rPr lang="ja-jp" sz="1400" noProof="0"/>
                        <a:t>8 (40)</a:t>
                      </a:r>
                    </a:p>
                    <a:p>
                      <a:pPr algn="ctr" rtl="0"/>
                      <a:r>
                        <a:rPr lang="ja-jp" sz="1400" noProof="0"/>
                        <a:t>2 (10)</a:t>
                      </a:r>
                    </a:p>
                    <a:p>
                      <a:pPr algn="ctr" rtl="0"/>
                      <a:r>
                        <a:rPr lang="ja-jp" sz="1400" noProof="0"/>
                        <a:t>3 (15)</a:t>
                      </a:r>
                    </a:p>
                  </a:txBody>
                  <a:tcPr marL="72000" marR="72000" marT="36000" marB="36000"/>
                </a:tc>
                <a:extLst>
                  <a:ext uri="{0D108BD9-81ED-4DB2-BD59-A6C34878D82A}">
                    <a16:rowId xmlns:a16="http://schemas.microsoft.com/office/drawing/2014/main" val="311329384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ja-jp" sz="1400" b="0">
                          <a:latin typeface="+mn-lt"/>
                        </a:rPr>
                        <a:t>結果：死亡</a:t>
                      </a:r>
                    </a:p>
                  </a:txBody>
                  <a:tcPr marL="72000" marR="72000" marT="36000" marB="36000"/>
                </a:tc>
                <a:tc>
                  <a:txBody>
                    <a:bodyPr/>
                    <a:lstStyle/>
                    <a:p>
                      <a:pPr algn="ctr" rtl="0"/>
                      <a:r>
                        <a:rPr lang="ja-jp" sz="1400" noProof="0"/>
                        <a:t>2 (10)</a:t>
                      </a:r>
                    </a:p>
                  </a:txBody>
                  <a:tcPr marL="72000" marR="72000" marT="36000" marB="36000"/>
                </a:tc>
                <a:extLst>
                  <a:ext uri="{0D108BD9-81ED-4DB2-BD59-A6C34878D82A}">
                    <a16:rowId xmlns:a16="http://schemas.microsoft.com/office/drawing/2014/main" val="919345016"/>
                  </a:ext>
                </a:extLst>
              </a:tr>
            </a:tbl>
          </a:graphicData>
        </a:graphic>
      </p:graphicFrame>
    </p:spTree>
    <p:extLst>
      <p:ext uri="{BB962C8B-B14F-4D97-AF65-F5344CB8AC3E}">
        <p14:creationId xmlns:p14="http://schemas.microsoft.com/office/powerpoint/2010/main" val="2849083532"/>
      </p:ext>
    </p:extLst>
  </p:cSld>
  <p:clrMapOvr>
    <a:masterClrMapping/>
  </p:clrMapOvr>
</p:sld>
</file>

<file path=ppt/theme/theme1.xml><?xml version="1.0" encoding="utf-8"?>
<a:theme xmlns:a="http://schemas.openxmlformats.org/drawingml/2006/main" name="3_Default Design">
  <a:themeElements>
    <a:clrScheme name="3_Default Design">
      <a:dk1>
        <a:srgbClr val="FFFFFF"/>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_Office Theme">
  <a:themeElements>
    <a:clrScheme name="2_Office Theme">
      <a:dk1>
        <a:srgbClr val="000000"/>
      </a:dk1>
      <a:lt1>
        <a:srgbClr val="FFFFFF"/>
      </a:lt1>
      <a:dk2>
        <a:srgbClr val="A7A7A7"/>
      </a:dk2>
      <a:lt2>
        <a:srgbClr val="535353"/>
      </a:lt2>
      <a:accent1>
        <a:srgbClr val="00A2E1"/>
      </a:accent1>
      <a:accent2>
        <a:srgbClr val="E73E16"/>
      </a:accent2>
      <a:accent3>
        <a:srgbClr val="5EA6AB"/>
      </a:accent3>
      <a:accent4>
        <a:srgbClr val="084C61"/>
      </a:accent4>
      <a:accent5>
        <a:srgbClr val="2BC4A6"/>
      </a:accent5>
      <a:accent6>
        <a:srgbClr val="53A5DE"/>
      </a:accent6>
      <a:hlink>
        <a:srgbClr val="0000FF"/>
      </a:hlink>
      <a:folHlink>
        <a:srgbClr val="FF00FF"/>
      </a:folHlink>
    </a:clrScheme>
    <a:fontScheme name="2_Office Theme">
      <a:majorFont>
        <a:latin typeface="Helvetica"/>
        <a:ea typeface="Helvetica"/>
        <a:cs typeface="Helvetica"/>
      </a:majorFont>
      <a:minorFont>
        <a:latin typeface="Helvetica"/>
        <a:ea typeface="Helvetica"/>
        <a:cs typeface="Helvetica"/>
      </a:minorFont>
    </a:fontScheme>
    <a:fmtScheme name="2_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4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5_Default Design">
  <a:themeElements>
    <a:clrScheme name="ETOP IBCSG">
      <a:dk1>
        <a:srgbClr val="969696"/>
      </a:dk1>
      <a:lt1>
        <a:srgbClr val="363636"/>
      </a:lt1>
      <a:dk2>
        <a:srgbClr val="002850"/>
      </a:dk2>
      <a:lt2>
        <a:srgbClr val="FFFFFF"/>
      </a:lt2>
      <a:accent1>
        <a:srgbClr val="00A2E1"/>
      </a:accent1>
      <a:accent2>
        <a:srgbClr val="E73E16"/>
      </a:accent2>
      <a:accent3>
        <a:srgbClr val="FFC000"/>
      </a:accent3>
      <a:accent4>
        <a:srgbClr val="C0C0C0"/>
      </a:accent4>
      <a:accent5>
        <a:srgbClr val="AACAFF"/>
      </a:accent5>
      <a:accent6>
        <a:srgbClr val="E75C00"/>
      </a:accent6>
      <a:hlink>
        <a:srgbClr val="00CC66"/>
      </a:hlink>
      <a:folHlink>
        <a:srgbClr val="FF66CC"/>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003399"/>
        </a:lt1>
        <a:dk2>
          <a:srgbClr val="000000"/>
        </a:dk2>
        <a:lt2>
          <a:srgbClr val="808080"/>
        </a:lt2>
        <a:accent1>
          <a:srgbClr val="BBE0E3"/>
        </a:accent1>
        <a:accent2>
          <a:srgbClr val="333399"/>
        </a:accent2>
        <a:accent3>
          <a:srgbClr val="AAAD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000099"/>
        </a:lt1>
        <a:dk2>
          <a:srgbClr val="000000"/>
        </a:dk2>
        <a:lt2>
          <a:srgbClr val="808080"/>
        </a:lt2>
        <a:accent1>
          <a:srgbClr val="BBE0E3"/>
        </a:accent1>
        <a:accent2>
          <a:srgbClr val="333399"/>
        </a:accent2>
        <a:accent3>
          <a:srgbClr val="AAAACA"/>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5">
        <a:dk1>
          <a:srgbClr val="000000"/>
        </a:dk1>
        <a:lt1>
          <a:srgbClr val="003366"/>
        </a:lt1>
        <a:dk2>
          <a:srgbClr val="000000"/>
        </a:dk2>
        <a:lt2>
          <a:srgbClr val="808080"/>
        </a:lt2>
        <a:accent1>
          <a:srgbClr val="BBE0E3"/>
        </a:accent1>
        <a:accent2>
          <a:srgbClr val="333399"/>
        </a:accent2>
        <a:accent3>
          <a:srgbClr val="AAADB8"/>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6">
        <a:dk1>
          <a:srgbClr val="808080"/>
        </a:dk1>
        <a:lt1>
          <a:srgbClr val="FFFFFF"/>
        </a:lt1>
        <a:dk2>
          <a:srgbClr val="003366"/>
        </a:dk2>
        <a:lt2>
          <a:srgbClr val="FFFF66"/>
        </a:lt2>
        <a:accent1>
          <a:srgbClr val="BBE0E3"/>
        </a:accent1>
        <a:accent2>
          <a:srgbClr val="333399"/>
        </a:accent2>
        <a:accent3>
          <a:srgbClr val="AAADB8"/>
        </a:accent3>
        <a:accent4>
          <a:srgbClr val="DADADA"/>
        </a:accent4>
        <a:accent5>
          <a:srgbClr val="DAEDEF"/>
        </a:accent5>
        <a:accent6>
          <a:srgbClr val="2D2D8A"/>
        </a:accent6>
        <a:hlink>
          <a:srgbClr val="009999"/>
        </a:hlink>
        <a:folHlink>
          <a:srgbClr val="99CC0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3_Default Design">
  <a:themeElements>
    <a:clrScheme name="3_Default Design">
      <a:dk1>
        <a:srgbClr val="000000"/>
      </a:dk1>
      <a:lt1>
        <a:srgbClr val="FFFFFF"/>
      </a:lt1>
      <a:dk2>
        <a:srgbClr val="A7A7A7"/>
      </a:dk2>
      <a:lt2>
        <a:srgbClr val="535353"/>
      </a:lt2>
      <a:accent1>
        <a:srgbClr val="00A2E1"/>
      </a:accent1>
      <a:accent2>
        <a:srgbClr val="E73E16"/>
      </a:accent2>
      <a:accent3>
        <a:srgbClr val="FFC000"/>
      </a:accent3>
      <a:accent4>
        <a:srgbClr val="C0C0C0"/>
      </a:accent4>
      <a:accent5>
        <a:srgbClr val="AACAFF"/>
      </a:accent5>
      <a:accent6>
        <a:srgbClr val="E75C00"/>
      </a:accent6>
      <a:hlink>
        <a:srgbClr val="0000FF"/>
      </a:hlink>
      <a:folHlink>
        <a:srgbClr val="FF00FF"/>
      </a:folHlink>
    </a:clrScheme>
    <a:fontScheme name="3_Default Design">
      <a:majorFont>
        <a:latin typeface="Helvetica"/>
        <a:ea typeface="Helvetica"/>
        <a:cs typeface="Helvetica"/>
      </a:majorFont>
      <a:minorFont>
        <a:latin typeface="Calibri"/>
        <a:ea typeface="Calibri"/>
        <a:cs typeface="Calibri"/>
      </a:minorFont>
    </a:fontScheme>
    <a:fmtScheme name="3_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FFFFFF"/>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c552212-8955-4162-b9ac-4e0eed2e472c">
      <Terms xmlns="http://schemas.microsoft.com/office/infopath/2007/PartnerControls"/>
    </lcf76f155ced4ddcb4097134ff3c332f>
    <TaxCatchAll xmlns="d743b863-bd27-49ec-acc5-a080b37abde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BA6EBAA3523EE4EB973734A0FBC1593" ma:contentTypeVersion="12" ma:contentTypeDescription="Create a new document." ma:contentTypeScope="" ma:versionID="8b58963947a457075539aeafee472049">
  <xsd:schema xmlns:xsd="http://www.w3.org/2001/XMLSchema" xmlns:xs="http://www.w3.org/2001/XMLSchema" xmlns:p="http://schemas.microsoft.com/office/2006/metadata/properties" xmlns:ns2="cc552212-8955-4162-b9ac-4e0eed2e472c" xmlns:ns3="d743b863-bd27-49ec-acc5-a080b37abde3" targetNamespace="http://schemas.microsoft.com/office/2006/metadata/properties" ma:root="true" ma:fieldsID="4bf044a8d366d34eafc7efc234293aa3" ns2:_="" ns3:_="">
    <xsd:import namespace="cc552212-8955-4162-b9ac-4e0eed2e472c"/>
    <xsd:import namespace="d743b863-bd27-49ec-acc5-a080b37abde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552212-8955-4162-b9ac-4e0eed2e47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description=""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fb58666-e629-4e5a-b780-b8dcc15b318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743b863-bd27-49ec-acc5-a080b37abde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ccc11b7a-e9ec-4cb7-a157-d80155fa53cb}" ma:internalName="TaxCatchAll" ma:showField="CatchAllData" ma:web="d743b863-bd27-49ec-acc5-a080b37abde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198B2A6-C4D8-46E1-87AA-8B2E564E5751}">
  <ds:schemaRefs>
    <ds:schemaRef ds:uri="http://schemas.microsoft.com/sharepoint/v3/contenttype/forms"/>
  </ds:schemaRefs>
</ds:datastoreItem>
</file>

<file path=customXml/itemProps2.xml><?xml version="1.0" encoding="utf-8"?>
<ds:datastoreItem xmlns:ds="http://schemas.openxmlformats.org/officeDocument/2006/customXml" ds:itemID="{8BE020E1-5334-4038-881B-E84BBCC538D6}">
  <ds:schemaRefs>
    <ds:schemaRef ds:uri="http://schemas.microsoft.com/office/2006/metadata/properties"/>
    <ds:schemaRef ds:uri="http://schemas.microsoft.com/office/infopath/2007/PartnerControls"/>
    <ds:schemaRef ds:uri="cc552212-8955-4162-b9ac-4e0eed2e472c"/>
    <ds:schemaRef ds:uri="d743b863-bd27-49ec-acc5-a080b37abde3"/>
  </ds:schemaRefs>
</ds:datastoreItem>
</file>

<file path=customXml/itemProps3.xml><?xml version="1.0" encoding="utf-8"?>
<ds:datastoreItem xmlns:ds="http://schemas.openxmlformats.org/officeDocument/2006/customXml" ds:itemID="{23652BF8-9351-4292-BAD8-75C0338085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552212-8955-4162-b9ac-4e0eed2e472c"/>
    <ds:schemaRef ds:uri="d743b863-bd27-49ec-acc5-a080b37abd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1966</TotalTime>
  <Words>22968</Words>
  <Application>Microsoft Office PowerPoint</Application>
  <PresentationFormat>Widescreen</PresentationFormat>
  <Paragraphs>2326</Paragraphs>
  <Slides>47</Slides>
  <Notes>38</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47</vt:i4>
      </vt:variant>
    </vt:vector>
  </HeadingPairs>
  <TitlesOfParts>
    <vt:vector size="54" baseType="lpstr">
      <vt:lpstr>Arial</vt:lpstr>
      <vt:lpstr>Calibri</vt:lpstr>
      <vt:lpstr>Helvetica</vt:lpstr>
      <vt:lpstr>3_Default Design</vt:lpstr>
      <vt:lpstr>2_Office Theme</vt:lpstr>
      <vt:lpstr>4_Default Design</vt:lpstr>
      <vt:lpstr>5_Default Design</vt:lpstr>
      <vt:lpstr>2025年AACR年次総会</vt:lpstr>
      <vt:lpstr>Rolf Stahel教授からのご挨拶</vt:lpstr>
      <vt:lpstr>2025年　ETOP内科的腫瘍学スライドデッキ編集者一同</vt:lpstr>
      <vt:lpstr>目次</vt:lpstr>
      <vt:lpstr>スクリーニング、バイオマーカー、予防</vt:lpstr>
      <vt:lpstr>3815：家族性肺癌リスクの根底にあるペネトランスが高い稀なバリアント：肺癌遺伝子疫学コンソーシアムで得た知見 - Liu Y, et al</vt:lpstr>
      <vt:lpstr>3815：家族性肺癌リスクの根底にあるペネトランスが高い稀なバリアント：肺癌遺伝子疫学コンソーシアムで得た知見 - Liu Y, et al</vt:lpstr>
      <vt:lpstr>3815：家族性肺癌リスクの根底にあるペネトランスが高い稀なバリアント：肺癌遺伝子疫学コンソーシアムで得た知見 - Liu Y, et al</vt:lpstr>
      <vt:lpstr>早期および局所進行性NSCLC – ステージI、II、III</vt:lpstr>
      <vt:lpstr>CT126：腫瘍完全切除後のII-IIIB期EGFR変異NSCLC患者に対する術後補助療法としてのオウモレルチニブ：無作為化二重盲検プラセボ対照第3相試験（ARTS） - Cheng Y, et al</vt:lpstr>
      <vt:lpstr>CT126：腫瘍完全切除後のII-IIIB期EGFR変異NSCLC患者に対する術後補助療法としてのオウモレルチニブ：無作為化二重盲検プラセボ対照第3相試験（ARTS） - Cheng Y, et al</vt:lpstr>
      <vt:lpstr>CT126：腫瘍完全切除後のII-IIIB期EGFR変異NSCLC患者に対する術後補助療法としてのオウモレルチニブ：無作為化二重盲検プラセボ対照第3相試験（ARTS） - Cheng Y, et al</vt:lpstr>
      <vt:lpstr>CT126：腫瘍完全切除後のII-IIIB期EGFR変異NSCLC患者に対する術後補助療法としてのオウモレルチニブ：無作為化二重盲検プラセボ対照第3相試験（ARTS） - Cheng Y, et al</vt:lpstr>
      <vt:lpstr>進行性NSCLC 根治的治療が不可能なステージIIIとステージIV</vt:lpstr>
      <vt:lpstr>CT051：スカイスクレイパー01：治療歴無しPD-L1高値の局所進行切除不能/転移性NSCLC患者を対象とした、チラゴルマブ（tira）+アテゾリズマブ（atezo）対プラセボ（pbo）+アテゾ（atezo）の第III相無作為化試験 - Peters S, et al</vt:lpstr>
      <vt:lpstr>CT051：スカイスクレイパー01：治療歴無しPD-L1高値の局所進行切除不能/転移性NSCLC患者を対象とした、チラゴルマブ（tira）+アテゾリズマブ（atezo）対プラセボ（pbo）+アテゾ（atezo）の第III相無作為化試験 - Peters S, et al</vt:lpstr>
      <vt:lpstr>CT051：スカイスクレイパー01：治療歴無しPD-L1高値の局所進行切除不能/転移性NSCLC患者を対象とした、チラゴルマブ（tira）+アテゾリズマブ（atezo）対プラセボ（pbo）+アテゾ（atezo）の第III相無作為化試験 - Peters S, et al</vt:lpstr>
      <vt:lpstr>CT051：スカイスクレイパー01：治療歴無しPD-L1高値の局所進行切除不能/転移性NSCLC患者を対象とした、チラゴルマブ（tira）+アテゾリズマブ（atezo）対プラセボ（pbo）+アテゾ（atezo）の第III相無作為化試験 - Peters S, et al</vt:lpstr>
      <vt:lpstr>CT051：スカイスクレイパー01：治療歴無しPD-L1高値の局所進行切除不能/転移性NSCLC患者を対象とした、チラゴルマブ（tira）+アテゾリズマブ（atezo）対プラセボ（pbo）+アテゾ（atezo）の第III相無作為化試験 - Peters S, et al</vt:lpstr>
      <vt:lpstr>進行性NSCLC 根治的治療が不可能なステージIIIとステージIV</vt:lpstr>
      <vt:lpstr>CT019:進行性固形腫瘍患者を対象とした第I相試験における、KRAS G12D変異陽性NSCLC患者への経口投与型RAS(ON) G12D選択性トライコンプレックス阻害剤ゾルドンラシブ（RMC-9805）の予備的安全性および抗腫瘍活性 - Arbour KC, et al.</vt:lpstr>
      <vt:lpstr>CT019:進行性固形腫瘍患者を対象とした第I相試験における、KRAS G12D変異陽性NSCLC患者への経口投与型RAS(ON) G12D選択性トライコンプレックス阻害剤ゾルドンラシブ（RMC-9805）の予備的安全性および抗腫瘍活性 - Arbour KC, et al.</vt:lpstr>
      <vt:lpstr>CT019:進行性固形腫瘍患者を対象とした第I相試験における、KRAS G12D変異陽性NSCLC患者への経口投与型RAS(ON) G12D選択性トライコンプレックス阻害剤ゾルドンラシブ（RMC-9805）の予備的安全性および抗腫瘍活性 - Arbour KC, et al.</vt:lpstr>
      <vt:lpstr>CT050：既治療HER2変異陽性進行性非小細胞肺癌（NSCLC）患者におけるゾンガルチニブの投与：Beamion LUNG-1 - Heymach JV, et al</vt:lpstr>
      <vt:lpstr>CT050：既治療HER2変異陽性進行性非小細胞肺癌（NSCLC）患者におけるゾンガルチニブの投与：Beamion LUNG-1 - Heymach JV, et al</vt:lpstr>
      <vt:lpstr>CT050：既治療HER2変異陽性進行性非小細胞肺癌（NSCLC）患者におけるゾンガルチニブの投与：Beamion LUNG-1 - Heymach JV, et al</vt:lpstr>
      <vt:lpstr>CT050：既治療HER2変異陽性進行性非小細胞肺癌（NSCLC）患者におけるゾンガルチニブの投与：Beamion LUNG-1 - Heymach JV, et al</vt:lpstr>
      <vt:lpstr>CT052:ROS1融合型NSCLC患者向けの高選択性、脳移行性G2032R耐性克服型ROS1阻害剤JYP0322 - Zhao H, et al.</vt:lpstr>
      <vt:lpstr>CT052:ROS1融合型NSCLC患者向けの高選択性、脳移行性G2032R耐性克服型ROS1阻害剤JYP0322 - Zhao H, et al.</vt:lpstr>
      <vt:lpstr>CT052:ROS1融合型NSCLC患者向けの高選択性、脳移行性G2032R耐性克服型ROS1阻害剤JYP0322 - Zhao H, et al.</vt:lpstr>
      <vt:lpstr>CT053:感作性EGFR変異を有する局所進行性または転移性NSCLCに対する化学療法併用または非併用での初回治療（AENEAS2）- Lu S, et al</vt:lpstr>
      <vt:lpstr>CT053:感作性EGFR変異を有する局所進行性または転移性NSCLCに対する化学療法併用または非併用での初回治療（AENEAS2）- Lu S, et al</vt:lpstr>
      <vt:lpstr>CT053:感作性EGFR変異を有する局所進行性または転移性NSCLCに対する化学療法併用または非併用での初回治療（AENEAS2）- Lu S, et al</vt:lpstr>
      <vt:lpstr>CT053:感作性EGFR変異を有する局所進行性または転移性NSCLCに対する化学療法併用または非併用での初回治療（AENEAS2）- Lu S, et al</vt:lpstr>
      <vt:lpstr>3779:SMARCA2選択的阻害薬LY4050784はペムブロリズマブまたはKRAS阻害薬との併用で相乗効果を示す - Brooks NA, et al.</vt:lpstr>
      <vt:lpstr>3779:SMARCA2選択的阻害薬LY4050784はペムブロリズマブまたはKRAS阻害薬との併用で相乗効果を示す - Brooks NA, et al.</vt:lpstr>
      <vt:lpstr>3779:SMARCA2選択的阻害薬LY4050784はペムブロリズマブまたはKRAS阻害薬との併用で相乗効果を示す - Brooks NA, et al.</vt:lpstr>
      <vt:lpstr>3779:SMARCA2選択的阻害薬LY4050784はペムブロリズマブまたはKRAS阻害薬との併用で相乗効果を示す - Brooks NA, et al.</vt:lpstr>
      <vt:lpstr>進行性NSCLC 根治的治療が不可能なステージIIIとステージIV</vt:lpstr>
      <vt:lpstr>CT009：進行性HER2変異型非小細胞肺癌（NSCLC）を対象としたHER2指向性抗体薬物複合体（ADC）SHR-A1811:HORIZON-Lungの第2相試験結果の更新 - Lu S, et al</vt:lpstr>
      <vt:lpstr>CT009：進行性HER2変異型非小細胞肺癌（NSCLC）を対象としたHER2指向性抗体薬物複合体（ADC）SHR-A1811:HORIZON-Lungの第2相試験結果の更新 - Lu S, et al</vt:lpstr>
      <vt:lpstr>CT009：進行性HER2変異型非小細胞肺癌（NSCLC）を対象としたHER2指向性抗体薬物複合体（ADC）SHR-A1811:HORIZON-Lungの第2相試験結果の更新 - Lu S, et al</vt:lpstr>
      <vt:lpstr>CT009：進行性HER2変異型非小細胞肺癌（NSCLC）を対象としたHER2指向性抗体薬物複合体（ADC）SHR-A1811:HORIZON-Lungの第2相試験結果の更新 - Lu S, et al</vt:lpstr>
      <vt:lpstr>CT013：進行性非小細胞肺癌（NSCLC）の虚弱患者を対象とした、TAAをコードするmRNAワクチンBNT116とセミプラブを併用した第I相試験 - Dziadziuszko R, et al.</vt:lpstr>
      <vt:lpstr>CT013：進行性非小細胞肺癌（NSCLC）の虚弱患者を対象とした、TAAをコードするmRNAワクチンBNT116とセミプラブを併用した第I相試験 - Dziadziuszko R, et al.</vt:lpstr>
      <vt:lpstr>CT013：進行性非小細胞肺癌（NSCLC）の虚弱患者を対象とした、TAAをコードするmRNAワクチンBNT116とセミプラブを併用した第I相試験 - Dziadziuszko R, et al.</vt:lpstr>
      <vt:lpstr>CT013：進行性非小細胞肺癌（NSCLC）の虚弱患者を対象とした、TAAをコードするmRNAワクチンBNT116とセミプラブを併用した第I相試験 - Dziadziuszko R, et al.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Clare Wheatcroft</dc:creator>
  <cp:lastModifiedBy>Clare Wheatcroft</cp:lastModifiedBy>
  <cp:revision>89</cp:revision>
  <dcterms:modified xsi:type="dcterms:W3CDTF">2025-05-19T11:56:03Z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0x010100BBA6EBAA3523EE4EB973734A0FBC1593</vt:lpwstr>
  </property>
  <property fmtid="{D5CDD505-2E9C-101B-9397-08002B2CF9AE}" pid="3" name="MediaServiceImageTags">
    <vt:lpwstr/>
  </property>
</Properties>
</file>