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3.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theme/theme4.xml" ContentType="application/vnd.openxmlformats-officedocument.theme+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theme/theme5.xml" ContentType="application/vnd.openxmlformats-officedocument.theme+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2" r:id="rId6"/>
    <p:sldMasterId id="2147483787" r:id="rId7"/>
    <p:sldMasterId id="2147483802" r:id="rId8"/>
    <p:sldMasterId id="2147483817" r:id="rId9"/>
  </p:sldMasterIdLst>
  <p:notesMasterIdLst>
    <p:notesMasterId r:id="rId63"/>
  </p:notesMasterIdLst>
  <p:sldIdLst>
    <p:sldId id="256" r:id="rId10"/>
    <p:sldId id="259" r:id="rId11"/>
    <p:sldId id="496" r:id="rId12"/>
    <p:sldId id="292" r:id="rId13"/>
    <p:sldId id="412" r:id="rId14"/>
    <p:sldId id="928" r:id="rId15"/>
    <p:sldId id="923" r:id="rId16"/>
    <p:sldId id="930" r:id="rId17"/>
    <p:sldId id="931" r:id="rId18"/>
    <p:sldId id="911" r:id="rId19"/>
    <p:sldId id="933" r:id="rId20"/>
    <p:sldId id="887" r:id="rId21"/>
    <p:sldId id="943" r:id="rId22"/>
    <p:sldId id="889" r:id="rId23"/>
    <p:sldId id="890" r:id="rId24"/>
    <p:sldId id="954" r:id="rId25"/>
    <p:sldId id="892" r:id="rId26"/>
    <p:sldId id="893" r:id="rId27"/>
    <p:sldId id="945" r:id="rId28"/>
    <p:sldId id="895" r:id="rId29"/>
    <p:sldId id="896" r:id="rId30"/>
    <p:sldId id="946" r:id="rId31"/>
    <p:sldId id="898" r:id="rId32"/>
    <p:sldId id="498" r:id="rId33"/>
    <p:sldId id="934" r:id="rId34"/>
    <p:sldId id="883" r:id="rId35"/>
    <p:sldId id="935" r:id="rId36"/>
    <p:sldId id="936" r:id="rId37"/>
    <p:sldId id="947" r:id="rId38"/>
    <p:sldId id="955" r:id="rId39"/>
    <p:sldId id="938" r:id="rId40"/>
    <p:sldId id="913" r:id="rId41"/>
    <p:sldId id="948" r:id="rId42"/>
    <p:sldId id="915" r:id="rId43"/>
    <p:sldId id="916" r:id="rId44"/>
    <p:sldId id="949" r:id="rId45"/>
    <p:sldId id="918" r:id="rId46"/>
    <p:sldId id="925" r:id="rId47"/>
    <p:sldId id="950" r:id="rId48"/>
    <p:sldId id="927" r:id="rId49"/>
    <p:sldId id="263" r:id="rId50"/>
    <p:sldId id="899" r:id="rId51"/>
    <p:sldId id="900" r:id="rId52"/>
    <p:sldId id="901" r:id="rId53"/>
    <p:sldId id="589" r:id="rId54"/>
    <p:sldId id="952" r:id="rId55"/>
    <p:sldId id="906" r:id="rId56"/>
    <p:sldId id="907" r:id="rId57"/>
    <p:sldId id="953" r:id="rId58"/>
    <p:sldId id="909" r:id="rId59"/>
    <p:sldId id="940" r:id="rId60"/>
    <p:sldId id="920" r:id="rId61"/>
    <p:sldId id="942" r:id="rId6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3A348BD-A2F1-301B-11EC-8743D54D2E11}" name="inScience" initials="iSC" userId="inScience" providerId="None"/>
  <p188:author id="{BF7729C8-754C-4A02-4FD2-753D331E1B3E}" name="Springer Health+" initials="SH+" userId="Springer Health+" providerId="None"/>
  <p188:author id="{095579E5-02CA-1A20-D8CA-013CC684AE74}" name="Beth Lieberman" initials="BL" userId="S::blq3353@springernature.com::a5bd32f4-1194-40bf-9107-766389d531b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016001"/>
    <a:srgbClr val="71BCB8"/>
    <a:srgbClr val="CFE8E7"/>
    <a:srgbClr val="3B843B"/>
    <a:srgbClr val="FF7F50"/>
    <a:srgbClr val="00AC63"/>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43" autoAdjust="0"/>
    <p:restoredTop sz="93447" autoAdjust="0"/>
  </p:normalViewPr>
  <p:slideViewPr>
    <p:cSldViewPr snapToGrid="0">
      <p:cViewPr varScale="1">
        <p:scale>
          <a:sx n="60" d="100"/>
          <a:sy n="60" d="100"/>
        </p:scale>
        <p:origin x="744" y="44"/>
      </p:cViewPr>
      <p:guideLst/>
    </p:cSldViewPr>
  </p:slideViewPr>
  <p:notesTextViewPr>
    <p:cViewPr>
      <p:scale>
        <a:sx n="1" d="1"/>
        <a:sy n="1" d="1"/>
      </p:scale>
      <p:origin x="0" y="0"/>
    </p:cViewPr>
  </p:notesTextViewPr>
  <p:sorterViewPr>
    <p:cViewPr>
      <p:scale>
        <a:sx n="150" d="100"/>
        <a:sy n="150" d="100"/>
      </p:scale>
      <p:origin x="0" y="-214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notesMaster" Target="notesMasters/notesMaster1.xml"/><Relationship Id="rId68" Type="http://schemas.microsoft.com/office/2018/10/relationships/authors" Targe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a:lstStyle/>
          <a:p>
            <a:endParaRPr/>
          </a:p>
        </p:txBody>
      </p:sp>
      <p:sp>
        <p:nvSpPr>
          <p:cNvPr id="678" name="Shape 67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77161-4EED-587E-5BDA-23225D7FD1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641909-7C8E-9DCA-2E68-D4A6E151B27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3D81C6B-9FC3-E42F-CE94-7AE94A18779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94871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F0389-6789-6E2E-F57B-F3C900D172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EEFD4B-116A-E5FD-B0DC-4917B3ED42D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3D3A064-5134-5977-FDC8-1506D4E6531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519370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8D414-2FC7-8ED8-D14A-9B060E1361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68A02F-35E2-570C-2750-E413E2B8BD1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6EDD3C5-5E1B-A41F-E36A-D12F6E9C9FD5}"/>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14759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AFCA1-23E4-9184-6E93-15FA55DF07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D70F98-5E3C-9774-CCC3-F84F8CD4195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31993DF-1B9A-D200-BE5F-941984F4FFD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05898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DE185-334A-C90F-AE95-D67D01EB26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EEC1F3-3069-4B44-252E-A2A4141C9AD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718D38B-F05E-05B1-6F6A-93D8A25C652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6317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A6225-B422-F411-1219-99377847B5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04509B-729D-F3AA-8D2E-C65EF5A56B1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788C4DF-8175-5CAA-2ACF-7098A8501A5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030746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9B80E-E911-7688-8BB9-49EE98857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735E1-16CE-2CBC-AD44-3D46EAA7FF5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8E8923D-2BD6-E5D9-F469-2192836AE50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291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E828A-BE40-93CF-6EA5-F097226A66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8C8AA8-06B3-6376-EC50-86B9616E6E8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D7F93F9-59FD-B6D5-FCFC-2C0E19ECB00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4608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87B3A-2EB9-2EFE-22D7-71B961A8D9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8610A1-F962-2D59-2485-A5E34C4840B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9BCFE80-FDDD-094A-DA4C-B6BB6B6F0DD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93497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16247-69FB-EF32-854B-4C142FF95F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FCF0CA-9993-ECC2-840E-551E6784258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F27D0C1-4DC6-E9B5-FD44-E707A192232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6081618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7CA32-9A8A-88F7-8081-0AB8200B9C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2689C8-BF41-6ADF-5AFC-C04B8090989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DFA6C86-B59B-F17C-C4CF-FC2C010A640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48157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CCBB8-265F-9F4B-4CE2-1B3AC22AFD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489274-FC87-90A5-998A-F8C35383E2C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4BF00B9-AF01-0B34-ECEA-236CE99B724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782713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8E959-680E-9D7A-F6FA-1DFFA28491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802E27-AE2F-7339-85BE-5BA9079CE3B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9875E1F-BA60-4426-8E80-4C3C5234299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12529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9800E4-6A46-F1C7-B1A5-86190F2AED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8676A6-46F0-D3CA-DC83-FF4CB4C2D72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D882FE1-3095-0F99-DF14-1A3DCCAF72A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916871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DEE46-631E-67C0-ACB4-54CBB3972B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16DC47-3047-BD4D-6D8D-FFE9E2DC19A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5C72368-BA0D-3D3A-EC24-F79056B6C80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286232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9C17D-BC17-8B03-2A39-9C24AE915E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0F368A-062A-B447-E8B9-2E256DC4DAA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FBEA2D8-6F8B-5AB3-D0D6-6D763246130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063234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E3324-590B-526A-A834-52ADAD7308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0C10E5-598D-FDAD-6007-3614B10AF01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91C8675-5842-0002-EB1F-987FD5F7CB7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996325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1C83F-F8AA-D857-3DF9-CAB31320E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4CA449-B4F4-E777-F10B-D83F3A9E343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DA1B6E7-9454-AEB7-8752-377BBE477F7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55995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0">
              <a:lnSpc>
                <a:spcPct val="100000"/>
              </a:lnSpc>
              <a:spcBef>
                <a:spcPts val="0"/>
              </a:spcBef>
              <a:spcAft>
                <a:spcPts val="0"/>
              </a:spcAft>
              <a:buClrTx/>
              <a:buSzTx/>
              <a:buFontTx/>
              <a:buNone/>
              <a:tabLst/>
              <a:defRPr/>
            </a:pPr>
            <a:fld id="{78E4E958-99FB-4D29-A308-96CBDB820518}" type="slidenum">
              <a:rPr kumimoji="0" lang="en-GB" sz="1800" b="0" i="0" u="none" strike="noStrike" kern="0" cap="none" spc="0" normalizeH="0" baseline="0" noProof="0" smtClean="0">
                <a:ln>
                  <a:noFill/>
                </a:ln>
                <a:solidFill>
                  <a:srgbClr val="FFFFFF"/>
                </a:solidFill>
                <a:effectLst/>
                <a:uLnTx/>
                <a:uFillTx/>
                <a:latin typeface="Helvetica"/>
                <a:cs typeface="Helvetica"/>
                <a:sym typeface="Helvetica"/>
              </a:rPr>
              <a:pPr marL="0" marR="0" lvl="0" indent="0" algn="l" defTabSz="914400" rtl="0" eaLnBrk="1" fontAlgn="auto" latinLnBrk="0" hangingPunct="0">
                <a:lnSpc>
                  <a:spcPct val="100000"/>
                </a:lnSpc>
                <a:spcBef>
                  <a:spcPts val="0"/>
                </a:spcBef>
                <a:spcAft>
                  <a:spcPts val="0"/>
                </a:spcAft>
                <a:buClrTx/>
                <a:buSzTx/>
                <a:buFontTx/>
                <a:buNone/>
                <a:tabLst/>
                <a:defRPr/>
              </a:pPr>
              <a:t>28</a:t>
            </a:fld>
            <a:endParaRPr kumimoji="0" lang="en-GB" sz="1800" b="0" i="0" u="none" strike="noStrike" kern="0" cap="none" spc="0" normalizeH="0" baseline="0" noProof="0">
              <a:ln>
                <a:noFill/>
              </a:ln>
              <a:solidFill>
                <a:srgbClr val="FFFFFF"/>
              </a:solidFill>
              <a:effectLst/>
              <a:uLnTx/>
              <a:uFillTx/>
              <a:latin typeface="Helvetica"/>
              <a:cs typeface="Helvetica"/>
              <a:sym typeface="Helvetica"/>
            </a:endParaRPr>
          </a:p>
        </p:txBody>
      </p:sp>
    </p:spTree>
    <p:extLst>
      <p:ext uri="{BB962C8B-B14F-4D97-AF65-F5344CB8AC3E}">
        <p14:creationId xmlns:p14="http://schemas.microsoft.com/office/powerpoint/2010/main" val="22546157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58CC8-9B9C-09ED-B585-3EA75A47E1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9A0173-06C0-29B3-F7B6-F5FA115E409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4187CC8-69F4-5EB9-01AF-8BD87509F97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5FE7AF5-9043-384F-068A-00D28B9160F0}"/>
              </a:ext>
            </a:extLst>
          </p:cNvPr>
          <p:cNvSpPr>
            <a:spLocks noGrp="1"/>
          </p:cNvSpPr>
          <p:nvPr>
            <p:ph type="sldNum" sz="quarter" idx="5"/>
          </p:nvPr>
        </p:nvSpPr>
        <p:spPr/>
        <p:txBody>
          <a:bodyPr/>
          <a:lstStyle/>
          <a:p>
            <a:pPr marL="0" marR="0" lvl="0" indent="0" algn="l" defTabSz="914400" rtl="0" eaLnBrk="1" fontAlgn="auto" latinLnBrk="0" hangingPunct="0">
              <a:lnSpc>
                <a:spcPct val="100000"/>
              </a:lnSpc>
              <a:spcBef>
                <a:spcPts val="0"/>
              </a:spcBef>
              <a:spcAft>
                <a:spcPts val="0"/>
              </a:spcAft>
              <a:buClrTx/>
              <a:buSzTx/>
              <a:buFontTx/>
              <a:buNone/>
              <a:tabLst/>
              <a:defRPr/>
            </a:pPr>
            <a:fld id="{78E4E958-99FB-4D29-A308-96CBDB820518}" type="slidenum">
              <a:rPr kumimoji="0" lang="en-GB" sz="1800" b="0" i="0" u="none" strike="noStrike" kern="0" cap="none" spc="0" normalizeH="0" baseline="0" noProof="0" smtClean="0">
                <a:ln>
                  <a:noFill/>
                </a:ln>
                <a:solidFill>
                  <a:srgbClr val="FFFFFF"/>
                </a:solidFill>
                <a:effectLst/>
                <a:uLnTx/>
                <a:uFillTx/>
                <a:latin typeface="Helvetica"/>
                <a:ea typeface="+mn-ea"/>
                <a:cs typeface="Helvetica"/>
                <a:sym typeface="Helvetica"/>
              </a:rPr>
              <a:pPr marL="0" marR="0" lvl="0" indent="0" algn="l" defTabSz="914400" rtl="0" eaLnBrk="1" fontAlgn="auto" latinLnBrk="0" hangingPunct="0">
                <a:lnSpc>
                  <a:spcPct val="100000"/>
                </a:lnSpc>
                <a:spcBef>
                  <a:spcPts val="0"/>
                </a:spcBef>
                <a:spcAft>
                  <a:spcPts val="0"/>
                </a:spcAft>
                <a:buClrTx/>
                <a:buSzTx/>
                <a:buFontTx/>
                <a:buNone/>
                <a:tabLst/>
                <a:defRPr/>
              </a:pPr>
              <a:t>29</a:t>
            </a:fld>
            <a:endParaRPr kumimoji="0" lang="en-GB" sz="1800" b="0" i="0" u="none" strike="noStrike" kern="0" cap="none" spc="0" normalizeH="0" baseline="0" noProof="0">
              <a:ln>
                <a:noFill/>
              </a:ln>
              <a:solidFill>
                <a:srgbClr val="FFFFFF"/>
              </a:solidFill>
              <a:effectLst/>
              <a:uLnTx/>
              <a:uFillTx/>
              <a:latin typeface="Helvetica"/>
              <a:ea typeface="+mn-ea"/>
              <a:cs typeface="Helvetica"/>
              <a:sym typeface="Helvetica"/>
            </a:endParaRPr>
          </a:p>
        </p:txBody>
      </p:sp>
    </p:spTree>
    <p:extLst>
      <p:ext uri="{BB962C8B-B14F-4D97-AF65-F5344CB8AC3E}">
        <p14:creationId xmlns:p14="http://schemas.microsoft.com/office/powerpoint/2010/main" val="2080454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47088-5541-5F33-428F-BABCC4189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96B711-AFD3-11D3-8675-4D583519B2E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E2B25C3-68C6-036C-0252-72D1123EBAE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E23C32B-AAEC-D1FC-0A00-E000B69F17B0}"/>
              </a:ext>
            </a:extLst>
          </p:cNvPr>
          <p:cNvSpPr>
            <a:spLocks noGrp="1"/>
          </p:cNvSpPr>
          <p:nvPr>
            <p:ph type="sldNum" sz="quarter" idx="5"/>
          </p:nvPr>
        </p:nvSpPr>
        <p:spPr/>
        <p:txBody>
          <a:bodyPr/>
          <a:lstStyle/>
          <a:p>
            <a:pPr marL="0" marR="0" lvl="0" indent="0" algn="l" defTabSz="914400" rtl="0" eaLnBrk="1" fontAlgn="auto" latinLnBrk="0" hangingPunct="0">
              <a:lnSpc>
                <a:spcPct val="100000"/>
              </a:lnSpc>
              <a:spcBef>
                <a:spcPts val="0"/>
              </a:spcBef>
              <a:spcAft>
                <a:spcPts val="0"/>
              </a:spcAft>
              <a:buClrTx/>
              <a:buSzTx/>
              <a:buFontTx/>
              <a:buNone/>
              <a:tabLst/>
              <a:defRPr/>
            </a:pPr>
            <a:fld id="{78E4E958-99FB-4D29-A308-96CBDB820518}" type="slidenum">
              <a:rPr kumimoji="0" lang="en-GB" sz="1800" b="0" i="0" u="none" strike="noStrike" kern="0" cap="none" spc="0" normalizeH="0" baseline="0" noProof="0" smtClean="0">
                <a:ln>
                  <a:noFill/>
                </a:ln>
                <a:solidFill>
                  <a:srgbClr val="FFFFFF"/>
                </a:solidFill>
                <a:effectLst/>
                <a:uLnTx/>
                <a:uFillTx/>
                <a:latin typeface="Helvetica"/>
                <a:ea typeface="+mn-ea"/>
                <a:cs typeface="Helvetica"/>
                <a:sym typeface="Helvetica"/>
              </a:rPr>
              <a:pPr marL="0" marR="0" lvl="0" indent="0" algn="l" defTabSz="914400" rtl="0" eaLnBrk="1" fontAlgn="auto" latinLnBrk="0" hangingPunct="0">
                <a:lnSpc>
                  <a:spcPct val="100000"/>
                </a:lnSpc>
                <a:spcBef>
                  <a:spcPts val="0"/>
                </a:spcBef>
                <a:spcAft>
                  <a:spcPts val="0"/>
                </a:spcAft>
                <a:buClrTx/>
                <a:buSzTx/>
                <a:buFontTx/>
                <a:buNone/>
                <a:tabLst/>
                <a:defRPr/>
              </a:pPr>
              <a:t>30</a:t>
            </a:fld>
            <a:endParaRPr kumimoji="0" lang="en-GB" sz="1800" b="0" i="0" u="none" strike="noStrike" kern="0" cap="none" spc="0" normalizeH="0" baseline="0" noProof="0">
              <a:ln>
                <a:noFill/>
              </a:ln>
              <a:solidFill>
                <a:srgbClr val="FFFFFF"/>
              </a:solidFill>
              <a:effectLst/>
              <a:uLnTx/>
              <a:uFillTx/>
              <a:latin typeface="Helvetica"/>
              <a:ea typeface="+mn-ea"/>
              <a:cs typeface="Helvetica"/>
              <a:sym typeface="Helvetica"/>
            </a:endParaRPr>
          </a:p>
        </p:txBody>
      </p:sp>
    </p:spTree>
    <p:extLst>
      <p:ext uri="{BB962C8B-B14F-4D97-AF65-F5344CB8AC3E}">
        <p14:creationId xmlns:p14="http://schemas.microsoft.com/office/powerpoint/2010/main" val="3675339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5E6B9-6691-2522-A9B4-C7962A942E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3286E2-57AE-AD30-E6A1-1CC4BBABCF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57830C7-ABE0-DEB3-10B7-B08B04D0B43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E22A7AF-1993-EDB7-7419-67462749B03E}"/>
              </a:ext>
            </a:extLst>
          </p:cNvPr>
          <p:cNvSpPr>
            <a:spLocks noGrp="1"/>
          </p:cNvSpPr>
          <p:nvPr>
            <p:ph type="sldNum" sz="quarter" idx="5"/>
          </p:nvPr>
        </p:nvSpPr>
        <p:spPr/>
        <p:txBody>
          <a:bodyPr/>
          <a:lstStyle/>
          <a:p>
            <a:pPr marL="0" marR="0" lvl="0" indent="0" algn="l" defTabSz="914400" rtl="0" eaLnBrk="1" fontAlgn="auto" latinLnBrk="0" hangingPunct="0">
              <a:lnSpc>
                <a:spcPct val="100000"/>
              </a:lnSpc>
              <a:spcBef>
                <a:spcPts val="0"/>
              </a:spcBef>
              <a:spcAft>
                <a:spcPts val="0"/>
              </a:spcAft>
              <a:buClrTx/>
              <a:buSzTx/>
              <a:buFontTx/>
              <a:buNone/>
              <a:tabLst/>
              <a:defRPr/>
            </a:pPr>
            <a:fld id="{78E4E958-99FB-4D29-A308-96CBDB820518}" type="slidenum">
              <a:rPr kumimoji="0" lang="en-GB" sz="1800" b="0" i="0" u="none" strike="noStrike" kern="0" cap="none" spc="0" normalizeH="0" baseline="0" noProof="0" smtClean="0">
                <a:ln>
                  <a:noFill/>
                </a:ln>
                <a:solidFill>
                  <a:srgbClr val="FFFFFF"/>
                </a:solidFill>
                <a:effectLst/>
                <a:uLnTx/>
                <a:uFillTx/>
                <a:latin typeface="Helvetica"/>
                <a:cs typeface="Helvetica"/>
                <a:sym typeface="Helvetica"/>
              </a:rPr>
              <a:pPr marL="0" marR="0" lvl="0" indent="0" algn="l" defTabSz="914400" rtl="0" eaLnBrk="1" fontAlgn="auto" latinLnBrk="0" hangingPunct="0">
                <a:lnSpc>
                  <a:spcPct val="100000"/>
                </a:lnSpc>
                <a:spcBef>
                  <a:spcPts val="0"/>
                </a:spcBef>
                <a:spcAft>
                  <a:spcPts val="0"/>
                </a:spcAft>
                <a:buClrTx/>
                <a:buSzTx/>
                <a:buFontTx/>
                <a:buNone/>
                <a:tabLst/>
                <a:defRPr/>
              </a:pPr>
              <a:t>31</a:t>
            </a:fld>
            <a:endParaRPr kumimoji="0" lang="en-GB" sz="1800" b="0" i="0" u="none" strike="noStrike" kern="0" cap="none" spc="0" normalizeH="0" baseline="0" noProof="0">
              <a:ln>
                <a:noFill/>
              </a:ln>
              <a:solidFill>
                <a:srgbClr val="FFFFFF"/>
              </a:solidFill>
              <a:effectLst/>
              <a:uLnTx/>
              <a:uFillTx/>
              <a:latin typeface="Helvetica"/>
              <a:cs typeface="Helvetica"/>
              <a:sym typeface="Helvetica"/>
            </a:endParaRPr>
          </a:p>
        </p:txBody>
      </p:sp>
    </p:spTree>
    <p:extLst>
      <p:ext uri="{BB962C8B-B14F-4D97-AF65-F5344CB8AC3E}">
        <p14:creationId xmlns:p14="http://schemas.microsoft.com/office/powerpoint/2010/main" val="1472799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C70B5-85D4-3A16-94B6-A660F69483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CA164C-BF61-91EC-909D-875FB4013F4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AFFE0EC-FC25-0E61-40E7-3A5F13C8664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81127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48405-AB65-D49E-1143-B2B265A62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6AA1A8-E6BD-85AC-F557-3A65AAF19E0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9F7322A-8FE8-B249-FB5D-66B378BC8BE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9821088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6662E-35C5-EBB9-55DB-F94C011FF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6C84F-3440-9C40-8432-DD8B2C75A0F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94FBD1D-451B-BD36-0C54-184207FB19D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537518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833E6-4DB8-96A6-8788-EFD184DE5A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5E727C-953E-5722-C4BF-92FCA705CAC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A3363B2-04DA-6ED3-4456-C244B718C7B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264095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B9DCE-9BC7-C406-2FC4-0495CA1615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07507C-1BEB-E7D5-C83E-9DF3840B203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25BDB4B-B1A1-F915-CEDC-064665215BE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155293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0BF42-E9A9-5DE2-CD3F-E547A4ECAB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BC84F-42E6-5E81-0668-8CCCDCE3ECB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33FD969-160B-70AF-EA2B-E82757D0DF0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395933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9F04C-4AFC-9A32-B8C8-E112A37B03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7F40B2-79A2-BCCB-F177-5552854879E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23CF458-5E0A-4CDF-00F6-4C53D32699AC}"/>
              </a:ext>
            </a:extLst>
          </p:cNvPr>
          <p:cNvSpPr>
            <a:spLocks noGrp="1"/>
          </p:cNvSpPr>
          <p:nvPr>
            <p:ph type="body" idx="1"/>
          </p:nvPr>
        </p:nvSpPr>
        <p:spPr/>
        <p:txBody>
          <a:bodyPr/>
          <a:lstStyle/>
          <a:p>
            <a:pPr marL="0" marR="0" lvl="0" indent="0" algn="l" defTabSz="892175" rtl="0" eaLnBrk="0" fontAlgn="base" latinLnBrk="0" hangingPunct="0">
              <a:lnSpc>
                <a:spcPct val="100000"/>
              </a:lnSpc>
              <a:spcBef>
                <a:spcPct val="0"/>
              </a:spcBef>
              <a:spcAft>
                <a:spcPct val="0"/>
              </a:spcAft>
              <a:buClrTx/>
              <a:buSzTx/>
              <a:buFontTx/>
              <a:buNone/>
              <a:tabLst/>
              <a:defRPr/>
            </a:pPr>
            <a:endParaRPr lang="en-GB" dirty="0"/>
          </a:p>
        </p:txBody>
      </p:sp>
    </p:spTree>
    <p:extLst>
      <p:ext uri="{BB962C8B-B14F-4D97-AF65-F5344CB8AC3E}">
        <p14:creationId xmlns:p14="http://schemas.microsoft.com/office/powerpoint/2010/main" val="27073427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562E2-6DE9-20EE-922E-3E5EBDB691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903A4E-0734-1C0C-AC36-EA09A7AB5FE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D809E16-8F09-F03E-E6A3-88F2A5413BC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88106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2DFA9-84E3-3F0B-3941-352355F9F1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C33E5B-1520-B4F5-F963-804E854388E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7C48621-DFB2-2C33-33C0-014010407975}"/>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0548644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BE036-C4C0-8050-D4F2-51B31EC6C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00BCE-9FE2-8267-6E27-C6723B104B9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4684A12-33E4-0289-2147-21FC8EE13C7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681084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261EA-48BB-D43E-0B71-E46B912892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67E3C5-23F6-6F2F-2764-4D46266D0F4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8FE5B26-C996-53E8-966F-6F78F21B5F6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427163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6FBC2-ED1B-960E-DD82-94E03516A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D0D0D5-3A3D-A7BD-373F-744A363198A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59894B9-5149-9EA0-8747-2952FAE0D09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3566201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0E7BE-D8D0-7424-AD56-CA2EA2DFA8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7C8C33-D869-1419-C5A0-6C8455F5AE5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3044DDF-A04A-2465-F3D2-81485F04D1D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9699286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6269B-7681-399D-6729-572C8E51E7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28910F-8B90-07AF-EF91-B8C566236EA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D4ECBD3-3EEE-6806-7B79-D84E798BE547}"/>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1795623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8447A-DF20-B282-5275-ECF4418EF8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26DBA-969B-0F37-2D2F-324B65B8696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12EE9D2-B3DB-FD01-B72F-129831E3ECB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332824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5AEF2-F1B8-0F3A-3530-595D91B318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E9050A-6CA1-D838-387D-DA3BD538EF4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8CC23BF-68E2-22CB-AFAE-A1832C3F4417}"/>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4251432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8C5AD-2D93-9FC3-E075-131E1B0AEF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035C30-6CF9-5DF6-C3AA-4966886AF3A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2370EDC-3378-C884-0F90-A79C6EACD06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564388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46FC8-6F7E-94F6-BDCE-EB5DC65BFA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69ABAE-C0DC-BE94-EC33-71CDF1ACD92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E7A6B58-410A-62A1-4C6A-05893D00880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1028889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7F9D3-1A02-D82B-C502-990A5C0C5C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8FC83-F7CD-52E7-B758-520EB7FFC99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2E76EF7-8E77-64D7-BF5A-8643C2018F85}"/>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562027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F340C-F27E-B6A9-1102-8E21095063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C02C6-795C-9928-0CA4-98DEC1B7F0F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2DAF1BE-766E-6F7E-4D8F-F26921E068E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23965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20" name="Body Level One…"/>
          <p:cNvSpPr txBox="1">
            <a:spLocks noGrp="1"/>
          </p:cNvSpPr>
          <p:nvPr>
            <p:ph type="body" sz="quarter" idx="1"/>
          </p:nvPr>
        </p:nvSpPr>
        <p:spPr>
          <a:xfrm>
            <a:off x="304800" y="4486807"/>
            <a:ext cx="11582400" cy="1416057"/>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23" name="Group 4"/>
          <p:cNvGrpSpPr/>
          <p:nvPr/>
        </p:nvGrpSpPr>
        <p:grpSpPr>
          <a:xfrm>
            <a:off x="304793" y="4411135"/>
            <a:ext cx="4450419" cy="12706"/>
            <a:chOff x="0" y="1"/>
            <a:chExt cx="4450418" cy="12705"/>
          </a:xfrm>
        </p:grpSpPr>
        <p:sp>
          <p:nvSpPr>
            <p:cNvPr id="21" name="Straight Connector 5"/>
            <p:cNvSpPr/>
            <p:nvPr/>
          </p:nvSpPr>
          <p:spPr>
            <a:xfrm flipH="1" flipV="1">
              <a:off x="-1" y="1"/>
              <a:ext cx="3772037" cy="12706"/>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22" name="Straight Connector 6"/>
            <p:cNvSpPr/>
            <p:nvPr/>
          </p:nvSpPr>
          <p:spPr>
            <a:xfrm flipH="1" flipV="1">
              <a:off x="678379" y="1"/>
              <a:ext cx="3772039" cy="12706"/>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26" name="Group 7"/>
          <p:cNvGrpSpPr/>
          <p:nvPr/>
        </p:nvGrpSpPr>
        <p:grpSpPr>
          <a:xfrm>
            <a:off x="-10" y="6791316"/>
            <a:ext cx="12192015" cy="66694"/>
            <a:chOff x="0" y="0"/>
            <a:chExt cx="12192012" cy="66692"/>
          </a:xfrm>
        </p:grpSpPr>
        <p:sp>
          <p:nvSpPr>
            <p:cNvPr id="24" name="Rectangle 8"/>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 name="Rectangle 9"/>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35" name="Subtitle 2"/>
          <p:cNvSpPr txBox="1"/>
          <p:nvPr/>
        </p:nvSpPr>
        <p:spPr>
          <a:xfrm>
            <a:off x="1717502" y="6099204"/>
            <a:ext cx="9360060" cy="5323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10" y="6791316"/>
            <a:ext cx="12192015" cy="66694"/>
            <a:chOff x="0" y="0"/>
            <a:chExt cx="12192012" cy="66692"/>
          </a:xfrm>
        </p:grpSpPr>
        <p:sp>
          <p:nvSpPr>
            <p:cNvPr id="36" name="Rectangle 4"/>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7" name="Rectangle 5"/>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10" y="6791316"/>
            <a:ext cx="12192015" cy="66694"/>
            <a:chOff x="0" y="0"/>
            <a:chExt cx="12192012" cy="66692"/>
          </a:xfrm>
        </p:grpSpPr>
        <p:sp>
          <p:nvSpPr>
            <p:cNvPr id="46"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51" name="Group 10"/>
          <p:cNvGrpSpPr/>
          <p:nvPr/>
        </p:nvGrpSpPr>
        <p:grpSpPr>
          <a:xfrm>
            <a:off x="-11" y="1072646"/>
            <a:ext cx="9288395" cy="53124"/>
            <a:chOff x="0" y="0"/>
            <a:chExt cx="9288394" cy="53122"/>
          </a:xfrm>
        </p:grpSpPr>
        <p:sp>
          <p:nvSpPr>
            <p:cNvPr id="49"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0"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 name="Text Placeholder 4"/>
          <p:cNvSpPr>
            <a:spLocks noGrp="1"/>
          </p:cNvSpPr>
          <p:nvPr>
            <p:ph type="body" sz="quarter" idx="21" hasCustomPrompt="1"/>
          </p:nvPr>
        </p:nvSpPr>
        <p:spPr>
          <a:xfrm>
            <a:off x="304800" y="6233974"/>
            <a:ext cx="5507567" cy="487370"/>
          </a:xfrm>
          <a:prstGeom prst="rect">
            <a:avLst/>
          </a:prstGeom>
        </p:spPr>
        <p:txBody>
          <a:bodyPr lIns="0" tIns="0" rIns="0" bIns="0" anchor="b"/>
          <a:lstStyle>
            <a:lvl1pPr marL="0" indent="0">
              <a:lnSpc>
                <a:spcPct val="100000"/>
              </a:lnSpc>
              <a:spcBef>
                <a:spcPts val="600"/>
              </a:spcBef>
              <a:buClrTx/>
              <a:buSzTx/>
              <a:buFontTx/>
              <a:buNone/>
              <a:defRPr sz="1200">
                <a:solidFill>
                  <a:srgbClr val="363636"/>
                </a:solidFill>
              </a:defRPr>
            </a:lvl1pPr>
          </a:lstStyle>
          <a:p>
            <a:r>
              <a:t>Footnote text left aligned (Arial 12pt roman, black)</a:t>
            </a:r>
          </a:p>
        </p:txBody>
      </p:sp>
      <p:sp>
        <p:nvSpPr>
          <p:cNvPr id="55" name="Text Placeholder 4"/>
          <p:cNvSpPr>
            <a:spLocks noGrp="1"/>
          </p:cNvSpPr>
          <p:nvPr>
            <p:ph type="body" sz="quarter" idx="22" hasCustomPrompt="1"/>
          </p:nvPr>
        </p:nvSpPr>
        <p:spPr>
          <a:xfrm>
            <a:off x="6379631" y="6521312"/>
            <a:ext cx="5507576" cy="200032"/>
          </a:xfrm>
          <a:prstGeom prst="rect">
            <a:avLst/>
          </a:prstGeom>
        </p:spPr>
        <p:txBody>
          <a:bodyPr lIns="0" tIns="0" rIns="0" bIns="0" anchor="b"/>
          <a:lstStyle>
            <a:lvl1pPr marL="0" indent="0" algn="r">
              <a:lnSpc>
                <a:spcPct val="100000"/>
              </a:lnSpc>
              <a:spcBef>
                <a:spcPts val="600"/>
              </a:spcBef>
              <a:buClrTx/>
              <a:buSzTx/>
              <a:buFontTx/>
              <a:buNone/>
              <a:defRPr sz="1200">
                <a:solidFill>
                  <a:srgbClr val="363636"/>
                </a:solidFill>
              </a:defRPr>
            </a:lvl1pPr>
          </a:lstStyle>
          <a:p>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anchor="b"/>
          <a:lstStyle>
            <a:lvl1pPr algn="r">
              <a:defRPr>
                <a:solidFill>
                  <a:srgbClr val="002850"/>
                </a:solidFill>
              </a:defRPr>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10" y="6791316"/>
            <a:ext cx="12192015" cy="66694"/>
            <a:chOff x="0" y="0"/>
            <a:chExt cx="12192012" cy="66692"/>
          </a:xfrm>
        </p:grpSpPr>
        <p:sp>
          <p:nvSpPr>
            <p:cNvPr id="63"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68" name="Group 10"/>
          <p:cNvGrpSpPr/>
          <p:nvPr/>
        </p:nvGrpSpPr>
        <p:grpSpPr>
          <a:xfrm>
            <a:off x="-11" y="1072646"/>
            <a:ext cx="9288395" cy="53124"/>
            <a:chOff x="0" y="0"/>
            <a:chExt cx="9288394" cy="53122"/>
          </a:xfrm>
        </p:grpSpPr>
        <p:sp>
          <p:nvSpPr>
            <p:cNvPr id="66"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7"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2"/>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79" name="Body Level One…"/>
          <p:cNvSpPr txBox="1">
            <a:spLocks noGrp="1"/>
          </p:cNvSpPr>
          <p:nvPr>
            <p:ph type="body" sz="quarter" idx="1"/>
          </p:nvPr>
        </p:nvSpPr>
        <p:spPr>
          <a:xfrm>
            <a:off x="963084" y="2906713"/>
            <a:ext cx="10363201" cy="1500194"/>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10" y="6791316"/>
            <a:ext cx="12192015" cy="66694"/>
            <a:chOff x="0" y="0"/>
            <a:chExt cx="12192012" cy="66692"/>
          </a:xfrm>
        </p:grpSpPr>
        <p:sp>
          <p:nvSpPr>
            <p:cNvPr id="87"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88"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92" name="Group 10"/>
          <p:cNvGrpSpPr/>
          <p:nvPr/>
        </p:nvGrpSpPr>
        <p:grpSpPr>
          <a:xfrm>
            <a:off x="-11" y="1072646"/>
            <a:ext cx="9288395" cy="53124"/>
            <a:chOff x="0" y="0"/>
            <a:chExt cx="9288394" cy="53122"/>
          </a:xfrm>
        </p:grpSpPr>
        <p:sp>
          <p:nvSpPr>
            <p:cNvPr id="90"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91"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10" y="6791316"/>
            <a:ext cx="12192015" cy="66694"/>
            <a:chOff x="0" y="0"/>
            <a:chExt cx="12192012" cy="66692"/>
          </a:xfrm>
        </p:grpSpPr>
        <p:sp>
          <p:nvSpPr>
            <p:cNvPr id="10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07" name="Group 10"/>
          <p:cNvGrpSpPr/>
          <p:nvPr/>
        </p:nvGrpSpPr>
        <p:grpSpPr>
          <a:xfrm>
            <a:off x="-11" y="1072646"/>
            <a:ext cx="9288395" cy="53124"/>
            <a:chOff x="0" y="0"/>
            <a:chExt cx="9288394" cy="53122"/>
          </a:xfrm>
        </p:grpSpPr>
        <p:sp>
          <p:nvSpPr>
            <p:cNvPr id="10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09" name="Text Placeholder 4"/>
          <p:cNvSpPr>
            <a:spLocks noGrp="1"/>
          </p:cNvSpPr>
          <p:nvPr>
            <p:ph type="body" sz="quarter" idx="21"/>
          </p:nvPr>
        </p:nvSpPr>
        <p:spPr>
          <a:xfrm>
            <a:off x="6193368" y="1413931"/>
            <a:ext cx="5693841" cy="639770"/>
          </a:xfrm>
          <a:prstGeom prst="rect">
            <a:avLst/>
          </a:prstGeom>
        </p:spPr>
        <p:txBody>
          <a:bodyPr lIns="0" tIns="0" rIns="0" bIns="0" anchor="b"/>
          <a:lstStyle/>
          <a:p>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10" y="6791316"/>
            <a:ext cx="12192015" cy="66694"/>
            <a:chOff x="0" y="0"/>
            <a:chExt cx="12192012" cy="66692"/>
          </a:xfrm>
        </p:grpSpPr>
        <p:sp>
          <p:nvSpPr>
            <p:cNvPr id="118"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19"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23" name="Group 10"/>
          <p:cNvGrpSpPr/>
          <p:nvPr/>
        </p:nvGrpSpPr>
        <p:grpSpPr>
          <a:xfrm>
            <a:off x="-11" y="1072646"/>
            <a:ext cx="9288395" cy="53124"/>
            <a:chOff x="0" y="0"/>
            <a:chExt cx="9288394" cy="53122"/>
          </a:xfrm>
        </p:grpSpPr>
        <p:sp>
          <p:nvSpPr>
            <p:cNvPr id="121"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22"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10" y="6791316"/>
            <a:ext cx="12192015" cy="66694"/>
            <a:chOff x="0" y="0"/>
            <a:chExt cx="12192012" cy="66692"/>
          </a:xfrm>
        </p:grpSpPr>
        <p:sp>
          <p:nvSpPr>
            <p:cNvPr id="13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37" name="Group 10"/>
          <p:cNvGrpSpPr/>
          <p:nvPr/>
        </p:nvGrpSpPr>
        <p:grpSpPr>
          <a:xfrm>
            <a:off x="-11" y="1072646"/>
            <a:ext cx="9288395" cy="53124"/>
            <a:chOff x="0" y="0"/>
            <a:chExt cx="9288394" cy="53122"/>
          </a:xfrm>
        </p:grpSpPr>
        <p:sp>
          <p:nvSpPr>
            <p:cNvPr id="13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46" name="Subtitle 2"/>
          <p:cNvSpPr txBox="1"/>
          <p:nvPr/>
        </p:nvSpPr>
        <p:spPr>
          <a:xfrm>
            <a:off x="1717502" y="6099204"/>
            <a:ext cx="9360060" cy="5323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10" y="6791316"/>
            <a:ext cx="12192015" cy="66694"/>
            <a:chOff x="0" y="0"/>
            <a:chExt cx="12192012" cy="66692"/>
          </a:xfrm>
        </p:grpSpPr>
        <p:sp>
          <p:nvSpPr>
            <p:cNvPr id="154"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5"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59" name="Group 10"/>
          <p:cNvGrpSpPr/>
          <p:nvPr/>
        </p:nvGrpSpPr>
        <p:grpSpPr>
          <a:xfrm>
            <a:off x="-11" y="1072646"/>
            <a:ext cx="9288395" cy="53124"/>
            <a:chOff x="0" y="0"/>
            <a:chExt cx="9288394" cy="53122"/>
          </a:xfrm>
        </p:grpSpPr>
        <p:sp>
          <p:nvSpPr>
            <p:cNvPr id="157"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8"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61" name="Text Placeholder 4"/>
          <p:cNvSpPr>
            <a:spLocks noGrp="1"/>
          </p:cNvSpPr>
          <p:nvPr>
            <p:ph type="body" sz="quarter" idx="21"/>
          </p:nvPr>
        </p:nvSpPr>
        <p:spPr>
          <a:xfrm>
            <a:off x="6193368" y="1413931"/>
            <a:ext cx="5693841" cy="639770"/>
          </a:xfrm>
          <a:prstGeom prst="rect">
            <a:avLst/>
          </a:prstGeom>
        </p:spPr>
        <p:txBody>
          <a:bodyPr lIns="0" tIns="0" rIns="0" bIns="0" anchor="b"/>
          <a:lstStyle/>
          <a:p>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71" name="Subtitle 2"/>
          <p:cNvSpPr txBox="1"/>
          <p:nvPr/>
        </p:nvSpPr>
        <p:spPr>
          <a:xfrm>
            <a:off x="1717502" y="6099204"/>
            <a:ext cx="9360060" cy="5323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10" y="6791316"/>
            <a:ext cx="12192015" cy="66694"/>
            <a:chOff x="0" y="0"/>
            <a:chExt cx="12192012" cy="66692"/>
          </a:xfrm>
        </p:grpSpPr>
        <p:sp>
          <p:nvSpPr>
            <p:cNvPr id="179"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0"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84" name="Group 10"/>
          <p:cNvGrpSpPr/>
          <p:nvPr/>
        </p:nvGrpSpPr>
        <p:grpSpPr>
          <a:xfrm>
            <a:off x="-11" y="1072646"/>
            <a:ext cx="9288395" cy="53124"/>
            <a:chOff x="0" y="0"/>
            <a:chExt cx="9288394" cy="53122"/>
          </a:xfrm>
        </p:grpSpPr>
        <p:sp>
          <p:nvSpPr>
            <p:cNvPr id="182"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3"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86" name="Text Placeholder 4"/>
          <p:cNvSpPr>
            <a:spLocks noGrp="1"/>
          </p:cNvSpPr>
          <p:nvPr>
            <p:ph type="body" sz="quarter" idx="21"/>
          </p:nvPr>
        </p:nvSpPr>
        <p:spPr>
          <a:xfrm>
            <a:off x="6193366" y="1413931"/>
            <a:ext cx="5693842" cy="639770"/>
          </a:xfrm>
          <a:prstGeom prst="rect">
            <a:avLst/>
          </a:prstGeom>
        </p:spPr>
        <p:txBody>
          <a:bodyPr lIns="0" tIns="0" rIns="0" bIns="0" anchor="b"/>
          <a:lstStyle/>
          <a:p>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117" y="1852016"/>
            <a:ext cx="5419825" cy="11240953"/>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6" name="Block Arc 31"/>
          <p:cNvSpPr/>
          <p:nvPr/>
        </p:nvSpPr>
        <p:spPr>
          <a:xfrm rot="16200000">
            <a:off x="-2350604" y="-3066613"/>
            <a:ext cx="8269305" cy="11588809"/>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7" name="Oval 27"/>
          <p:cNvSpPr/>
          <p:nvPr/>
        </p:nvSpPr>
        <p:spPr>
          <a:xfrm>
            <a:off x="-3773440" y="-1171954"/>
            <a:ext cx="11117622" cy="11117614"/>
          </a:xfrm>
          <a:prstGeom prst="ellipse">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anchor="b"/>
          <a:lstStyle>
            <a:lvl1pPr>
              <a:defRPr sz="4400">
                <a:solidFill>
                  <a:srgbClr val="171716"/>
                </a:solidFill>
              </a:defRPr>
            </a:lvl1pPr>
          </a:lstStyle>
          <a:p>
            <a:r>
              <a:t>Presentation title here</a:t>
            </a:r>
          </a:p>
        </p:txBody>
      </p:sp>
      <p:sp>
        <p:nvSpPr>
          <p:cNvPr id="200" name="Body Level One…"/>
          <p:cNvSpPr txBox="1">
            <a:spLocks noGrp="1"/>
          </p:cNvSpPr>
          <p:nvPr>
            <p:ph type="body" sz="quarter" idx="1"/>
          </p:nvPr>
        </p:nvSpPr>
        <p:spPr>
          <a:xfrm>
            <a:off x="609601" y="5293485"/>
            <a:ext cx="4450404" cy="345856"/>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03" name="Group 8"/>
          <p:cNvGrpSpPr/>
          <p:nvPr/>
        </p:nvGrpSpPr>
        <p:grpSpPr>
          <a:xfrm>
            <a:off x="-6" y="5224321"/>
            <a:ext cx="4450418" cy="1"/>
            <a:chOff x="0" y="0"/>
            <a:chExt cx="4450416" cy="0"/>
          </a:xfrm>
        </p:grpSpPr>
        <p:sp>
          <p:nvSpPr>
            <p:cNvPr id="201" name="Straight Connector 23"/>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2" name="Straight Connector 6"/>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214" name="Picture 7" descr="Picture 7"/>
          <p:cNvPicPr>
            <a:picLocks noChangeAspect="1"/>
          </p:cNvPicPr>
          <p:nvPr/>
        </p:nvPicPr>
        <p:blipFill>
          <a:blip r:embed="rId3"/>
          <a:stretch>
            <a:fillRect/>
          </a:stretch>
        </p:blipFill>
        <p:spPr>
          <a:xfrm>
            <a:off x="6605519" y="720500"/>
            <a:ext cx="2700535"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3"/>
          </a:xfrm>
          <a:prstGeom prst="rect">
            <a:avLst/>
          </a:prstGeom>
        </p:spPr>
        <p:txBody>
          <a:bodyPr lIns="0" tIns="0" rIns="0" bIns="0" anchor="b"/>
          <a:lstStyle>
            <a:lvl1pPr>
              <a:defRPr sz="4400">
                <a:solidFill>
                  <a:srgbClr val="171716"/>
                </a:solidFill>
              </a:defRPr>
            </a:lvl1pPr>
          </a:lstStyle>
          <a:p>
            <a:r>
              <a:t>Presentation title here</a:t>
            </a:r>
          </a:p>
        </p:txBody>
      </p:sp>
      <p:sp>
        <p:nvSpPr>
          <p:cNvPr id="216" name="Body Level One…"/>
          <p:cNvSpPr txBox="1">
            <a:spLocks noGrp="1"/>
          </p:cNvSpPr>
          <p:nvPr>
            <p:ph type="body" sz="quarter" idx="1"/>
          </p:nvPr>
        </p:nvSpPr>
        <p:spPr>
          <a:xfrm>
            <a:off x="6635219" y="4369129"/>
            <a:ext cx="4450404" cy="345856"/>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19" name="Group 8"/>
          <p:cNvGrpSpPr/>
          <p:nvPr/>
        </p:nvGrpSpPr>
        <p:grpSpPr>
          <a:xfrm>
            <a:off x="6635212" y="4261627"/>
            <a:ext cx="4450417" cy="12714"/>
            <a:chOff x="0" y="0"/>
            <a:chExt cx="4450415" cy="12713"/>
          </a:xfrm>
        </p:grpSpPr>
        <p:sp>
          <p:nvSpPr>
            <p:cNvPr id="217" name="Straight Connector 23"/>
            <p:cNvSpPr/>
            <p:nvPr/>
          </p:nvSpPr>
          <p:spPr>
            <a:xfrm flipH="1" flipV="1">
              <a:off x="-1" y="-1"/>
              <a:ext cx="3772036" cy="12714"/>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18" name="Straight Connector 6"/>
            <p:cNvSpPr/>
            <p:nvPr/>
          </p:nvSpPr>
          <p:spPr>
            <a:xfrm flipH="1" flipV="1">
              <a:off x="678379" y="-1"/>
              <a:ext cx="3772037" cy="12714"/>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20" name="Text Placeholder 52"/>
          <p:cNvSpPr>
            <a:spLocks noGrp="1"/>
          </p:cNvSpPr>
          <p:nvPr>
            <p:ph type="body" sz="quarter" idx="22" hasCustomPrompt="1"/>
          </p:nvPr>
        </p:nvSpPr>
        <p:spPr>
          <a:xfrm>
            <a:off x="6667499" y="5852423"/>
            <a:ext cx="2851906" cy="273784"/>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29" name="Rectangle 36"/>
          <p:cNvSpPr/>
          <p:nvPr/>
        </p:nvSpPr>
        <p:spPr>
          <a:xfrm>
            <a:off x="11060234" y="6256716"/>
            <a:ext cx="660285" cy="575891"/>
          </a:xfrm>
          <a:prstGeom prst="rect">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0" name="Freeform: Shape 25"/>
          <p:cNvSpPr/>
          <p:nvPr/>
        </p:nvSpPr>
        <p:spPr>
          <a:xfrm flipH="1">
            <a:off x="7425241" y="-1098073"/>
            <a:ext cx="4749025"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anchor="b"/>
          <a:lstStyle>
            <a:lvl1pPr>
              <a:defRPr sz="4400">
                <a:solidFill>
                  <a:srgbClr val="171716"/>
                </a:solidFill>
              </a:defRPr>
            </a:lvl1pPr>
          </a:lstStyle>
          <a:p>
            <a:r>
              <a:t>Presentation title here</a:t>
            </a:r>
          </a:p>
        </p:txBody>
      </p:sp>
      <p:sp>
        <p:nvSpPr>
          <p:cNvPr id="233" name="Body Level One…"/>
          <p:cNvSpPr txBox="1">
            <a:spLocks noGrp="1"/>
          </p:cNvSpPr>
          <p:nvPr>
            <p:ph type="body" sz="quarter" idx="1"/>
          </p:nvPr>
        </p:nvSpPr>
        <p:spPr>
          <a:xfrm>
            <a:off x="629785" y="5293485"/>
            <a:ext cx="4450406" cy="345856"/>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34" name="Picture Placeholder 31"/>
          <p:cNvSpPr>
            <a:spLocks noGrp="1"/>
          </p:cNvSpPr>
          <p:nvPr>
            <p:ph type="pic" sz="half" idx="21"/>
          </p:nvPr>
        </p:nvSpPr>
        <p:spPr>
          <a:xfrm>
            <a:off x="7636105" y="0"/>
            <a:ext cx="4555900" cy="6858000"/>
          </a:xfrm>
          <a:prstGeom prst="rect">
            <a:avLst/>
          </a:prstGeom>
        </p:spPr>
        <p:txBody>
          <a:bodyPr lIns="91439" tIns="45719" rIns="91439" bIns="45719">
            <a:noAutofit/>
          </a:bodyPr>
          <a:lstStyle/>
          <a:p>
            <a:endParaRPr/>
          </a:p>
        </p:txBody>
      </p:sp>
      <p:grpSp>
        <p:nvGrpSpPr>
          <p:cNvPr id="237" name="Group 33"/>
          <p:cNvGrpSpPr/>
          <p:nvPr/>
        </p:nvGrpSpPr>
        <p:grpSpPr>
          <a:xfrm>
            <a:off x="-6" y="5224321"/>
            <a:ext cx="4450418" cy="1"/>
            <a:chOff x="0" y="0"/>
            <a:chExt cx="4450416" cy="0"/>
          </a:xfrm>
        </p:grpSpPr>
        <p:sp>
          <p:nvSpPr>
            <p:cNvPr id="235" name="Straight Connector 34"/>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6" name="Straight Connector 35"/>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250" name="Group 13"/>
          <p:cNvGrpSpPr/>
          <p:nvPr/>
        </p:nvGrpSpPr>
        <p:grpSpPr>
          <a:xfrm>
            <a:off x="2011351" y="4135100"/>
            <a:ext cx="10180335" cy="68945"/>
            <a:chOff x="-1" y="0"/>
            <a:chExt cx="10180333" cy="68943"/>
          </a:xfrm>
        </p:grpSpPr>
        <p:sp>
          <p:nvSpPr>
            <p:cNvPr id="247" name="Rectangle 14"/>
            <p:cNvSpPr/>
            <p:nvPr/>
          </p:nvSpPr>
          <p:spPr>
            <a:xfrm>
              <a:off x="-2" y="-1"/>
              <a:ext cx="3396026" cy="6894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8" name="Rectangle 15"/>
            <p:cNvSpPr/>
            <p:nvPr/>
          </p:nvSpPr>
          <p:spPr>
            <a:xfrm>
              <a:off x="3392151" y="-1"/>
              <a:ext cx="3396027" cy="68944"/>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9" name="Rectangle 16"/>
            <p:cNvSpPr/>
            <p:nvPr/>
          </p:nvSpPr>
          <p:spPr>
            <a:xfrm>
              <a:off x="6784305" y="-1"/>
              <a:ext cx="3396028" cy="6894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3"/>
          </a:xfrm>
          <a:prstGeom prst="rect">
            <a:avLst/>
          </a:prstGeom>
        </p:spPr>
        <p:txBody>
          <a:bodyPr anchor="b"/>
          <a:lstStyle>
            <a:lvl1pPr>
              <a:defRPr sz="3600">
                <a:solidFill>
                  <a:srgbClr val="171716"/>
                </a:solidFill>
              </a:defRPr>
            </a:lvl1pPr>
          </a:lstStyle>
          <a:p>
            <a:r>
              <a:t>Presentation title here</a:t>
            </a:r>
          </a:p>
        </p:txBody>
      </p:sp>
      <p:sp>
        <p:nvSpPr>
          <p:cNvPr id="252" name="Body Level One…"/>
          <p:cNvSpPr txBox="1">
            <a:spLocks noGrp="1"/>
          </p:cNvSpPr>
          <p:nvPr>
            <p:ph type="body" sz="quarter" idx="1"/>
          </p:nvPr>
        </p:nvSpPr>
        <p:spPr>
          <a:xfrm>
            <a:off x="2011359" y="5182608"/>
            <a:ext cx="9571043" cy="345856"/>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253" name="Picture 2" descr="Picture 2"/>
          <p:cNvPicPr>
            <a:picLocks noChangeAspect="1"/>
          </p:cNvPicPr>
          <p:nvPr/>
        </p:nvPicPr>
        <p:blipFill>
          <a:blip r:embed="rId2"/>
          <a:stretch>
            <a:fillRect/>
          </a:stretch>
        </p:blipFill>
        <p:spPr>
          <a:xfrm>
            <a:off x="2011363" y="777316"/>
            <a:ext cx="2271166"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62" name="Rectangle 1"/>
          <p:cNvSpPr/>
          <p:nvPr/>
        </p:nvSpPr>
        <p:spPr>
          <a:xfrm>
            <a:off x="11265406" y="6536652"/>
            <a:ext cx="151537" cy="188113"/>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6" cy="236830"/>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273" name="Text Placeholder 52"/>
          <p:cNvSpPr>
            <a:spLocks noGrp="1"/>
          </p:cNvSpPr>
          <p:nvPr>
            <p:ph type="body" sz="quarter" idx="21" hasCustomPrompt="1"/>
          </p:nvPr>
        </p:nvSpPr>
        <p:spPr>
          <a:xfrm>
            <a:off x="7678580" y="2704239"/>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4" name="Text Placeholder 52"/>
          <p:cNvSpPr>
            <a:spLocks noGrp="1"/>
          </p:cNvSpPr>
          <p:nvPr>
            <p:ph type="body" sz="quarter" idx="22" hasCustomPrompt="1"/>
          </p:nvPr>
        </p:nvSpPr>
        <p:spPr>
          <a:xfrm>
            <a:off x="7678580" y="3342428"/>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5" name="Text Placeholder 52"/>
          <p:cNvSpPr>
            <a:spLocks noGrp="1"/>
          </p:cNvSpPr>
          <p:nvPr>
            <p:ph type="body" sz="quarter" idx="23" hasCustomPrompt="1"/>
          </p:nvPr>
        </p:nvSpPr>
        <p:spPr>
          <a:xfrm>
            <a:off x="7678580" y="3983323"/>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6" name="Text Placeholder 52"/>
          <p:cNvSpPr>
            <a:spLocks noGrp="1"/>
          </p:cNvSpPr>
          <p:nvPr>
            <p:ph type="body" sz="quarter" idx="24" hasCustomPrompt="1"/>
          </p:nvPr>
        </p:nvSpPr>
        <p:spPr>
          <a:xfrm>
            <a:off x="7678580" y="4630084"/>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7" name="Text Placeholder 52"/>
          <p:cNvSpPr>
            <a:spLocks noGrp="1"/>
          </p:cNvSpPr>
          <p:nvPr>
            <p:ph type="body" sz="quarter" idx="25"/>
          </p:nvPr>
        </p:nvSpPr>
        <p:spPr>
          <a:xfrm>
            <a:off x="8153478" y="2042622"/>
            <a:ext cx="2851905" cy="273784"/>
          </a:xfrm>
          <a:prstGeom prst="rect">
            <a:avLst/>
          </a:prstGeom>
        </p:spPr>
        <p:txBody>
          <a:bodyPr lIns="0" tIns="0" rIns="0" bIns="0"/>
          <a:lstStyle/>
          <a:p>
            <a:endParaRPr/>
          </a:p>
        </p:txBody>
      </p:sp>
      <p:sp>
        <p:nvSpPr>
          <p:cNvPr id="278" name="Text Placeholder 52"/>
          <p:cNvSpPr>
            <a:spLocks noGrp="1"/>
          </p:cNvSpPr>
          <p:nvPr>
            <p:ph type="body" sz="quarter" idx="26"/>
          </p:nvPr>
        </p:nvSpPr>
        <p:spPr>
          <a:xfrm>
            <a:off x="8153478" y="2685762"/>
            <a:ext cx="2851905" cy="273784"/>
          </a:xfrm>
          <a:prstGeom prst="rect">
            <a:avLst/>
          </a:prstGeom>
        </p:spPr>
        <p:txBody>
          <a:bodyPr lIns="0" tIns="0" rIns="0" bIns="0"/>
          <a:lstStyle/>
          <a:p>
            <a:endParaRPr/>
          </a:p>
        </p:txBody>
      </p:sp>
      <p:sp>
        <p:nvSpPr>
          <p:cNvPr id="279" name="Text Placeholder 52"/>
          <p:cNvSpPr>
            <a:spLocks noGrp="1"/>
          </p:cNvSpPr>
          <p:nvPr>
            <p:ph type="body" sz="quarter" idx="27"/>
          </p:nvPr>
        </p:nvSpPr>
        <p:spPr>
          <a:xfrm>
            <a:off x="8153478" y="3323949"/>
            <a:ext cx="2851905" cy="273784"/>
          </a:xfrm>
          <a:prstGeom prst="rect">
            <a:avLst/>
          </a:prstGeom>
        </p:spPr>
        <p:txBody>
          <a:bodyPr lIns="0" tIns="0" rIns="0" bIns="0"/>
          <a:lstStyle/>
          <a:p>
            <a:endParaRPr/>
          </a:p>
        </p:txBody>
      </p:sp>
      <p:sp>
        <p:nvSpPr>
          <p:cNvPr id="280" name="Text Placeholder 52"/>
          <p:cNvSpPr>
            <a:spLocks noGrp="1"/>
          </p:cNvSpPr>
          <p:nvPr>
            <p:ph type="body" sz="quarter" idx="28"/>
          </p:nvPr>
        </p:nvSpPr>
        <p:spPr>
          <a:xfrm>
            <a:off x="8153478" y="3964847"/>
            <a:ext cx="2851905" cy="273784"/>
          </a:xfrm>
          <a:prstGeom prst="rect">
            <a:avLst/>
          </a:prstGeom>
        </p:spPr>
        <p:txBody>
          <a:bodyPr lIns="0" tIns="0" rIns="0" bIns="0"/>
          <a:lstStyle/>
          <a:p>
            <a:endParaRPr/>
          </a:p>
        </p:txBody>
      </p:sp>
      <p:sp>
        <p:nvSpPr>
          <p:cNvPr id="281" name="Text Placeholder 52"/>
          <p:cNvSpPr>
            <a:spLocks noGrp="1"/>
          </p:cNvSpPr>
          <p:nvPr>
            <p:ph type="body" sz="quarter" idx="29"/>
          </p:nvPr>
        </p:nvSpPr>
        <p:spPr>
          <a:xfrm>
            <a:off x="8153478" y="4611606"/>
            <a:ext cx="2851905" cy="273784"/>
          </a:xfrm>
          <a:prstGeom prst="rect">
            <a:avLst/>
          </a:prstGeom>
        </p:spPr>
        <p:txBody>
          <a:bodyPr lIns="0" tIns="0" rIns="0" bIns="0"/>
          <a:lstStyle/>
          <a:p>
            <a:endParaRPr/>
          </a:p>
        </p:txBody>
      </p:sp>
      <p:sp>
        <p:nvSpPr>
          <p:cNvPr id="282" name="Agenda"/>
          <p:cNvSpPr txBox="1">
            <a:spLocks noGrp="1"/>
          </p:cNvSpPr>
          <p:nvPr>
            <p:ph type="title" hasCustomPrompt="1"/>
          </p:nvPr>
        </p:nvSpPr>
        <p:spPr>
          <a:xfrm>
            <a:off x="609601" y="1959279"/>
            <a:ext cx="3403602" cy="584783"/>
          </a:xfrm>
          <a:prstGeom prst="rect">
            <a:avLst/>
          </a:prstGeom>
        </p:spPr>
        <p:txBody>
          <a:bodyPr/>
          <a:lstStyle/>
          <a:p>
            <a:r>
              <a:t>Agenda</a:t>
            </a:r>
          </a:p>
        </p:txBody>
      </p:sp>
      <p:grpSp>
        <p:nvGrpSpPr>
          <p:cNvPr id="285" name="Group 22"/>
          <p:cNvGrpSpPr/>
          <p:nvPr/>
        </p:nvGrpSpPr>
        <p:grpSpPr>
          <a:xfrm>
            <a:off x="-4" y="1863525"/>
            <a:ext cx="2452701" cy="1"/>
            <a:chOff x="0" y="0"/>
            <a:chExt cx="2452699" cy="0"/>
          </a:xfrm>
        </p:grpSpPr>
        <p:sp>
          <p:nvSpPr>
            <p:cNvPr id="28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8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88" name="Group 31"/>
          <p:cNvGrpSpPr/>
          <p:nvPr/>
        </p:nvGrpSpPr>
        <p:grpSpPr>
          <a:xfrm>
            <a:off x="-16" y="6791314"/>
            <a:ext cx="12192028" cy="66697"/>
            <a:chOff x="-1" y="-1"/>
            <a:chExt cx="12192026" cy="66695"/>
          </a:xfrm>
        </p:grpSpPr>
        <p:sp>
          <p:nvSpPr>
            <p:cNvPr id="28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8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8"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6" cy="236830"/>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308" name="Text Placeholder 52"/>
          <p:cNvSpPr>
            <a:spLocks noGrp="1"/>
          </p:cNvSpPr>
          <p:nvPr>
            <p:ph type="body" sz="quarter" idx="21" hasCustomPrompt="1"/>
          </p:nvPr>
        </p:nvSpPr>
        <p:spPr>
          <a:xfrm>
            <a:off x="7678580" y="2704239"/>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09" name="Text Placeholder 52"/>
          <p:cNvSpPr>
            <a:spLocks noGrp="1"/>
          </p:cNvSpPr>
          <p:nvPr>
            <p:ph type="body" sz="quarter" idx="22" hasCustomPrompt="1"/>
          </p:nvPr>
        </p:nvSpPr>
        <p:spPr>
          <a:xfrm>
            <a:off x="7678580" y="3342428"/>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0" name="Text Placeholder 52"/>
          <p:cNvSpPr>
            <a:spLocks noGrp="1"/>
          </p:cNvSpPr>
          <p:nvPr>
            <p:ph type="body" sz="quarter" idx="23" hasCustomPrompt="1"/>
          </p:nvPr>
        </p:nvSpPr>
        <p:spPr>
          <a:xfrm>
            <a:off x="7678580" y="3983323"/>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1" name="Text Placeholder 52"/>
          <p:cNvSpPr>
            <a:spLocks noGrp="1"/>
          </p:cNvSpPr>
          <p:nvPr>
            <p:ph type="body" sz="quarter" idx="24" hasCustomPrompt="1"/>
          </p:nvPr>
        </p:nvSpPr>
        <p:spPr>
          <a:xfrm>
            <a:off x="7678580" y="4630084"/>
            <a:ext cx="324416"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2" name="Text Placeholder 52"/>
          <p:cNvSpPr>
            <a:spLocks noGrp="1"/>
          </p:cNvSpPr>
          <p:nvPr>
            <p:ph type="body" sz="quarter" idx="25"/>
          </p:nvPr>
        </p:nvSpPr>
        <p:spPr>
          <a:xfrm>
            <a:off x="8153478" y="2042622"/>
            <a:ext cx="2851905" cy="273784"/>
          </a:xfrm>
          <a:prstGeom prst="rect">
            <a:avLst/>
          </a:prstGeom>
        </p:spPr>
        <p:txBody>
          <a:bodyPr lIns="0" tIns="0" rIns="0" bIns="0"/>
          <a:lstStyle/>
          <a:p>
            <a:endParaRPr/>
          </a:p>
        </p:txBody>
      </p:sp>
      <p:sp>
        <p:nvSpPr>
          <p:cNvPr id="313" name="Text Placeholder 52"/>
          <p:cNvSpPr>
            <a:spLocks noGrp="1"/>
          </p:cNvSpPr>
          <p:nvPr>
            <p:ph type="body" sz="quarter" idx="26"/>
          </p:nvPr>
        </p:nvSpPr>
        <p:spPr>
          <a:xfrm>
            <a:off x="8153478" y="2685762"/>
            <a:ext cx="2851905" cy="273784"/>
          </a:xfrm>
          <a:prstGeom prst="rect">
            <a:avLst/>
          </a:prstGeom>
        </p:spPr>
        <p:txBody>
          <a:bodyPr lIns="0" tIns="0" rIns="0" bIns="0"/>
          <a:lstStyle/>
          <a:p>
            <a:endParaRPr/>
          </a:p>
        </p:txBody>
      </p:sp>
      <p:sp>
        <p:nvSpPr>
          <p:cNvPr id="314" name="Text Placeholder 52"/>
          <p:cNvSpPr>
            <a:spLocks noGrp="1"/>
          </p:cNvSpPr>
          <p:nvPr>
            <p:ph type="body" sz="quarter" idx="27"/>
          </p:nvPr>
        </p:nvSpPr>
        <p:spPr>
          <a:xfrm>
            <a:off x="8153478" y="3323949"/>
            <a:ext cx="2851905" cy="273784"/>
          </a:xfrm>
          <a:prstGeom prst="rect">
            <a:avLst/>
          </a:prstGeom>
        </p:spPr>
        <p:txBody>
          <a:bodyPr lIns="0" tIns="0" rIns="0" bIns="0"/>
          <a:lstStyle/>
          <a:p>
            <a:endParaRPr/>
          </a:p>
        </p:txBody>
      </p:sp>
      <p:sp>
        <p:nvSpPr>
          <p:cNvPr id="315" name="Text Placeholder 52"/>
          <p:cNvSpPr>
            <a:spLocks noGrp="1"/>
          </p:cNvSpPr>
          <p:nvPr>
            <p:ph type="body" sz="quarter" idx="28"/>
          </p:nvPr>
        </p:nvSpPr>
        <p:spPr>
          <a:xfrm>
            <a:off x="8153478" y="3964847"/>
            <a:ext cx="2851905" cy="273784"/>
          </a:xfrm>
          <a:prstGeom prst="rect">
            <a:avLst/>
          </a:prstGeom>
        </p:spPr>
        <p:txBody>
          <a:bodyPr lIns="0" tIns="0" rIns="0" bIns="0"/>
          <a:lstStyle/>
          <a:p>
            <a:endParaRPr/>
          </a:p>
        </p:txBody>
      </p:sp>
      <p:sp>
        <p:nvSpPr>
          <p:cNvPr id="316" name="Text Placeholder 52"/>
          <p:cNvSpPr>
            <a:spLocks noGrp="1"/>
          </p:cNvSpPr>
          <p:nvPr>
            <p:ph type="body" sz="quarter" idx="29"/>
          </p:nvPr>
        </p:nvSpPr>
        <p:spPr>
          <a:xfrm>
            <a:off x="8153478" y="4611606"/>
            <a:ext cx="2851905" cy="273784"/>
          </a:xfrm>
          <a:prstGeom prst="rect">
            <a:avLst/>
          </a:prstGeom>
        </p:spPr>
        <p:txBody>
          <a:bodyPr lIns="0" tIns="0" rIns="0" bIns="0"/>
          <a:lstStyle/>
          <a:p>
            <a:endParaRPr/>
          </a:p>
        </p:txBody>
      </p:sp>
      <p:sp>
        <p:nvSpPr>
          <p:cNvPr id="317" name="Agenda"/>
          <p:cNvSpPr txBox="1">
            <a:spLocks noGrp="1"/>
          </p:cNvSpPr>
          <p:nvPr>
            <p:ph type="title" hasCustomPrompt="1"/>
          </p:nvPr>
        </p:nvSpPr>
        <p:spPr>
          <a:xfrm>
            <a:off x="609601" y="1959279"/>
            <a:ext cx="3403602" cy="584783"/>
          </a:xfrm>
          <a:prstGeom prst="rect">
            <a:avLst/>
          </a:prstGeom>
        </p:spPr>
        <p:txBody>
          <a:bodyPr/>
          <a:lstStyle/>
          <a:p>
            <a:r>
              <a:t>Agenda</a:t>
            </a:r>
          </a:p>
        </p:txBody>
      </p:sp>
      <p:grpSp>
        <p:nvGrpSpPr>
          <p:cNvPr id="320" name="Group 22"/>
          <p:cNvGrpSpPr/>
          <p:nvPr/>
        </p:nvGrpSpPr>
        <p:grpSpPr>
          <a:xfrm>
            <a:off x="-4" y="1863525"/>
            <a:ext cx="2452701" cy="1"/>
            <a:chOff x="0" y="0"/>
            <a:chExt cx="2452699" cy="0"/>
          </a:xfrm>
        </p:grpSpPr>
        <p:sp>
          <p:nvSpPr>
            <p:cNvPr id="31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1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321" name="Picture 33" descr="Picture 33"/>
          <p:cNvPicPr>
            <a:picLocks noChangeAspect="1"/>
          </p:cNvPicPr>
          <p:nvPr/>
        </p:nvPicPr>
        <p:blipFill>
          <a:blip r:embed="rId2"/>
          <a:stretch>
            <a:fillRect/>
          </a:stretch>
        </p:blipFill>
        <p:spPr>
          <a:xfrm>
            <a:off x="609600" y="5825654"/>
            <a:ext cx="1625600" cy="590499"/>
          </a:xfrm>
          <a:prstGeom prst="rect">
            <a:avLst/>
          </a:prstGeom>
          <a:ln w="12700">
            <a:miter lim="400000"/>
          </a:ln>
        </p:spPr>
      </p:pic>
      <p:grpSp>
        <p:nvGrpSpPr>
          <p:cNvPr id="324" name="Group 35"/>
          <p:cNvGrpSpPr/>
          <p:nvPr/>
        </p:nvGrpSpPr>
        <p:grpSpPr>
          <a:xfrm>
            <a:off x="-16" y="6791314"/>
            <a:ext cx="12192028" cy="66697"/>
            <a:chOff x="-1" y="-1"/>
            <a:chExt cx="12192026" cy="66695"/>
          </a:xfrm>
        </p:grpSpPr>
        <p:sp>
          <p:nvSpPr>
            <p:cNvPr id="322" name="Rectangle 4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23" name="Rectangle 41"/>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a:lstStyle/>
          <a:p>
            <a:r>
              <a:t>Click to add title here</a:t>
            </a:r>
          </a:p>
        </p:txBody>
      </p:sp>
      <p:sp>
        <p:nvSpPr>
          <p:cNvPr id="34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8" name="Rectangle 1"/>
          <p:cNvSpPr/>
          <p:nvPr/>
        </p:nvSpPr>
        <p:spPr>
          <a:xfrm>
            <a:off x="10909300" y="6197505"/>
            <a:ext cx="673100" cy="572085"/>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a:lstStyle/>
          <a:p>
            <a:r>
              <a:t>Click to add title here</a:t>
            </a:r>
          </a:p>
        </p:txBody>
      </p:sp>
      <p:grpSp>
        <p:nvGrpSpPr>
          <p:cNvPr id="362" name="Group 22"/>
          <p:cNvGrpSpPr/>
          <p:nvPr/>
        </p:nvGrpSpPr>
        <p:grpSpPr>
          <a:xfrm>
            <a:off x="-4" y="457200"/>
            <a:ext cx="2452701" cy="0"/>
            <a:chOff x="0" y="0"/>
            <a:chExt cx="2452699" cy="0"/>
          </a:xfrm>
        </p:grpSpPr>
        <p:sp>
          <p:nvSpPr>
            <p:cNvPr id="360"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61"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65" name="Group 31"/>
          <p:cNvGrpSpPr/>
          <p:nvPr/>
        </p:nvGrpSpPr>
        <p:grpSpPr>
          <a:xfrm>
            <a:off x="-16" y="6791314"/>
            <a:ext cx="12192028" cy="66697"/>
            <a:chOff x="-1" y="-1"/>
            <a:chExt cx="12192026" cy="66695"/>
          </a:xfrm>
        </p:grpSpPr>
        <p:sp>
          <p:nvSpPr>
            <p:cNvPr id="36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6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5" cy="621765"/>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4"/>
          </a:xfrm>
          <a:prstGeom prst="rect">
            <a:avLst/>
          </a:prstGeom>
        </p:spPr>
        <p:txBody>
          <a:bodyPr/>
          <a:lstStyle/>
          <a:p>
            <a:r>
              <a:t>Click to add title here</a:t>
            </a:r>
          </a:p>
        </p:txBody>
      </p:sp>
      <p:grpSp>
        <p:nvGrpSpPr>
          <p:cNvPr id="380" name="Group 22"/>
          <p:cNvGrpSpPr/>
          <p:nvPr/>
        </p:nvGrpSpPr>
        <p:grpSpPr>
          <a:xfrm>
            <a:off x="-4" y="457200"/>
            <a:ext cx="2452701" cy="0"/>
            <a:chOff x="0" y="0"/>
            <a:chExt cx="2452699" cy="0"/>
          </a:xfrm>
        </p:grpSpPr>
        <p:sp>
          <p:nvSpPr>
            <p:cNvPr id="37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83" name="Group 31"/>
          <p:cNvGrpSpPr/>
          <p:nvPr/>
        </p:nvGrpSpPr>
        <p:grpSpPr>
          <a:xfrm>
            <a:off x="-16" y="6791314"/>
            <a:ext cx="12192028" cy="66697"/>
            <a:chOff x="-1" y="-1"/>
            <a:chExt cx="12192026" cy="66695"/>
          </a:xfrm>
        </p:grpSpPr>
        <p:sp>
          <p:nvSpPr>
            <p:cNvPr id="38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8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a:lstStyle/>
          <a:p>
            <a:endParaRPr/>
          </a:p>
        </p:txBody>
      </p:sp>
      <p:pic>
        <p:nvPicPr>
          <p:cNvPr id="386" name="Picture 15" descr="Picture 15"/>
          <p:cNvPicPr>
            <a:picLocks noChangeAspect="1"/>
          </p:cNvPicPr>
          <p:nvPr/>
        </p:nvPicPr>
        <p:blipFill>
          <a:blip r:embed="rId2"/>
          <a:stretch>
            <a:fillRect/>
          </a:stretch>
        </p:blipFill>
        <p:spPr>
          <a:xfrm>
            <a:off x="9993541" y="457200"/>
            <a:ext cx="1625608"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4"/>
          </a:xfrm>
          <a:prstGeom prst="rect">
            <a:avLst/>
          </a:prstGeom>
        </p:spPr>
        <p:txBody>
          <a:bodyPr/>
          <a:lstStyle/>
          <a:p>
            <a:r>
              <a:t>Click to add title here</a:t>
            </a:r>
          </a:p>
        </p:txBody>
      </p:sp>
      <p:grpSp>
        <p:nvGrpSpPr>
          <p:cNvPr id="406" name="Group 22"/>
          <p:cNvGrpSpPr/>
          <p:nvPr/>
        </p:nvGrpSpPr>
        <p:grpSpPr>
          <a:xfrm>
            <a:off x="-4" y="457200"/>
            <a:ext cx="2452701" cy="0"/>
            <a:chOff x="0" y="0"/>
            <a:chExt cx="2452699" cy="0"/>
          </a:xfrm>
        </p:grpSpPr>
        <p:sp>
          <p:nvSpPr>
            <p:cNvPr id="404"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05"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09" name="Group 31"/>
          <p:cNvGrpSpPr/>
          <p:nvPr/>
        </p:nvGrpSpPr>
        <p:grpSpPr>
          <a:xfrm>
            <a:off x="-16" y="6791314"/>
            <a:ext cx="12192028" cy="66697"/>
            <a:chOff x="-1" y="-1"/>
            <a:chExt cx="12192026" cy="66695"/>
          </a:xfrm>
        </p:grpSpPr>
        <p:sp>
          <p:nvSpPr>
            <p:cNvPr id="407"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08"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411" name="Picture Placeholder 3"/>
          <p:cNvSpPr>
            <a:spLocks noGrp="1"/>
          </p:cNvSpPr>
          <p:nvPr>
            <p:ph type="pic" sz="quarter" idx="22"/>
          </p:nvPr>
        </p:nvSpPr>
        <p:spPr>
          <a:xfrm>
            <a:off x="4341586" y="1677784"/>
            <a:ext cx="3512465" cy="2074862"/>
          </a:xfrm>
          <a:prstGeom prst="rect">
            <a:avLst/>
          </a:prstGeom>
        </p:spPr>
        <p:txBody>
          <a:bodyPr lIns="91439" tIns="45719" rIns="91439" bIns="45719">
            <a:noAutofit/>
          </a:bodyPr>
          <a:lstStyle/>
          <a:p>
            <a:endParaRPr/>
          </a:p>
        </p:txBody>
      </p:sp>
      <p:sp>
        <p:nvSpPr>
          <p:cNvPr id="412" name="Picture Placeholder 3"/>
          <p:cNvSpPr>
            <a:spLocks noGrp="1"/>
          </p:cNvSpPr>
          <p:nvPr>
            <p:ph type="pic" sz="quarter" idx="23"/>
          </p:nvPr>
        </p:nvSpPr>
        <p:spPr>
          <a:xfrm>
            <a:off x="8073569" y="1677784"/>
            <a:ext cx="3512466" cy="2074862"/>
          </a:xfrm>
          <a:prstGeom prst="rect">
            <a:avLst/>
          </a:prstGeom>
        </p:spPr>
        <p:txBody>
          <a:bodyPr lIns="91439" tIns="45719" rIns="91439" bIns="45719">
            <a:noAutofit/>
          </a:bodyPr>
          <a:lstStyle/>
          <a:p>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a:lstStyle/>
          <a:p>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a:lstStyle/>
          <a:p>
            <a:endParaRPr/>
          </a:p>
        </p:txBody>
      </p:sp>
      <p:sp>
        <p:nvSpPr>
          <p:cNvPr id="416" name="Text Placeholder 2"/>
          <p:cNvSpPr>
            <a:spLocks noGrp="1"/>
          </p:cNvSpPr>
          <p:nvPr>
            <p:ph type="body" sz="quarter" idx="26"/>
          </p:nvPr>
        </p:nvSpPr>
        <p:spPr>
          <a:xfrm>
            <a:off x="609595" y="4139110"/>
            <a:ext cx="3508840" cy="279908"/>
          </a:xfrm>
          <a:prstGeom prst="rect">
            <a:avLst/>
          </a:prstGeom>
        </p:spPr>
        <p:txBody>
          <a:bodyPr/>
          <a:lstStyle/>
          <a:p>
            <a:pPr marL="173736" indent="-173736" defTabSz="694944">
              <a:spcBef>
                <a:spcPts val="1300"/>
              </a:spcBef>
              <a:defRPr sz="1368"/>
            </a:pPr>
            <a:endParaRPr/>
          </a:p>
        </p:txBody>
      </p:sp>
      <p:sp>
        <p:nvSpPr>
          <p:cNvPr id="417" name="Text Placeholder 2"/>
          <p:cNvSpPr>
            <a:spLocks noGrp="1"/>
          </p:cNvSpPr>
          <p:nvPr>
            <p:ph type="body" sz="quarter" idx="27"/>
          </p:nvPr>
        </p:nvSpPr>
        <p:spPr>
          <a:xfrm>
            <a:off x="4339771" y="4139110"/>
            <a:ext cx="3508836" cy="279908"/>
          </a:xfrm>
          <a:prstGeom prst="rect">
            <a:avLst/>
          </a:prstGeom>
        </p:spPr>
        <p:txBody>
          <a:bodyPr/>
          <a:lstStyle/>
          <a:p>
            <a:pPr marL="173736" indent="-173736" defTabSz="694944">
              <a:spcBef>
                <a:spcPts val="1300"/>
              </a:spcBef>
              <a:defRPr sz="1368"/>
            </a:pPr>
            <a:endParaRPr/>
          </a:p>
        </p:txBody>
      </p:sp>
      <p:sp>
        <p:nvSpPr>
          <p:cNvPr id="418" name="Text Placeholder 2"/>
          <p:cNvSpPr>
            <a:spLocks noGrp="1"/>
          </p:cNvSpPr>
          <p:nvPr>
            <p:ph type="body" sz="quarter" idx="28"/>
          </p:nvPr>
        </p:nvSpPr>
        <p:spPr>
          <a:xfrm>
            <a:off x="8073569" y="4139110"/>
            <a:ext cx="3508836" cy="279908"/>
          </a:xfrm>
          <a:prstGeom prst="rect">
            <a:avLst/>
          </a:prstGeom>
        </p:spPr>
        <p:txBody>
          <a:bodyPr/>
          <a:lstStyle/>
          <a:p>
            <a:pPr marL="173736" indent="-173736" defTabSz="694944">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39" name="Group 5"/>
          <p:cNvGrpSpPr/>
          <p:nvPr/>
        </p:nvGrpSpPr>
        <p:grpSpPr>
          <a:xfrm>
            <a:off x="628490" y="2095665"/>
            <a:ext cx="3727618" cy="3727618"/>
            <a:chOff x="-1" y="-1"/>
            <a:chExt cx="3727616" cy="3727617"/>
          </a:xfrm>
        </p:grpSpPr>
        <p:sp>
          <p:nvSpPr>
            <p:cNvPr id="436" name="Partial Circle 28"/>
            <p:cNvSpPr/>
            <p:nvPr/>
          </p:nvSpPr>
          <p:spPr>
            <a:xfrm rot="10800000">
              <a:off x="1863802" y="313"/>
              <a:ext cx="627497" cy="186349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7" name="Partial Circle 32"/>
            <p:cNvSpPr/>
            <p:nvPr/>
          </p:nvSpPr>
          <p:spPr>
            <a:xfrm rot="10800000">
              <a:off x="1863801" y="119571"/>
              <a:ext cx="1863815" cy="1744240"/>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8" name="Partial Circle 4"/>
            <p:cNvSpPr/>
            <p:nvPr/>
          </p:nvSpPr>
          <p:spPr>
            <a:xfrm>
              <a:off x="-2" y="-2"/>
              <a:ext cx="3727618" cy="37276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4"/>
          </a:xfrm>
          <a:prstGeom prst="rect">
            <a:avLst/>
          </a:prstGeom>
        </p:spPr>
        <p:txBody>
          <a:bodyPr/>
          <a:lstStyle/>
          <a:p>
            <a:r>
              <a:t>Click to add title here</a:t>
            </a:r>
          </a:p>
        </p:txBody>
      </p:sp>
      <p:grpSp>
        <p:nvGrpSpPr>
          <p:cNvPr id="443" name="Group 22"/>
          <p:cNvGrpSpPr/>
          <p:nvPr/>
        </p:nvGrpSpPr>
        <p:grpSpPr>
          <a:xfrm>
            <a:off x="-4" y="457200"/>
            <a:ext cx="2452701" cy="0"/>
            <a:chOff x="0" y="0"/>
            <a:chExt cx="2452699" cy="0"/>
          </a:xfrm>
        </p:grpSpPr>
        <p:sp>
          <p:nvSpPr>
            <p:cNvPr id="441"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42"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46" name="Group 31"/>
          <p:cNvGrpSpPr/>
          <p:nvPr/>
        </p:nvGrpSpPr>
        <p:grpSpPr>
          <a:xfrm>
            <a:off x="-16" y="6791314"/>
            <a:ext cx="12192028" cy="66697"/>
            <a:chOff x="-1" y="-1"/>
            <a:chExt cx="12192026" cy="66695"/>
          </a:xfrm>
        </p:grpSpPr>
        <p:sp>
          <p:nvSpPr>
            <p:cNvPr id="444"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45"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49" name="Text Placeholder 2"/>
          <p:cNvSpPr>
            <a:spLocks noGrp="1"/>
          </p:cNvSpPr>
          <p:nvPr>
            <p:ph type="body" sz="quarter" idx="22"/>
          </p:nvPr>
        </p:nvSpPr>
        <p:spPr>
          <a:xfrm>
            <a:off x="5016500" y="1625674"/>
            <a:ext cx="6565900" cy="279908"/>
          </a:xfrm>
          <a:prstGeom prst="rect">
            <a:avLst/>
          </a:prstGeom>
        </p:spPr>
        <p:txBody>
          <a:bodyPr/>
          <a:lstStyle/>
          <a:p>
            <a:pPr marL="173736" indent="-173736" defTabSz="694944">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4"/>
          </a:xfrm>
          <a:prstGeom prst="rect">
            <a:avLst/>
          </a:prstGeom>
        </p:spPr>
        <p:txBody>
          <a:bodyPr/>
          <a:lstStyle/>
          <a:p>
            <a:r>
              <a:t>Click to add title here</a:t>
            </a:r>
          </a:p>
        </p:txBody>
      </p:sp>
      <p:grpSp>
        <p:nvGrpSpPr>
          <p:cNvPr id="470" name="Group 22"/>
          <p:cNvGrpSpPr/>
          <p:nvPr/>
        </p:nvGrpSpPr>
        <p:grpSpPr>
          <a:xfrm>
            <a:off x="-4" y="457200"/>
            <a:ext cx="2452701" cy="0"/>
            <a:chOff x="0" y="0"/>
            <a:chExt cx="2452699" cy="0"/>
          </a:xfrm>
        </p:grpSpPr>
        <p:sp>
          <p:nvSpPr>
            <p:cNvPr id="46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6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73" name="Group 31"/>
          <p:cNvGrpSpPr/>
          <p:nvPr/>
        </p:nvGrpSpPr>
        <p:grpSpPr>
          <a:xfrm>
            <a:off x="-16" y="6791314"/>
            <a:ext cx="12192028" cy="66697"/>
            <a:chOff x="-1" y="-1"/>
            <a:chExt cx="12192026" cy="66695"/>
          </a:xfrm>
        </p:grpSpPr>
        <p:sp>
          <p:nvSpPr>
            <p:cNvPr id="47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47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94" name="Group 31"/>
          <p:cNvGrpSpPr/>
          <p:nvPr/>
        </p:nvGrpSpPr>
        <p:grpSpPr>
          <a:xfrm>
            <a:off x="-16" y="6791314"/>
            <a:ext cx="12192028" cy="66697"/>
            <a:chOff x="-1" y="-1"/>
            <a:chExt cx="12192026" cy="66695"/>
          </a:xfrm>
        </p:grpSpPr>
        <p:sp>
          <p:nvSpPr>
            <p:cNvPr id="492"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93"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514" name="Group 22"/>
          <p:cNvGrpSpPr/>
          <p:nvPr/>
        </p:nvGrpSpPr>
        <p:grpSpPr>
          <a:xfrm>
            <a:off x="-5" y="1892300"/>
            <a:ext cx="2452701" cy="0"/>
            <a:chOff x="0" y="0"/>
            <a:chExt cx="2452699" cy="0"/>
          </a:xfrm>
        </p:grpSpPr>
        <p:sp>
          <p:nvSpPr>
            <p:cNvPr id="512"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13"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17" name="Group 31"/>
          <p:cNvGrpSpPr/>
          <p:nvPr/>
        </p:nvGrpSpPr>
        <p:grpSpPr>
          <a:xfrm>
            <a:off x="-16" y="6791314"/>
            <a:ext cx="12192028" cy="66697"/>
            <a:chOff x="-1" y="-1"/>
            <a:chExt cx="12192026" cy="66695"/>
          </a:xfrm>
        </p:grpSpPr>
        <p:sp>
          <p:nvSpPr>
            <p:cNvPr id="515"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16"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519" name="Text Placeholder 2"/>
          <p:cNvSpPr>
            <a:spLocks noGrp="1"/>
          </p:cNvSpPr>
          <p:nvPr>
            <p:ph type="body" sz="quarter" idx="21"/>
          </p:nvPr>
        </p:nvSpPr>
        <p:spPr>
          <a:xfrm>
            <a:off x="6610508" y="4178298"/>
            <a:ext cx="2197107" cy="2155834"/>
          </a:xfrm>
          <a:prstGeom prst="rect">
            <a:avLst/>
          </a:prstGeom>
        </p:spPr>
        <p:txBody>
          <a:bodyPr/>
          <a:lstStyle/>
          <a:p>
            <a:endParaRPr/>
          </a:p>
        </p:txBody>
      </p:sp>
      <p:sp>
        <p:nvSpPr>
          <p:cNvPr id="520" name="Text Placeholder 2"/>
          <p:cNvSpPr>
            <a:spLocks noGrp="1"/>
          </p:cNvSpPr>
          <p:nvPr>
            <p:ph type="body" sz="quarter" idx="22"/>
          </p:nvPr>
        </p:nvSpPr>
        <p:spPr>
          <a:xfrm>
            <a:off x="9385300" y="4178298"/>
            <a:ext cx="2197100" cy="2155834"/>
          </a:xfrm>
          <a:prstGeom prst="rect">
            <a:avLst/>
          </a:prstGeom>
        </p:spPr>
        <p:txBody>
          <a:bodyPr/>
          <a:lstStyle/>
          <a:p>
            <a:endParaRPr/>
          </a:p>
        </p:txBody>
      </p:sp>
      <p:sp>
        <p:nvSpPr>
          <p:cNvPr id="521" name="Oval 1"/>
          <p:cNvSpPr/>
          <p:nvPr/>
        </p:nvSpPr>
        <p:spPr>
          <a:xfrm>
            <a:off x="4321740" y="1889623"/>
            <a:ext cx="1225065" cy="1225065"/>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2" name="Oval 16"/>
          <p:cNvSpPr/>
          <p:nvPr/>
        </p:nvSpPr>
        <p:spPr>
          <a:xfrm>
            <a:off x="7096534" y="1889623"/>
            <a:ext cx="1225065" cy="1225065"/>
          </a:xfrm>
          <a:prstGeom prst="ellipse">
            <a:avLst/>
          </a:pr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3" name="Oval 17"/>
          <p:cNvSpPr/>
          <p:nvPr/>
        </p:nvSpPr>
        <p:spPr>
          <a:xfrm>
            <a:off x="9871325" y="1889623"/>
            <a:ext cx="1225065" cy="1225065"/>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6"/>
          </a:xfrm>
          <a:prstGeom prst="rect">
            <a:avLst/>
          </a:prstGeom>
        </p:spPr>
        <p:txBody>
          <a:bodyPr/>
          <a:lstStyle/>
          <a:p>
            <a:endParaRPr/>
          </a:p>
        </p:txBody>
      </p:sp>
      <p:sp>
        <p:nvSpPr>
          <p:cNvPr id="525" name="Text Placeholder 2"/>
          <p:cNvSpPr>
            <a:spLocks noGrp="1"/>
          </p:cNvSpPr>
          <p:nvPr>
            <p:ph type="body" sz="quarter" idx="24"/>
          </p:nvPr>
        </p:nvSpPr>
        <p:spPr>
          <a:xfrm>
            <a:off x="6610508" y="3497257"/>
            <a:ext cx="2197107" cy="578656"/>
          </a:xfrm>
          <a:prstGeom prst="rect">
            <a:avLst/>
          </a:prstGeom>
        </p:spPr>
        <p:txBody>
          <a:bodyPr/>
          <a:lstStyle/>
          <a:p>
            <a:endParaRPr/>
          </a:p>
        </p:txBody>
      </p:sp>
      <p:sp>
        <p:nvSpPr>
          <p:cNvPr id="526" name="Text Placeholder 2"/>
          <p:cNvSpPr>
            <a:spLocks noGrp="1"/>
          </p:cNvSpPr>
          <p:nvPr>
            <p:ph type="body" sz="quarter" idx="25"/>
          </p:nvPr>
        </p:nvSpPr>
        <p:spPr>
          <a:xfrm>
            <a:off x="9385300" y="3497257"/>
            <a:ext cx="2197100" cy="578656"/>
          </a:xfrm>
          <a:prstGeom prst="rect">
            <a:avLst/>
          </a:prstGeom>
        </p:spPr>
        <p:txBody>
          <a:bodyPr/>
          <a:lstStyle/>
          <a:p>
            <a:endParaRPr/>
          </a:p>
        </p:txBody>
      </p:sp>
      <p:pic>
        <p:nvPicPr>
          <p:cNvPr id="527"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547" name="Group 22"/>
          <p:cNvGrpSpPr/>
          <p:nvPr/>
        </p:nvGrpSpPr>
        <p:grpSpPr>
          <a:xfrm>
            <a:off x="-5" y="1379537"/>
            <a:ext cx="2452701" cy="1"/>
            <a:chOff x="0" y="0"/>
            <a:chExt cx="2452699" cy="0"/>
          </a:xfrm>
        </p:grpSpPr>
        <p:sp>
          <p:nvSpPr>
            <p:cNvPr id="545"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46"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50" name="Group 31"/>
          <p:cNvGrpSpPr/>
          <p:nvPr/>
        </p:nvGrpSpPr>
        <p:grpSpPr>
          <a:xfrm>
            <a:off x="-16" y="6791314"/>
            <a:ext cx="12192028" cy="66697"/>
            <a:chOff x="-1" y="-1"/>
            <a:chExt cx="12192026" cy="66695"/>
          </a:xfrm>
        </p:grpSpPr>
        <p:sp>
          <p:nvSpPr>
            <p:cNvPr id="548"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49"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a:noAutofit/>
          </a:bodyPr>
          <a:lstStyle/>
          <a:p>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a:noAutofit/>
          </a:bodyPr>
          <a:lstStyle/>
          <a:p>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a:noAutofit/>
          </a:bodyPr>
          <a:lstStyle/>
          <a:p>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a:noAutofit/>
          </a:bodyPr>
          <a:lstStyle/>
          <a:p>
            <a:endParaRPr/>
          </a:p>
        </p:txBody>
      </p:sp>
      <p:sp>
        <p:nvSpPr>
          <p:cNvPr id="555" name="Body Level One…"/>
          <p:cNvSpPr txBox="1">
            <a:spLocks noGrp="1"/>
          </p:cNvSpPr>
          <p:nvPr>
            <p:ph type="body" sz="quarter" idx="1"/>
          </p:nvPr>
        </p:nvSpPr>
        <p:spPr>
          <a:xfrm>
            <a:off x="4122056" y="2903534"/>
            <a:ext cx="3657606" cy="371485"/>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556" name="Text Placeholder 2"/>
          <p:cNvSpPr>
            <a:spLocks noGrp="1"/>
          </p:cNvSpPr>
          <p:nvPr>
            <p:ph type="body" sz="quarter" idx="25"/>
          </p:nvPr>
        </p:nvSpPr>
        <p:spPr>
          <a:xfrm>
            <a:off x="7924799" y="2903534"/>
            <a:ext cx="3657606" cy="371485"/>
          </a:xfrm>
          <a:prstGeom prst="rect">
            <a:avLst/>
          </a:prstGeom>
          <a:solidFill>
            <a:schemeClr val="accent2"/>
          </a:solidFill>
        </p:spPr>
        <p:txBody>
          <a:bodyPr/>
          <a:lstStyle/>
          <a:p>
            <a:endParaRPr/>
          </a:p>
        </p:txBody>
      </p:sp>
      <p:sp>
        <p:nvSpPr>
          <p:cNvPr id="557" name="Text Placeholder 2"/>
          <p:cNvSpPr>
            <a:spLocks noGrp="1"/>
          </p:cNvSpPr>
          <p:nvPr>
            <p:ph type="body" sz="quarter" idx="26"/>
          </p:nvPr>
        </p:nvSpPr>
        <p:spPr>
          <a:xfrm>
            <a:off x="4122056" y="6023535"/>
            <a:ext cx="3657606" cy="371485"/>
          </a:xfrm>
          <a:prstGeom prst="rect">
            <a:avLst/>
          </a:prstGeom>
          <a:solidFill>
            <a:schemeClr val="accent2"/>
          </a:solidFill>
        </p:spPr>
        <p:txBody>
          <a:bodyPr/>
          <a:lstStyle/>
          <a:p>
            <a:endParaRPr/>
          </a:p>
        </p:txBody>
      </p:sp>
      <p:sp>
        <p:nvSpPr>
          <p:cNvPr id="558" name="Text Placeholder 2"/>
          <p:cNvSpPr>
            <a:spLocks noGrp="1"/>
          </p:cNvSpPr>
          <p:nvPr>
            <p:ph type="body" sz="quarter" idx="27"/>
          </p:nvPr>
        </p:nvSpPr>
        <p:spPr>
          <a:xfrm>
            <a:off x="7924799" y="6023535"/>
            <a:ext cx="3657606" cy="371485"/>
          </a:xfrm>
          <a:prstGeom prst="rect">
            <a:avLst/>
          </a:prstGeom>
          <a:solidFill>
            <a:schemeClr val="accent1"/>
          </a:solidFill>
        </p:spPr>
        <p:txBody>
          <a:bodyPr/>
          <a:lstStyle/>
          <a:p>
            <a:endParaRPr/>
          </a:p>
        </p:txBody>
      </p:sp>
      <p:pic>
        <p:nvPicPr>
          <p:cNvPr id="559"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78" name="Group 31"/>
          <p:cNvGrpSpPr/>
          <p:nvPr/>
        </p:nvGrpSpPr>
        <p:grpSpPr>
          <a:xfrm>
            <a:off x="-16" y="6791314"/>
            <a:ext cx="12192028" cy="66697"/>
            <a:chOff x="-1" y="-1"/>
            <a:chExt cx="12192026" cy="66695"/>
          </a:xfrm>
        </p:grpSpPr>
        <p:sp>
          <p:nvSpPr>
            <p:cNvPr id="57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7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581" name="Picture Placeholder 3"/>
          <p:cNvSpPr>
            <a:spLocks noGrp="1"/>
          </p:cNvSpPr>
          <p:nvPr>
            <p:ph type="pic" sz="quarter" idx="23"/>
          </p:nvPr>
        </p:nvSpPr>
        <p:spPr>
          <a:xfrm>
            <a:off x="609763" y="3269341"/>
            <a:ext cx="2813469" cy="2852748"/>
          </a:xfrm>
          <a:prstGeom prst="rect">
            <a:avLst/>
          </a:prstGeom>
        </p:spPr>
        <p:txBody>
          <a:bodyPr lIns="91439" tIns="45719" rIns="91439" bIns="45719">
            <a:noAutofit/>
          </a:bodyPr>
          <a:lstStyle/>
          <a:p>
            <a:endParaRPr/>
          </a:p>
        </p:txBody>
      </p:sp>
      <p:sp>
        <p:nvSpPr>
          <p:cNvPr id="582" name="Picture Placeholder 3"/>
          <p:cNvSpPr>
            <a:spLocks noGrp="1"/>
          </p:cNvSpPr>
          <p:nvPr>
            <p:ph type="pic" sz="quarter" idx="24"/>
          </p:nvPr>
        </p:nvSpPr>
        <p:spPr>
          <a:xfrm>
            <a:off x="3547967" y="3269341"/>
            <a:ext cx="2765320" cy="2852748"/>
          </a:xfrm>
          <a:prstGeom prst="rect">
            <a:avLst/>
          </a:prstGeom>
        </p:spPr>
        <p:txBody>
          <a:bodyPr lIns="91439" tIns="45719" rIns="91439" bIns="45719">
            <a:noAutofit/>
          </a:bodyPr>
          <a:lstStyle/>
          <a:p>
            <a:endParaRPr/>
          </a:p>
        </p:txBody>
      </p:sp>
      <p:sp>
        <p:nvSpPr>
          <p:cNvPr id="583" name="Picture Placeholder 3"/>
          <p:cNvSpPr>
            <a:spLocks noGrp="1"/>
          </p:cNvSpPr>
          <p:nvPr>
            <p:ph type="pic" sz="quarter" idx="25"/>
          </p:nvPr>
        </p:nvSpPr>
        <p:spPr>
          <a:xfrm>
            <a:off x="6438017" y="3269341"/>
            <a:ext cx="2813472" cy="2852748"/>
          </a:xfrm>
          <a:prstGeom prst="rect">
            <a:avLst/>
          </a:prstGeom>
        </p:spPr>
        <p:txBody>
          <a:bodyPr lIns="91439" tIns="45719" rIns="91439" bIns="45719">
            <a:noAutofit/>
          </a:bodyPr>
          <a:lstStyle/>
          <a:p>
            <a:endParaRPr/>
          </a:p>
        </p:txBody>
      </p:sp>
      <p:sp>
        <p:nvSpPr>
          <p:cNvPr id="584" name="Picture Placeholder 3"/>
          <p:cNvSpPr>
            <a:spLocks noGrp="1"/>
          </p:cNvSpPr>
          <p:nvPr>
            <p:ph type="pic" sz="quarter" idx="26"/>
          </p:nvPr>
        </p:nvSpPr>
        <p:spPr>
          <a:xfrm>
            <a:off x="9376219" y="3269341"/>
            <a:ext cx="2813472" cy="2852748"/>
          </a:xfrm>
          <a:prstGeom prst="rect">
            <a:avLst/>
          </a:prstGeom>
        </p:spPr>
        <p:txBody>
          <a:bodyPr lIns="91439" tIns="45719" rIns="91439" bIns="45719">
            <a:noAutofit/>
          </a:bodyPr>
          <a:lstStyle/>
          <a:p>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588" name="Group 50"/>
          <p:cNvGrpSpPr/>
          <p:nvPr/>
        </p:nvGrpSpPr>
        <p:grpSpPr>
          <a:xfrm>
            <a:off x="-5" y="486408"/>
            <a:ext cx="2452701" cy="1"/>
            <a:chOff x="0" y="0"/>
            <a:chExt cx="2452699" cy="0"/>
          </a:xfrm>
        </p:grpSpPr>
        <p:sp>
          <p:nvSpPr>
            <p:cNvPr id="586" name="Straight Connector 51"/>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87" name="Straight Connector 52"/>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58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600" name="Group 22"/>
          <p:cNvGrpSpPr/>
          <p:nvPr/>
        </p:nvGrpSpPr>
        <p:grpSpPr>
          <a:xfrm>
            <a:off x="-5" y="1892300"/>
            <a:ext cx="2452701" cy="0"/>
            <a:chOff x="0" y="0"/>
            <a:chExt cx="2452699" cy="0"/>
          </a:xfrm>
        </p:grpSpPr>
        <p:sp>
          <p:nvSpPr>
            <p:cNvPr id="59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9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603" name="Group 31"/>
          <p:cNvGrpSpPr/>
          <p:nvPr/>
        </p:nvGrpSpPr>
        <p:grpSpPr>
          <a:xfrm>
            <a:off x="-16" y="6791314"/>
            <a:ext cx="12192028" cy="66697"/>
            <a:chOff x="-1" y="-1"/>
            <a:chExt cx="12192026" cy="66695"/>
          </a:xfrm>
        </p:grpSpPr>
        <p:sp>
          <p:nvSpPr>
            <p:cNvPr id="60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0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60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625" name="Group 31"/>
          <p:cNvGrpSpPr/>
          <p:nvPr/>
        </p:nvGrpSpPr>
        <p:grpSpPr>
          <a:xfrm>
            <a:off x="-16" y="6791314"/>
            <a:ext cx="12192028" cy="66697"/>
            <a:chOff x="-1" y="-1"/>
            <a:chExt cx="12192026" cy="66695"/>
          </a:xfrm>
        </p:grpSpPr>
        <p:sp>
          <p:nvSpPr>
            <p:cNvPr id="62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2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8"/>
          </a:xfrm>
          <a:prstGeom prst="rect">
            <a:avLst/>
          </a:prstGeom>
        </p:spPr>
        <p:txBody>
          <a:bodyPr/>
          <a:lstStyle/>
          <a:p>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6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8"/>
          </a:xfrm>
          <a:prstGeom prst="rect">
            <a:avLst/>
          </a:prstGeom>
        </p:spPr>
        <p:txBody>
          <a:bodyPr/>
          <a:lstStyle>
            <a:lvl1pPr>
              <a:defRPr sz="5400">
                <a:solidFill>
                  <a:srgbClr val="FFFFFF"/>
                </a:solidFill>
              </a:defRPr>
            </a:lvl1pPr>
          </a:lstStyle>
          <a:p>
            <a:r>
              <a:t>Thank You</a:t>
            </a:r>
          </a:p>
        </p:txBody>
      </p:sp>
      <p:grpSp>
        <p:nvGrpSpPr>
          <p:cNvPr id="641" name="Group 31"/>
          <p:cNvGrpSpPr/>
          <p:nvPr/>
        </p:nvGrpSpPr>
        <p:grpSpPr>
          <a:xfrm>
            <a:off x="-16" y="6791314"/>
            <a:ext cx="12192028" cy="66697"/>
            <a:chOff x="-1" y="-1"/>
            <a:chExt cx="12192026" cy="66695"/>
          </a:xfrm>
        </p:grpSpPr>
        <p:sp>
          <p:nvSpPr>
            <p:cNvPr id="639"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0"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2"/>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643" name="Text Placeholder 21"/>
          <p:cNvSpPr>
            <a:spLocks noGrp="1"/>
          </p:cNvSpPr>
          <p:nvPr>
            <p:ph type="body" sz="quarter" idx="21" hasCustomPrompt="1"/>
          </p:nvPr>
        </p:nvSpPr>
        <p:spPr>
          <a:xfrm>
            <a:off x="1048632" y="5344721"/>
            <a:ext cx="2927021" cy="341562"/>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644" name="Text Placeholder 21"/>
          <p:cNvSpPr>
            <a:spLocks noGrp="1"/>
          </p:cNvSpPr>
          <p:nvPr>
            <p:ph type="body" sz="quarter" idx="22" hasCustomPrompt="1"/>
          </p:nvPr>
        </p:nvSpPr>
        <p:spPr>
          <a:xfrm>
            <a:off x="1048632" y="5771038"/>
            <a:ext cx="2552477" cy="341562"/>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645" name="Text Placeholder 21"/>
          <p:cNvSpPr>
            <a:spLocks noGrp="1"/>
          </p:cNvSpPr>
          <p:nvPr>
            <p:ph type="body" sz="quarter" idx="23" hasCustomPrompt="1"/>
          </p:nvPr>
        </p:nvSpPr>
        <p:spPr>
          <a:xfrm>
            <a:off x="1048628" y="6197358"/>
            <a:ext cx="3175460" cy="341562"/>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667" name="Group 13"/>
          <p:cNvGrpSpPr/>
          <p:nvPr/>
        </p:nvGrpSpPr>
        <p:grpSpPr>
          <a:xfrm>
            <a:off x="2011354" y="4135103"/>
            <a:ext cx="10180331" cy="68941"/>
            <a:chOff x="-1" y="0"/>
            <a:chExt cx="10180329" cy="68939"/>
          </a:xfrm>
        </p:grpSpPr>
        <p:sp>
          <p:nvSpPr>
            <p:cNvPr id="664" name="Rectangle 14"/>
            <p:cNvSpPr/>
            <p:nvPr/>
          </p:nvSpPr>
          <p:spPr>
            <a:xfrm>
              <a:off x="-2" y="-1"/>
              <a:ext cx="3396025" cy="6894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5" name="Rectangle 15"/>
            <p:cNvSpPr/>
            <p:nvPr/>
          </p:nvSpPr>
          <p:spPr>
            <a:xfrm>
              <a:off x="3392150" y="-1"/>
              <a:ext cx="3396025" cy="6894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6" name="Rectangle 16"/>
            <p:cNvSpPr/>
            <p:nvPr/>
          </p:nvSpPr>
          <p:spPr>
            <a:xfrm>
              <a:off x="6784304" y="-1"/>
              <a:ext cx="3396025" cy="6894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51"/>
          </a:xfrm>
          <a:prstGeom prst="rect">
            <a:avLst/>
          </a:prstGeom>
        </p:spPr>
        <p:txBody>
          <a:bodyPr anchor="b"/>
          <a:lstStyle>
            <a:lvl1pPr>
              <a:defRPr sz="3600">
                <a:solidFill>
                  <a:srgbClr val="171716"/>
                </a:solidFill>
              </a:defRPr>
            </a:lvl1pPr>
          </a:lstStyle>
          <a:p>
            <a:r>
              <a:t>Presentation title here</a:t>
            </a:r>
          </a:p>
        </p:txBody>
      </p:sp>
      <p:sp>
        <p:nvSpPr>
          <p:cNvPr id="669" name="Body Level One…"/>
          <p:cNvSpPr txBox="1">
            <a:spLocks noGrp="1"/>
          </p:cNvSpPr>
          <p:nvPr>
            <p:ph type="body" sz="quarter" idx="1"/>
          </p:nvPr>
        </p:nvSpPr>
        <p:spPr>
          <a:xfrm>
            <a:off x="2011359" y="5182608"/>
            <a:ext cx="9571043"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anchor="ctr"/>
          <a:lstStyle/>
          <a:p>
            <a:pPr algn="ctr">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anchor="b"/>
          <a:lstStyle>
            <a:lvl1pPr>
              <a:defRPr sz="4400">
                <a:solidFill>
                  <a:srgbClr val="171716"/>
                </a:solidFill>
              </a:defRPr>
            </a:lvl1pPr>
          </a:lstStyle>
          <a:p>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45481048"/>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a:noAutofit/>
          </a:bodyPr>
          <a:lstStyle/>
          <a:p>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anchor="b"/>
          <a:lstStyle>
            <a:lvl1pPr>
              <a:defRPr sz="4400">
                <a:solidFill>
                  <a:srgbClr val="171716"/>
                </a:solidFill>
              </a:defRPr>
            </a:lvl1pPr>
          </a:lstStyle>
          <a:p>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505514133"/>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anchor="b"/>
          <a:lstStyle>
            <a:lvl1pPr>
              <a:defRPr sz="4400">
                <a:solidFill>
                  <a:srgbClr val="171716"/>
                </a:solidFill>
              </a:defRPr>
            </a:lvl1pPr>
          </a:lstStyle>
          <a:p>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a:noAutofit/>
          </a:bodyPr>
          <a:lstStyle/>
          <a:p>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95765465"/>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a:noAutofit/>
          </a:bodyPr>
          <a:lstStyle/>
          <a:p>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anchor="b"/>
          <a:lstStyle>
            <a:lvl1pPr>
              <a:defRPr sz="3600">
                <a:solidFill>
                  <a:srgbClr val="171716"/>
                </a:solidFill>
              </a:defRPr>
            </a:lvl1pPr>
          </a:lstStyle>
          <a:p>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680856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65346720"/>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01802417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54506280"/>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5720804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01809964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93360422"/>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a:lstStyle/>
          <a:p>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23967804"/>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a:lstStyle/>
          <a:p>
            <a:pPr>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90687577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490845233"/>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a:noAutofit/>
          </a:bodyPr>
          <a:lstStyle/>
          <a:p>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a:noAutofit/>
          </a:bodyPr>
          <a:lstStyle/>
          <a:p>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a:lstStyle/>
          <a:p>
            <a:pPr>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a:lstStyle/>
          <a:p>
            <a:pPr>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a:lstStyle/>
          <a:p>
            <a:pPr marL="173736" indent="-173736" defTabSz="694944">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a:lstStyle/>
          <a:p>
            <a:pPr marL="173736" indent="-173736" defTabSz="694944">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a:lstStyle/>
          <a:p>
            <a:pPr marL="173736" indent="-173736" defTabSz="694944">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682617537"/>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480917807"/>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a:noAutofit/>
          </a:bodyPr>
          <a:lstStyle/>
          <a:p>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a:lstStyle/>
          <a:p>
            <a:pPr marL="173736" indent="-173736" defTabSz="694944">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61998153"/>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654530066"/>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96584962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95645265"/>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73771469"/>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6229610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a:lstStyle/>
          <a:p>
            <a:pPr>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a:lstStyle/>
          <a:p>
            <a:pPr>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a:lstStyle/>
          <a:p>
            <a:pPr>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a:lstStyle/>
          <a:p>
            <a:pPr>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a:lstStyle/>
          <a:p>
            <a:pPr>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512623022"/>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11138843"/>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a:noAutofit/>
          </a:bodyPr>
          <a:lstStyle/>
          <a:p>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a:noAutofit/>
          </a:bodyPr>
          <a:lstStyle/>
          <a:p>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a:noAutofit/>
          </a:bodyPr>
          <a:lstStyle/>
          <a:p>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a:noAutofit/>
          </a:bodyPr>
          <a:lstStyle/>
          <a:p>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a:lstStyle/>
          <a:p>
            <a:pPr>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a:lstStyle/>
          <a:p>
            <a:pPr>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a:lstStyle/>
          <a:p>
            <a:pPr>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012580653"/>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72570736"/>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a:noAutofit/>
          </a:bodyPr>
          <a:lstStyle/>
          <a:p>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a:noAutofit/>
          </a:bodyPr>
          <a:lstStyle/>
          <a:p>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a:noAutofit/>
          </a:bodyPr>
          <a:lstStyle/>
          <a:p>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a:noAutofit/>
          </a:bodyPr>
          <a:lstStyle/>
          <a:p>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851174033"/>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16758648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27921831"/>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a:lstStyle/>
          <a:p>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127208181"/>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a:lstStyle>
            <a:lvl1pPr>
              <a:defRPr sz="5400">
                <a:solidFill>
                  <a:srgbClr val="FFFFFF"/>
                </a:solidFill>
              </a:defRPr>
            </a:lvl1pPr>
          </a:lstStyle>
          <a:p>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803317774"/>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2386750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65590916"/>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16187542"/>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22622867"/>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32254549"/>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3492055"/>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05217235"/>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31668530"/>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22469893"/>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17009279"/>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49900388"/>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12714127"/>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anchor="b"/>
          <a:lstStyle/>
          <a:p>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30210034"/>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82010788"/>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anchor="b"/>
          <a:lstStyle>
            <a:lvl1pPr>
              <a:defRPr sz="4400">
                <a:solidFill>
                  <a:srgbClr val="171716"/>
                </a:solidFill>
              </a:defRPr>
            </a:lvl1pPr>
          </a:lstStyle>
          <a:p>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44271055"/>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a:noAutofit/>
          </a:bodyPr>
          <a:lstStyle/>
          <a:p>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82620019"/>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anchor="b"/>
          <a:lstStyle>
            <a:lvl1pPr>
              <a:defRPr sz="3600">
                <a:solidFill>
                  <a:srgbClr val="171716"/>
                </a:solidFill>
              </a:defRPr>
            </a:lvl1pPr>
          </a:lstStyle>
          <a:p>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9916131"/>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38129480"/>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59076442"/>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43758218"/>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0683687"/>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3111232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sp>
        <p:nvSpPr>
          <p:cNvPr id="818"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87826085"/>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44672107"/>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52650428"/>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a:lstStyle/>
          <a:p>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54910614"/>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8905530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a:noAutofit/>
          </a:bodyPr>
          <a:lstStyle/>
          <a:p>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a:noAutofit/>
          </a:bodyPr>
          <a:lstStyle/>
          <a:p>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a:lstStyle/>
          <a:p>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a:lstStyle/>
          <a:p>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a:lstStyle/>
          <a:p>
            <a:pPr marL="173736" indent="-173736" defTabSz="694944">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a:lstStyle/>
          <a:p>
            <a:pPr marL="173736" indent="-173736" defTabSz="694944">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a:lstStyle/>
          <a:p>
            <a:pPr marL="173736" indent="-173736" defTabSz="694944">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59883832"/>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15336194"/>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a:lstStyle/>
          <a:p>
            <a:pPr marL="173736" indent="-173736" defTabSz="694944">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36900608"/>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58103575"/>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4132206"/>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97259589"/>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99812117"/>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0697020"/>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a:lstStyle/>
          <a:p>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a:lstStyle/>
          <a:p>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a:lstStyle/>
          <a:p>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a:lstStyle/>
          <a:p>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a:lstStyle/>
          <a:p>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56551314"/>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92140353"/>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a:lstStyle/>
          <a:p>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a:noAutofit/>
          </a:bodyPr>
          <a:lstStyle/>
          <a:p>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a:noAutofit/>
          </a:bodyPr>
          <a:lstStyle/>
          <a:p>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a:noAutofit/>
          </a:bodyPr>
          <a:lstStyle/>
          <a:p>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a:noAutofit/>
          </a:bodyPr>
          <a:lstStyle/>
          <a:p>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a:lstStyle/>
          <a:p>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a:lstStyle/>
          <a:p>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a:lstStyle/>
          <a:p>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0655416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19039884"/>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a:noAutofit/>
          </a:bodyPr>
          <a:lstStyle/>
          <a:p>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a:noAutofit/>
          </a:bodyPr>
          <a:lstStyle/>
          <a:p>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a:noAutofit/>
          </a:bodyPr>
          <a:lstStyle/>
          <a:p>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a:noAutofit/>
          </a:bodyPr>
          <a:lstStyle/>
          <a:p>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a:lstStyle/>
          <a:p>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49834492"/>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46801476"/>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00425745"/>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a:lstStyle/>
          <a:p>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10062291"/>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a:lstStyle>
            <a:lvl1pPr>
              <a:defRPr sz="5400">
                <a:solidFill>
                  <a:srgbClr val="FFFFFF"/>
                </a:solidFill>
              </a:defRPr>
            </a:lvl1pPr>
          </a:lstStyle>
          <a:p>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73985162"/>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90286411"/>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6732326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0557421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35757863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0052147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6197899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7127175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07073799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1910709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611895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102950266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70601738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6719810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95202569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0709448"/>
      </p:ext>
    </p:extLst>
  </p:cSld>
  <p:clrMapOvr>
    <a:masterClrMapping/>
  </p:clrMapOvr>
  <p:transition spd="med"/>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38950535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673103173"/>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426931127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88271210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6874687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1865736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12989735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94859232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94820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204396182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54085570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56936244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54080927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9745959"/>
      </p:ext>
    </p:extLst>
  </p:cSld>
  <p:clrMapOvr>
    <a:masterClrMapping/>
  </p:clrMapOvr>
  <p:transition spd="med"/>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86682311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13356602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17634861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94727865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52974079"/>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9061488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20195721"/>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00354232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396244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206761978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690391110"/>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57623428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34960205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5030887"/>
      </p:ext>
    </p:extLst>
  </p:cSld>
  <p:clrMapOvr>
    <a:masterClrMapping/>
  </p:clrMapOvr>
  <p:transition spd="med"/>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2621719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97028837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31179897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463824146"/>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9722792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1539118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01676771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38386446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424862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111734794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48796980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964795430"/>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404390865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0911256"/>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image" Target="../media/image1.jpeg"/><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theme" Target="../theme/theme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slideLayout" Target="../slideLayouts/slideLayout134.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5" Type="http://schemas.openxmlformats.org/officeDocument/2006/relationships/theme" Target="../theme/theme3.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slideLayout" Target="../slideLayouts/slideLayout1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slideLayout" Target="../slideLayouts/slideLayout148.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slideLayout" Target="../slideLayouts/slideLayout147.xml"/><Relationship Id="rId2" Type="http://schemas.openxmlformats.org/officeDocument/2006/relationships/slideLayout" Target="../slideLayouts/slideLayout137.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5" Type="http://schemas.openxmlformats.org/officeDocument/2006/relationships/theme" Target="../theme/theme4.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slideLayout" Target="../slideLayouts/slideLayout14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57.xml"/><Relationship Id="rId13" Type="http://schemas.openxmlformats.org/officeDocument/2006/relationships/slideLayout" Target="../slideLayouts/slideLayout162.xml"/><Relationship Id="rId3" Type="http://schemas.openxmlformats.org/officeDocument/2006/relationships/slideLayout" Target="../slideLayouts/slideLayout152.xml"/><Relationship Id="rId7" Type="http://schemas.openxmlformats.org/officeDocument/2006/relationships/slideLayout" Target="../slideLayouts/slideLayout156.xml"/><Relationship Id="rId12" Type="http://schemas.openxmlformats.org/officeDocument/2006/relationships/slideLayout" Target="../slideLayouts/slideLayout161.xml"/><Relationship Id="rId2" Type="http://schemas.openxmlformats.org/officeDocument/2006/relationships/slideLayout" Target="../slideLayouts/slideLayout151.xml"/><Relationship Id="rId1" Type="http://schemas.openxmlformats.org/officeDocument/2006/relationships/slideLayout" Target="../slideLayouts/slideLayout150.xml"/><Relationship Id="rId6" Type="http://schemas.openxmlformats.org/officeDocument/2006/relationships/slideLayout" Target="../slideLayouts/slideLayout155.xml"/><Relationship Id="rId11" Type="http://schemas.openxmlformats.org/officeDocument/2006/relationships/slideLayout" Target="../slideLayouts/slideLayout160.xml"/><Relationship Id="rId5" Type="http://schemas.openxmlformats.org/officeDocument/2006/relationships/slideLayout" Target="../slideLayouts/slideLayout154.xml"/><Relationship Id="rId15" Type="http://schemas.openxmlformats.org/officeDocument/2006/relationships/theme" Target="../theme/theme5.xml"/><Relationship Id="rId10" Type="http://schemas.openxmlformats.org/officeDocument/2006/relationships/slideLayout" Target="../slideLayouts/slideLayout159.xml"/><Relationship Id="rId4" Type="http://schemas.openxmlformats.org/officeDocument/2006/relationships/slideLayout" Target="../slideLayouts/slideLayout153.xml"/><Relationship Id="rId9" Type="http://schemas.openxmlformats.org/officeDocument/2006/relationships/slideLayout" Target="../slideLayouts/slideLayout158.xml"/><Relationship Id="rId14" Type="http://schemas.openxmlformats.org/officeDocument/2006/relationships/slideLayout" Target="../slideLayouts/slideLayout1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71.xml"/><Relationship Id="rId13" Type="http://schemas.openxmlformats.org/officeDocument/2006/relationships/slideLayout" Target="../slideLayouts/slideLayout176.xml"/><Relationship Id="rId3" Type="http://schemas.openxmlformats.org/officeDocument/2006/relationships/slideLayout" Target="../slideLayouts/slideLayout166.xml"/><Relationship Id="rId7" Type="http://schemas.openxmlformats.org/officeDocument/2006/relationships/slideLayout" Target="../slideLayouts/slideLayout170.xml"/><Relationship Id="rId12" Type="http://schemas.openxmlformats.org/officeDocument/2006/relationships/slideLayout" Target="../slideLayouts/slideLayout175.xml"/><Relationship Id="rId2" Type="http://schemas.openxmlformats.org/officeDocument/2006/relationships/slideLayout" Target="../slideLayouts/slideLayout165.xml"/><Relationship Id="rId1" Type="http://schemas.openxmlformats.org/officeDocument/2006/relationships/slideLayout" Target="../slideLayouts/slideLayout164.xml"/><Relationship Id="rId6" Type="http://schemas.openxmlformats.org/officeDocument/2006/relationships/slideLayout" Target="../slideLayouts/slideLayout169.xml"/><Relationship Id="rId11" Type="http://schemas.openxmlformats.org/officeDocument/2006/relationships/slideLayout" Target="../slideLayouts/slideLayout174.xml"/><Relationship Id="rId5" Type="http://schemas.openxmlformats.org/officeDocument/2006/relationships/slideLayout" Target="../slideLayouts/slideLayout168.xml"/><Relationship Id="rId15" Type="http://schemas.openxmlformats.org/officeDocument/2006/relationships/theme" Target="../theme/theme6.xml"/><Relationship Id="rId10" Type="http://schemas.openxmlformats.org/officeDocument/2006/relationships/slideLayout" Target="../slideLayouts/slideLayout173.xml"/><Relationship Id="rId4" Type="http://schemas.openxmlformats.org/officeDocument/2006/relationships/slideLayout" Target="../slideLayouts/slideLayout167.xml"/><Relationship Id="rId9" Type="http://schemas.openxmlformats.org/officeDocument/2006/relationships/slideLayout" Target="../slideLayouts/slideLayout172.xml"/><Relationship Id="rId14" Type="http://schemas.openxmlformats.org/officeDocument/2006/relationships/slideLayout" Target="../slideLayouts/slideLayout1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 name="Group 22"/>
          <p:cNvGrpSpPr/>
          <p:nvPr/>
        </p:nvGrpSpPr>
        <p:grpSpPr>
          <a:xfrm>
            <a:off x="-4" y="457200"/>
            <a:ext cx="2452701" cy="0"/>
            <a:chOff x="0" y="0"/>
            <a:chExt cx="2452699" cy="0"/>
          </a:xfrm>
        </p:grpSpPr>
        <p:sp>
          <p:nvSpPr>
            <p:cNvPr id="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 name="Group 31"/>
          <p:cNvGrpSpPr/>
          <p:nvPr/>
        </p:nvGrpSpPr>
        <p:grpSpPr>
          <a:xfrm>
            <a:off x="-16" y="6791314"/>
            <a:ext cx="12192028" cy="66697"/>
            <a:chOff x="-1" y="-1"/>
            <a:chExt cx="12192026" cy="66695"/>
          </a:xfrm>
        </p:grpSpPr>
        <p:sp>
          <p:nvSpPr>
            <p:cNvPr id="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anchor="ctr">
            <a:spAutoFit/>
          </a:bodyPr>
          <a:lstStyle>
            <a:lvl1pPr algn="ctr">
              <a:defRPr sz="1000">
                <a:solidFill>
                  <a:srgbClr val="888888"/>
                </a:solidFill>
                <a:latin typeface="Arial"/>
                <a:ea typeface="Arial"/>
                <a:cs typeface="Arial"/>
                <a:sym typeface="Arial"/>
              </a:defRPr>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pic>
        <p:nvPicPr>
          <p:cNvPr id="11" name="Picture 11" descr="Picture 11"/>
          <p:cNvPicPr>
            <a:picLocks noChangeAspect="1"/>
          </p:cNvPicPr>
          <p:nvPr/>
        </p:nvPicPr>
        <p:blipFill>
          <a:blip r:embed="rId77"/>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anchor="ctr">
            <a:spAutoFit/>
          </a:bodyPr>
          <a:lstStyle>
            <a:lvl1pPr algn="ctr">
              <a:defRPr sz="10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233111632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 id="2147483740" r:id="rId44"/>
    <p:sldLayoutId id="2147483741" r:id="rId45"/>
    <p:sldLayoutId id="2147483742" r:id="rId46"/>
    <p:sldLayoutId id="2147483743" r:id="rId47"/>
    <p:sldLayoutId id="2147483744" r:id="rId48"/>
    <p:sldLayoutId id="2147483745" r:id="rId49"/>
    <p:sldLayoutId id="2147483746" r:id="rId50"/>
    <p:sldLayoutId id="2147483747" r:id="rId51"/>
    <p:sldLayoutId id="2147483748" r:id="rId52"/>
    <p:sldLayoutId id="2147483749" r:id="rId53"/>
    <p:sldLayoutId id="2147483750" r:id="rId54"/>
    <p:sldLayoutId id="2147483751" r:id="rId55"/>
    <p:sldLayoutId id="2147483752" r:id="rId56"/>
    <p:sldLayoutId id="2147483753" r:id="rId57"/>
    <p:sldLayoutId id="2147483754" r:id="rId58"/>
    <p:sldLayoutId id="2147483755" r:id="rId59"/>
    <p:sldLayoutId id="2147483756" r:id="rId60"/>
    <p:sldLayoutId id="2147483757" r:id="rId61"/>
    <p:sldLayoutId id="2147483758" r:id="rId62"/>
    <p:sldLayoutId id="2147483759" r:id="rId63"/>
    <p:sldLayoutId id="2147483760" r:id="rId64"/>
    <p:sldLayoutId id="2147483761" r:id="rId65"/>
    <p:sldLayoutId id="2147483762" r:id="rId66"/>
    <p:sldLayoutId id="2147483763" r:id="rId67"/>
    <p:sldLayoutId id="2147483764" r:id="rId68"/>
    <p:sldLayoutId id="2147483765" r:id="rId69"/>
    <p:sldLayoutId id="2147483766" r:id="rId70"/>
    <p:sldLayoutId id="2147483767" r:id="rId71"/>
    <p:sldLayoutId id="2147483768" r:id="rId72"/>
    <p:sldLayoutId id="2147483769" r:id="rId73"/>
    <p:sldLayoutId id="2147483770" r:id="rId74"/>
    <p:sldLayoutId id="2147483771" r:id="rId75"/>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044174471"/>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US" noProof="0"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672046614"/>
      </p:ext>
    </p:extLst>
  </p:cSld>
  <p:clrMap bg1="dk2" tx1="lt1" bg2="dk1" tx2="lt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US" noProof="0"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152668649"/>
      </p:ext>
    </p:extLst>
  </p:cSld>
  <p:clrMap bg1="dk2" tx1="lt1" bg2="dk1" tx2="lt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547953507"/>
      </p:ext>
    </p:extLst>
  </p:cSld>
  <p:clrMap bg1="dk2" tx1="lt1" bg2="dk1" tx2="lt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0.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4.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itle 2"/>
          <p:cNvSpPr txBox="1">
            <a:spLocks noGrp="1"/>
          </p:cNvSpPr>
          <p:nvPr>
            <p:ph type="title"/>
          </p:nvPr>
        </p:nvSpPr>
        <p:spPr>
          <a:xfrm>
            <a:off x="2011359" y="4372311"/>
            <a:ext cx="9571043" cy="728551"/>
          </a:xfrm>
          <a:prstGeom prst="rect">
            <a:avLst/>
          </a:prstGeom>
        </p:spPr>
        <p:txBody>
          <a:bodyPr/>
          <a:lstStyle>
            <a:lvl1pPr>
              <a:defRPr sz="3200"/>
            </a:lvl1pPr>
          </a:lstStyle>
          <a:p>
            <a:r>
              <a:rPr lang="en-GB" noProof="0" dirty="0"/>
              <a:t>2025 WCLC Annual Meeting</a:t>
            </a:r>
          </a:p>
        </p:txBody>
      </p:sp>
      <p:sp>
        <p:nvSpPr>
          <p:cNvPr id="681" name="Subtitle 3"/>
          <p:cNvSpPr txBox="1">
            <a:spLocks noGrp="1"/>
          </p:cNvSpPr>
          <p:nvPr>
            <p:ph type="body" sz="quarter" idx="1"/>
          </p:nvPr>
        </p:nvSpPr>
        <p:spPr>
          <a:prstGeom prst="rect">
            <a:avLst/>
          </a:prstGeom>
        </p:spPr>
        <p:txBody>
          <a:bodyPr/>
          <a:lstStyle>
            <a:lvl1pPr defTabSz="825246">
              <a:lnSpc>
                <a:spcPct val="99000"/>
              </a:lnSpc>
              <a:spcBef>
                <a:spcPts val="1600"/>
              </a:spcBef>
              <a:defRPr sz="1500"/>
            </a:lvl1pPr>
          </a:lstStyle>
          <a:p>
            <a:r>
              <a:rPr lang="en-GB" noProof="0" dirty="0"/>
              <a:t>6–9 September 2025</a:t>
            </a:r>
          </a:p>
        </p:txBody>
      </p:sp>
      <p:sp>
        <p:nvSpPr>
          <p:cNvPr id="3" name="Group 1">
            <a:extLst>
              <a:ext uri="{FF2B5EF4-FFF2-40B4-BE49-F238E27FC236}">
                <a16:creationId xmlns:a16="http://schemas.microsoft.com/office/drawing/2014/main" id="{D1C59CE7-D305-826B-7506-E294031AF2D5}"/>
              </a:ext>
            </a:extLst>
          </p:cNvPr>
          <p:cNvSpPr txBox="1"/>
          <p:nvPr/>
        </p:nvSpPr>
        <p:spPr>
          <a:xfrm>
            <a:off x="164757" y="6112812"/>
            <a:ext cx="532352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000000"/>
                </a:solidFill>
                <a:latin typeface="Arial"/>
                <a:ea typeface="Arial"/>
                <a:cs typeface="Arial"/>
                <a:sym typeface="Arial"/>
              </a:defRPr>
            </a:pPr>
            <a:r>
              <a:rPr lang="en-GB" noProof="0" dirty="0"/>
              <a:t>Supported by Eli Lilly and Company, </a:t>
            </a:r>
            <a:r>
              <a:rPr lang="en-GB" noProof="0" dirty="0" err="1"/>
              <a:t>BeOne</a:t>
            </a:r>
            <a:r>
              <a:rPr lang="en-GB" noProof="0" dirty="0"/>
              <a:t> Medicines, GSK and </a:t>
            </a:r>
            <a:r>
              <a:rPr lang="en-GB" noProof="0" dirty="0" err="1"/>
              <a:t>Johnson&amp;Johnson</a:t>
            </a:r>
            <a:br>
              <a:rPr lang="en-GB" noProof="0" dirty="0"/>
            </a:br>
            <a:r>
              <a:rPr lang="en-GB" noProof="0" dirty="0"/>
              <a:t>None of these companies have influenced the content of this publication</a:t>
            </a:r>
          </a:p>
        </p:txBody>
      </p:sp>
      <p:pic>
        <p:nvPicPr>
          <p:cNvPr id="5" name="Picture 8" descr="Picture 8">
            <a:extLst>
              <a:ext uri="{FF2B5EF4-FFF2-40B4-BE49-F238E27FC236}">
                <a16:creationId xmlns:a16="http://schemas.microsoft.com/office/drawing/2014/main" id="{F225EFCA-5D3E-0021-5E78-E5B73C7656C3}"/>
              </a:ext>
            </a:extLst>
          </p:cNvPr>
          <p:cNvPicPr>
            <a:picLocks noChangeAspect="1"/>
          </p:cNvPicPr>
          <p:nvPr/>
        </p:nvPicPr>
        <p:blipFill>
          <a:blip r:embed="rId2"/>
          <a:stretch>
            <a:fillRect/>
          </a:stretch>
        </p:blipFill>
        <p:spPr>
          <a:xfrm>
            <a:off x="10557836" y="6387140"/>
            <a:ext cx="1403329" cy="130765"/>
          </a:xfrm>
          <a:prstGeom prst="rect">
            <a:avLst/>
          </a:prstGeom>
          <a:ln w="12700">
            <a:miter lim="400000"/>
          </a:ln>
        </p:spPr>
      </p:pic>
      <p:pic>
        <p:nvPicPr>
          <p:cNvPr id="6" name="Picture 6" descr="Picture 6">
            <a:extLst>
              <a:ext uri="{FF2B5EF4-FFF2-40B4-BE49-F238E27FC236}">
                <a16:creationId xmlns:a16="http://schemas.microsoft.com/office/drawing/2014/main" id="{B0506607-D838-EBEE-3221-66DCC0317692}"/>
              </a:ext>
            </a:extLst>
          </p:cNvPr>
          <p:cNvPicPr>
            <a:picLocks noChangeAspect="1"/>
          </p:cNvPicPr>
          <p:nvPr/>
        </p:nvPicPr>
        <p:blipFill>
          <a:blip r:embed="rId3"/>
          <a:srcRect l="13062" t="33803" r="15481" b="33983"/>
          <a:stretch>
            <a:fillRect/>
          </a:stretch>
        </p:blipFill>
        <p:spPr>
          <a:xfrm>
            <a:off x="9423014" y="6283107"/>
            <a:ext cx="1003383" cy="338831"/>
          </a:xfrm>
          <a:prstGeom prst="rect">
            <a:avLst/>
          </a:prstGeom>
          <a:ln w="12700">
            <a:miter lim="400000"/>
          </a:ln>
        </p:spPr>
      </p:pic>
      <p:pic>
        <p:nvPicPr>
          <p:cNvPr id="7" name="Picture 9" descr="Picture 9">
            <a:extLst>
              <a:ext uri="{FF2B5EF4-FFF2-40B4-BE49-F238E27FC236}">
                <a16:creationId xmlns:a16="http://schemas.microsoft.com/office/drawing/2014/main" id="{161A59AF-F177-6D9A-993A-EE107C6B8922}"/>
              </a:ext>
            </a:extLst>
          </p:cNvPr>
          <p:cNvPicPr>
            <a:picLocks noChangeAspect="1"/>
          </p:cNvPicPr>
          <p:nvPr/>
        </p:nvPicPr>
        <p:blipFill>
          <a:blip r:embed="rId4"/>
          <a:stretch>
            <a:fillRect/>
          </a:stretch>
        </p:blipFill>
        <p:spPr>
          <a:xfrm>
            <a:off x="6405239" y="6207459"/>
            <a:ext cx="903025" cy="490126"/>
          </a:xfrm>
          <a:prstGeom prst="rect">
            <a:avLst/>
          </a:prstGeom>
          <a:ln w="12700">
            <a:miter lim="400000"/>
          </a:ln>
        </p:spPr>
      </p:pic>
      <p:sp>
        <p:nvSpPr>
          <p:cNvPr id="8" name="Line">
            <a:extLst>
              <a:ext uri="{FF2B5EF4-FFF2-40B4-BE49-F238E27FC236}">
                <a16:creationId xmlns:a16="http://schemas.microsoft.com/office/drawing/2014/main" id="{A6F1ECA3-550A-B1C1-AA96-CFA60EBC0D8B}"/>
              </a:ext>
            </a:extLst>
          </p:cNvPr>
          <p:cNvSpPr/>
          <p:nvPr/>
        </p:nvSpPr>
        <p:spPr>
          <a:xfrm flipV="1">
            <a:off x="6273799" y="6327111"/>
            <a:ext cx="1" cy="250822"/>
          </a:xfrm>
          <a:prstGeom prst="line">
            <a:avLst/>
          </a:prstGeom>
          <a:ln w="25400">
            <a:solidFill>
              <a:schemeClr val="accent3"/>
            </a:solidFill>
          </a:ln>
        </p:spPr>
        <p:txBody>
          <a:bodyPr lIns="45718" tIns="45718" rIns="45718" bIns="45718"/>
          <a:lstStyle/>
          <a:p>
            <a:endParaRPr lang="en-GB" noProof="0" dirty="0"/>
          </a:p>
        </p:txBody>
      </p:sp>
      <p:sp>
        <p:nvSpPr>
          <p:cNvPr id="9" name="Group 1">
            <a:extLst>
              <a:ext uri="{FF2B5EF4-FFF2-40B4-BE49-F238E27FC236}">
                <a16:creationId xmlns:a16="http://schemas.microsoft.com/office/drawing/2014/main" id="{D91EEE14-FFB7-967B-D6D3-D34FA491E87B}"/>
              </a:ext>
            </a:extLst>
          </p:cNvPr>
          <p:cNvSpPr txBox="1"/>
          <p:nvPr/>
        </p:nvSpPr>
        <p:spPr>
          <a:xfrm>
            <a:off x="5569740" y="6206514"/>
            <a:ext cx="696901" cy="4356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chemeClr val="accent3"/>
                </a:solidFill>
                <a:latin typeface="Arial"/>
                <a:ea typeface="Arial"/>
                <a:cs typeface="Arial"/>
                <a:sym typeface="Arial"/>
              </a:defRPr>
            </a:pPr>
            <a:r>
              <a:rPr lang="en-GB" sz="1200" b="0" noProof="0" dirty="0">
                <a:latin typeface="Arial Black"/>
                <a:ea typeface="Arial Black"/>
                <a:cs typeface="Arial Black"/>
                <a:sym typeface="Arial Black"/>
              </a:rPr>
              <a:t>GOLD</a:t>
            </a:r>
            <a:br>
              <a:rPr lang="en-GB" b="0" noProof="0" dirty="0">
                <a:latin typeface="Arial Black"/>
                <a:ea typeface="Arial Black"/>
                <a:cs typeface="Arial Black"/>
                <a:sym typeface="Arial Black"/>
              </a:rPr>
            </a:br>
            <a:r>
              <a:rPr lang="en-GB" sz="700" noProof="0" dirty="0"/>
              <a:t>SPONSOR</a:t>
            </a:r>
          </a:p>
        </p:txBody>
      </p:sp>
      <p:sp>
        <p:nvSpPr>
          <p:cNvPr id="10" name="Group 1">
            <a:extLst>
              <a:ext uri="{FF2B5EF4-FFF2-40B4-BE49-F238E27FC236}">
                <a16:creationId xmlns:a16="http://schemas.microsoft.com/office/drawing/2014/main" id="{A89F286F-A37B-B07D-AFFF-02A0B362CA3E}"/>
              </a:ext>
            </a:extLst>
          </p:cNvPr>
          <p:cNvSpPr txBox="1"/>
          <p:nvPr/>
        </p:nvSpPr>
        <p:spPr>
          <a:xfrm>
            <a:off x="7439703" y="6234474"/>
            <a:ext cx="819645" cy="43609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defTabSz="905255">
              <a:spcBef>
                <a:spcPts val="100"/>
              </a:spcBef>
              <a:defRPr sz="989" b="1">
                <a:solidFill>
                  <a:schemeClr val="accent4"/>
                </a:solidFill>
                <a:latin typeface="Arial"/>
                <a:ea typeface="Arial"/>
                <a:cs typeface="Arial"/>
                <a:sym typeface="Arial"/>
              </a:defRPr>
            </a:pPr>
            <a:r>
              <a:rPr lang="en-GB" sz="1188" b="0" noProof="0" dirty="0">
                <a:latin typeface="Arial Black"/>
                <a:ea typeface="Arial Black"/>
                <a:cs typeface="Arial Black"/>
                <a:sym typeface="Arial Black"/>
              </a:rPr>
              <a:t>SILVER</a:t>
            </a:r>
            <a:br>
              <a:rPr lang="en-GB" b="0" noProof="0" dirty="0">
                <a:latin typeface="Arial Black"/>
                <a:ea typeface="Arial Black"/>
                <a:cs typeface="Arial Black"/>
                <a:sym typeface="Arial Black"/>
              </a:rPr>
            </a:br>
            <a:r>
              <a:rPr lang="en-GB" sz="693" noProof="0" dirty="0"/>
              <a:t>SPONSORS</a:t>
            </a:r>
          </a:p>
        </p:txBody>
      </p:sp>
      <p:sp>
        <p:nvSpPr>
          <p:cNvPr id="11" name="Line">
            <a:extLst>
              <a:ext uri="{FF2B5EF4-FFF2-40B4-BE49-F238E27FC236}">
                <a16:creationId xmlns:a16="http://schemas.microsoft.com/office/drawing/2014/main" id="{091BE2EB-A821-2985-E73B-2A6D6C09565F}"/>
              </a:ext>
            </a:extLst>
          </p:cNvPr>
          <p:cNvSpPr/>
          <p:nvPr/>
        </p:nvSpPr>
        <p:spPr>
          <a:xfrm flipV="1">
            <a:off x="8390787" y="6333657"/>
            <a:ext cx="1" cy="237730"/>
          </a:xfrm>
          <a:prstGeom prst="line">
            <a:avLst/>
          </a:prstGeom>
          <a:ln w="25400">
            <a:solidFill>
              <a:schemeClr val="accent4"/>
            </a:solidFill>
          </a:ln>
        </p:spPr>
        <p:txBody>
          <a:bodyPr lIns="45718" tIns="45718" rIns="45718" bIns="45718"/>
          <a:lstStyle/>
          <a:p>
            <a:endParaRPr lang="en-GB" noProof="0" dirty="0"/>
          </a:p>
        </p:txBody>
      </p:sp>
      <p:pic>
        <p:nvPicPr>
          <p:cNvPr id="13" name="Picture 12" descr="A red and blue letters on a black background&#10;&#10;AI-generated content may be incorrect.">
            <a:extLst>
              <a:ext uri="{FF2B5EF4-FFF2-40B4-BE49-F238E27FC236}">
                <a16:creationId xmlns:a16="http://schemas.microsoft.com/office/drawing/2014/main" id="{4792086B-6412-3C27-0665-DB6A3693A4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22227" y="6374985"/>
            <a:ext cx="769348" cy="155074"/>
          </a:xfrm>
          <a:prstGeom prst="rect">
            <a:avLst/>
          </a:prstGeom>
        </p:spPr>
      </p:pic>
      <p:pic>
        <p:nvPicPr>
          <p:cNvPr id="4" name="Picture 3">
            <a:extLst>
              <a:ext uri="{FF2B5EF4-FFF2-40B4-BE49-F238E27FC236}">
                <a16:creationId xmlns:a16="http://schemas.microsoft.com/office/drawing/2014/main" id="{BD36DE75-4067-2D80-048D-A77E56CD8A02}"/>
              </a:ext>
            </a:extLst>
          </p:cNvPr>
          <p:cNvPicPr>
            <a:picLocks noChangeAspect="1"/>
          </p:cNvPicPr>
          <p:nvPr/>
        </p:nvPicPr>
        <p:blipFill>
          <a:blip r:embed="rId6"/>
          <a:stretch>
            <a:fillRect/>
          </a:stretch>
        </p:blipFill>
        <p:spPr>
          <a:xfrm>
            <a:off x="2010798" y="2106155"/>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7165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a:lstStyle/>
          <a:p>
            <a:r>
              <a:rPr lang="en-GB" noProof="0" dirty="0"/>
              <a:t>Letter from Prof Rolf Stahel</a:t>
            </a:r>
          </a:p>
        </p:txBody>
      </p:sp>
      <p:sp>
        <p:nvSpPr>
          <p:cNvPr id="689" name="Content Placeholder 2"/>
          <p:cNvSpPr txBox="1">
            <a:spLocks noGrp="1"/>
          </p:cNvSpPr>
          <p:nvPr>
            <p:ph type="body" idx="1"/>
          </p:nvPr>
        </p:nvSpPr>
        <p:spPr>
          <a:xfrm>
            <a:off x="1822900" y="1295400"/>
            <a:ext cx="10064299" cy="5347274"/>
          </a:xfrm>
          <a:prstGeom prst="rect">
            <a:avLst/>
          </a:prstGeom>
        </p:spPr>
        <p:txBody>
          <a:bodyPr/>
          <a:lstStyle/>
          <a:p>
            <a:pPr marL="0" indent="0">
              <a:buSzTx/>
              <a:buNone/>
              <a:tabLst>
                <a:tab pos="431800" algn="l"/>
              </a:tabLst>
              <a:defRPr sz="1400"/>
            </a:pPr>
            <a:r>
              <a:rPr lang="en-GB" noProof="0" dirty="0"/>
              <a:t>Dear Colleagues</a:t>
            </a:r>
          </a:p>
          <a:p>
            <a:pPr marL="0" indent="0">
              <a:buSzTx/>
              <a:buNone/>
              <a:tabLst>
                <a:tab pos="431800" algn="l"/>
              </a:tabLst>
              <a:defRPr sz="1400"/>
            </a:pPr>
            <a:r>
              <a:rPr lang="en-GB" noProof="0" dirty="0"/>
              <a:t>It is my pleasure to present this ETOP slide set which has been designed to highlight and summarise key findings in thoracic cancers from the major congresses in 2025. This slide set specifically focuses on the </a:t>
            </a:r>
            <a:r>
              <a:rPr lang="en-GB" b="1" noProof="0" dirty="0"/>
              <a:t>IASLC</a:t>
            </a:r>
            <a:r>
              <a:rPr lang="en-GB" noProof="0" dirty="0"/>
              <a:t> </a:t>
            </a:r>
            <a:r>
              <a:rPr lang="en-GB" sz="1400" b="1" noProof="0" dirty="0"/>
              <a:t>2025 World Conference on Lung Cancer </a:t>
            </a:r>
            <a:r>
              <a:rPr lang="en-GB" noProof="0" dirty="0"/>
              <a:t>and is available in 3 languages – English, Chinese and Japanese.</a:t>
            </a:r>
          </a:p>
          <a:p>
            <a:pPr marL="0" indent="0">
              <a:buSzTx/>
              <a:buNone/>
              <a:tabLst>
                <a:tab pos="431800" algn="l"/>
              </a:tabLst>
              <a:defRPr sz="1400"/>
            </a:pPr>
            <a:r>
              <a:rPr lang="en-GB" noProof="0" dirty="0"/>
              <a:t>The area of clinical research in oncology is a challenging and continually changing environment. Within this environment we all value access to scientific data and research which helps to educate and inspire further advancements in our roles as scientists, clinicians and educators. I hope you find this review of the latest developments in thoracic cancers of benefit to you in your practice. If you would like to share your thoughts with us, we would welcome your comments. Please send any correspondence to </a:t>
            </a:r>
            <a:r>
              <a:rPr lang="en-GB" u="sng" noProof="0" dirty="0">
                <a:solidFill>
                  <a:srgbClr val="0000FF"/>
                </a:solidFill>
                <a:uFill>
                  <a:solidFill>
                    <a:srgbClr val="0000FF"/>
                  </a:solidFill>
                </a:uFill>
                <a:hlinkClick r:id="rId3"/>
              </a:rPr>
              <a:t>etop@etop.eu-org</a:t>
            </a:r>
            <a:r>
              <a:rPr lang="en-GB" noProof="0" dirty="0">
                <a:solidFill>
                  <a:srgbClr val="002850"/>
                </a:solidFill>
              </a:rPr>
              <a:t>.</a:t>
            </a:r>
            <a:endParaRPr lang="en-GB" noProof="0" dirty="0">
              <a:solidFill>
                <a:srgbClr val="FF0000"/>
              </a:solidFill>
            </a:endParaRPr>
          </a:p>
          <a:p>
            <a:pPr marL="0" indent="0">
              <a:buSzTx/>
              <a:buNone/>
              <a:tabLst>
                <a:tab pos="431800" algn="l"/>
              </a:tabLst>
              <a:defRPr sz="1400"/>
            </a:pPr>
            <a:r>
              <a:rPr lang="en-GB" noProof="0" dirty="0"/>
              <a:t>I would like to thank our ETOP members Drs Enriqueta Felip, Solange Peters, Martin Reck and Egbert Smit for their roles as Editors – for prioritising abstracts and reviewing slide content. The slide set you see before you would not be possible without their commitment and hard work. </a:t>
            </a:r>
          </a:p>
          <a:p>
            <a:pPr marL="0" indent="0">
              <a:spcBef>
                <a:spcPts val="1200"/>
              </a:spcBef>
              <a:buSzTx/>
              <a:buNone/>
              <a:tabLst>
                <a:tab pos="431800" algn="l"/>
              </a:tabLst>
              <a:defRPr sz="1400"/>
            </a:pPr>
            <a:r>
              <a:rPr lang="en-GB" noProof="0" dirty="0"/>
              <a:t>Finally, we are also very grateful to Lilly Oncology for their financial, administrative and logistical support in the realisation of this complex yet rewarding activity.</a:t>
            </a:r>
          </a:p>
          <a:p>
            <a:pPr marL="0" indent="0">
              <a:spcBef>
                <a:spcPts val="7200"/>
              </a:spcBef>
              <a:buSzTx/>
              <a:buNone/>
              <a:tabLst>
                <a:tab pos="431800" algn="l"/>
              </a:tabLst>
              <a:defRPr sz="1400"/>
            </a:pPr>
            <a:r>
              <a:rPr lang="en-GB" noProof="0" dirty="0"/>
              <a:t>Yours sincerely, </a:t>
            </a:r>
            <a:br>
              <a:rPr lang="en-GB" noProof="0" dirty="0"/>
            </a:br>
            <a:r>
              <a:rPr lang="en-GB" i="1" noProof="0" dirty="0"/>
              <a:t>Rolf Stahel </a:t>
            </a:r>
            <a:br>
              <a:rPr lang="en-GB" i="1" noProof="0" dirty="0"/>
            </a:br>
            <a:r>
              <a:rPr lang="en-GB" b="1" noProof="0" dirty="0"/>
              <a:t>President, ETOP Foundation Council</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noProof="0" dirty="0"/>
              <a:t>ETOP Medical Oncology Slide Deck Editors 2025</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422511" y="1420162"/>
            <a:ext cx="7477924"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kumimoji="0" lang="en-GB" sz="1600" b="0" i="0" u="none" strike="noStrike" kern="0" cap="none" spc="0" normalizeH="0" baseline="0" noProof="0" dirty="0">
                <a:ln>
                  <a:noFill/>
                </a:ln>
                <a:solidFill>
                  <a:srgbClr val="FFFFFF"/>
                </a:solidFill>
                <a:effectLst/>
                <a:uLnTx/>
                <a:uFillTx/>
                <a:latin typeface="Arial"/>
                <a:cs typeface="Arial"/>
                <a:sym typeface="Arial"/>
              </a:rPr>
              <a:t>Focus: biomarkers (all stages)</a:t>
            </a:r>
            <a:endParaRPr kumimoji="0" lang="en-GB"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kumimoji="0" lang="en-GB" sz="1400" b="1" i="0" u="none" strike="noStrike" kern="0" cap="none" spc="0" normalizeH="0" baseline="0" noProof="0" dirty="0">
                <a:ln>
                  <a:noFill/>
                </a:ln>
                <a:solidFill>
                  <a:srgbClr val="FFFFFF"/>
                </a:solidFill>
                <a:effectLst/>
                <a:uLnTx/>
                <a:uFillTx/>
                <a:latin typeface="Arial"/>
                <a:cs typeface="Arial"/>
                <a:sym typeface="Arial"/>
              </a:rPr>
              <a:t>Dr Enriqueta Felip</a:t>
            </a:r>
            <a:endParaRPr kumimoji="0" lang="en-GB"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kumimoji="0" lang="en-GB" sz="1200" b="0" i="1" u="none" strike="noStrike" kern="0" cap="none" spc="0" normalizeH="0" baseline="0" noProof="0" dirty="0">
                <a:ln>
                  <a:noFill/>
                </a:ln>
                <a:solidFill>
                  <a:srgbClr val="FFFFFF"/>
                </a:solidFill>
                <a:effectLst/>
                <a:uLnTx/>
                <a:uFillTx/>
                <a:latin typeface="Arial"/>
                <a:cs typeface="Arial"/>
                <a:sym typeface="Arial"/>
              </a:rPr>
              <a:t>Oncology Department, Vall </a:t>
            </a:r>
            <a:r>
              <a:rPr kumimoji="0" lang="en-GB" sz="1200" b="0" i="1" u="none" strike="noStrike" kern="0" cap="none" spc="0" normalizeH="0" baseline="0" noProof="0" dirty="0" err="1">
                <a:ln>
                  <a:noFill/>
                </a:ln>
                <a:solidFill>
                  <a:srgbClr val="FFFFFF"/>
                </a:solidFill>
                <a:effectLst/>
                <a:uLnTx/>
                <a:uFillTx/>
                <a:latin typeface="Arial"/>
                <a:cs typeface="Arial"/>
                <a:sym typeface="Arial"/>
              </a:rPr>
              <a:t>d'Hebron</a:t>
            </a:r>
            <a:r>
              <a:rPr kumimoji="0" lang="en-GB" sz="1200" b="0" i="1" u="none" strike="noStrike" kern="0" cap="none" spc="0" normalizeH="0" baseline="0" noProof="0" dirty="0">
                <a:ln>
                  <a:noFill/>
                </a:ln>
                <a:solidFill>
                  <a:srgbClr val="FFFFFF"/>
                </a:solidFill>
                <a:effectLst/>
                <a:uLnTx/>
                <a:uFillTx/>
                <a:latin typeface="Arial"/>
                <a:cs typeface="Arial"/>
                <a:sym typeface="Arial"/>
              </a:rPr>
              <a:t> University Hospital, Barcelona, Spain</a:t>
            </a:r>
          </a:p>
        </p:txBody>
      </p:sp>
      <p:sp>
        <p:nvSpPr>
          <p:cNvPr id="9" name="Rounded Rectangle">
            <a:extLst>
              <a:ext uri="{FF2B5EF4-FFF2-40B4-BE49-F238E27FC236}">
                <a16:creationId xmlns:a16="http://schemas.microsoft.com/office/drawing/2014/main" id="{96E9F10A-DE86-565F-194E-CE2AF48BF29E}"/>
              </a:ext>
            </a:extLst>
          </p:cNvPr>
          <p:cNvSpPr/>
          <p:nvPr/>
        </p:nvSpPr>
        <p:spPr>
          <a:xfrm>
            <a:off x="2407897" y="3929838"/>
            <a:ext cx="7518698" cy="1161297"/>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GB" sz="1600" b="0" i="0" u="none" strike="noStrike" kern="0" cap="none" spc="0" normalizeH="0" baseline="0" noProof="0" dirty="0">
                <a:ln>
                  <a:noFill/>
                </a:ln>
                <a:solidFill>
                  <a:srgbClr val="FFFFFF"/>
                </a:solidFill>
                <a:effectLst/>
                <a:uLnTx/>
                <a:uFillTx/>
                <a:latin typeface="Arial"/>
                <a:ea typeface="Arial"/>
                <a:cs typeface="Arial"/>
                <a:sym typeface="Arial"/>
              </a:rPr>
              <a:t>Focus: advanced NSCLC (not radically treatable stage III &amp; stage IV)</a:t>
            </a:r>
          </a:p>
          <a:p>
            <a:pPr marR="0" lvl="0" indent="107950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kumimoji="0" lang="en-GB" sz="1600" b="1" i="0" u="none" strike="noStrike" kern="0" cap="none" spc="0" normalizeH="0" baseline="0" noProof="0" dirty="0">
                <a:ln>
                  <a:noFill/>
                </a:ln>
                <a:solidFill>
                  <a:srgbClr val="FFFFFF"/>
                </a:solidFill>
                <a:effectLst/>
                <a:uLnTx/>
                <a:uFillTx/>
                <a:latin typeface="Arial"/>
                <a:ea typeface="Arial"/>
                <a:cs typeface="Arial"/>
                <a:sym typeface="Arial"/>
              </a:rPr>
              <a:t>Dr Solange Peters</a:t>
            </a:r>
          </a:p>
          <a:p>
            <a:pPr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Multidisciplinary Oncology </a:t>
            </a:r>
            <a:r>
              <a:rPr kumimoji="0" lang="en-GB" sz="1200" b="0" i="1" u="none" strike="noStrike" kern="0" cap="none" spc="0" normalizeH="0" baseline="0" noProof="0" dirty="0" err="1">
                <a:ln>
                  <a:noFill/>
                </a:ln>
                <a:solidFill>
                  <a:srgbClr val="FFFFFF"/>
                </a:solidFill>
                <a:effectLst/>
                <a:uLnTx/>
                <a:uFillTx/>
                <a:latin typeface="Arial"/>
                <a:ea typeface="Arial"/>
                <a:cs typeface="Arial"/>
                <a:sym typeface="Arial"/>
              </a:rPr>
              <a:t>Center</a:t>
            </a: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 Lausanne Cancer </a:t>
            </a:r>
            <a:r>
              <a:rPr kumimoji="0" lang="en-GB" sz="1200" b="0" i="1" u="none" strike="noStrike" kern="0" cap="none" spc="0" normalizeH="0" baseline="0" noProof="0" dirty="0" err="1">
                <a:ln>
                  <a:noFill/>
                </a:ln>
                <a:solidFill>
                  <a:srgbClr val="FFFFFF"/>
                </a:solidFill>
                <a:effectLst/>
                <a:uLnTx/>
                <a:uFillTx/>
                <a:latin typeface="Arial"/>
                <a:ea typeface="Arial"/>
                <a:cs typeface="Arial"/>
                <a:sym typeface="Arial"/>
              </a:rPr>
              <a:t>Center</a:t>
            </a: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 Lausanne, Switzerland</a:t>
            </a:r>
            <a:endParaRPr kumimoji="0" lang="en-GB"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 name="Rounded Rectangle">
            <a:extLst>
              <a:ext uri="{FF2B5EF4-FFF2-40B4-BE49-F238E27FC236}">
                <a16:creationId xmlns:a16="http://schemas.microsoft.com/office/drawing/2014/main" id="{E4ACDE74-F71D-371E-0203-C762E48A03FE}"/>
              </a:ext>
            </a:extLst>
          </p:cNvPr>
          <p:cNvSpPr/>
          <p:nvPr/>
        </p:nvSpPr>
        <p:spPr>
          <a:xfrm>
            <a:off x="2407897" y="5204089"/>
            <a:ext cx="7516732"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GB" sz="1600" b="0" i="0" u="none" strike="noStrike" kern="0" cap="none" spc="0" normalizeH="0" baseline="0" noProof="0" dirty="0">
                <a:ln>
                  <a:noFill/>
                </a:ln>
                <a:solidFill>
                  <a:srgbClr val="FFFFFF"/>
                </a:solidFill>
                <a:effectLst/>
                <a:uLnTx/>
                <a:uFillTx/>
                <a:latin typeface="Arial"/>
                <a:ea typeface="Arial"/>
                <a:cs typeface="Arial"/>
                <a:sym typeface="Arial"/>
              </a:rPr>
              <a:t>Focus: other malignancies, SCLC, mesothelioma, rare </a:t>
            </a:r>
            <a:r>
              <a:rPr kumimoji="0" lang="en-GB" sz="1600" b="0" i="0" u="none" strike="noStrike" kern="0" cap="none" spc="0" normalizeH="0" baseline="0" noProof="0" dirty="0" err="1">
                <a:ln>
                  <a:noFill/>
                </a:ln>
                <a:solidFill>
                  <a:srgbClr val="FFFFFF"/>
                </a:solidFill>
                <a:effectLst/>
                <a:uLnTx/>
                <a:uFillTx/>
                <a:latin typeface="Arial"/>
                <a:ea typeface="Arial"/>
                <a:cs typeface="Arial"/>
                <a:sym typeface="Arial"/>
              </a:rPr>
              <a:t>tumors</a:t>
            </a:r>
            <a:r>
              <a:rPr kumimoji="0" lang="en-GB" sz="1600" b="0" i="0" u="none" strike="noStrike" kern="0" cap="none" spc="0" normalizeH="0" baseline="0" noProof="0" dirty="0">
                <a:ln>
                  <a:noFill/>
                </a:ln>
                <a:solidFill>
                  <a:srgbClr val="FFFFFF"/>
                </a:solidFill>
                <a:effectLst/>
                <a:uLnTx/>
                <a:uFillTx/>
                <a:latin typeface="Arial"/>
                <a:ea typeface="Arial"/>
                <a:cs typeface="Arial"/>
                <a:sym typeface="Arial"/>
              </a:rPr>
              <a:t> </a:t>
            </a:r>
          </a:p>
          <a:p>
            <a:pPr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kumimoji="0" lang="en-GB" sz="1400" b="1" i="0" u="none" strike="noStrike" kern="0" cap="none" spc="0" normalizeH="0" baseline="0" noProof="0" dirty="0">
                <a:ln>
                  <a:noFill/>
                </a:ln>
                <a:solidFill>
                  <a:srgbClr val="FFFFFF"/>
                </a:solidFill>
                <a:effectLst/>
                <a:uLnTx/>
                <a:uFillTx/>
                <a:latin typeface="Arial"/>
                <a:ea typeface="Arial"/>
                <a:cs typeface="Arial"/>
                <a:sym typeface="Arial"/>
              </a:rPr>
              <a:t>Dr Martin Reck</a:t>
            </a:r>
          </a:p>
          <a:p>
            <a:pPr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Department of Thoracic Oncology, Hospital </a:t>
            </a:r>
            <a:r>
              <a:rPr kumimoji="0" lang="en-GB" sz="1200" b="0" i="1" u="none" strike="noStrike" kern="0" cap="none" spc="0" normalizeH="0" baseline="0" noProof="0" dirty="0" err="1">
                <a:ln>
                  <a:noFill/>
                </a:ln>
                <a:solidFill>
                  <a:srgbClr val="FFFFFF"/>
                </a:solidFill>
                <a:effectLst/>
                <a:uLnTx/>
                <a:uFillTx/>
                <a:latin typeface="Arial"/>
                <a:ea typeface="Arial"/>
                <a:cs typeface="Arial"/>
                <a:sym typeface="Arial"/>
              </a:rPr>
              <a:t>Grosshansdorf</a:t>
            </a: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 </a:t>
            </a:r>
            <a:r>
              <a:rPr kumimoji="0" lang="en-GB" sz="1200" b="0" i="1" u="none" strike="noStrike" kern="0" cap="none" spc="0" normalizeH="0" baseline="0" noProof="0" dirty="0" err="1">
                <a:ln>
                  <a:noFill/>
                </a:ln>
                <a:solidFill>
                  <a:srgbClr val="FFFFFF"/>
                </a:solidFill>
                <a:effectLst/>
                <a:uLnTx/>
                <a:uFillTx/>
                <a:latin typeface="Arial"/>
                <a:ea typeface="Arial"/>
                <a:cs typeface="Arial"/>
                <a:sym typeface="Arial"/>
              </a:rPr>
              <a:t>Grosshansdorf</a:t>
            </a: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 Germany</a:t>
            </a:r>
            <a:endParaRPr kumimoji="0" lang="en-GB"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6" name="Rounded Rectangle">
            <a:extLst>
              <a:ext uri="{FF2B5EF4-FFF2-40B4-BE49-F238E27FC236}">
                <a16:creationId xmlns:a16="http://schemas.microsoft.com/office/drawing/2014/main" id="{62C3C2AC-B2FF-BDC5-1AE6-EE2FD5B75D67}"/>
              </a:ext>
            </a:extLst>
          </p:cNvPr>
          <p:cNvSpPr/>
          <p:nvPr/>
        </p:nvSpPr>
        <p:spPr>
          <a:xfrm>
            <a:off x="2394765" y="2657352"/>
            <a:ext cx="7529864"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GB" sz="1600" b="0" i="0" u="none" strike="noStrike" kern="0" cap="none" spc="0" normalizeH="0" baseline="0" noProof="0" dirty="0">
                <a:ln>
                  <a:noFill/>
                </a:ln>
                <a:solidFill>
                  <a:srgbClr val="FFFFFF"/>
                </a:solidFill>
                <a:effectLst/>
                <a:uLnTx/>
                <a:uFillTx/>
                <a:latin typeface="Arial"/>
                <a:ea typeface="Arial"/>
                <a:cs typeface="Arial"/>
                <a:sym typeface="Arial"/>
              </a:rPr>
              <a:t>Focus: early and locally advanced NSCLC (stages I–III)</a:t>
            </a:r>
          </a:p>
          <a:p>
            <a:pPr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kumimoji="0" lang="en-GB" sz="1400" b="1" i="0" u="none" strike="noStrike" kern="0" cap="none" spc="0" normalizeH="0" baseline="0" noProof="0" dirty="0">
                <a:ln>
                  <a:noFill/>
                </a:ln>
                <a:solidFill>
                  <a:srgbClr val="FFFFFF"/>
                </a:solidFill>
                <a:effectLst/>
                <a:uLnTx/>
                <a:uFillTx/>
                <a:latin typeface="Arial"/>
                <a:ea typeface="Arial"/>
                <a:cs typeface="Arial"/>
                <a:sym typeface="Arial"/>
              </a:rPr>
              <a:t>Dr Egbert Smit</a:t>
            </a:r>
          </a:p>
          <a:p>
            <a:pPr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GB" sz="1200" b="0" i="1" u="none" strike="noStrike" kern="0" cap="none" spc="0" normalizeH="0" baseline="0" noProof="0" dirty="0">
                <a:ln>
                  <a:noFill/>
                </a:ln>
                <a:solidFill>
                  <a:srgbClr val="FFFFFF"/>
                </a:solidFill>
                <a:effectLst/>
                <a:uLnTx/>
                <a:uFillTx/>
                <a:latin typeface="Arial"/>
                <a:ea typeface="Arial"/>
                <a:cs typeface="Arial"/>
                <a:sym typeface="Arial"/>
              </a:rPr>
              <a:t>Netherlands Cancer Institute, Antoni van Leeuwenhoek Hospital, Amsterdam, Netherlands</a:t>
            </a:r>
            <a:endParaRPr kumimoji="0" lang="en-GB" sz="1200" b="0" i="0" u="none" strike="noStrike" kern="0" cap="none" spc="0" normalizeH="0" baseline="0" noProof="0" dirty="0">
              <a:ln>
                <a:noFill/>
              </a:ln>
              <a:solidFill>
                <a:srgbClr val="363636"/>
              </a:solidFill>
              <a:effectLst/>
              <a:uLnTx/>
              <a:uFillTx/>
              <a:latin typeface="Arial"/>
              <a:ea typeface="Arial"/>
              <a:cs typeface="Arial"/>
              <a:sym typeface="Arial"/>
            </a:endParaRPr>
          </a:p>
        </p:txBody>
      </p:sp>
      <p:pic>
        <p:nvPicPr>
          <p:cNvPr id="18" name="Picture 10">
            <a:extLst>
              <a:ext uri="{FF2B5EF4-FFF2-40B4-BE49-F238E27FC236}">
                <a16:creationId xmlns:a16="http://schemas.microsoft.com/office/drawing/2014/main" id="{831F07EC-8026-9009-3F5B-CA22329F08F3}"/>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2" name="Picture 21">
            <a:extLst>
              <a:ext uri="{FF2B5EF4-FFF2-40B4-BE49-F238E27FC236}">
                <a16:creationId xmlns:a16="http://schemas.microsoft.com/office/drawing/2014/main" id="{96A8FA34-0F16-2619-2CFD-BA6420A2126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noProof="0" dirty="0">
                <a:latin typeface="+mn-lt"/>
              </a:rPr>
              <a:t>Contents</a:t>
            </a:r>
          </a:p>
        </p:txBody>
      </p:sp>
      <p:sp>
        <p:nvSpPr>
          <p:cNvPr id="3" name="Content Placeholder 2"/>
          <p:cNvSpPr>
            <a:spLocks noGrp="1"/>
          </p:cNvSpPr>
          <p:nvPr>
            <p:ph idx="1"/>
          </p:nvPr>
        </p:nvSpPr>
        <p:spPr/>
        <p:txBody>
          <a:bodyPr/>
          <a:lstStyle/>
          <a:p>
            <a:r>
              <a:rPr lang="en-GB" noProof="0" dirty="0"/>
              <a:t>Advanced NSCLC</a:t>
            </a:r>
          </a:p>
          <a:p>
            <a:pPr lvl="1"/>
            <a:r>
              <a:rPr lang="en-GB" noProof="0" dirty="0"/>
              <a:t>Immunotherapy</a:t>
            </a:r>
          </a:p>
          <a:p>
            <a:pPr lvl="1"/>
            <a:r>
              <a:rPr lang="en-GB" noProof="0" dirty="0"/>
              <a:t>Targeted therapies</a:t>
            </a:r>
          </a:p>
          <a:p>
            <a:r>
              <a:rPr lang="en-GB" noProof="0" dirty="0"/>
              <a:t>Other malignancies</a:t>
            </a:r>
          </a:p>
          <a:p>
            <a:pPr lvl="1"/>
            <a:r>
              <a:rPr lang="en-GB" noProof="0" dirty="0"/>
              <a:t>SCLC, mesothelioma and thymic epithelial </a:t>
            </a:r>
            <a:r>
              <a:rPr lang="en-US" noProof="0" dirty="0"/>
              <a:t>tumors</a:t>
            </a:r>
            <a:r>
              <a:rPr lang="en-GB" noProof="0" dirty="0"/>
              <a:t> </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noProof="0" dirty="0">
                <a:latin typeface="+mn-lt"/>
              </a:rPr>
              <a:t>Advanced NSCLC</a:t>
            </a:r>
            <a:endParaRPr lang="en-GB" noProof="0" dirty="0">
              <a:latin typeface="+mn-lt"/>
            </a:endParaRPr>
          </a:p>
        </p:txBody>
      </p:sp>
      <p:sp>
        <p:nvSpPr>
          <p:cNvPr id="3" name="Subtitle 2"/>
          <p:cNvSpPr>
            <a:spLocks noGrp="1"/>
          </p:cNvSpPr>
          <p:nvPr>
            <p:ph type="subTitle" idx="1"/>
          </p:nvPr>
        </p:nvSpPr>
        <p:spPr/>
        <p:txBody>
          <a:bodyPr/>
          <a:lstStyle/>
          <a:p>
            <a:r>
              <a:rPr lang="en-GB" sz="2800" noProof="0" dirty="0"/>
              <a:t>Immunotherapy</a:t>
            </a:r>
          </a:p>
        </p:txBody>
      </p:sp>
    </p:spTree>
    <p:extLst>
      <p:ext uri="{BB962C8B-B14F-4D97-AF65-F5344CB8AC3E}">
        <p14:creationId xmlns:p14="http://schemas.microsoft.com/office/powerpoint/2010/main" val="2978548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9EC91-E2B1-CDFC-70DB-9E478D6CFCE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D7AE430-3624-504B-E028-D81E65914BCF}"/>
              </a:ext>
            </a:extLst>
          </p:cNvPr>
          <p:cNvSpPr>
            <a:spLocks noGrp="1"/>
          </p:cNvSpPr>
          <p:nvPr>
            <p:ph type="title"/>
          </p:nvPr>
        </p:nvSpPr>
        <p:spPr>
          <a:xfrm>
            <a:off x="304799" y="107693"/>
            <a:ext cx="11813059" cy="939801"/>
          </a:xfrm>
        </p:spPr>
        <p:txBody>
          <a:bodyPr/>
          <a:lstStyle/>
          <a:p>
            <a:r>
              <a:rPr lang="en-GB" noProof="0" dirty="0">
                <a:latin typeface="+mn-lt"/>
              </a:rPr>
              <a:t>PL02.08: Ivonescimab vs Placebo Plus Chemo, Phase 3 in Patients with EGFR+ NSCLC Progressed with 3rd gen EGFR-TKI Treatment: </a:t>
            </a:r>
            <a:r>
              <a:rPr lang="en-GB" noProof="0" dirty="0" err="1">
                <a:latin typeface="+mn-lt"/>
              </a:rPr>
              <a:t>HARMONi</a:t>
            </a:r>
            <a:r>
              <a:rPr lang="en-GB" noProof="0" dirty="0">
                <a:latin typeface="+mn-lt"/>
              </a:rPr>
              <a:t> – Goldman JW, et al</a:t>
            </a:r>
          </a:p>
        </p:txBody>
      </p:sp>
      <p:sp>
        <p:nvSpPr>
          <p:cNvPr id="29" name="Content Placeholder 7">
            <a:extLst>
              <a:ext uri="{FF2B5EF4-FFF2-40B4-BE49-F238E27FC236}">
                <a16:creationId xmlns:a16="http://schemas.microsoft.com/office/drawing/2014/main" id="{405A5FD3-972A-EF7C-0DA6-44AF62814DA4}"/>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ivonescimab in patients with EGFR-mutant NSCLC who have progressed on a third-generation EGFR TKI in the phase 3 </a:t>
            </a:r>
            <a:r>
              <a:rPr lang="en-GB" noProof="0" dirty="0" err="1"/>
              <a:t>HARMONi</a:t>
            </a:r>
            <a:r>
              <a:rPr lang="en-GB" noProof="0" dirty="0"/>
              <a:t> study</a:t>
            </a:r>
          </a:p>
        </p:txBody>
      </p:sp>
      <p:sp>
        <p:nvSpPr>
          <p:cNvPr id="30" name="Text Placeholder 4">
            <a:extLst>
              <a:ext uri="{FF2B5EF4-FFF2-40B4-BE49-F238E27FC236}">
                <a16:creationId xmlns:a16="http://schemas.microsoft.com/office/drawing/2014/main" id="{8257CA1D-E5E8-47F6-14FF-AC7C7BDA188B}"/>
              </a:ext>
            </a:extLst>
          </p:cNvPr>
          <p:cNvSpPr>
            <a:spLocks noGrp="1"/>
          </p:cNvSpPr>
          <p:nvPr>
            <p:ph type="body" sz="quarter" idx="11"/>
          </p:nvPr>
        </p:nvSpPr>
        <p:spPr>
          <a:xfrm>
            <a:off x="6379633" y="6521312"/>
            <a:ext cx="5507567" cy="200025"/>
          </a:xfrm>
        </p:spPr>
        <p:txBody>
          <a:bodyPr/>
          <a:lstStyle/>
          <a:p>
            <a:r>
              <a:rPr lang="en-GB" noProof="0" dirty="0"/>
              <a:t>Goldman JW,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PL02.08</a:t>
            </a:r>
          </a:p>
        </p:txBody>
      </p:sp>
      <p:sp>
        <p:nvSpPr>
          <p:cNvPr id="2" name="AutoShape 12">
            <a:extLst>
              <a:ext uri="{FF2B5EF4-FFF2-40B4-BE49-F238E27FC236}">
                <a16:creationId xmlns:a16="http://schemas.microsoft.com/office/drawing/2014/main" id="{6209AEBD-7DE4-AAD2-8414-5199DA28C709}"/>
              </a:ext>
            </a:extLst>
          </p:cNvPr>
          <p:cNvSpPr>
            <a:spLocks noChangeArrowheads="1"/>
          </p:cNvSpPr>
          <p:nvPr/>
        </p:nvSpPr>
        <p:spPr bwMode="auto">
          <a:xfrm>
            <a:off x="5568360" y="2328847"/>
            <a:ext cx="5477592"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Ivonescimab </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20 mg/kg q3w +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chemotherapy*</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(n=219)</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 name="AutoShape 9">
            <a:extLst>
              <a:ext uri="{FF2B5EF4-FFF2-40B4-BE49-F238E27FC236}">
                <a16:creationId xmlns:a16="http://schemas.microsoft.com/office/drawing/2014/main" id="{845C97DF-A86F-7216-AD31-708DF919EE69}"/>
              </a:ext>
            </a:extLst>
          </p:cNvPr>
          <p:cNvSpPr>
            <a:spLocks noChangeArrowheads="1"/>
          </p:cNvSpPr>
          <p:nvPr/>
        </p:nvSpPr>
        <p:spPr bwMode="auto">
          <a:xfrm>
            <a:off x="1146048" y="2858501"/>
            <a:ext cx="3515658" cy="1694499"/>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Advanced/metastatic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EGFR-mutant</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Prior EGFR TKI </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(n=438)</a:t>
            </a:r>
          </a:p>
        </p:txBody>
      </p:sp>
      <p:sp>
        <p:nvSpPr>
          <p:cNvPr id="4" name="Rectangle 9">
            <a:extLst>
              <a:ext uri="{FF2B5EF4-FFF2-40B4-BE49-F238E27FC236}">
                <a16:creationId xmlns:a16="http://schemas.microsoft.com/office/drawing/2014/main" id="{B93C3A0D-88EB-A89F-49AC-AD4E16557FAC}"/>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OS, PFS (IRRC, RECIST v1.1)</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0" name="AutoShape 12">
            <a:extLst>
              <a:ext uri="{FF2B5EF4-FFF2-40B4-BE49-F238E27FC236}">
                <a16:creationId xmlns:a16="http://schemas.microsoft.com/office/drawing/2014/main" id="{A7664830-7609-B7D4-8E20-CD3D6EAEDB28}"/>
              </a:ext>
            </a:extLst>
          </p:cNvPr>
          <p:cNvSpPr>
            <a:spLocks noChangeArrowheads="1"/>
          </p:cNvSpPr>
          <p:nvPr/>
        </p:nvSpPr>
        <p:spPr bwMode="auto">
          <a:xfrm>
            <a:off x="5568360" y="4247832"/>
            <a:ext cx="5477592" cy="778812"/>
          </a:xfrm>
          <a:prstGeom prst="roundRect">
            <a:avLst>
              <a:gd name="adj" fmla="val 16667"/>
            </a:avLst>
          </a:prstGeom>
          <a:solidFill>
            <a:srgbClr val="00A2E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Placebo </a:t>
            </a:r>
            <a:r>
              <a:rPr kumimoji="0" lang="en-GB" sz="160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a:t>
            </a:r>
            <a:r>
              <a:rPr kumimoji="0" lang="en-GB"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 chemotherapy*</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(n=219)</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16" name="Oval 14">
            <a:extLst>
              <a:ext uri="{FF2B5EF4-FFF2-40B4-BE49-F238E27FC236}">
                <a16:creationId xmlns:a16="http://schemas.microsoft.com/office/drawing/2014/main" id="{0F3CC470-DEEC-19A2-1978-2C8FAA6BCB46}"/>
              </a:ext>
            </a:extLst>
          </p:cNvPr>
          <p:cNvSpPr>
            <a:spLocks noChangeArrowheads="1"/>
          </p:cNvSpPr>
          <p:nvPr/>
        </p:nvSpPr>
        <p:spPr bwMode="auto">
          <a:xfrm>
            <a:off x="4933941" y="3413651"/>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1:1</a:t>
            </a:r>
          </a:p>
        </p:txBody>
      </p:sp>
      <p:cxnSp>
        <p:nvCxnSpPr>
          <p:cNvPr id="17" name="AutoShape 15">
            <a:extLst>
              <a:ext uri="{FF2B5EF4-FFF2-40B4-BE49-F238E27FC236}">
                <a16:creationId xmlns:a16="http://schemas.microsoft.com/office/drawing/2014/main" id="{680658E3-AF6F-22D5-B17B-19084F16072F}"/>
              </a:ext>
            </a:extLst>
          </p:cNvPr>
          <p:cNvCxnSpPr>
            <a:cxnSpLocks noChangeShapeType="1"/>
            <a:stCxn id="16" idx="0"/>
            <a:endCxn id="2" idx="1"/>
          </p:cNvCxnSpPr>
          <p:nvPr/>
        </p:nvCxnSpPr>
        <p:spPr bwMode="auto">
          <a:xfrm rot="5400000" flipH="1" flipV="1">
            <a:off x="5049350" y="2894642"/>
            <a:ext cx="695398"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7EA4953B-91C7-BF72-7100-DC51B51814D0}"/>
              </a:ext>
            </a:extLst>
          </p:cNvPr>
          <p:cNvCxnSpPr>
            <a:cxnSpLocks noChangeShapeType="1"/>
            <a:stCxn id="16" idx="4"/>
            <a:endCxn id="10" idx="1"/>
          </p:cNvCxnSpPr>
          <p:nvPr/>
        </p:nvCxnSpPr>
        <p:spPr bwMode="auto">
          <a:xfrm rot="16200000" flipH="1">
            <a:off x="5077356" y="4146233"/>
            <a:ext cx="639387"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33D5F6C8-8DF4-094F-A1A8-235C61BDB228}"/>
              </a:ext>
            </a:extLst>
          </p:cNvPr>
          <p:cNvCxnSpPr>
            <a:cxnSpLocks noChangeShapeType="1"/>
            <a:stCxn id="3" idx="3"/>
            <a:endCxn id="16" idx="2"/>
          </p:cNvCxnSpPr>
          <p:nvPr/>
        </p:nvCxnSpPr>
        <p:spPr bwMode="auto">
          <a:xfrm>
            <a:off x="4661706" y="3705751"/>
            <a:ext cx="272235"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AE146277-784F-D655-55FD-CBE19DE18DC0}"/>
              </a:ext>
            </a:extLst>
          </p:cNvPr>
          <p:cNvSpPr txBox="1">
            <a:spLocks/>
          </p:cNvSpPr>
          <p:nvPr/>
        </p:nvSpPr>
        <p:spPr bwMode="auto">
          <a:xfrm>
            <a:off x="5694971" y="3347462"/>
            <a:ext cx="3471117" cy="762556"/>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Brain metastases (yes vs. no)</a:t>
            </a:r>
          </a:p>
        </p:txBody>
      </p:sp>
      <p:sp>
        <p:nvSpPr>
          <p:cNvPr id="38" name="Rectangle 9">
            <a:extLst>
              <a:ext uri="{FF2B5EF4-FFF2-40B4-BE49-F238E27FC236}">
                <a16:creationId xmlns:a16="http://schemas.microsoft.com/office/drawing/2014/main" id="{5888919F-248F-F18C-A7F7-CCD08F2B28E9}"/>
              </a:ext>
            </a:extLst>
          </p:cNvPr>
          <p:cNvSpPr txBox="1">
            <a:spLocks noChangeArrowheads="1"/>
          </p:cNvSpPr>
          <p:nvPr/>
        </p:nvSpPr>
        <p:spPr bwMode="auto">
          <a:xfrm>
            <a:off x="7430530"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ORR, </a:t>
            </a:r>
            <a:r>
              <a:rPr lang="en-GB" sz="1600" kern="1200" noProof="0" dirty="0" err="1">
                <a:solidFill>
                  <a:srgbClr val="363636"/>
                </a:solidFill>
                <a:latin typeface="Arial" panose="020B0604020202020204"/>
                <a:cs typeface="Arial"/>
              </a:rPr>
              <a:t>DoR</a:t>
            </a:r>
            <a:r>
              <a:rPr lang="en-GB" sz="1600" kern="1200" noProof="0" dirty="0">
                <a:solidFill>
                  <a:srgbClr val="363636"/>
                </a:solidFill>
                <a:latin typeface="Arial" panose="020B0604020202020204"/>
                <a:cs typeface="Arial"/>
              </a:rPr>
              <a:t>, safety </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7" name="Text Placeholder 14">
            <a:extLst>
              <a:ext uri="{FF2B5EF4-FFF2-40B4-BE49-F238E27FC236}">
                <a16:creationId xmlns:a16="http://schemas.microsoft.com/office/drawing/2014/main" id="{3432EBB9-AF5D-8C96-91CB-A8A7F4DD480B}"/>
              </a:ext>
            </a:extLst>
          </p:cNvPr>
          <p:cNvSpPr>
            <a:spLocks noGrp="1"/>
          </p:cNvSpPr>
          <p:nvPr>
            <p:ph type="body" sz="quarter" idx="10"/>
          </p:nvPr>
        </p:nvSpPr>
        <p:spPr>
          <a:xfrm>
            <a:off x="304800" y="6233974"/>
            <a:ext cx="5507567" cy="487363"/>
          </a:xfrm>
        </p:spPr>
        <p:txBody>
          <a:bodyPr/>
          <a:lstStyle/>
          <a:p>
            <a:r>
              <a:rPr lang="en-GB" noProof="0" dirty="0"/>
              <a:t>*Carboplatin AUC5 q3w (4 cycles) + pemetrexed 500 mg/m</a:t>
            </a:r>
            <a:r>
              <a:rPr lang="en-GB" baseline="30000" noProof="0" dirty="0"/>
              <a:t>2</a:t>
            </a:r>
            <a:r>
              <a:rPr lang="en-GB" noProof="0" dirty="0"/>
              <a:t> q3w.</a:t>
            </a:r>
          </a:p>
        </p:txBody>
      </p:sp>
    </p:spTree>
    <p:extLst>
      <p:ext uri="{BB962C8B-B14F-4D97-AF65-F5344CB8AC3E}">
        <p14:creationId xmlns:p14="http://schemas.microsoft.com/office/powerpoint/2010/main" val="3057253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94FC3-8C9F-E79A-F73E-4130ECDA520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BEC4E5A-B5FE-F870-5E71-F8371056F8B6}"/>
              </a:ext>
            </a:extLst>
          </p:cNvPr>
          <p:cNvSpPr>
            <a:spLocks noGrp="1"/>
          </p:cNvSpPr>
          <p:nvPr>
            <p:ph type="title"/>
          </p:nvPr>
        </p:nvSpPr>
        <p:spPr>
          <a:xfrm>
            <a:off x="304799" y="107693"/>
            <a:ext cx="11813059" cy="939801"/>
          </a:xfrm>
        </p:spPr>
        <p:txBody>
          <a:bodyPr/>
          <a:lstStyle/>
          <a:p>
            <a:r>
              <a:rPr lang="en-GB" noProof="0" dirty="0"/>
              <a:t>PL02.08: Ivonescimab vs Placebo Plus Chemo, Phase 3 in Patients with EGFR+ NSCLC Progressed with </a:t>
            </a:r>
            <a:r>
              <a:rPr lang="en-GB" noProof="0" dirty="0">
                <a:solidFill>
                  <a:srgbClr val="002850"/>
                </a:solidFill>
              </a:rPr>
              <a:t>3rd</a:t>
            </a:r>
            <a:r>
              <a:rPr lang="en-GB" noProof="0" dirty="0"/>
              <a:t> gen EGFR-TKI Treatment: </a:t>
            </a:r>
            <a:r>
              <a:rPr lang="en-GB" noProof="0" dirty="0" err="1"/>
              <a:t>HARMONi</a:t>
            </a:r>
            <a:r>
              <a:rPr lang="en-GB" noProof="0" dirty="0"/>
              <a:t> – Goldman JW, et al</a:t>
            </a:r>
            <a:endParaRPr lang="en-GB" noProof="0" dirty="0">
              <a:latin typeface="+mn-lt"/>
            </a:endParaRPr>
          </a:p>
        </p:txBody>
      </p:sp>
      <p:sp>
        <p:nvSpPr>
          <p:cNvPr id="29" name="Content Placeholder 7">
            <a:extLst>
              <a:ext uri="{FF2B5EF4-FFF2-40B4-BE49-F238E27FC236}">
                <a16:creationId xmlns:a16="http://schemas.microsoft.com/office/drawing/2014/main" id="{4140EDBD-B69B-A79D-6DBC-E10F7CACF132}"/>
              </a:ext>
            </a:extLst>
          </p:cNvPr>
          <p:cNvSpPr>
            <a:spLocks noGrp="1"/>
          </p:cNvSpPr>
          <p:nvPr>
            <p:ph idx="1"/>
          </p:nvPr>
        </p:nvSpPr>
        <p:spPr>
          <a:xfrm>
            <a:off x="304799" y="1246909"/>
            <a:ext cx="11033761" cy="5055650"/>
          </a:xfrm>
        </p:spPr>
        <p:txBody>
          <a:bodyPr/>
          <a:lstStyle/>
          <a:p>
            <a:r>
              <a:rPr lang="en-GB" b="1" noProof="0" dirty="0"/>
              <a:t>Key </a:t>
            </a:r>
            <a:r>
              <a:rPr lang="en-GB" b="1" noProof="0" dirty="0">
                <a:solidFill>
                  <a:srgbClr val="000000"/>
                </a:solidFill>
              </a:rPr>
              <a:t>resul</a:t>
            </a:r>
            <a:r>
              <a:rPr lang="en-GB" b="1" noProof="0" dirty="0">
                <a:solidFill>
                  <a:srgbClr val="363636"/>
                </a:solidFill>
              </a:rPr>
              <a:t>t</a:t>
            </a:r>
            <a:r>
              <a:rPr lang="en-GB" b="1" noProof="0" dirty="0"/>
              <a:t>s</a:t>
            </a:r>
            <a:endParaRPr lang="en-GB" noProof="0" dirty="0"/>
          </a:p>
        </p:txBody>
      </p:sp>
      <p:sp>
        <p:nvSpPr>
          <p:cNvPr id="30" name="Text Placeholder 4">
            <a:extLst>
              <a:ext uri="{FF2B5EF4-FFF2-40B4-BE49-F238E27FC236}">
                <a16:creationId xmlns:a16="http://schemas.microsoft.com/office/drawing/2014/main" id="{CE899B04-67F0-D2FA-BC43-053C611E1509}"/>
              </a:ext>
            </a:extLst>
          </p:cNvPr>
          <p:cNvSpPr>
            <a:spLocks noGrp="1"/>
          </p:cNvSpPr>
          <p:nvPr>
            <p:ph type="body" sz="quarter" idx="11"/>
          </p:nvPr>
        </p:nvSpPr>
        <p:spPr>
          <a:xfrm>
            <a:off x="6379633" y="6521312"/>
            <a:ext cx="5507567" cy="200025"/>
          </a:xfrm>
        </p:spPr>
        <p:txBody>
          <a:bodyPr/>
          <a:lstStyle/>
          <a:p>
            <a:r>
              <a:rPr lang="en-GB" noProof="0" dirty="0"/>
              <a:t>Goldman JW,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PL02.08</a:t>
            </a:r>
          </a:p>
        </p:txBody>
      </p:sp>
      <p:graphicFrame>
        <p:nvGraphicFramePr>
          <p:cNvPr id="4" name="Table 3">
            <a:extLst>
              <a:ext uri="{FF2B5EF4-FFF2-40B4-BE49-F238E27FC236}">
                <a16:creationId xmlns:a16="http://schemas.microsoft.com/office/drawing/2014/main" id="{3D0631E4-B30C-F60B-6D6E-E1584F1A0318}"/>
              </a:ext>
            </a:extLst>
          </p:cNvPr>
          <p:cNvGraphicFramePr>
            <a:graphicFrameLocks noGrp="1"/>
          </p:cNvGraphicFramePr>
          <p:nvPr>
            <p:extLst>
              <p:ext uri="{D42A27DB-BD31-4B8C-83A1-F6EECF244321}">
                <p14:modId xmlns:p14="http://schemas.microsoft.com/office/powerpoint/2010/main" val="1803432619"/>
              </p:ext>
            </p:extLst>
          </p:nvPr>
        </p:nvGraphicFramePr>
        <p:xfrm>
          <a:off x="853440" y="5112682"/>
          <a:ext cx="4006939" cy="1347684"/>
        </p:xfrm>
        <a:graphic>
          <a:graphicData uri="http://schemas.openxmlformats.org/drawingml/2006/table">
            <a:tbl>
              <a:tblPr firstRow="1" bandRow="1">
                <a:tableStyleId>{69012ECD-51FC-41F1-AA8D-1B2483CD663E}</a:tableStyleId>
              </a:tblPr>
              <a:tblGrid>
                <a:gridCol w="1546543">
                  <a:extLst>
                    <a:ext uri="{9D8B030D-6E8A-4147-A177-3AD203B41FA5}">
                      <a16:colId xmlns:a16="http://schemas.microsoft.com/office/drawing/2014/main" val="537766886"/>
                    </a:ext>
                  </a:extLst>
                </a:gridCol>
                <a:gridCol w="1230198">
                  <a:extLst>
                    <a:ext uri="{9D8B030D-6E8A-4147-A177-3AD203B41FA5}">
                      <a16:colId xmlns:a16="http://schemas.microsoft.com/office/drawing/2014/main" val="1125791967"/>
                    </a:ext>
                  </a:extLst>
                </a:gridCol>
                <a:gridCol w="1230198">
                  <a:extLst>
                    <a:ext uri="{9D8B030D-6E8A-4147-A177-3AD203B41FA5}">
                      <a16:colId xmlns:a16="http://schemas.microsoft.com/office/drawing/2014/main" val="2872775875"/>
                    </a:ext>
                  </a:extLst>
                </a:gridCol>
              </a:tblGrid>
              <a:tr h="347548">
                <a:tc>
                  <a:txBody>
                    <a:bodyPr/>
                    <a:lstStyle/>
                    <a:p>
                      <a:endParaRPr lang="en-GB" sz="1050" noProof="0" dirty="0">
                        <a:latin typeface="+mn-lt"/>
                      </a:endParaRPr>
                    </a:p>
                  </a:txBody>
                  <a:tcPr marT="36000" marB="36000" anchor="ctr"/>
                </a:tc>
                <a:tc>
                  <a:txBody>
                    <a:bodyPr/>
                    <a:lstStyle/>
                    <a:p>
                      <a:pPr algn="ctr"/>
                      <a:r>
                        <a:rPr lang="en-GB" sz="1050" noProof="0" dirty="0">
                          <a:solidFill>
                            <a:schemeClr val="tx2"/>
                          </a:solidFill>
                          <a:latin typeface="+mn-lt"/>
                        </a:rPr>
                        <a:t>Ivonescimab + chemotherapy</a:t>
                      </a:r>
                    </a:p>
                  </a:txBody>
                  <a:tcPr marT="36000" marB="36000" anchor="ctr"/>
                </a:tc>
                <a:tc>
                  <a:txBody>
                    <a:bodyPr/>
                    <a:lstStyle/>
                    <a:p>
                      <a:pPr algn="ctr"/>
                      <a:r>
                        <a:rPr lang="en-GB" sz="1050" noProof="0" dirty="0">
                          <a:solidFill>
                            <a:schemeClr val="tx2"/>
                          </a:solidFill>
                          <a:latin typeface="+mn-lt"/>
                        </a:rPr>
                        <a:t>Placebo + </a:t>
                      </a:r>
                      <a:br>
                        <a:rPr lang="en-GB" sz="1050" noProof="0" dirty="0">
                          <a:solidFill>
                            <a:schemeClr val="tx2"/>
                          </a:solidFill>
                          <a:latin typeface="+mn-lt"/>
                        </a:rPr>
                      </a:br>
                      <a:r>
                        <a:rPr lang="en-GB" sz="1050" noProof="0" dirty="0">
                          <a:solidFill>
                            <a:schemeClr val="tx2"/>
                          </a:solidFill>
                          <a:latin typeface="+mn-lt"/>
                        </a:rPr>
                        <a:t>chemotherapy</a:t>
                      </a:r>
                    </a:p>
                  </a:txBody>
                  <a:tcPr marT="36000" marB="36000" anchor="ctr"/>
                </a:tc>
                <a:extLst>
                  <a:ext uri="{0D108BD9-81ED-4DB2-BD59-A6C34878D82A}">
                    <a16:rowId xmlns:a16="http://schemas.microsoft.com/office/drawing/2014/main" val="2020270792"/>
                  </a:ext>
                </a:extLst>
              </a:tr>
              <a:tr h="318548">
                <a:tc>
                  <a:txBody>
                    <a:bodyPr/>
                    <a:lstStyle/>
                    <a:p>
                      <a:r>
                        <a:rPr lang="en-GB" sz="1050" noProof="0" dirty="0">
                          <a:solidFill>
                            <a:srgbClr val="363636"/>
                          </a:solidFill>
                          <a:latin typeface="+mn-lt"/>
                        </a:rPr>
                        <a:t>Events, n (%)</a:t>
                      </a:r>
                    </a:p>
                  </a:txBody>
                  <a:tcPr marT="36000" marB="36000" anchor="ctr"/>
                </a:tc>
                <a:tc>
                  <a:txBody>
                    <a:bodyPr/>
                    <a:lstStyle/>
                    <a:p>
                      <a:pPr algn="ctr"/>
                      <a:r>
                        <a:rPr lang="en-GB" sz="1050" noProof="0" dirty="0">
                          <a:solidFill>
                            <a:srgbClr val="363636"/>
                          </a:solidFill>
                          <a:latin typeface="+mn-lt"/>
                        </a:rPr>
                        <a:t>129 (75.0)</a:t>
                      </a:r>
                    </a:p>
                  </a:txBody>
                  <a:tcPr marT="36000" marB="36000" anchor="ctr"/>
                </a:tc>
                <a:tc>
                  <a:txBody>
                    <a:bodyPr/>
                    <a:lstStyle/>
                    <a:p>
                      <a:pPr algn="ctr"/>
                      <a:r>
                        <a:rPr lang="en-GB" sz="1050" noProof="0" dirty="0">
                          <a:solidFill>
                            <a:srgbClr val="363636"/>
                          </a:solidFill>
                          <a:latin typeface="+mn-lt"/>
                        </a:rPr>
                        <a:t>146 (84.4)</a:t>
                      </a:r>
                    </a:p>
                  </a:txBody>
                  <a:tcPr marT="36000" marB="36000" anchor="ctr"/>
                </a:tc>
                <a:extLst>
                  <a:ext uri="{0D108BD9-81ED-4DB2-BD59-A6C34878D82A}">
                    <a16:rowId xmlns:a16="http://schemas.microsoft.com/office/drawing/2014/main" val="2004589352"/>
                  </a:ext>
                </a:extLst>
              </a:tr>
              <a:tr h="318548">
                <a:tc>
                  <a:txBody>
                    <a:bodyPr/>
                    <a:lstStyle/>
                    <a:p>
                      <a:r>
                        <a:rPr lang="en-GB" sz="1050" noProof="0" dirty="0" err="1">
                          <a:solidFill>
                            <a:srgbClr val="363636"/>
                          </a:solidFill>
                          <a:latin typeface="+mn-lt"/>
                        </a:rPr>
                        <a:t>mPFS</a:t>
                      </a:r>
                      <a:r>
                        <a:rPr lang="en-GB" sz="1050" noProof="0" dirty="0">
                          <a:solidFill>
                            <a:srgbClr val="363636"/>
                          </a:solidFill>
                          <a:latin typeface="+mn-lt"/>
                        </a:rPr>
                        <a:t>, </a:t>
                      </a:r>
                      <a:r>
                        <a:rPr lang="en-GB" sz="1050" noProof="0" dirty="0" err="1">
                          <a:solidFill>
                            <a:srgbClr val="363636"/>
                          </a:solidFill>
                          <a:latin typeface="+mn-lt"/>
                        </a:rPr>
                        <a:t>mo</a:t>
                      </a:r>
                      <a:endParaRPr lang="en-GB" sz="1050" noProof="0" dirty="0">
                        <a:solidFill>
                          <a:srgbClr val="363636"/>
                        </a:solidFill>
                        <a:latin typeface="+mn-lt"/>
                      </a:endParaRPr>
                    </a:p>
                  </a:txBody>
                  <a:tcPr marT="36000" marB="36000" anchor="ctr"/>
                </a:tc>
                <a:tc>
                  <a:txBody>
                    <a:bodyPr/>
                    <a:lstStyle/>
                    <a:p>
                      <a:pPr algn="ctr"/>
                      <a:r>
                        <a:rPr lang="en-GB" sz="1050" noProof="0" dirty="0">
                          <a:solidFill>
                            <a:srgbClr val="363636"/>
                          </a:solidFill>
                          <a:latin typeface="+mn-lt"/>
                        </a:rPr>
                        <a:t>6.8</a:t>
                      </a:r>
                    </a:p>
                  </a:txBody>
                  <a:tcPr marT="36000" marB="36000" anchor="ctr"/>
                </a:tc>
                <a:tc>
                  <a:txBody>
                    <a:bodyPr/>
                    <a:lstStyle/>
                    <a:p>
                      <a:pPr algn="ctr"/>
                      <a:r>
                        <a:rPr lang="en-GB" sz="1050" noProof="0" dirty="0">
                          <a:solidFill>
                            <a:srgbClr val="363636"/>
                          </a:solidFill>
                          <a:latin typeface="+mn-lt"/>
                        </a:rPr>
                        <a:t>4.4</a:t>
                      </a:r>
                    </a:p>
                  </a:txBody>
                  <a:tcPr marT="36000" marB="36000" anchor="ctr"/>
                </a:tc>
                <a:extLst>
                  <a:ext uri="{0D108BD9-81ED-4DB2-BD59-A6C34878D82A}">
                    <a16:rowId xmlns:a16="http://schemas.microsoft.com/office/drawing/2014/main" val="1790711121"/>
                  </a:ext>
                </a:extLst>
              </a:tr>
              <a:tr h="3185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solidFill>
                            <a:srgbClr val="363636"/>
                          </a:solidFill>
                          <a:latin typeface="+mn-lt"/>
                        </a:rPr>
                        <a:t>HR (95%CI); p-value</a:t>
                      </a:r>
                    </a:p>
                  </a:txBody>
                  <a:tcPr marT="36000" marB="36000" anchor="ctr"/>
                </a:tc>
                <a:tc gridSpan="2">
                  <a:txBody>
                    <a:bodyPr/>
                    <a:lstStyle/>
                    <a:p>
                      <a:pPr algn="ctr"/>
                      <a:r>
                        <a:rPr lang="en-GB" sz="1050" noProof="0" dirty="0">
                          <a:solidFill>
                            <a:srgbClr val="363636"/>
                          </a:solidFill>
                          <a:latin typeface="+mn-lt"/>
                        </a:rPr>
                        <a:t>0.52 (0.41, 0.66); &lt;0.0001</a:t>
                      </a:r>
                    </a:p>
                  </a:txBody>
                  <a:tcPr marT="36000" marB="36000"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5" name="TextBox 4">
            <a:extLst>
              <a:ext uri="{FF2B5EF4-FFF2-40B4-BE49-F238E27FC236}">
                <a16:creationId xmlns:a16="http://schemas.microsoft.com/office/drawing/2014/main" id="{D3EEFB37-CAC0-42AD-E78D-59BEA2B57C1F}"/>
              </a:ext>
            </a:extLst>
          </p:cNvPr>
          <p:cNvSpPr txBox="1"/>
          <p:nvPr/>
        </p:nvSpPr>
        <p:spPr>
          <a:xfrm>
            <a:off x="326567" y="1559905"/>
            <a:ext cx="5215121" cy="646331"/>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GB" b="1" noProof="0" dirty="0">
                <a:solidFill>
                  <a:srgbClr val="000000"/>
                </a:solidFill>
                <a:latin typeface="Arial" panose="020B0604020202020204"/>
                <a:ea typeface="+mn-ea"/>
                <a:cs typeface="+mn-cs"/>
              </a:rPr>
              <a:t>Progression-free survival</a:t>
            </a: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 </a:t>
            </a:r>
            <a:b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b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(by IRRC)</a:t>
            </a:r>
          </a:p>
        </p:txBody>
      </p:sp>
      <p:sp>
        <p:nvSpPr>
          <p:cNvPr id="6" name="TextBox 5">
            <a:extLst>
              <a:ext uri="{FF2B5EF4-FFF2-40B4-BE49-F238E27FC236}">
                <a16:creationId xmlns:a16="http://schemas.microsoft.com/office/drawing/2014/main" id="{67CD89A0-3B24-4955-9663-90BB08D04305}"/>
              </a:ext>
            </a:extLst>
          </p:cNvPr>
          <p:cNvSpPr txBox="1"/>
          <p:nvPr/>
        </p:nvSpPr>
        <p:spPr>
          <a:xfrm>
            <a:off x="6063337" y="1559905"/>
            <a:ext cx="5900057"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Overall survival</a:t>
            </a:r>
          </a:p>
        </p:txBody>
      </p:sp>
      <p:graphicFrame>
        <p:nvGraphicFramePr>
          <p:cNvPr id="7" name="Table 6">
            <a:extLst>
              <a:ext uri="{FF2B5EF4-FFF2-40B4-BE49-F238E27FC236}">
                <a16:creationId xmlns:a16="http://schemas.microsoft.com/office/drawing/2014/main" id="{81E1DB29-8369-817A-4EFD-5AF9C211297F}"/>
              </a:ext>
            </a:extLst>
          </p:cNvPr>
          <p:cNvGraphicFramePr>
            <a:graphicFrameLocks noGrp="1"/>
          </p:cNvGraphicFramePr>
          <p:nvPr>
            <p:extLst>
              <p:ext uri="{D42A27DB-BD31-4B8C-83A1-F6EECF244321}">
                <p14:modId xmlns:p14="http://schemas.microsoft.com/office/powerpoint/2010/main" val="2157707415"/>
              </p:ext>
            </p:extLst>
          </p:nvPr>
        </p:nvGraphicFramePr>
        <p:xfrm>
          <a:off x="6852590" y="5112682"/>
          <a:ext cx="4006939" cy="1347684"/>
        </p:xfrm>
        <a:graphic>
          <a:graphicData uri="http://schemas.openxmlformats.org/drawingml/2006/table">
            <a:tbl>
              <a:tblPr firstRow="1" bandRow="1">
                <a:tableStyleId>{69012ECD-51FC-41F1-AA8D-1B2483CD663E}</a:tableStyleId>
              </a:tblPr>
              <a:tblGrid>
                <a:gridCol w="1546543">
                  <a:extLst>
                    <a:ext uri="{9D8B030D-6E8A-4147-A177-3AD203B41FA5}">
                      <a16:colId xmlns:a16="http://schemas.microsoft.com/office/drawing/2014/main" val="537766886"/>
                    </a:ext>
                  </a:extLst>
                </a:gridCol>
                <a:gridCol w="1230198">
                  <a:extLst>
                    <a:ext uri="{9D8B030D-6E8A-4147-A177-3AD203B41FA5}">
                      <a16:colId xmlns:a16="http://schemas.microsoft.com/office/drawing/2014/main" val="1125791967"/>
                    </a:ext>
                  </a:extLst>
                </a:gridCol>
                <a:gridCol w="1230198">
                  <a:extLst>
                    <a:ext uri="{9D8B030D-6E8A-4147-A177-3AD203B41FA5}">
                      <a16:colId xmlns:a16="http://schemas.microsoft.com/office/drawing/2014/main" val="2872775875"/>
                    </a:ext>
                  </a:extLst>
                </a:gridCol>
              </a:tblGrid>
              <a:tr h="347548">
                <a:tc>
                  <a:txBody>
                    <a:bodyPr/>
                    <a:lstStyle/>
                    <a:p>
                      <a:endParaRPr lang="en-GB" sz="1050" noProof="0" dirty="0">
                        <a:latin typeface="+mn-lt"/>
                      </a:endParaRPr>
                    </a:p>
                  </a:txBody>
                  <a:tcPr marT="36000" marB="36000" anchor="ctr"/>
                </a:tc>
                <a:tc>
                  <a:txBody>
                    <a:bodyPr/>
                    <a:lstStyle/>
                    <a:p>
                      <a:pPr algn="ctr"/>
                      <a:r>
                        <a:rPr lang="en-GB" sz="1050" noProof="0" dirty="0">
                          <a:solidFill>
                            <a:schemeClr val="tx2"/>
                          </a:solidFill>
                          <a:latin typeface="+mn-lt"/>
                        </a:rPr>
                        <a:t>Ivonescimab + chemotherapy</a:t>
                      </a:r>
                    </a:p>
                  </a:txBody>
                  <a:tcPr marT="36000" marB="36000" anchor="ctr"/>
                </a:tc>
                <a:tc>
                  <a:txBody>
                    <a:bodyPr/>
                    <a:lstStyle/>
                    <a:p>
                      <a:pPr algn="ctr"/>
                      <a:r>
                        <a:rPr lang="en-GB" sz="1050" noProof="0" dirty="0">
                          <a:solidFill>
                            <a:schemeClr val="tx2"/>
                          </a:solidFill>
                          <a:latin typeface="+mn-lt"/>
                        </a:rPr>
                        <a:t>Placebo + </a:t>
                      </a:r>
                      <a:br>
                        <a:rPr lang="en-GB" sz="1050" noProof="0" dirty="0">
                          <a:solidFill>
                            <a:schemeClr val="tx2"/>
                          </a:solidFill>
                          <a:latin typeface="+mn-lt"/>
                        </a:rPr>
                      </a:br>
                      <a:r>
                        <a:rPr lang="en-GB" sz="1050" noProof="0" dirty="0">
                          <a:solidFill>
                            <a:schemeClr val="tx2"/>
                          </a:solidFill>
                          <a:latin typeface="+mn-lt"/>
                        </a:rPr>
                        <a:t>chemotherapy</a:t>
                      </a:r>
                    </a:p>
                  </a:txBody>
                  <a:tcPr marT="36000" marB="36000" anchor="ctr"/>
                </a:tc>
                <a:extLst>
                  <a:ext uri="{0D108BD9-81ED-4DB2-BD59-A6C34878D82A}">
                    <a16:rowId xmlns:a16="http://schemas.microsoft.com/office/drawing/2014/main" val="2020270792"/>
                  </a:ext>
                </a:extLst>
              </a:tr>
              <a:tr h="318548">
                <a:tc>
                  <a:txBody>
                    <a:bodyPr/>
                    <a:lstStyle/>
                    <a:p>
                      <a:r>
                        <a:rPr lang="en-GB" sz="1050" noProof="0" dirty="0">
                          <a:solidFill>
                            <a:srgbClr val="363636"/>
                          </a:solidFill>
                          <a:latin typeface="+mn-lt"/>
                        </a:rPr>
                        <a:t>Events, n (%)</a:t>
                      </a:r>
                    </a:p>
                  </a:txBody>
                  <a:tcPr marT="36000" marB="36000" anchor="ctr"/>
                </a:tc>
                <a:tc>
                  <a:txBody>
                    <a:bodyPr/>
                    <a:lstStyle/>
                    <a:p>
                      <a:pPr algn="ctr"/>
                      <a:r>
                        <a:rPr lang="en-GB" sz="1050" noProof="0" dirty="0">
                          <a:solidFill>
                            <a:srgbClr val="363636"/>
                          </a:solidFill>
                          <a:latin typeface="+mn-lt"/>
                        </a:rPr>
                        <a:t>122 (55.7)</a:t>
                      </a:r>
                    </a:p>
                  </a:txBody>
                  <a:tcPr marT="36000" marB="36000" anchor="ctr"/>
                </a:tc>
                <a:tc>
                  <a:txBody>
                    <a:bodyPr/>
                    <a:lstStyle/>
                    <a:p>
                      <a:pPr algn="ctr"/>
                      <a:r>
                        <a:rPr lang="en-GB" sz="1050" noProof="0" dirty="0">
                          <a:solidFill>
                            <a:srgbClr val="363636"/>
                          </a:solidFill>
                          <a:latin typeface="+mn-lt"/>
                        </a:rPr>
                        <a:t>140 (63.9)</a:t>
                      </a:r>
                    </a:p>
                  </a:txBody>
                  <a:tcPr marT="36000" marB="36000" anchor="ctr"/>
                </a:tc>
                <a:extLst>
                  <a:ext uri="{0D108BD9-81ED-4DB2-BD59-A6C34878D82A}">
                    <a16:rowId xmlns:a16="http://schemas.microsoft.com/office/drawing/2014/main" val="2004589352"/>
                  </a:ext>
                </a:extLst>
              </a:tr>
              <a:tr h="318548">
                <a:tc>
                  <a:txBody>
                    <a:bodyPr/>
                    <a:lstStyle/>
                    <a:p>
                      <a:r>
                        <a:rPr lang="en-GB" sz="1050" noProof="0" dirty="0">
                          <a:solidFill>
                            <a:srgbClr val="363636"/>
                          </a:solidFill>
                          <a:latin typeface="+mn-lt"/>
                        </a:rPr>
                        <a:t>mOS, </a:t>
                      </a:r>
                      <a:r>
                        <a:rPr lang="en-GB" sz="1050" noProof="0" dirty="0" err="1">
                          <a:solidFill>
                            <a:srgbClr val="363636"/>
                          </a:solidFill>
                          <a:latin typeface="+mn-lt"/>
                        </a:rPr>
                        <a:t>mo</a:t>
                      </a:r>
                      <a:endParaRPr lang="en-GB" sz="1050" noProof="0" dirty="0">
                        <a:solidFill>
                          <a:srgbClr val="363636"/>
                        </a:solidFill>
                        <a:latin typeface="+mn-lt"/>
                      </a:endParaRPr>
                    </a:p>
                  </a:txBody>
                  <a:tcPr marT="36000" marB="36000" anchor="ctr"/>
                </a:tc>
                <a:tc>
                  <a:txBody>
                    <a:bodyPr/>
                    <a:lstStyle/>
                    <a:p>
                      <a:pPr algn="ctr"/>
                      <a:r>
                        <a:rPr lang="en-GB" sz="1050" noProof="0" dirty="0">
                          <a:solidFill>
                            <a:srgbClr val="363636"/>
                          </a:solidFill>
                          <a:latin typeface="+mn-lt"/>
                        </a:rPr>
                        <a:t>16.8</a:t>
                      </a:r>
                    </a:p>
                  </a:txBody>
                  <a:tcPr marT="36000" marB="36000" anchor="ctr"/>
                </a:tc>
                <a:tc>
                  <a:txBody>
                    <a:bodyPr/>
                    <a:lstStyle/>
                    <a:p>
                      <a:pPr algn="ctr"/>
                      <a:r>
                        <a:rPr lang="en-GB" sz="1050" noProof="0" dirty="0">
                          <a:solidFill>
                            <a:srgbClr val="363636"/>
                          </a:solidFill>
                          <a:latin typeface="+mn-lt"/>
                        </a:rPr>
                        <a:t>14.0</a:t>
                      </a:r>
                    </a:p>
                  </a:txBody>
                  <a:tcPr marT="36000" marB="36000" anchor="ctr"/>
                </a:tc>
                <a:extLst>
                  <a:ext uri="{0D108BD9-81ED-4DB2-BD59-A6C34878D82A}">
                    <a16:rowId xmlns:a16="http://schemas.microsoft.com/office/drawing/2014/main" val="1790711121"/>
                  </a:ext>
                </a:extLst>
              </a:tr>
              <a:tr h="3185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solidFill>
                            <a:srgbClr val="363636"/>
                          </a:solidFill>
                          <a:latin typeface="+mn-lt"/>
                        </a:rPr>
                        <a:t>HR (95%CI); p-value</a:t>
                      </a:r>
                    </a:p>
                  </a:txBody>
                  <a:tcPr marT="36000" marB="36000" anchor="ctr"/>
                </a:tc>
                <a:tc gridSpan="2">
                  <a:txBody>
                    <a:bodyPr/>
                    <a:lstStyle/>
                    <a:p>
                      <a:pPr algn="ctr"/>
                      <a:r>
                        <a:rPr lang="en-GB" sz="1050" noProof="0" dirty="0">
                          <a:solidFill>
                            <a:srgbClr val="363636"/>
                          </a:solidFill>
                          <a:latin typeface="+mn-lt"/>
                        </a:rPr>
                        <a:t>0.79 (0.62, 1.01); 0.0570</a:t>
                      </a:r>
                    </a:p>
                  </a:txBody>
                  <a:tcPr marT="36000" marB="36000"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8" name="Freeform 21">
            <a:extLst>
              <a:ext uri="{FF2B5EF4-FFF2-40B4-BE49-F238E27FC236}">
                <a16:creationId xmlns:a16="http://schemas.microsoft.com/office/drawing/2014/main" id="{02F38086-F75C-A0A1-2F89-49EC04C3A155}"/>
              </a:ext>
            </a:extLst>
          </p:cNvPr>
          <p:cNvSpPr>
            <a:spLocks/>
          </p:cNvSpPr>
          <p:nvPr/>
        </p:nvSpPr>
        <p:spPr bwMode="auto">
          <a:xfrm>
            <a:off x="1077688" y="2252104"/>
            <a:ext cx="4464000" cy="173206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4" name="Group 23">
            <a:extLst>
              <a:ext uri="{FF2B5EF4-FFF2-40B4-BE49-F238E27FC236}">
                <a16:creationId xmlns:a16="http://schemas.microsoft.com/office/drawing/2014/main" id="{F3F04DFA-7C57-A39D-2B4C-7191E0074154}"/>
              </a:ext>
            </a:extLst>
          </p:cNvPr>
          <p:cNvGrpSpPr/>
          <p:nvPr/>
        </p:nvGrpSpPr>
        <p:grpSpPr>
          <a:xfrm>
            <a:off x="303214" y="2098408"/>
            <a:ext cx="777626" cy="2042449"/>
            <a:chOff x="1206729" y="1193513"/>
            <a:chExt cx="777626" cy="3003029"/>
          </a:xfrm>
        </p:grpSpPr>
        <p:sp>
          <p:nvSpPr>
            <p:cNvPr id="9" name="TextBox 8">
              <a:extLst>
                <a:ext uri="{FF2B5EF4-FFF2-40B4-BE49-F238E27FC236}">
                  <a16:creationId xmlns:a16="http://schemas.microsoft.com/office/drawing/2014/main" id="{2AB0C2A0-C49C-3F18-2E44-0F3B586A85E8}"/>
                </a:ext>
              </a:extLst>
            </p:cNvPr>
            <p:cNvSpPr txBox="1"/>
            <p:nvPr/>
          </p:nvSpPr>
          <p:spPr>
            <a:xfrm rot="16200000">
              <a:off x="777047" y="2521400"/>
              <a:ext cx="116714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PFS, %</a:t>
              </a:r>
            </a:p>
          </p:txBody>
        </p:sp>
        <p:sp>
          <p:nvSpPr>
            <p:cNvPr id="10" name="TextBox 9">
              <a:extLst>
                <a:ext uri="{FF2B5EF4-FFF2-40B4-BE49-F238E27FC236}">
                  <a16:creationId xmlns:a16="http://schemas.microsoft.com/office/drawing/2014/main" id="{E407294F-868C-B826-D2D7-83D813C613C0}"/>
                </a:ext>
              </a:extLst>
            </p:cNvPr>
            <p:cNvSpPr txBox="1"/>
            <p:nvPr/>
          </p:nvSpPr>
          <p:spPr>
            <a:xfrm>
              <a:off x="1431941" y="1193513"/>
              <a:ext cx="482824"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100</a:t>
              </a:r>
            </a:p>
          </p:txBody>
        </p:sp>
        <p:sp>
          <p:nvSpPr>
            <p:cNvPr id="11" name="Line 6">
              <a:extLst>
                <a:ext uri="{FF2B5EF4-FFF2-40B4-BE49-F238E27FC236}">
                  <a16:creationId xmlns:a16="http://schemas.microsoft.com/office/drawing/2014/main" id="{1D4E40A5-D2D7-59D4-3EA6-30EB5C9AF68A}"/>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Line 7">
              <a:extLst>
                <a:ext uri="{FF2B5EF4-FFF2-40B4-BE49-F238E27FC236}">
                  <a16:creationId xmlns:a16="http://schemas.microsoft.com/office/drawing/2014/main" id="{5520263B-EF7C-8C3A-BFE9-0F6AC211D9B1}"/>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Line 8">
              <a:extLst>
                <a:ext uri="{FF2B5EF4-FFF2-40B4-BE49-F238E27FC236}">
                  <a16:creationId xmlns:a16="http://schemas.microsoft.com/office/drawing/2014/main" id="{E99C79DD-8250-B568-34FD-E256AF3B423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 name="Line 9">
              <a:extLst>
                <a:ext uri="{FF2B5EF4-FFF2-40B4-BE49-F238E27FC236}">
                  <a16:creationId xmlns:a16="http://schemas.microsoft.com/office/drawing/2014/main" id="{AEE0C447-C6DF-BDED-62F1-7458C90C6DF6}"/>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 name="Line 10">
              <a:extLst>
                <a:ext uri="{FF2B5EF4-FFF2-40B4-BE49-F238E27FC236}">
                  <a16:creationId xmlns:a16="http://schemas.microsoft.com/office/drawing/2014/main" id="{501AD7B2-6CEF-DC39-D902-3BD45F2D4DC9}"/>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Line 11">
              <a:extLst>
                <a:ext uri="{FF2B5EF4-FFF2-40B4-BE49-F238E27FC236}">
                  <a16:creationId xmlns:a16="http://schemas.microsoft.com/office/drawing/2014/main" id="{6E3B7BCE-0D2C-B87B-E0C7-A5AC8615AD29}"/>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TextBox 16">
              <a:extLst>
                <a:ext uri="{FF2B5EF4-FFF2-40B4-BE49-F238E27FC236}">
                  <a16:creationId xmlns:a16="http://schemas.microsoft.com/office/drawing/2014/main" id="{1FE400EA-AF18-6A14-8784-0D9A52FEBA6F}"/>
                </a:ext>
              </a:extLst>
            </p:cNvPr>
            <p:cNvSpPr txBox="1"/>
            <p:nvPr/>
          </p:nvSpPr>
          <p:spPr>
            <a:xfrm>
              <a:off x="1531332" y="1717652"/>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80</a:t>
              </a:r>
            </a:p>
          </p:txBody>
        </p:sp>
        <p:sp>
          <p:nvSpPr>
            <p:cNvPr id="18" name="TextBox 17">
              <a:extLst>
                <a:ext uri="{FF2B5EF4-FFF2-40B4-BE49-F238E27FC236}">
                  <a16:creationId xmlns:a16="http://schemas.microsoft.com/office/drawing/2014/main" id="{8BCB2DCD-42A6-6333-C476-56D2DECD652B}"/>
                </a:ext>
              </a:extLst>
            </p:cNvPr>
            <p:cNvSpPr txBox="1"/>
            <p:nvPr/>
          </p:nvSpPr>
          <p:spPr>
            <a:xfrm>
              <a:off x="1531332" y="2216183"/>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60</a:t>
              </a:r>
            </a:p>
          </p:txBody>
        </p:sp>
        <p:sp>
          <p:nvSpPr>
            <p:cNvPr id="19" name="TextBox 18">
              <a:extLst>
                <a:ext uri="{FF2B5EF4-FFF2-40B4-BE49-F238E27FC236}">
                  <a16:creationId xmlns:a16="http://schemas.microsoft.com/office/drawing/2014/main" id="{4DE1E32C-355B-96F7-C592-1CC094C7F92A}"/>
                </a:ext>
              </a:extLst>
            </p:cNvPr>
            <p:cNvSpPr txBox="1"/>
            <p:nvPr/>
          </p:nvSpPr>
          <p:spPr>
            <a:xfrm>
              <a:off x="1531332" y="2730835"/>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40</a:t>
              </a:r>
            </a:p>
          </p:txBody>
        </p:sp>
        <p:sp>
          <p:nvSpPr>
            <p:cNvPr id="20" name="TextBox 19">
              <a:extLst>
                <a:ext uri="{FF2B5EF4-FFF2-40B4-BE49-F238E27FC236}">
                  <a16:creationId xmlns:a16="http://schemas.microsoft.com/office/drawing/2014/main" id="{36839AEB-2FE8-E3CB-97CE-F45A6E538842}"/>
                </a:ext>
              </a:extLst>
            </p:cNvPr>
            <p:cNvSpPr txBox="1"/>
            <p:nvPr/>
          </p:nvSpPr>
          <p:spPr>
            <a:xfrm>
              <a:off x="1531332" y="3234739"/>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20</a:t>
              </a:r>
            </a:p>
          </p:txBody>
        </p:sp>
        <p:sp>
          <p:nvSpPr>
            <p:cNvPr id="21" name="TextBox 20">
              <a:extLst>
                <a:ext uri="{FF2B5EF4-FFF2-40B4-BE49-F238E27FC236}">
                  <a16:creationId xmlns:a16="http://schemas.microsoft.com/office/drawing/2014/main" id="{FA19E0A0-0570-0C98-D17D-6036C943B9FD}"/>
                </a:ext>
              </a:extLst>
            </p:cNvPr>
            <p:cNvSpPr txBox="1"/>
            <p:nvPr/>
          </p:nvSpPr>
          <p:spPr>
            <a:xfrm>
              <a:off x="1630726" y="3744015"/>
              <a:ext cx="284052"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23" name="TextBox 22">
            <a:extLst>
              <a:ext uri="{FF2B5EF4-FFF2-40B4-BE49-F238E27FC236}">
                <a16:creationId xmlns:a16="http://schemas.microsoft.com/office/drawing/2014/main" id="{F962386A-FE89-D1CA-F2A1-78B903422A82}"/>
              </a:ext>
            </a:extLst>
          </p:cNvPr>
          <p:cNvSpPr txBox="1"/>
          <p:nvPr/>
        </p:nvSpPr>
        <p:spPr>
          <a:xfrm>
            <a:off x="200525" y="4201609"/>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p>
        </p:txBody>
      </p:sp>
      <p:sp>
        <p:nvSpPr>
          <p:cNvPr id="25" name="TextBox 24">
            <a:extLst>
              <a:ext uri="{FF2B5EF4-FFF2-40B4-BE49-F238E27FC236}">
                <a16:creationId xmlns:a16="http://schemas.microsoft.com/office/drawing/2014/main" id="{1880EA1F-D1F1-466F-7969-13D9EC2576BB}"/>
              </a:ext>
            </a:extLst>
          </p:cNvPr>
          <p:cNvSpPr txBox="1"/>
          <p:nvPr/>
        </p:nvSpPr>
        <p:spPr>
          <a:xfrm>
            <a:off x="2492026" y="4226445"/>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Time, months</a:t>
            </a:r>
          </a:p>
        </p:txBody>
      </p:sp>
      <p:grpSp>
        <p:nvGrpSpPr>
          <p:cNvPr id="48" name="Group 47">
            <a:extLst>
              <a:ext uri="{FF2B5EF4-FFF2-40B4-BE49-F238E27FC236}">
                <a16:creationId xmlns:a16="http://schemas.microsoft.com/office/drawing/2014/main" id="{1348121F-F754-606F-D9C1-2F81E790DA66}"/>
              </a:ext>
            </a:extLst>
          </p:cNvPr>
          <p:cNvGrpSpPr/>
          <p:nvPr/>
        </p:nvGrpSpPr>
        <p:grpSpPr>
          <a:xfrm>
            <a:off x="996789" y="3982483"/>
            <a:ext cx="4674199" cy="360147"/>
            <a:chOff x="1494614" y="5471106"/>
            <a:chExt cx="3549135" cy="360147"/>
          </a:xfrm>
        </p:grpSpPr>
        <p:sp>
          <p:nvSpPr>
            <p:cNvPr id="26" name="Line 21">
              <a:extLst>
                <a:ext uri="{FF2B5EF4-FFF2-40B4-BE49-F238E27FC236}">
                  <a16:creationId xmlns:a16="http://schemas.microsoft.com/office/drawing/2014/main" id="{5A70DC2F-43CD-B0E8-8D5D-403CD1506BE8}"/>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27" name="TextBox 26">
              <a:extLst>
                <a:ext uri="{FF2B5EF4-FFF2-40B4-BE49-F238E27FC236}">
                  <a16:creationId xmlns:a16="http://schemas.microsoft.com/office/drawing/2014/main" id="{B3861110-3E2C-5E88-E80D-180243B3E569}"/>
                </a:ext>
              </a:extLst>
            </p:cNvPr>
            <p:cNvSpPr txBox="1"/>
            <p:nvPr/>
          </p:nvSpPr>
          <p:spPr>
            <a:xfrm>
              <a:off x="4837617" y="5543106"/>
              <a:ext cx="20613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27</a:t>
              </a:r>
            </a:p>
          </p:txBody>
        </p:sp>
        <p:sp>
          <p:nvSpPr>
            <p:cNvPr id="28" name="Line 21">
              <a:extLst>
                <a:ext uri="{FF2B5EF4-FFF2-40B4-BE49-F238E27FC236}">
                  <a16:creationId xmlns:a16="http://schemas.microsoft.com/office/drawing/2014/main" id="{3CC4A2BA-9033-E75C-4D22-BAF1538ACCEB}"/>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31" name="TextBox 30">
              <a:extLst>
                <a:ext uri="{FF2B5EF4-FFF2-40B4-BE49-F238E27FC236}">
                  <a16:creationId xmlns:a16="http://schemas.microsoft.com/office/drawing/2014/main" id="{D557C1DB-8F14-9F80-D7F1-7AF49DE91167}"/>
                </a:ext>
              </a:extLst>
            </p:cNvPr>
            <p:cNvSpPr txBox="1"/>
            <p:nvPr/>
          </p:nvSpPr>
          <p:spPr>
            <a:xfrm>
              <a:off x="4461980" y="5543106"/>
              <a:ext cx="20613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24</a:t>
              </a:r>
            </a:p>
          </p:txBody>
        </p:sp>
        <p:sp>
          <p:nvSpPr>
            <p:cNvPr id="32" name="Line 21">
              <a:extLst>
                <a:ext uri="{FF2B5EF4-FFF2-40B4-BE49-F238E27FC236}">
                  <a16:creationId xmlns:a16="http://schemas.microsoft.com/office/drawing/2014/main" id="{FA04DC68-A4B7-D197-5C1B-6D33E3E656E9}"/>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33" name="TextBox 32">
              <a:extLst>
                <a:ext uri="{FF2B5EF4-FFF2-40B4-BE49-F238E27FC236}">
                  <a16:creationId xmlns:a16="http://schemas.microsoft.com/office/drawing/2014/main" id="{CFECF8D3-C64E-7B85-17E0-CD012A7746A0}"/>
                </a:ext>
              </a:extLst>
            </p:cNvPr>
            <p:cNvSpPr txBox="1"/>
            <p:nvPr/>
          </p:nvSpPr>
          <p:spPr>
            <a:xfrm>
              <a:off x="4086343" y="5543106"/>
              <a:ext cx="20613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21</a:t>
              </a:r>
            </a:p>
          </p:txBody>
        </p:sp>
        <p:sp>
          <p:nvSpPr>
            <p:cNvPr id="34" name="Line 21">
              <a:extLst>
                <a:ext uri="{FF2B5EF4-FFF2-40B4-BE49-F238E27FC236}">
                  <a16:creationId xmlns:a16="http://schemas.microsoft.com/office/drawing/2014/main" id="{D6C3879E-966E-B61C-0452-9EE4E01CEAC1}"/>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35" name="TextBox 34">
              <a:extLst>
                <a:ext uri="{FF2B5EF4-FFF2-40B4-BE49-F238E27FC236}">
                  <a16:creationId xmlns:a16="http://schemas.microsoft.com/office/drawing/2014/main" id="{AA9EAF1C-6676-2FE1-0D6D-F75F6D70A9CE}"/>
                </a:ext>
              </a:extLst>
            </p:cNvPr>
            <p:cNvSpPr txBox="1"/>
            <p:nvPr/>
          </p:nvSpPr>
          <p:spPr>
            <a:xfrm>
              <a:off x="3710705" y="5543106"/>
              <a:ext cx="20613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18</a:t>
              </a:r>
            </a:p>
          </p:txBody>
        </p:sp>
        <p:sp>
          <p:nvSpPr>
            <p:cNvPr id="36" name="Line 21">
              <a:extLst>
                <a:ext uri="{FF2B5EF4-FFF2-40B4-BE49-F238E27FC236}">
                  <a16:creationId xmlns:a16="http://schemas.microsoft.com/office/drawing/2014/main" id="{91B2194C-D43E-B19B-C5B1-19AD7D6A259D}"/>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37" name="TextBox 36">
              <a:extLst>
                <a:ext uri="{FF2B5EF4-FFF2-40B4-BE49-F238E27FC236}">
                  <a16:creationId xmlns:a16="http://schemas.microsoft.com/office/drawing/2014/main" id="{1A62C336-9CDA-BB20-6556-FEBE16F7C192}"/>
                </a:ext>
              </a:extLst>
            </p:cNvPr>
            <p:cNvSpPr txBox="1"/>
            <p:nvPr/>
          </p:nvSpPr>
          <p:spPr>
            <a:xfrm>
              <a:off x="3335068" y="5543106"/>
              <a:ext cx="20613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15</a:t>
              </a:r>
            </a:p>
          </p:txBody>
        </p:sp>
        <p:sp>
          <p:nvSpPr>
            <p:cNvPr id="38" name="Line 21">
              <a:extLst>
                <a:ext uri="{FF2B5EF4-FFF2-40B4-BE49-F238E27FC236}">
                  <a16:creationId xmlns:a16="http://schemas.microsoft.com/office/drawing/2014/main" id="{9A924B89-53F8-6998-CBF7-0B18D26DE594}"/>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39" name="TextBox 38">
              <a:extLst>
                <a:ext uri="{FF2B5EF4-FFF2-40B4-BE49-F238E27FC236}">
                  <a16:creationId xmlns:a16="http://schemas.microsoft.com/office/drawing/2014/main" id="{6EE99EE3-C9E9-6F4F-3E6F-0D77A078B1CE}"/>
                </a:ext>
              </a:extLst>
            </p:cNvPr>
            <p:cNvSpPr txBox="1"/>
            <p:nvPr/>
          </p:nvSpPr>
          <p:spPr>
            <a:xfrm>
              <a:off x="2959432" y="5543106"/>
              <a:ext cx="20613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12</a:t>
              </a:r>
            </a:p>
          </p:txBody>
        </p:sp>
        <p:sp>
          <p:nvSpPr>
            <p:cNvPr id="40" name="Line 21">
              <a:extLst>
                <a:ext uri="{FF2B5EF4-FFF2-40B4-BE49-F238E27FC236}">
                  <a16:creationId xmlns:a16="http://schemas.microsoft.com/office/drawing/2014/main" id="{9D1B91E4-DDBE-4B56-A817-31D941334E15}"/>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41" name="TextBox 40">
              <a:extLst>
                <a:ext uri="{FF2B5EF4-FFF2-40B4-BE49-F238E27FC236}">
                  <a16:creationId xmlns:a16="http://schemas.microsoft.com/office/drawing/2014/main" id="{869319C0-463D-C3B5-5200-A13BC410D9C9}"/>
                </a:ext>
              </a:extLst>
            </p:cNvPr>
            <p:cNvSpPr txBox="1"/>
            <p:nvPr/>
          </p:nvSpPr>
          <p:spPr>
            <a:xfrm>
              <a:off x="2621526" y="5543106"/>
              <a:ext cx="13066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9</a:t>
              </a:r>
            </a:p>
          </p:txBody>
        </p:sp>
        <p:sp>
          <p:nvSpPr>
            <p:cNvPr id="42" name="Line 21">
              <a:extLst>
                <a:ext uri="{FF2B5EF4-FFF2-40B4-BE49-F238E27FC236}">
                  <a16:creationId xmlns:a16="http://schemas.microsoft.com/office/drawing/2014/main" id="{B1AD2B5D-CB4C-1BC0-ADBB-0015A90F14AA}"/>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43" name="TextBox 42">
              <a:extLst>
                <a:ext uri="{FF2B5EF4-FFF2-40B4-BE49-F238E27FC236}">
                  <a16:creationId xmlns:a16="http://schemas.microsoft.com/office/drawing/2014/main" id="{3482F5A2-0712-1C77-226E-E047876A401C}"/>
                </a:ext>
              </a:extLst>
            </p:cNvPr>
            <p:cNvSpPr txBox="1"/>
            <p:nvPr/>
          </p:nvSpPr>
          <p:spPr>
            <a:xfrm>
              <a:off x="2245888" y="5543106"/>
              <a:ext cx="13066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6</a:t>
              </a:r>
            </a:p>
          </p:txBody>
        </p:sp>
        <p:sp>
          <p:nvSpPr>
            <p:cNvPr id="44" name="Line 21">
              <a:extLst>
                <a:ext uri="{FF2B5EF4-FFF2-40B4-BE49-F238E27FC236}">
                  <a16:creationId xmlns:a16="http://schemas.microsoft.com/office/drawing/2014/main" id="{25A82DE8-A0AA-2374-769E-78C858289397}"/>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45" name="TextBox 44">
              <a:extLst>
                <a:ext uri="{FF2B5EF4-FFF2-40B4-BE49-F238E27FC236}">
                  <a16:creationId xmlns:a16="http://schemas.microsoft.com/office/drawing/2014/main" id="{8C774497-9CEC-C941-71D6-C83E59034C72}"/>
                </a:ext>
              </a:extLst>
            </p:cNvPr>
            <p:cNvSpPr txBox="1"/>
            <p:nvPr/>
          </p:nvSpPr>
          <p:spPr>
            <a:xfrm>
              <a:off x="1870252" y="5543106"/>
              <a:ext cx="13066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3</a:t>
              </a:r>
            </a:p>
          </p:txBody>
        </p:sp>
        <p:sp>
          <p:nvSpPr>
            <p:cNvPr id="46" name="Line 21">
              <a:extLst>
                <a:ext uri="{FF2B5EF4-FFF2-40B4-BE49-F238E27FC236}">
                  <a16:creationId xmlns:a16="http://schemas.microsoft.com/office/drawing/2014/main" id="{EDF40040-E354-C068-954C-E2D954390840}"/>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47" name="TextBox 46">
              <a:extLst>
                <a:ext uri="{FF2B5EF4-FFF2-40B4-BE49-F238E27FC236}">
                  <a16:creationId xmlns:a16="http://schemas.microsoft.com/office/drawing/2014/main" id="{E7C99063-CA0C-96C6-3C4C-0AB4141A26CB}"/>
                </a:ext>
              </a:extLst>
            </p:cNvPr>
            <p:cNvSpPr txBox="1"/>
            <p:nvPr/>
          </p:nvSpPr>
          <p:spPr>
            <a:xfrm>
              <a:off x="1494614" y="5543106"/>
              <a:ext cx="13066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grpSp>
        <p:nvGrpSpPr>
          <p:cNvPr id="70" name="Group 69">
            <a:extLst>
              <a:ext uri="{FF2B5EF4-FFF2-40B4-BE49-F238E27FC236}">
                <a16:creationId xmlns:a16="http://schemas.microsoft.com/office/drawing/2014/main" id="{B3E3C6C0-71B6-89C7-0301-41D96728B2E6}"/>
              </a:ext>
            </a:extLst>
          </p:cNvPr>
          <p:cNvGrpSpPr/>
          <p:nvPr/>
        </p:nvGrpSpPr>
        <p:grpSpPr>
          <a:xfrm>
            <a:off x="908157" y="4435484"/>
            <a:ext cx="4695036" cy="257369"/>
            <a:chOff x="7700843" y="5034197"/>
            <a:chExt cx="4695036" cy="257369"/>
          </a:xfrm>
        </p:grpSpPr>
        <p:sp>
          <p:nvSpPr>
            <p:cNvPr id="51" name="TextBox 50">
              <a:extLst>
                <a:ext uri="{FF2B5EF4-FFF2-40B4-BE49-F238E27FC236}">
                  <a16:creationId xmlns:a16="http://schemas.microsoft.com/office/drawing/2014/main" id="{92E8B0E1-E092-E41E-7C89-7E56DA2F4E18}"/>
                </a:ext>
              </a:extLst>
            </p:cNvPr>
            <p:cNvSpPr txBox="1"/>
            <p:nvPr/>
          </p:nvSpPr>
          <p:spPr>
            <a:xfrm>
              <a:off x="12238217" y="5034197"/>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0</a:t>
              </a:r>
            </a:p>
          </p:txBody>
        </p:sp>
        <p:sp>
          <p:nvSpPr>
            <p:cNvPr id="53" name="TextBox 52">
              <a:extLst>
                <a:ext uri="{FF2B5EF4-FFF2-40B4-BE49-F238E27FC236}">
                  <a16:creationId xmlns:a16="http://schemas.microsoft.com/office/drawing/2014/main" id="{C7788276-0674-C4DA-26E4-5A7E199113E9}"/>
                </a:ext>
              </a:extLst>
            </p:cNvPr>
            <p:cNvSpPr txBox="1"/>
            <p:nvPr/>
          </p:nvSpPr>
          <p:spPr>
            <a:xfrm>
              <a:off x="11743504" y="5034197"/>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5</a:t>
              </a:r>
            </a:p>
          </p:txBody>
        </p:sp>
        <p:sp>
          <p:nvSpPr>
            <p:cNvPr id="55" name="TextBox 54">
              <a:extLst>
                <a:ext uri="{FF2B5EF4-FFF2-40B4-BE49-F238E27FC236}">
                  <a16:creationId xmlns:a16="http://schemas.microsoft.com/office/drawing/2014/main" id="{F06A63BA-90C5-6645-CEF0-CB9ED3F04AF9}"/>
                </a:ext>
              </a:extLst>
            </p:cNvPr>
            <p:cNvSpPr txBox="1"/>
            <p:nvPr/>
          </p:nvSpPr>
          <p:spPr>
            <a:xfrm>
              <a:off x="11206313"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10</a:t>
              </a:r>
            </a:p>
          </p:txBody>
        </p:sp>
        <p:sp>
          <p:nvSpPr>
            <p:cNvPr id="57" name="TextBox 56">
              <a:extLst>
                <a:ext uri="{FF2B5EF4-FFF2-40B4-BE49-F238E27FC236}">
                  <a16:creationId xmlns:a16="http://schemas.microsoft.com/office/drawing/2014/main" id="{4ECBD5D2-CCFD-809E-2C53-63F51B295011}"/>
                </a:ext>
              </a:extLst>
            </p:cNvPr>
            <p:cNvSpPr txBox="1"/>
            <p:nvPr/>
          </p:nvSpPr>
          <p:spPr>
            <a:xfrm>
              <a:off x="10711600"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16</a:t>
              </a:r>
            </a:p>
          </p:txBody>
        </p:sp>
        <p:sp>
          <p:nvSpPr>
            <p:cNvPr id="59" name="TextBox 58">
              <a:extLst>
                <a:ext uri="{FF2B5EF4-FFF2-40B4-BE49-F238E27FC236}">
                  <a16:creationId xmlns:a16="http://schemas.microsoft.com/office/drawing/2014/main" id="{DDEA25FC-FA62-D70C-FFBA-44962E19D161}"/>
                </a:ext>
              </a:extLst>
            </p:cNvPr>
            <p:cNvSpPr txBox="1"/>
            <p:nvPr/>
          </p:nvSpPr>
          <p:spPr>
            <a:xfrm>
              <a:off x="10216887"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24</a:t>
              </a:r>
            </a:p>
          </p:txBody>
        </p:sp>
        <p:sp>
          <p:nvSpPr>
            <p:cNvPr id="61" name="TextBox 60">
              <a:extLst>
                <a:ext uri="{FF2B5EF4-FFF2-40B4-BE49-F238E27FC236}">
                  <a16:creationId xmlns:a16="http://schemas.microsoft.com/office/drawing/2014/main" id="{9969498F-CE34-4324-94EA-CBA9B91556F5}"/>
                </a:ext>
              </a:extLst>
            </p:cNvPr>
            <p:cNvSpPr txBox="1"/>
            <p:nvPr/>
          </p:nvSpPr>
          <p:spPr>
            <a:xfrm>
              <a:off x="9722175"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34</a:t>
              </a:r>
            </a:p>
          </p:txBody>
        </p:sp>
        <p:sp>
          <p:nvSpPr>
            <p:cNvPr id="63" name="TextBox 62">
              <a:extLst>
                <a:ext uri="{FF2B5EF4-FFF2-40B4-BE49-F238E27FC236}">
                  <a16:creationId xmlns:a16="http://schemas.microsoft.com/office/drawing/2014/main" id="{A8EBDE2D-0C24-FF0E-5696-6B2F3DF145E2}"/>
                </a:ext>
              </a:extLst>
            </p:cNvPr>
            <p:cNvSpPr txBox="1"/>
            <p:nvPr/>
          </p:nvSpPr>
          <p:spPr>
            <a:xfrm>
              <a:off x="9227461"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48</a:t>
              </a:r>
            </a:p>
          </p:txBody>
        </p:sp>
        <p:sp>
          <p:nvSpPr>
            <p:cNvPr id="65" name="TextBox 64">
              <a:extLst>
                <a:ext uri="{FF2B5EF4-FFF2-40B4-BE49-F238E27FC236}">
                  <a16:creationId xmlns:a16="http://schemas.microsoft.com/office/drawing/2014/main" id="{B1C0716E-77C2-39FA-C5B6-7D58AE4F75CB}"/>
                </a:ext>
              </a:extLst>
            </p:cNvPr>
            <p:cNvSpPr txBox="1"/>
            <p:nvPr/>
          </p:nvSpPr>
          <p:spPr>
            <a:xfrm>
              <a:off x="8732748"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76</a:t>
              </a:r>
            </a:p>
          </p:txBody>
        </p:sp>
        <p:sp>
          <p:nvSpPr>
            <p:cNvPr id="67" name="TextBox 66">
              <a:extLst>
                <a:ext uri="{FF2B5EF4-FFF2-40B4-BE49-F238E27FC236}">
                  <a16:creationId xmlns:a16="http://schemas.microsoft.com/office/drawing/2014/main" id="{B4CAA00D-D44B-C5F9-81F1-E6CF718AF7B0}"/>
                </a:ext>
              </a:extLst>
            </p:cNvPr>
            <p:cNvSpPr txBox="1"/>
            <p:nvPr/>
          </p:nvSpPr>
          <p:spPr>
            <a:xfrm>
              <a:off x="8195556" y="5034197"/>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134</a:t>
              </a:r>
            </a:p>
          </p:txBody>
        </p:sp>
        <p:sp>
          <p:nvSpPr>
            <p:cNvPr id="69" name="TextBox 68">
              <a:extLst>
                <a:ext uri="{FF2B5EF4-FFF2-40B4-BE49-F238E27FC236}">
                  <a16:creationId xmlns:a16="http://schemas.microsoft.com/office/drawing/2014/main" id="{E2557399-A1AF-32B0-631F-30B3CED369FC}"/>
                </a:ext>
              </a:extLst>
            </p:cNvPr>
            <p:cNvSpPr txBox="1"/>
            <p:nvPr/>
          </p:nvSpPr>
          <p:spPr>
            <a:xfrm>
              <a:off x="7700843" y="5034197"/>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172</a:t>
              </a:r>
            </a:p>
          </p:txBody>
        </p:sp>
      </p:grpSp>
      <p:grpSp>
        <p:nvGrpSpPr>
          <p:cNvPr id="71" name="Group 70">
            <a:extLst>
              <a:ext uri="{FF2B5EF4-FFF2-40B4-BE49-F238E27FC236}">
                <a16:creationId xmlns:a16="http://schemas.microsoft.com/office/drawing/2014/main" id="{3AC84297-AA94-AB66-12A8-E5BC29821E43}"/>
              </a:ext>
            </a:extLst>
          </p:cNvPr>
          <p:cNvGrpSpPr/>
          <p:nvPr/>
        </p:nvGrpSpPr>
        <p:grpSpPr>
          <a:xfrm>
            <a:off x="908157" y="4751171"/>
            <a:ext cx="4695036" cy="257369"/>
            <a:chOff x="7700843" y="5034197"/>
            <a:chExt cx="4695036" cy="257369"/>
          </a:xfrm>
        </p:grpSpPr>
        <p:sp>
          <p:nvSpPr>
            <p:cNvPr id="72" name="TextBox 71">
              <a:extLst>
                <a:ext uri="{FF2B5EF4-FFF2-40B4-BE49-F238E27FC236}">
                  <a16:creationId xmlns:a16="http://schemas.microsoft.com/office/drawing/2014/main" id="{D76A49C6-5B8E-0EE2-CECD-9607D59076F3}"/>
                </a:ext>
              </a:extLst>
            </p:cNvPr>
            <p:cNvSpPr txBox="1"/>
            <p:nvPr/>
          </p:nvSpPr>
          <p:spPr>
            <a:xfrm>
              <a:off x="12238217" y="5034197"/>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0</a:t>
              </a:r>
            </a:p>
          </p:txBody>
        </p:sp>
        <p:sp>
          <p:nvSpPr>
            <p:cNvPr id="73" name="TextBox 72">
              <a:extLst>
                <a:ext uri="{FF2B5EF4-FFF2-40B4-BE49-F238E27FC236}">
                  <a16:creationId xmlns:a16="http://schemas.microsoft.com/office/drawing/2014/main" id="{86AE7232-1D81-034A-304B-7F94D5576A2B}"/>
                </a:ext>
              </a:extLst>
            </p:cNvPr>
            <p:cNvSpPr txBox="1"/>
            <p:nvPr/>
          </p:nvSpPr>
          <p:spPr>
            <a:xfrm>
              <a:off x="11743504" y="5034197"/>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a:t>
              </a:r>
            </a:p>
          </p:txBody>
        </p:sp>
        <p:sp>
          <p:nvSpPr>
            <p:cNvPr id="74" name="TextBox 73">
              <a:extLst>
                <a:ext uri="{FF2B5EF4-FFF2-40B4-BE49-F238E27FC236}">
                  <a16:creationId xmlns:a16="http://schemas.microsoft.com/office/drawing/2014/main" id="{13A0F05C-8835-6D91-C115-445AE6B66659}"/>
                </a:ext>
              </a:extLst>
            </p:cNvPr>
            <p:cNvSpPr txBox="1"/>
            <p:nvPr/>
          </p:nvSpPr>
          <p:spPr>
            <a:xfrm>
              <a:off x="11248791" y="50341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a:t>
              </a:r>
            </a:p>
          </p:txBody>
        </p:sp>
        <p:sp>
          <p:nvSpPr>
            <p:cNvPr id="75" name="TextBox 74">
              <a:extLst>
                <a:ext uri="{FF2B5EF4-FFF2-40B4-BE49-F238E27FC236}">
                  <a16:creationId xmlns:a16="http://schemas.microsoft.com/office/drawing/2014/main" id="{B19ED79C-43D3-0D55-234E-8DBE09A3D997}"/>
                </a:ext>
              </a:extLst>
            </p:cNvPr>
            <p:cNvSpPr txBox="1"/>
            <p:nvPr/>
          </p:nvSpPr>
          <p:spPr>
            <a:xfrm>
              <a:off x="10754078" y="50341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4</a:t>
              </a:r>
            </a:p>
          </p:txBody>
        </p:sp>
        <p:sp>
          <p:nvSpPr>
            <p:cNvPr id="76" name="TextBox 75">
              <a:extLst>
                <a:ext uri="{FF2B5EF4-FFF2-40B4-BE49-F238E27FC236}">
                  <a16:creationId xmlns:a16="http://schemas.microsoft.com/office/drawing/2014/main" id="{B0105750-4D5C-CCA3-7FB9-473863544937}"/>
                </a:ext>
              </a:extLst>
            </p:cNvPr>
            <p:cNvSpPr txBox="1"/>
            <p:nvPr/>
          </p:nvSpPr>
          <p:spPr>
            <a:xfrm>
              <a:off x="10259365" y="50341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9</a:t>
              </a:r>
            </a:p>
          </p:txBody>
        </p:sp>
        <p:sp>
          <p:nvSpPr>
            <p:cNvPr id="77" name="TextBox 76">
              <a:extLst>
                <a:ext uri="{FF2B5EF4-FFF2-40B4-BE49-F238E27FC236}">
                  <a16:creationId xmlns:a16="http://schemas.microsoft.com/office/drawing/2014/main" id="{A55792EA-4465-F717-86E0-352480B41E6C}"/>
                </a:ext>
              </a:extLst>
            </p:cNvPr>
            <p:cNvSpPr txBox="1"/>
            <p:nvPr/>
          </p:nvSpPr>
          <p:spPr>
            <a:xfrm>
              <a:off x="9722175"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12</a:t>
              </a:r>
            </a:p>
          </p:txBody>
        </p:sp>
        <p:sp>
          <p:nvSpPr>
            <p:cNvPr id="78" name="TextBox 77">
              <a:extLst>
                <a:ext uri="{FF2B5EF4-FFF2-40B4-BE49-F238E27FC236}">
                  <a16:creationId xmlns:a16="http://schemas.microsoft.com/office/drawing/2014/main" id="{24808CEC-E82E-BF31-AE93-A4B83156D526}"/>
                </a:ext>
              </a:extLst>
            </p:cNvPr>
            <p:cNvSpPr txBox="1"/>
            <p:nvPr/>
          </p:nvSpPr>
          <p:spPr>
            <a:xfrm>
              <a:off x="9227461"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24</a:t>
              </a:r>
            </a:p>
          </p:txBody>
        </p:sp>
        <p:sp>
          <p:nvSpPr>
            <p:cNvPr id="79" name="TextBox 78">
              <a:extLst>
                <a:ext uri="{FF2B5EF4-FFF2-40B4-BE49-F238E27FC236}">
                  <a16:creationId xmlns:a16="http://schemas.microsoft.com/office/drawing/2014/main" id="{E5D49B08-6603-B542-7C70-AE8F1BA7E8BE}"/>
                </a:ext>
              </a:extLst>
            </p:cNvPr>
            <p:cNvSpPr txBox="1"/>
            <p:nvPr/>
          </p:nvSpPr>
          <p:spPr>
            <a:xfrm>
              <a:off x="8732748" y="5034197"/>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50</a:t>
              </a:r>
            </a:p>
          </p:txBody>
        </p:sp>
        <p:sp>
          <p:nvSpPr>
            <p:cNvPr id="80" name="TextBox 79">
              <a:extLst>
                <a:ext uri="{FF2B5EF4-FFF2-40B4-BE49-F238E27FC236}">
                  <a16:creationId xmlns:a16="http://schemas.microsoft.com/office/drawing/2014/main" id="{83EF39B1-48B1-BCFD-F8C5-FF5F9DD10EB2}"/>
                </a:ext>
              </a:extLst>
            </p:cNvPr>
            <p:cNvSpPr txBox="1"/>
            <p:nvPr/>
          </p:nvSpPr>
          <p:spPr>
            <a:xfrm>
              <a:off x="8195556" y="5034197"/>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100</a:t>
              </a:r>
            </a:p>
          </p:txBody>
        </p:sp>
        <p:sp>
          <p:nvSpPr>
            <p:cNvPr id="81" name="TextBox 80">
              <a:extLst>
                <a:ext uri="{FF2B5EF4-FFF2-40B4-BE49-F238E27FC236}">
                  <a16:creationId xmlns:a16="http://schemas.microsoft.com/office/drawing/2014/main" id="{67A786B4-EC30-2C0D-24D9-0EF458A15E4C}"/>
                </a:ext>
              </a:extLst>
            </p:cNvPr>
            <p:cNvSpPr txBox="1"/>
            <p:nvPr/>
          </p:nvSpPr>
          <p:spPr>
            <a:xfrm>
              <a:off x="7700843" y="5034197"/>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173</a:t>
              </a:r>
            </a:p>
          </p:txBody>
        </p:sp>
      </p:grpSp>
      <p:cxnSp>
        <p:nvCxnSpPr>
          <p:cNvPr id="83" name="Straight Connector 82">
            <a:extLst>
              <a:ext uri="{FF2B5EF4-FFF2-40B4-BE49-F238E27FC236}">
                <a16:creationId xmlns:a16="http://schemas.microsoft.com/office/drawing/2014/main" id="{926394C2-7A19-FDB6-3276-3F752EA04EE8}"/>
              </a:ext>
            </a:extLst>
          </p:cNvPr>
          <p:cNvCxnSpPr>
            <a:cxnSpLocks/>
          </p:cNvCxnSpPr>
          <p:nvPr/>
        </p:nvCxnSpPr>
        <p:spPr>
          <a:xfrm>
            <a:off x="601440" y="4870752"/>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F3FEC040-67B0-B26A-8BEC-026D7C7922EB}"/>
              </a:ext>
            </a:extLst>
          </p:cNvPr>
          <p:cNvCxnSpPr>
            <a:cxnSpLocks/>
          </p:cNvCxnSpPr>
          <p:nvPr/>
        </p:nvCxnSpPr>
        <p:spPr>
          <a:xfrm>
            <a:off x="601440" y="4571393"/>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C3E6AE7B-322B-F84A-6FDF-CA17B8F988B3}"/>
              </a:ext>
            </a:extLst>
          </p:cNvPr>
          <p:cNvCxnSpPr>
            <a:cxnSpLocks/>
          </p:cNvCxnSpPr>
          <p:nvPr/>
        </p:nvCxnSpPr>
        <p:spPr>
          <a:xfrm>
            <a:off x="4900528" y="1715281"/>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0" name="TextBox 89">
            <a:extLst>
              <a:ext uri="{FF2B5EF4-FFF2-40B4-BE49-F238E27FC236}">
                <a16:creationId xmlns:a16="http://schemas.microsoft.com/office/drawing/2014/main" id="{203C54A0-0BA5-BE08-98BF-9A2EABC14FD9}"/>
              </a:ext>
            </a:extLst>
          </p:cNvPr>
          <p:cNvSpPr txBox="1"/>
          <p:nvPr/>
        </p:nvSpPr>
        <p:spPr>
          <a:xfrm>
            <a:off x="5081132" y="1575223"/>
            <a:ext cx="196441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mn-cs"/>
              </a:rPr>
              <a:t>Ivonescimab + chemo</a:t>
            </a:r>
          </a:p>
        </p:txBody>
      </p:sp>
      <p:sp>
        <p:nvSpPr>
          <p:cNvPr id="92" name="TextBox 91">
            <a:extLst>
              <a:ext uri="{FF2B5EF4-FFF2-40B4-BE49-F238E27FC236}">
                <a16:creationId xmlns:a16="http://schemas.microsoft.com/office/drawing/2014/main" id="{8859FB38-EE51-D6F5-3FCD-2C0332B7AEE2}"/>
              </a:ext>
            </a:extLst>
          </p:cNvPr>
          <p:cNvSpPr txBox="1"/>
          <p:nvPr/>
        </p:nvSpPr>
        <p:spPr>
          <a:xfrm>
            <a:off x="5081132" y="1849673"/>
            <a:ext cx="191628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mn-cs"/>
              </a:rPr>
              <a:t>Placebo + chemo</a:t>
            </a:r>
          </a:p>
        </p:txBody>
      </p:sp>
      <p:cxnSp>
        <p:nvCxnSpPr>
          <p:cNvPr id="93" name="Straight Connector 92">
            <a:extLst>
              <a:ext uri="{FF2B5EF4-FFF2-40B4-BE49-F238E27FC236}">
                <a16:creationId xmlns:a16="http://schemas.microsoft.com/office/drawing/2014/main" id="{A0DA62ED-6E96-E91A-1AF5-38EA1EDBAE90}"/>
              </a:ext>
            </a:extLst>
          </p:cNvPr>
          <p:cNvCxnSpPr>
            <a:cxnSpLocks/>
          </p:cNvCxnSpPr>
          <p:nvPr/>
        </p:nvCxnSpPr>
        <p:spPr>
          <a:xfrm>
            <a:off x="4900528" y="2008805"/>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25" name="Group 124">
            <a:extLst>
              <a:ext uri="{FF2B5EF4-FFF2-40B4-BE49-F238E27FC236}">
                <a16:creationId xmlns:a16="http://schemas.microsoft.com/office/drawing/2014/main" id="{B7A18029-1E75-FA90-8279-835A5379ADEE}"/>
              </a:ext>
            </a:extLst>
          </p:cNvPr>
          <p:cNvGrpSpPr/>
          <p:nvPr/>
        </p:nvGrpSpPr>
        <p:grpSpPr>
          <a:xfrm>
            <a:off x="1060274" y="2228320"/>
            <a:ext cx="4322625" cy="1684628"/>
            <a:chOff x="12744274" y="1471964"/>
            <a:chExt cx="4322625" cy="1684628"/>
          </a:xfrm>
        </p:grpSpPr>
        <p:sp>
          <p:nvSpPr>
            <p:cNvPr id="97" name="Free-form: Shape 96">
              <a:extLst>
                <a:ext uri="{FF2B5EF4-FFF2-40B4-BE49-F238E27FC236}">
                  <a16:creationId xmlns:a16="http://schemas.microsoft.com/office/drawing/2014/main" id="{0CAB5412-162C-1ADF-DB65-832FAFC1BDCE}"/>
                </a:ext>
              </a:extLst>
            </p:cNvPr>
            <p:cNvSpPr/>
            <p:nvPr/>
          </p:nvSpPr>
          <p:spPr>
            <a:xfrm>
              <a:off x="12744274" y="1506255"/>
              <a:ext cx="4322625" cy="1650337"/>
            </a:xfrm>
            <a:custGeom>
              <a:avLst/>
              <a:gdLst>
                <a:gd name="connsiteX0" fmla="*/ 4322626 w 4322625"/>
                <a:gd name="connsiteY0" fmla="*/ 1650338 h 1650337"/>
                <a:gd name="connsiteX1" fmla="*/ 4322626 w 4322625"/>
                <a:gd name="connsiteY1" fmla="*/ 1607342 h 1650337"/>
                <a:gd name="connsiteX2" fmla="*/ 4144032 w 4322625"/>
                <a:gd name="connsiteY2" fmla="*/ 1607342 h 1650337"/>
                <a:gd name="connsiteX3" fmla="*/ 4144032 w 4322625"/>
                <a:gd name="connsiteY3" fmla="*/ 1587502 h 1650337"/>
                <a:gd name="connsiteX4" fmla="*/ 3919138 w 4322625"/>
                <a:gd name="connsiteY4" fmla="*/ 1587502 h 1650337"/>
                <a:gd name="connsiteX5" fmla="*/ 3919138 w 4322625"/>
                <a:gd name="connsiteY5" fmla="*/ 1557736 h 1650337"/>
                <a:gd name="connsiteX6" fmla="*/ 3654562 w 4322625"/>
                <a:gd name="connsiteY6" fmla="*/ 1557736 h 1650337"/>
                <a:gd name="connsiteX7" fmla="*/ 3654562 w 4322625"/>
                <a:gd name="connsiteY7" fmla="*/ 1534581 h 1650337"/>
                <a:gd name="connsiteX8" fmla="*/ 3303985 w 4322625"/>
                <a:gd name="connsiteY8" fmla="*/ 1534581 h 1650337"/>
                <a:gd name="connsiteX9" fmla="*/ 3303985 w 4322625"/>
                <a:gd name="connsiteY9" fmla="*/ 1521351 h 1650337"/>
                <a:gd name="connsiteX10" fmla="*/ 3284144 w 4322625"/>
                <a:gd name="connsiteY10" fmla="*/ 1521351 h 1650337"/>
                <a:gd name="connsiteX11" fmla="*/ 3284144 w 4322625"/>
                <a:gd name="connsiteY11" fmla="*/ 1508130 h 1650337"/>
                <a:gd name="connsiteX12" fmla="*/ 3201457 w 4322625"/>
                <a:gd name="connsiteY12" fmla="*/ 1508130 h 1650337"/>
                <a:gd name="connsiteX13" fmla="*/ 3201457 w 4322625"/>
                <a:gd name="connsiteY13" fmla="*/ 1494900 h 1650337"/>
                <a:gd name="connsiteX14" fmla="*/ 2963332 w 4322625"/>
                <a:gd name="connsiteY14" fmla="*/ 1494900 h 1650337"/>
                <a:gd name="connsiteX15" fmla="*/ 2963332 w 4322625"/>
                <a:gd name="connsiteY15" fmla="*/ 1461819 h 1650337"/>
                <a:gd name="connsiteX16" fmla="*/ 2821124 w 4322625"/>
                <a:gd name="connsiteY16" fmla="*/ 1461819 h 1650337"/>
                <a:gd name="connsiteX17" fmla="*/ 2821124 w 4322625"/>
                <a:gd name="connsiteY17" fmla="*/ 1455209 h 1650337"/>
                <a:gd name="connsiteX18" fmla="*/ 2649141 w 4322625"/>
                <a:gd name="connsiteY18" fmla="*/ 1455209 h 1650337"/>
                <a:gd name="connsiteX19" fmla="*/ 2649141 w 4322625"/>
                <a:gd name="connsiteY19" fmla="*/ 1435368 h 1650337"/>
                <a:gd name="connsiteX20" fmla="*/ 2549919 w 4322625"/>
                <a:gd name="connsiteY20" fmla="*/ 1435368 h 1650337"/>
                <a:gd name="connsiteX21" fmla="*/ 2549919 w 4322625"/>
                <a:gd name="connsiteY21" fmla="*/ 1415518 h 1650337"/>
                <a:gd name="connsiteX22" fmla="*/ 2497008 w 4322625"/>
                <a:gd name="connsiteY22" fmla="*/ 1415518 h 1650337"/>
                <a:gd name="connsiteX23" fmla="*/ 2497008 w 4322625"/>
                <a:gd name="connsiteY23" fmla="*/ 1402288 h 1650337"/>
                <a:gd name="connsiteX24" fmla="*/ 2463937 w 4322625"/>
                <a:gd name="connsiteY24" fmla="*/ 1402288 h 1650337"/>
                <a:gd name="connsiteX25" fmla="*/ 2463937 w 4322625"/>
                <a:gd name="connsiteY25" fmla="*/ 1379142 h 1650337"/>
                <a:gd name="connsiteX26" fmla="*/ 2358095 w 4322625"/>
                <a:gd name="connsiteY26" fmla="*/ 1379142 h 1650337"/>
                <a:gd name="connsiteX27" fmla="*/ 2358095 w 4322625"/>
                <a:gd name="connsiteY27" fmla="*/ 1352682 h 1650337"/>
                <a:gd name="connsiteX28" fmla="*/ 2252263 w 4322625"/>
                <a:gd name="connsiteY28" fmla="*/ 1352682 h 1650337"/>
                <a:gd name="connsiteX29" fmla="*/ 2252263 w 4322625"/>
                <a:gd name="connsiteY29" fmla="*/ 1346071 h 1650337"/>
                <a:gd name="connsiteX30" fmla="*/ 2166280 w 4322625"/>
                <a:gd name="connsiteY30" fmla="*/ 1346071 h 1650337"/>
                <a:gd name="connsiteX31" fmla="*/ 2166280 w 4322625"/>
                <a:gd name="connsiteY31" fmla="*/ 1332841 h 1650337"/>
                <a:gd name="connsiteX32" fmla="*/ 2070364 w 4322625"/>
                <a:gd name="connsiteY32" fmla="*/ 1332841 h 1650337"/>
                <a:gd name="connsiteX33" fmla="*/ 2070364 w 4322625"/>
                <a:gd name="connsiteY33" fmla="*/ 1316306 h 1650337"/>
                <a:gd name="connsiteX34" fmla="*/ 2047218 w 4322625"/>
                <a:gd name="connsiteY34" fmla="*/ 1316306 h 1650337"/>
                <a:gd name="connsiteX35" fmla="*/ 2047218 w 4322625"/>
                <a:gd name="connsiteY35" fmla="*/ 1299770 h 1650337"/>
                <a:gd name="connsiteX36" fmla="*/ 1997602 w 4322625"/>
                <a:gd name="connsiteY36" fmla="*/ 1299770 h 1650337"/>
                <a:gd name="connsiteX37" fmla="*/ 1997602 w 4322625"/>
                <a:gd name="connsiteY37" fmla="*/ 1270005 h 1650337"/>
                <a:gd name="connsiteX38" fmla="*/ 1957921 w 4322625"/>
                <a:gd name="connsiteY38" fmla="*/ 1270005 h 1650337"/>
                <a:gd name="connsiteX39" fmla="*/ 1957921 w 4322625"/>
                <a:gd name="connsiteY39" fmla="*/ 1253460 h 1650337"/>
                <a:gd name="connsiteX40" fmla="*/ 1905000 w 4322625"/>
                <a:gd name="connsiteY40" fmla="*/ 1253460 h 1650337"/>
                <a:gd name="connsiteX41" fmla="*/ 1905000 w 4322625"/>
                <a:gd name="connsiteY41" fmla="*/ 1236924 h 1650337"/>
                <a:gd name="connsiteX42" fmla="*/ 1875234 w 4322625"/>
                <a:gd name="connsiteY42" fmla="*/ 1236924 h 1650337"/>
                <a:gd name="connsiteX43" fmla="*/ 1875234 w 4322625"/>
                <a:gd name="connsiteY43" fmla="*/ 1213779 h 1650337"/>
                <a:gd name="connsiteX44" fmla="*/ 1749562 w 4322625"/>
                <a:gd name="connsiteY44" fmla="*/ 1213779 h 1650337"/>
                <a:gd name="connsiteX45" fmla="*/ 1749562 w 4322625"/>
                <a:gd name="connsiteY45" fmla="*/ 1207159 h 1650337"/>
                <a:gd name="connsiteX46" fmla="*/ 1723101 w 4322625"/>
                <a:gd name="connsiteY46" fmla="*/ 1207159 h 1650337"/>
                <a:gd name="connsiteX47" fmla="*/ 1723101 w 4322625"/>
                <a:gd name="connsiteY47" fmla="*/ 1187318 h 1650337"/>
                <a:gd name="connsiteX48" fmla="*/ 1656950 w 4322625"/>
                <a:gd name="connsiteY48" fmla="*/ 1187318 h 1650337"/>
                <a:gd name="connsiteX49" fmla="*/ 1656950 w 4322625"/>
                <a:gd name="connsiteY49" fmla="*/ 1160858 h 1650337"/>
                <a:gd name="connsiteX50" fmla="*/ 1580883 w 4322625"/>
                <a:gd name="connsiteY50" fmla="*/ 1160858 h 1650337"/>
                <a:gd name="connsiteX51" fmla="*/ 1580883 w 4322625"/>
                <a:gd name="connsiteY51" fmla="*/ 1147628 h 1650337"/>
                <a:gd name="connsiteX52" fmla="*/ 1551118 w 4322625"/>
                <a:gd name="connsiteY52" fmla="*/ 1147628 h 1650337"/>
                <a:gd name="connsiteX53" fmla="*/ 1551118 w 4322625"/>
                <a:gd name="connsiteY53" fmla="*/ 1104632 h 1650337"/>
                <a:gd name="connsiteX54" fmla="*/ 1448591 w 4322625"/>
                <a:gd name="connsiteY54" fmla="*/ 1104632 h 1650337"/>
                <a:gd name="connsiteX55" fmla="*/ 1448591 w 4322625"/>
                <a:gd name="connsiteY55" fmla="*/ 1088096 h 1650337"/>
                <a:gd name="connsiteX56" fmla="*/ 1412215 w 4322625"/>
                <a:gd name="connsiteY56" fmla="*/ 1088096 h 1650337"/>
                <a:gd name="connsiteX57" fmla="*/ 1412215 w 4322625"/>
                <a:gd name="connsiteY57" fmla="*/ 1061645 h 1650337"/>
                <a:gd name="connsiteX58" fmla="*/ 1349378 w 4322625"/>
                <a:gd name="connsiteY58" fmla="*/ 1061645 h 1650337"/>
                <a:gd name="connsiteX59" fmla="*/ 1349378 w 4322625"/>
                <a:gd name="connsiteY59" fmla="*/ 1041795 h 1650337"/>
                <a:gd name="connsiteX60" fmla="*/ 1306382 w 4322625"/>
                <a:gd name="connsiteY60" fmla="*/ 1041795 h 1650337"/>
                <a:gd name="connsiteX61" fmla="*/ 1306382 w 4322625"/>
                <a:gd name="connsiteY61" fmla="*/ 1015335 h 1650337"/>
                <a:gd name="connsiteX62" fmla="*/ 1256767 w 4322625"/>
                <a:gd name="connsiteY62" fmla="*/ 1015335 h 1650337"/>
                <a:gd name="connsiteX63" fmla="*/ 1256767 w 4322625"/>
                <a:gd name="connsiteY63" fmla="*/ 995494 h 1650337"/>
                <a:gd name="connsiteX64" fmla="*/ 1167470 w 4322625"/>
                <a:gd name="connsiteY64" fmla="*/ 995494 h 1650337"/>
                <a:gd name="connsiteX65" fmla="*/ 1167470 w 4322625"/>
                <a:gd name="connsiteY65" fmla="*/ 949193 h 1650337"/>
                <a:gd name="connsiteX66" fmla="*/ 1150934 w 4322625"/>
                <a:gd name="connsiteY66" fmla="*/ 949193 h 1650337"/>
                <a:gd name="connsiteX67" fmla="*/ 1150934 w 4322625"/>
                <a:gd name="connsiteY67" fmla="*/ 916120 h 1650337"/>
                <a:gd name="connsiteX68" fmla="*/ 1137704 w 4322625"/>
                <a:gd name="connsiteY68" fmla="*/ 916120 h 1650337"/>
                <a:gd name="connsiteX69" fmla="*/ 1137704 w 4322625"/>
                <a:gd name="connsiteY69" fmla="*/ 886354 h 1650337"/>
                <a:gd name="connsiteX70" fmla="*/ 1117864 w 4322625"/>
                <a:gd name="connsiteY70" fmla="*/ 886354 h 1650337"/>
                <a:gd name="connsiteX71" fmla="*/ 1117864 w 4322625"/>
                <a:gd name="connsiteY71" fmla="*/ 866511 h 1650337"/>
                <a:gd name="connsiteX72" fmla="*/ 1094718 w 4322625"/>
                <a:gd name="connsiteY72" fmla="*/ 866511 h 1650337"/>
                <a:gd name="connsiteX73" fmla="*/ 1094718 w 4322625"/>
                <a:gd name="connsiteY73" fmla="*/ 836745 h 1650337"/>
                <a:gd name="connsiteX74" fmla="*/ 1064952 w 4322625"/>
                <a:gd name="connsiteY74" fmla="*/ 836745 h 1650337"/>
                <a:gd name="connsiteX75" fmla="*/ 1064952 w 4322625"/>
                <a:gd name="connsiteY75" fmla="*/ 836745 h 1650337"/>
                <a:gd name="connsiteX76" fmla="*/ 1021956 w 4322625"/>
                <a:gd name="connsiteY76" fmla="*/ 836745 h 1650337"/>
                <a:gd name="connsiteX77" fmla="*/ 1021956 w 4322625"/>
                <a:gd name="connsiteY77" fmla="*/ 803672 h 1650337"/>
                <a:gd name="connsiteX78" fmla="*/ 978960 w 4322625"/>
                <a:gd name="connsiteY78" fmla="*/ 803672 h 1650337"/>
                <a:gd name="connsiteX79" fmla="*/ 978960 w 4322625"/>
                <a:gd name="connsiteY79" fmla="*/ 757370 h 1650337"/>
                <a:gd name="connsiteX80" fmla="*/ 949193 w 4322625"/>
                <a:gd name="connsiteY80" fmla="*/ 757370 h 1650337"/>
                <a:gd name="connsiteX81" fmla="*/ 949193 w 4322625"/>
                <a:gd name="connsiteY81" fmla="*/ 720989 h 1650337"/>
                <a:gd name="connsiteX82" fmla="*/ 926041 w 4322625"/>
                <a:gd name="connsiteY82" fmla="*/ 720989 h 1650337"/>
                <a:gd name="connsiteX83" fmla="*/ 926041 w 4322625"/>
                <a:gd name="connsiteY83" fmla="*/ 684610 h 1650337"/>
                <a:gd name="connsiteX84" fmla="*/ 912812 w 4322625"/>
                <a:gd name="connsiteY84" fmla="*/ 684610 h 1650337"/>
                <a:gd name="connsiteX85" fmla="*/ 912812 w 4322625"/>
                <a:gd name="connsiteY85" fmla="*/ 621771 h 1650337"/>
                <a:gd name="connsiteX86" fmla="*/ 879740 w 4322625"/>
                <a:gd name="connsiteY86" fmla="*/ 621771 h 1650337"/>
                <a:gd name="connsiteX87" fmla="*/ 879740 w 4322625"/>
                <a:gd name="connsiteY87" fmla="*/ 565547 h 1650337"/>
                <a:gd name="connsiteX88" fmla="*/ 826823 w 4322625"/>
                <a:gd name="connsiteY88" fmla="*/ 565547 h 1650337"/>
                <a:gd name="connsiteX89" fmla="*/ 826823 w 4322625"/>
                <a:gd name="connsiteY89" fmla="*/ 535782 h 1650337"/>
                <a:gd name="connsiteX90" fmla="*/ 787136 w 4322625"/>
                <a:gd name="connsiteY90" fmla="*/ 535782 h 1650337"/>
                <a:gd name="connsiteX91" fmla="*/ 787136 w 4322625"/>
                <a:gd name="connsiteY91" fmla="*/ 506016 h 1650337"/>
                <a:gd name="connsiteX92" fmla="*/ 767292 w 4322625"/>
                <a:gd name="connsiteY92" fmla="*/ 506016 h 1650337"/>
                <a:gd name="connsiteX93" fmla="*/ 767292 w 4322625"/>
                <a:gd name="connsiteY93" fmla="*/ 486172 h 1650337"/>
                <a:gd name="connsiteX94" fmla="*/ 747448 w 4322625"/>
                <a:gd name="connsiteY94" fmla="*/ 486172 h 1650337"/>
                <a:gd name="connsiteX95" fmla="*/ 747448 w 4322625"/>
                <a:gd name="connsiteY95" fmla="*/ 449792 h 1650337"/>
                <a:gd name="connsiteX96" fmla="*/ 720990 w 4322625"/>
                <a:gd name="connsiteY96" fmla="*/ 449792 h 1650337"/>
                <a:gd name="connsiteX97" fmla="*/ 720990 w 4322625"/>
                <a:gd name="connsiteY97" fmla="*/ 413411 h 1650337"/>
                <a:gd name="connsiteX98" fmla="*/ 707761 w 4322625"/>
                <a:gd name="connsiteY98" fmla="*/ 413411 h 1650337"/>
                <a:gd name="connsiteX99" fmla="*/ 707761 w 4322625"/>
                <a:gd name="connsiteY99" fmla="*/ 373724 h 1650337"/>
                <a:gd name="connsiteX100" fmla="*/ 684609 w 4322625"/>
                <a:gd name="connsiteY100" fmla="*/ 373724 h 1650337"/>
                <a:gd name="connsiteX101" fmla="*/ 684609 w 4322625"/>
                <a:gd name="connsiteY101" fmla="*/ 310886 h 1650337"/>
                <a:gd name="connsiteX102" fmla="*/ 668073 w 4322625"/>
                <a:gd name="connsiteY102" fmla="*/ 310886 h 1650337"/>
                <a:gd name="connsiteX103" fmla="*/ 668073 w 4322625"/>
                <a:gd name="connsiteY103" fmla="*/ 261276 h 1650337"/>
                <a:gd name="connsiteX104" fmla="*/ 654844 w 4322625"/>
                <a:gd name="connsiteY104" fmla="*/ 261276 h 1650337"/>
                <a:gd name="connsiteX105" fmla="*/ 654844 w 4322625"/>
                <a:gd name="connsiteY105" fmla="*/ 231510 h 1650337"/>
                <a:gd name="connsiteX106" fmla="*/ 641615 w 4322625"/>
                <a:gd name="connsiteY106" fmla="*/ 231510 h 1650337"/>
                <a:gd name="connsiteX107" fmla="*/ 641615 w 4322625"/>
                <a:gd name="connsiteY107" fmla="*/ 198437 h 1650337"/>
                <a:gd name="connsiteX108" fmla="*/ 598620 w 4322625"/>
                <a:gd name="connsiteY108" fmla="*/ 198437 h 1650337"/>
                <a:gd name="connsiteX109" fmla="*/ 598620 w 4322625"/>
                <a:gd name="connsiteY109" fmla="*/ 188515 h 1650337"/>
                <a:gd name="connsiteX110" fmla="*/ 542396 w 4322625"/>
                <a:gd name="connsiteY110" fmla="*/ 188515 h 1650337"/>
                <a:gd name="connsiteX111" fmla="*/ 542396 w 4322625"/>
                <a:gd name="connsiteY111" fmla="*/ 158750 h 1650337"/>
                <a:gd name="connsiteX112" fmla="*/ 506016 w 4322625"/>
                <a:gd name="connsiteY112" fmla="*/ 158750 h 1650337"/>
                <a:gd name="connsiteX113" fmla="*/ 506016 w 4322625"/>
                <a:gd name="connsiteY113" fmla="*/ 135599 h 1650337"/>
                <a:gd name="connsiteX114" fmla="*/ 340651 w 4322625"/>
                <a:gd name="connsiteY114" fmla="*/ 135599 h 1650337"/>
                <a:gd name="connsiteX115" fmla="*/ 340651 w 4322625"/>
                <a:gd name="connsiteY115" fmla="*/ 119063 h 1650337"/>
                <a:gd name="connsiteX116" fmla="*/ 277813 w 4322625"/>
                <a:gd name="connsiteY116" fmla="*/ 119063 h 1650337"/>
                <a:gd name="connsiteX117" fmla="*/ 277813 w 4322625"/>
                <a:gd name="connsiteY117" fmla="*/ 102526 h 1650337"/>
                <a:gd name="connsiteX118" fmla="*/ 231511 w 4322625"/>
                <a:gd name="connsiteY118" fmla="*/ 102526 h 1650337"/>
                <a:gd name="connsiteX119" fmla="*/ 231511 w 4322625"/>
                <a:gd name="connsiteY119" fmla="*/ 72761 h 1650337"/>
                <a:gd name="connsiteX120" fmla="*/ 228203 w 4322625"/>
                <a:gd name="connsiteY120" fmla="*/ 72761 h 1650337"/>
                <a:gd name="connsiteX121" fmla="*/ 228203 w 4322625"/>
                <a:gd name="connsiteY121" fmla="*/ 49609 h 1650337"/>
                <a:gd name="connsiteX122" fmla="*/ 201745 w 4322625"/>
                <a:gd name="connsiteY122" fmla="*/ 49609 h 1650337"/>
                <a:gd name="connsiteX123" fmla="*/ 201745 w 4322625"/>
                <a:gd name="connsiteY123" fmla="*/ 19844 h 1650337"/>
                <a:gd name="connsiteX124" fmla="*/ 128985 w 4322625"/>
                <a:gd name="connsiteY124" fmla="*/ 19844 h 1650337"/>
                <a:gd name="connsiteX125" fmla="*/ 128985 w 4322625"/>
                <a:gd name="connsiteY125" fmla="*/ 0 h 1650337"/>
                <a:gd name="connsiteX126" fmla="*/ 0 w 4322625"/>
                <a:gd name="connsiteY126" fmla="*/ 0 h 1650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322625" h="1650337">
                  <a:moveTo>
                    <a:pt x="4322626" y="1650338"/>
                  </a:moveTo>
                  <a:lnTo>
                    <a:pt x="4322626" y="1607342"/>
                  </a:lnTo>
                  <a:lnTo>
                    <a:pt x="4144032" y="1607342"/>
                  </a:lnTo>
                  <a:lnTo>
                    <a:pt x="4144032" y="1587502"/>
                  </a:lnTo>
                  <a:lnTo>
                    <a:pt x="3919138" y="1587502"/>
                  </a:lnTo>
                  <a:lnTo>
                    <a:pt x="3919138" y="1557736"/>
                  </a:lnTo>
                  <a:lnTo>
                    <a:pt x="3654562" y="1557736"/>
                  </a:lnTo>
                  <a:lnTo>
                    <a:pt x="3654562" y="1534581"/>
                  </a:lnTo>
                  <a:lnTo>
                    <a:pt x="3303985" y="1534581"/>
                  </a:lnTo>
                  <a:lnTo>
                    <a:pt x="3303985" y="1521351"/>
                  </a:lnTo>
                  <a:lnTo>
                    <a:pt x="3284144" y="1521351"/>
                  </a:lnTo>
                  <a:lnTo>
                    <a:pt x="3284144" y="1508130"/>
                  </a:lnTo>
                  <a:lnTo>
                    <a:pt x="3201457" y="1508130"/>
                  </a:lnTo>
                  <a:lnTo>
                    <a:pt x="3201457" y="1494900"/>
                  </a:lnTo>
                  <a:lnTo>
                    <a:pt x="2963332" y="1494900"/>
                  </a:lnTo>
                  <a:lnTo>
                    <a:pt x="2963332" y="1461819"/>
                  </a:lnTo>
                  <a:lnTo>
                    <a:pt x="2821124" y="1461819"/>
                  </a:lnTo>
                  <a:lnTo>
                    <a:pt x="2821124" y="1455209"/>
                  </a:lnTo>
                  <a:lnTo>
                    <a:pt x="2649141" y="1455209"/>
                  </a:lnTo>
                  <a:lnTo>
                    <a:pt x="2649141" y="1435368"/>
                  </a:lnTo>
                  <a:lnTo>
                    <a:pt x="2549919" y="1435368"/>
                  </a:lnTo>
                  <a:lnTo>
                    <a:pt x="2549919" y="1415518"/>
                  </a:lnTo>
                  <a:lnTo>
                    <a:pt x="2497008" y="1415518"/>
                  </a:lnTo>
                  <a:lnTo>
                    <a:pt x="2497008" y="1402288"/>
                  </a:lnTo>
                  <a:lnTo>
                    <a:pt x="2463937" y="1402288"/>
                  </a:lnTo>
                  <a:lnTo>
                    <a:pt x="2463937" y="1379142"/>
                  </a:lnTo>
                  <a:lnTo>
                    <a:pt x="2358095" y="1379142"/>
                  </a:lnTo>
                  <a:lnTo>
                    <a:pt x="2358095" y="1352682"/>
                  </a:lnTo>
                  <a:lnTo>
                    <a:pt x="2252263" y="1352682"/>
                  </a:lnTo>
                  <a:lnTo>
                    <a:pt x="2252263" y="1346071"/>
                  </a:lnTo>
                  <a:lnTo>
                    <a:pt x="2166280" y="1346071"/>
                  </a:lnTo>
                  <a:lnTo>
                    <a:pt x="2166280" y="1332841"/>
                  </a:lnTo>
                  <a:lnTo>
                    <a:pt x="2070364" y="1332841"/>
                  </a:lnTo>
                  <a:lnTo>
                    <a:pt x="2070364" y="1316306"/>
                  </a:lnTo>
                  <a:lnTo>
                    <a:pt x="2047218" y="1316306"/>
                  </a:lnTo>
                  <a:lnTo>
                    <a:pt x="2047218" y="1299770"/>
                  </a:lnTo>
                  <a:lnTo>
                    <a:pt x="1997602" y="1299770"/>
                  </a:lnTo>
                  <a:lnTo>
                    <a:pt x="1997602" y="1270005"/>
                  </a:lnTo>
                  <a:lnTo>
                    <a:pt x="1957921" y="1270005"/>
                  </a:lnTo>
                  <a:lnTo>
                    <a:pt x="1957921" y="1253460"/>
                  </a:lnTo>
                  <a:lnTo>
                    <a:pt x="1905000" y="1253460"/>
                  </a:lnTo>
                  <a:lnTo>
                    <a:pt x="1905000" y="1236924"/>
                  </a:lnTo>
                  <a:lnTo>
                    <a:pt x="1875234" y="1236924"/>
                  </a:lnTo>
                  <a:lnTo>
                    <a:pt x="1875234" y="1213779"/>
                  </a:lnTo>
                  <a:lnTo>
                    <a:pt x="1749562" y="1213779"/>
                  </a:lnTo>
                  <a:lnTo>
                    <a:pt x="1749562" y="1207159"/>
                  </a:lnTo>
                  <a:lnTo>
                    <a:pt x="1723101" y="1207159"/>
                  </a:lnTo>
                  <a:lnTo>
                    <a:pt x="1723101" y="1187318"/>
                  </a:lnTo>
                  <a:lnTo>
                    <a:pt x="1656950" y="1187318"/>
                  </a:lnTo>
                  <a:lnTo>
                    <a:pt x="1656950" y="1160858"/>
                  </a:lnTo>
                  <a:lnTo>
                    <a:pt x="1580883" y="1160858"/>
                  </a:lnTo>
                  <a:lnTo>
                    <a:pt x="1580883" y="1147628"/>
                  </a:lnTo>
                  <a:lnTo>
                    <a:pt x="1551118" y="1147628"/>
                  </a:lnTo>
                  <a:lnTo>
                    <a:pt x="1551118" y="1104632"/>
                  </a:lnTo>
                  <a:lnTo>
                    <a:pt x="1448591" y="1104632"/>
                  </a:lnTo>
                  <a:lnTo>
                    <a:pt x="1448591" y="1088096"/>
                  </a:lnTo>
                  <a:lnTo>
                    <a:pt x="1412215" y="1088096"/>
                  </a:lnTo>
                  <a:lnTo>
                    <a:pt x="1412215" y="1061645"/>
                  </a:lnTo>
                  <a:lnTo>
                    <a:pt x="1349378" y="1061645"/>
                  </a:lnTo>
                  <a:lnTo>
                    <a:pt x="1349378" y="1041795"/>
                  </a:lnTo>
                  <a:lnTo>
                    <a:pt x="1306382" y="1041795"/>
                  </a:lnTo>
                  <a:lnTo>
                    <a:pt x="1306382" y="1015335"/>
                  </a:lnTo>
                  <a:lnTo>
                    <a:pt x="1256767" y="1015335"/>
                  </a:lnTo>
                  <a:lnTo>
                    <a:pt x="1256767" y="995494"/>
                  </a:lnTo>
                  <a:lnTo>
                    <a:pt x="1167470" y="995494"/>
                  </a:lnTo>
                  <a:lnTo>
                    <a:pt x="1167470" y="949193"/>
                  </a:lnTo>
                  <a:lnTo>
                    <a:pt x="1150934" y="949193"/>
                  </a:lnTo>
                  <a:lnTo>
                    <a:pt x="1150934" y="916120"/>
                  </a:lnTo>
                  <a:lnTo>
                    <a:pt x="1137704" y="916120"/>
                  </a:lnTo>
                  <a:lnTo>
                    <a:pt x="1137704" y="886354"/>
                  </a:lnTo>
                  <a:lnTo>
                    <a:pt x="1117864" y="886354"/>
                  </a:lnTo>
                  <a:lnTo>
                    <a:pt x="1117864" y="866511"/>
                  </a:lnTo>
                  <a:lnTo>
                    <a:pt x="1094718" y="866511"/>
                  </a:lnTo>
                  <a:lnTo>
                    <a:pt x="1094718" y="836745"/>
                  </a:lnTo>
                  <a:lnTo>
                    <a:pt x="1064952" y="836745"/>
                  </a:lnTo>
                  <a:lnTo>
                    <a:pt x="1064952" y="836745"/>
                  </a:lnTo>
                  <a:lnTo>
                    <a:pt x="1021956" y="836745"/>
                  </a:lnTo>
                  <a:lnTo>
                    <a:pt x="1021956" y="803672"/>
                  </a:lnTo>
                  <a:lnTo>
                    <a:pt x="978960" y="803672"/>
                  </a:lnTo>
                  <a:lnTo>
                    <a:pt x="978960" y="757370"/>
                  </a:lnTo>
                  <a:lnTo>
                    <a:pt x="949193" y="757370"/>
                  </a:lnTo>
                  <a:lnTo>
                    <a:pt x="949193" y="720989"/>
                  </a:lnTo>
                  <a:lnTo>
                    <a:pt x="926041" y="720989"/>
                  </a:lnTo>
                  <a:lnTo>
                    <a:pt x="926041" y="684610"/>
                  </a:lnTo>
                  <a:lnTo>
                    <a:pt x="912812" y="684610"/>
                  </a:lnTo>
                  <a:lnTo>
                    <a:pt x="912812" y="621771"/>
                  </a:lnTo>
                  <a:lnTo>
                    <a:pt x="879740" y="621771"/>
                  </a:lnTo>
                  <a:lnTo>
                    <a:pt x="879740" y="565547"/>
                  </a:lnTo>
                  <a:lnTo>
                    <a:pt x="826823" y="565547"/>
                  </a:lnTo>
                  <a:lnTo>
                    <a:pt x="826823" y="535782"/>
                  </a:lnTo>
                  <a:lnTo>
                    <a:pt x="787136" y="535782"/>
                  </a:lnTo>
                  <a:lnTo>
                    <a:pt x="787136" y="506016"/>
                  </a:lnTo>
                  <a:lnTo>
                    <a:pt x="767292" y="506016"/>
                  </a:lnTo>
                  <a:lnTo>
                    <a:pt x="767292" y="486172"/>
                  </a:lnTo>
                  <a:lnTo>
                    <a:pt x="747448" y="486172"/>
                  </a:lnTo>
                  <a:lnTo>
                    <a:pt x="747448" y="449792"/>
                  </a:lnTo>
                  <a:lnTo>
                    <a:pt x="720990" y="449792"/>
                  </a:lnTo>
                  <a:lnTo>
                    <a:pt x="720990" y="413411"/>
                  </a:lnTo>
                  <a:lnTo>
                    <a:pt x="707761" y="413411"/>
                  </a:lnTo>
                  <a:lnTo>
                    <a:pt x="707761" y="373724"/>
                  </a:lnTo>
                  <a:lnTo>
                    <a:pt x="684609" y="373724"/>
                  </a:lnTo>
                  <a:lnTo>
                    <a:pt x="684609" y="310886"/>
                  </a:lnTo>
                  <a:lnTo>
                    <a:pt x="668073" y="310886"/>
                  </a:lnTo>
                  <a:lnTo>
                    <a:pt x="668073" y="261276"/>
                  </a:lnTo>
                  <a:lnTo>
                    <a:pt x="654844" y="261276"/>
                  </a:lnTo>
                  <a:lnTo>
                    <a:pt x="654844" y="231510"/>
                  </a:lnTo>
                  <a:lnTo>
                    <a:pt x="641615" y="231510"/>
                  </a:lnTo>
                  <a:lnTo>
                    <a:pt x="641615" y="198437"/>
                  </a:lnTo>
                  <a:lnTo>
                    <a:pt x="598620" y="198437"/>
                  </a:lnTo>
                  <a:lnTo>
                    <a:pt x="598620" y="188515"/>
                  </a:lnTo>
                  <a:lnTo>
                    <a:pt x="542396" y="188515"/>
                  </a:lnTo>
                  <a:lnTo>
                    <a:pt x="542396" y="158750"/>
                  </a:lnTo>
                  <a:lnTo>
                    <a:pt x="506016" y="158750"/>
                  </a:lnTo>
                  <a:lnTo>
                    <a:pt x="506016" y="135599"/>
                  </a:lnTo>
                  <a:lnTo>
                    <a:pt x="340651" y="135599"/>
                  </a:lnTo>
                  <a:lnTo>
                    <a:pt x="340651" y="119063"/>
                  </a:lnTo>
                  <a:lnTo>
                    <a:pt x="277813" y="119063"/>
                  </a:lnTo>
                  <a:lnTo>
                    <a:pt x="277813" y="102526"/>
                  </a:lnTo>
                  <a:lnTo>
                    <a:pt x="231511" y="102526"/>
                  </a:lnTo>
                  <a:lnTo>
                    <a:pt x="231511" y="72761"/>
                  </a:lnTo>
                  <a:lnTo>
                    <a:pt x="228203" y="72761"/>
                  </a:lnTo>
                  <a:lnTo>
                    <a:pt x="228203" y="49609"/>
                  </a:lnTo>
                  <a:lnTo>
                    <a:pt x="201745" y="49609"/>
                  </a:lnTo>
                  <a:lnTo>
                    <a:pt x="201745" y="19844"/>
                  </a:lnTo>
                  <a:lnTo>
                    <a:pt x="128985" y="19844"/>
                  </a:lnTo>
                  <a:lnTo>
                    <a:pt x="128985" y="0"/>
                  </a:lnTo>
                  <a:lnTo>
                    <a:pt x="0" y="0"/>
                  </a:lnTo>
                </a:path>
              </a:pathLst>
            </a:custGeom>
            <a:noFill/>
            <a:ln w="19050"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24" name="Group 123">
              <a:extLst>
                <a:ext uri="{FF2B5EF4-FFF2-40B4-BE49-F238E27FC236}">
                  <a16:creationId xmlns:a16="http://schemas.microsoft.com/office/drawing/2014/main" id="{588B4969-BF7E-5068-98DB-4A08972D108C}"/>
                </a:ext>
              </a:extLst>
            </p:cNvPr>
            <p:cNvGrpSpPr/>
            <p:nvPr/>
          </p:nvGrpSpPr>
          <p:grpSpPr>
            <a:xfrm>
              <a:off x="12758297" y="1471964"/>
              <a:ext cx="4273684" cy="1668227"/>
              <a:chOff x="12758297" y="1471964"/>
              <a:chExt cx="4273684" cy="1668227"/>
            </a:xfrm>
          </p:grpSpPr>
          <p:sp>
            <p:nvSpPr>
              <p:cNvPr id="98" name="Free-form: Shape 97">
                <a:extLst>
                  <a:ext uri="{FF2B5EF4-FFF2-40B4-BE49-F238E27FC236}">
                    <a16:creationId xmlns:a16="http://schemas.microsoft.com/office/drawing/2014/main" id="{C20494CB-62AF-6DDA-CE7B-8186EF086B4F}"/>
                  </a:ext>
                </a:extLst>
              </p:cNvPr>
              <p:cNvSpPr/>
              <p:nvPr/>
            </p:nvSpPr>
            <p:spPr>
              <a:xfrm>
                <a:off x="12758297" y="147196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9" name="Free-form: Shape 98">
                <a:extLst>
                  <a:ext uri="{FF2B5EF4-FFF2-40B4-BE49-F238E27FC236}">
                    <a16:creationId xmlns:a16="http://schemas.microsoft.com/office/drawing/2014/main" id="{96DF04E2-5B26-968B-7AE0-64B581CE62F1}"/>
                  </a:ext>
                </a:extLst>
              </p:cNvPr>
              <p:cNvSpPr/>
              <p:nvPr/>
            </p:nvSpPr>
            <p:spPr>
              <a:xfrm>
                <a:off x="12815447" y="147196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0" name="Free-form: Shape 99">
                <a:extLst>
                  <a:ext uri="{FF2B5EF4-FFF2-40B4-BE49-F238E27FC236}">
                    <a16:creationId xmlns:a16="http://schemas.microsoft.com/office/drawing/2014/main" id="{9E32482C-4D94-A6A2-EE7B-8D7D021D55F8}"/>
                  </a:ext>
                </a:extLst>
              </p:cNvPr>
              <p:cNvSpPr/>
              <p:nvPr/>
            </p:nvSpPr>
            <p:spPr>
              <a:xfrm>
                <a:off x="12910696" y="149101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1" name="Free-form: Shape 100">
                <a:extLst>
                  <a:ext uri="{FF2B5EF4-FFF2-40B4-BE49-F238E27FC236}">
                    <a16:creationId xmlns:a16="http://schemas.microsoft.com/office/drawing/2014/main" id="{3955BC9C-823B-B9BE-689F-9C5F75FB298C}"/>
                  </a:ext>
                </a:extLst>
              </p:cNvPr>
              <p:cNvSpPr/>
              <p:nvPr/>
            </p:nvSpPr>
            <p:spPr>
              <a:xfrm>
                <a:off x="12948796" y="152911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2" name="Free-form: Shape 101">
                <a:extLst>
                  <a:ext uri="{FF2B5EF4-FFF2-40B4-BE49-F238E27FC236}">
                    <a16:creationId xmlns:a16="http://schemas.microsoft.com/office/drawing/2014/main" id="{896A211E-CEC3-0929-9E5A-21B04CC12F96}"/>
                  </a:ext>
                </a:extLst>
              </p:cNvPr>
              <p:cNvSpPr/>
              <p:nvPr/>
            </p:nvSpPr>
            <p:spPr>
              <a:xfrm>
                <a:off x="12918422" y="1578539"/>
                <a:ext cx="60749" cy="9525"/>
              </a:xfrm>
              <a:custGeom>
                <a:avLst/>
                <a:gdLst>
                  <a:gd name="connsiteX0" fmla="*/ 60749 w 60749"/>
                  <a:gd name="connsiteY0" fmla="*/ 0 h 9525"/>
                  <a:gd name="connsiteX1" fmla="*/ 0 w 60749"/>
                  <a:gd name="connsiteY1" fmla="*/ 0 h 9525"/>
                </a:gdLst>
                <a:ahLst/>
                <a:cxnLst>
                  <a:cxn ang="0">
                    <a:pos x="connsiteX0" y="connsiteY0"/>
                  </a:cxn>
                  <a:cxn ang="0">
                    <a:pos x="connsiteX1" y="connsiteY1"/>
                  </a:cxn>
                </a:cxnLst>
                <a:rect l="l" t="t" r="r" b="b"/>
                <a:pathLst>
                  <a:path w="60749" h="9525">
                    <a:moveTo>
                      <a:pt x="60749"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3" name="Free-form: Shape 102">
                <a:extLst>
                  <a:ext uri="{FF2B5EF4-FFF2-40B4-BE49-F238E27FC236}">
                    <a16:creationId xmlns:a16="http://schemas.microsoft.com/office/drawing/2014/main" id="{37C97C02-6B49-FD53-BB7D-569B3A99D5AC}"/>
                  </a:ext>
                </a:extLst>
              </p:cNvPr>
              <p:cNvSpPr/>
              <p:nvPr/>
            </p:nvSpPr>
            <p:spPr>
              <a:xfrm>
                <a:off x="12995098" y="15713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4" name="Free-form: Shape 103">
                <a:extLst>
                  <a:ext uri="{FF2B5EF4-FFF2-40B4-BE49-F238E27FC236}">
                    <a16:creationId xmlns:a16="http://schemas.microsoft.com/office/drawing/2014/main" id="{FA305808-BEC9-225A-7FC2-E0A5F589449D}"/>
                  </a:ext>
                </a:extLst>
              </p:cNvPr>
              <p:cNvSpPr/>
              <p:nvPr/>
            </p:nvSpPr>
            <p:spPr>
              <a:xfrm>
                <a:off x="13109399" y="1609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5" name="Free-form: Shape 104">
                <a:extLst>
                  <a:ext uri="{FF2B5EF4-FFF2-40B4-BE49-F238E27FC236}">
                    <a16:creationId xmlns:a16="http://schemas.microsoft.com/office/drawing/2014/main" id="{EE0C2A9A-38F6-D591-6C2C-B0F08C210BFA}"/>
                  </a:ext>
                </a:extLst>
              </p:cNvPr>
              <p:cNvSpPr/>
              <p:nvPr/>
            </p:nvSpPr>
            <p:spPr>
              <a:xfrm>
                <a:off x="13185599" y="1609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6" name="Free-form: Shape 105">
                <a:extLst>
                  <a:ext uri="{FF2B5EF4-FFF2-40B4-BE49-F238E27FC236}">
                    <a16:creationId xmlns:a16="http://schemas.microsoft.com/office/drawing/2014/main" id="{631D5EF7-5BD5-4A51-9932-2CCC0D118C48}"/>
                  </a:ext>
                </a:extLst>
              </p:cNvPr>
              <p:cNvSpPr/>
              <p:nvPr/>
            </p:nvSpPr>
            <p:spPr>
              <a:xfrm>
                <a:off x="13204649" y="1609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7" name="Free-form: Shape 106">
                <a:extLst>
                  <a:ext uri="{FF2B5EF4-FFF2-40B4-BE49-F238E27FC236}">
                    <a16:creationId xmlns:a16="http://schemas.microsoft.com/office/drawing/2014/main" id="{84D780D3-30EC-E7B5-C593-5201E9EE6572}"/>
                  </a:ext>
                </a:extLst>
              </p:cNvPr>
              <p:cNvSpPr/>
              <p:nvPr/>
            </p:nvSpPr>
            <p:spPr>
              <a:xfrm>
                <a:off x="13223699" y="1609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8" name="Free-form: Shape 107">
                <a:extLst>
                  <a:ext uri="{FF2B5EF4-FFF2-40B4-BE49-F238E27FC236}">
                    <a16:creationId xmlns:a16="http://schemas.microsoft.com/office/drawing/2014/main" id="{43FF7F14-4116-EEC5-882A-3926E7900F15}"/>
                  </a:ext>
                </a:extLst>
              </p:cNvPr>
              <p:cNvSpPr/>
              <p:nvPr/>
            </p:nvSpPr>
            <p:spPr>
              <a:xfrm>
                <a:off x="13337999" y="16665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9" name="Free-form: Shape 108">
                <a:extLst>
                  <a:ext uri="{FF2B5EF4-FFF2-40B4-BE49-F238E27FC236}">
                    <a16:creationId xmlns:a16="http://schemas.microsoft.com/office/drawing/2014/main" id="{53489BBA-FE7E-2F42-AED0-13EC969BF984}"/>
                  </a:ext>
                </a:extLst>
              </p:cNvPr>
              <p:cNvSpPr/>
              <p:nvPr/>
            </p:nvSpPr>
            <p:spPr>
              <a:xfrm>
                <a:off x="13419410" y="1877518"/>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0" name="Free-form: Shape 109">
                <a:extLst>
                  <a:ext uri="{FF2B5EF4-FFF2-40B4-BE49-F238E27FC236}">
                    <a16:creationId xmlns:a16="http://schemas.microsoft.com/office/drawing/2014/main" id="{F87EBE8F-D35F-0725-E94B-55475C18FC76}"/>
                  </a:ext>
                </a:extLst>
              </p:cNvPr>
              <p:cNvSpPr/>
              <p:nvPr/>
            </p:nvSpPr>
            <p:spPr>
              <a:xfrm>
                <a:off x="13597158" y="2037643"/>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1" name="Free-form: Shape 110">
                <a:extLst>
                  <a:ext uri="{FF2B5EF4-FFF2-40B4-BE49-F238E27FC236}">
                    <a16:creationId xmlns:a16="http://schemas.microsoft.com/office/drawing/2014/main" id="{6C3D3AC3-1E46-BE66-2E04-7CB62E502829}"/>
                  </a:ext>
                </a:extLst>
              </p:cNvPr>
              <p:cNvSpPr/>
              <p:nvPr/>
            </p:nvSpPr>
            <p:spPr>
              <a:xfrm>
                <a:off x="13867033" y="234495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2" name="Free-form: Shape 111">
                <a:extLst>
                  <a:ext uri="{FF2B5EF4-FFF2-40B4-BE49-F238E27FC236}">
                    <a16:creationId xmlns:a16="http://schemas.microsoft.com/office/drawing/2014/main" id="{C885515E-8AF1-F1BB-9483-EF1B347499C4}"/>
                  </a:ext>
                </a:extLst>
              </p:cNvPr>
              <p:cNvSpPr/>
              <p:nvPr/>
            </p:nvSpPr>
            <p:spPr>
              <a:xfrm>
                <a:off x="14258272" y="265274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3" name="Free-form: Shape 112">
                <a:extLst>
                  <a:ext uri="{FF2B5EF4-FFF2-40B4-BE49-F238E27FC236}">
                    <a16:creationId xmlns:a16="http://schemas.microsoft.com/office/drawing/2014/main" id="{7C5FE8E3-8461-28F6-B92A-0C6B5F176BB4}"/>
                  </a:ext>
                </a:extLst>
              </p:cNvPr>
              <p:cNvSpPr/>
              <p:nvPr/>
            </p:nvSpPr>
            <p:spPr>
              <a:xfrm>
                <a:off x="14631548" y="271762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4" name="Free-form: Shape 113">
                <a:extLst>
                  <a:ext uri="{FF2B5EF4-FFF2-40B4-BE49-F238E27FC236}">
                    <a16:creationId xmlns:a16="http://schemas.microsoft.com/office/drawing/2014/main" id="{0AE80341-C18C-9475-39DD-A3C1571878EB}"/>
                  </a:ext>
                </a:extLst>
              </p:cNvPr>
              <p:cNvSpPr/>
              <p:nvPr/>
            </p:nvSpPr>
            <p:spPr>
              <a:xfrm>
                <a:off x="14726798" y="275572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5" name="Free-form: Shape 114">
                <a:extLst>
                  <a:ext uri="{FF2B5EF4-FFF2-40B4-BE49-F238E27FC236}">
                    <a16:creationId xmlns:a16="http://schemas.microsoft.com/office/drawing/2014/main" id="{3169F3B2-3A3C-1EAF-2EA3-0461D7EC8237}"/>
                  </a:ext>
                </a:extLst>
              </p:cNvPr>
              <p:cNvSpPr/>
              <p:nvPr/>
            </p:nvSpPr>
            <p:spPr>
              <a:xfrm>
                <a:off x="14993498" y="283192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6" name="Free-form: Shape 115">
                <a:extLst>
                  <a:ext uri="{FF2B5EF4-FFF2-40B4-BE49-F238E27FC236}">
                    <a16:creationId xmlns:a16="http://schemas.microsoft.com/office/drawing/2014/main" id="{13C5925D-D285-FFEC-15BB-64CB6C1432C4}"/>
                  </a:ext>
                </a:extLst>
              </p:cNvPr>
              <p:cNvSpPr/>
              <p:nvPr/>
            </p:nvSpPr>
            <p:spPr>
              <a:xfrm>
                <a:off x="15682603" y="294291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7" name="Free-form: Shape 116">
                <a:extLst>
                  <a:ext uri="{FF2B5EF4-FFF2-40B4-BE49-F238E27FC236}">
                    <a16:creationId xmlns:a16="http://schemas.microsoft.com/office/drawing/2014/main" id="{60C1FBC5-6512-C415-BA68-CD8B1DA9FCF5}"/>
                  </a:ext>
                </a:extLst>
              </p:cNvPr>
              <p:cNvSpPr/>
              <p:nvPr/>
            </p:nvSpPr>
            <p:spPr>
              <a:xfrm>
                <a:off x="16123801" y="30057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8" name="Free-form: Shape 117">
                <a:extLst>
                  <a:ext uri="{FF2B5EF4-FFF2-40B4-BE49-F238E27FC236}">
                    <a16:creationId xmlns:a16="http://schemas.microsoft.com/office/drawing/2014/main" id="{892E37F6-D77D-B73A-F3DD-CB7A42570B62}"/>
                  </a:ext>
                </a:extLst>
              </p:cNvPr>
              <p:cNvSpPr/>
              <p:nvPr/>
            </p:nvSpPr>
            <p:spPr>
              <a:xfrm>
                <a:off x="16161901" y="30057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9" name="Free-form: Shape 118">
                <a:extLst>
                  <a:ext uri="{FF2B5EF4-FFF2-40B4-BE49-F238E27FC236}">
                    <a16:creationId xmlns:a16="http://schemas.microsoft.com/office/drawing/2014/main" id="{8E79F5A2-D060-26CF-66BB-2BFB9E8B9B09}"/>
                  </a:ext>
                </a:extLst>
              </p:cNvPr>
              <p:cNvSpPr/>
              <p:nvPr/>
            </p:nvSpPr>
            <p:spPr>
              <a:xfrm>
                <a:off x="16200001" y="30057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0" name="Free-form: Shape 119">
                <a:extLst>
                  <a:ext uri="{FF2B5EF4-FFF2-40B4-BE49-F238E27FC236}">
                    <a16:creationId xmlns:a16="http://schemas.microsoft.com/office/drawing/2014/main" id="{FE7BBE1B-BF07-0F86-6E38-62D43BB432FA}"/>
                  </a:ext>
                </a:extLst>
              </p:cNvPr>
              <p:cNvSpPr/>
              <p:nvPr/>
            </p:nvSpPr>
            <p:spPr>
              <a:xfrm>
                <a:off x="16485751" y="303803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 name="Free-form: Shape 120">
                <a:extLst>
                  <a:ext uri="{FF2B5EF4-FFF2-40B4-BE49-F238E27FC236}">
                    <a16:creationId xmlns:a16="http://schemas.microsoft.com/office/drawing/2014/main" id="{3038DABF-187E-4C04-5F74-13772A262C09}"/>
                  </a:ext>
                </a:extLst>
              </p:cNvPr>
              <p:cNvSpPr/>
              <p:nvPr/>
            </p:nvSpPr>
            <p:spPr>
              <a:xfrm>
                <a:off x="16657201" y="303803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 name="Free-form: Shape 121">
                <a:extLst>
                  <a:ext uri="{FF2B5EF4-FFF2-40B4-BE49-F238E27FC236}">
                    <a16:creationId xmlns:a16="http://schemas.microsoft.com/office/drawing/2014/main" id="{C5F8D9AB-337F-60D5-1B60-4C4CAE519FD1}"/>
                  </a:ext>
                </a:extLst>
              </p:cNvPr>
              <p:cNvSpPr/>
              <p:nvPr/>
            </p:nvSpPr>
            <p:spPr>
              <a:xfrm>
                <a:off x="17022456" y="307944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123" name="Group 122">
            <a:extLst>
              <a:ext uri="{FF2B5EF4-FFF2-40B4-BE49-F238E27FC236}">
                <a16:creationId xmlns:a16="http://schemas.microsoft.com/office/drawing/2014/main" id="{C74CFC3C-9F74-A3A3-6E22-ABB57EF01048}"/>
              </a:ext>
            </a:extLst>
          </p:cNvPr>
          <p:cNvGrpSpPr/>
          <p:nvPr/>
        </p:nvGrpSpPr>
        <p:grpSpPr>
          <a:xfrm>
            <a:off x="1089519" y="2239029"/>
            <a:ext cx="4174305" cy="1749446"/>
            <a:chOff x="12964221" y="1094013"/>
            <a:chExt cx="4174305" cy="1749446"/>
          </a:xfrm>
        </p:grpSpPr>
        <p:sp>
          <p:nvSpPr>
            <p:cNvPr id="54" name="Free-form: Shape 53">
              <a:extLst>
                <a:ext uri="{FF2B5EF4-FFF2-40B4-BE49-F238E27FC236}">
                  <a16:creationId xmlns:a16="http://schemas.microsoft.com/office/drawing/2014/main" id="{291C1E1E-AC3C-B6E2-B313-C8F8192A5383}"/>
                </a:ext>
              </a:extLst>
            </p:cNvPr>
            <p:cNvSpPr/>
            <p:nvPr/>
          </p:nvSpPr>
          <p:spPr>
            <a:xfrm>
              <a:off x="12964221" y="1124404"/>
              <a:ext cx="4174305" cy="1719055"/>
            </a:xfrm>
            <a:custGeom>
              <a:avLst/>
              <a:gdLst>
                <a:gd name="connsiteX0" fmla="*/ 4174306 w 4174305"/>
                <a:gd name="connsiteY0" fmla="*/ 1719056 h 1719055"/>
                <a:gd name="connsiteX1" fmla="*/ 4174306 w 4174305"/>
                <a:gd name="connsiteY1" fmla="*/ 1688700 h 1719055"/>
                <a:gd name="connsiteX2" fmla="*/ 3400161 w 4174305"/>
                <a:gd name="connsiteY2" fmla="*/ 1688700 h 1719055"/>
                <a:gd name="connsiteX3" fmla="*/ 3400161 w 4174305"/>
                <a:gd name="connsiteY3" fmla="*/ 1677308 h 1719055"/>
                <a:gd name="connsiteX4" fmla="*/ 3381187 w 4174305"/>
                <a:gd name="connsiteY4" fmla="*/ 1677308 h 1719055"/>
                <a:gd name="connsiteX5" fmla="*/ 3381187 w 4174305"/>
                <a:gd name="connsiteY5" fmla="*/ 1665925 h 1719055"/>
                <a:gd name="connsiteX6" fmla="*/ 2956163 w 4174305"/>
                <a:gd name="connsiteY6" fmla="*/ 1665925 h 1719055"/>
                <a:gd name="connsiteX7" fmla="*/ 2956163 w 4174305"/>
                <a:gd name="connsiteY7" fmla="*/ 1650743 h 1719055"/>
                <a:gd name="connsiteX8" fmla="*/ 2644991 w 4174305"/>
                <a:gd name="connsiteY8" fmla="*/ 1650743 h 1719055"/>
                <a:gd name="connsiteX9" fmla="*/ 2644991 w 4174305"/>
                <a:gd name="connsiteY9" fmla="*/ 1635569 h 1719055"/>
                <a:gd name="connsiteX10" fmla="*/ 2591860 w 4174305"/>
                <a:gd name="connsiteY10" fmla="*/ 1635569 h 1719055"/>
                <a:gd name="connsiteX11" fmla="*/ 2591860 w 4174305"/>
                <a:gd name="connsiteY11" fmla="*/ 1616595 h 1719055"/>
                <a:gd name="connsiteX12" fmla="*/ 2493200 w 4174305"/>
                <a:gd name="connsiteY12" fmla="*/ 1616595 h 1719055"/>
                <a:gd name="connsiteX13" fmla="*/ 2493200 w 4174305"/>
                <a:gd name="connsiteY13" fmla="*/ 1601413 h 1719055"/>
                <a:gd name="connsiteX14" fmla="*/ 2034029 w 4174305"/>
                <a:gd name="connsiteY14" fmla="*/ 1601413 h 1719055"/>
                <a:gd name="connsiteX15" fmla="*/ 2034029 w 4174305"/>
                <a:gd name="connsiteY15" fmla="*/ 1567265 h 1719055"/>
                <a:gd name="connsiteX16" fmla="*/ 1958124 w 4174305"/>
                <a:gd name="connsiteY16" fmla="*/ 1567265 h 1719055"/>
                <a:gd name="connsiteX17" fmla="*/ 1958124 w 4174305"/>
                <a:gd name="connsiteY17" fmla="*/ 1552083 h 1719055"/>
                <a:gd name="connsiteX18" fmla="*/ 1829108 w 4174305"/>
                <a:gd name="connsiteY18" fmla="*/ 1552083 h 1719055"/>
                <a:gd name="connsiteX19" fmla="*/ 1829108 w 4174305"/>
                <a:gd name="connsiteY19" fmla="*/ 1529308 h 1719055"/>
                <a:gd name="connsiteX20" fmla="*/ 1772177 w 4174305"/>
                <a:gd name="connsiteY20" fmla="*/ 1529308 h 1719055"/>
                <a:gd name="connsiteX21" fmla="*/ 1772177 w 4174305"/>
                <a:gd name="connsiteY21" fmla="*/ 1510335 h 1719055"/>
                <a:gd name="connsiteX22" fmla="*/ 1677308 w 4174305"/>
                <a:gd name="connsiteY22" fmla="*/ 1510335 h 1719055"/>
                <a:gd name="connsiteX23" fmla="*/ 1677308 w 4174305"/>
                <a:gd name="connsiteY23" fmla="*/ 1495161 h 1719055"/>
                <a:gd name="connsiteX24" fmla="*/ 1643161 w 4174305"/>
                <a:gd name="connsiteY24" fmla="*/ 1495161 h 1719055"/>
                <a:gd name="connsiteX25" fmla="*/ 1643161 w 4174305"/>
                <a:gd name="connsiteY25" fmla="*/ 1479978 h 1719055"/>
                <a:gd name="connsiteX26" fmla="*/ 1605213 w 4174305"/>
                <a:gd name="connsiteY26" fmla="*/ 1479978 h 1719055"/>
                <a:gd name="connsiteX27" fmla="*/ 1605213 w 4174305"/>
                <a:gd name="connsiteY27" fmla="*/ 1449622 h 1719055"/>
                <a:gd name="connsiteX28" fmla="*/ 1578648 w 4174305"/>
                <a:gd name="connsiteY28" fmla="*/ 1449622 h 1719055"/>
                <a:gd name="connsiteX29" fmla="*/ 1578648 w 4174305"/>
                <a:gd name="connsiteY29" fmla="*/ 1426857 h 1719055"/>
                <a:gd name="connsiteX30" fmla="*/ 1426857 w 4174305"/>
                <a:gd name="connsiteY30" fmla="*/ 1426857 h 1719055"/>
                <a:gd name="connsiteX31" fmla="*/ 1426857 w 4174305"/>
                <a:gd name="connsiteY31" fmla="*/ 1407874 h 1719055"/>
                <a:gd name="connsiteX32" fmla="*/ 1373727 w 4174305"/>
                <a:gd name="connsiteY32" fmla="*/ 1407874 h 1719055"/>
                <a:gd name="connsiteX33" fmla="*/ 1373727 w 4174305"/>
                <a:gd name="connsiteY33" fmla="*/ 1381318 h 1719055"/>
                <a:gd name="connsiteX34" fmla="*/ 1316806 w 4174305"/>
                <a:gd name="connsiteY34" fmla="*/ 1381318 h 1719055"/>
                <a:gd name="connsiteX35" fmla="*/ 1316806 w 4174305"/>
                <a:gd name="connsiteY35" fmla="*/ 1358544 h 1719055"/>
                <a:gd name="connsiteX36" fmla="*/ 1286440 w 4174305"/>
                <a:gd name="connsiteY36" fmla="*/ 1358544 h 1719055"/>
                <a:gd name="connsiteX37" fmla="*/ 1286440 w 4174305"/>
                <a:gd name="connsiteY37" fmla="*/ 1347162 h 1719055"/>
                <a:gd name="connsiteX38" fmla="*/ 1180189 w 4174305"/>
                <a:gd name="connsiteY38" fmla="*/ 1347162 h 1719055"/>
                <a:gd name="connsiteX39" fmla="*/ 1180189 w 4174305"/>
                <a:gd name="connsiteY39" fmla="*/ 1290240 h 1719055"/>
                <a:gd name="connsiteX40" fmla="*/ 1146032 w 4174305"/>
                <a:gd name="connsiteY40" fmla="*/ 1290240 h 1719055"/>
                <a:gd name="connsiteX41" fmla="*/ 1146032 w 4174305"/>
                <a:gd name="connsiteY41" fmla="*/ 1233319 h 1719055"/>
                <a:gd name="connsiteX42" fmla="*/ 1119476 w 4174305"/>
                <a:gd name="connsiteY42" fmla="*/ 1233319 h 1719055"/>
                <a:gd name="connsiteX43" fmla="*/ 1119476 w 4174305"/>
                <a:gd name="connsiteY43" fmla="*/ 1168806 h 1719055"/>
                <a:gd name="connsiteX44" fmla="*/ 1013215 w 4174305"/>
                <a:gd name="connsiteY44" fmla="*/ 1168806 h 1719055"/>
                <a:gd name="connsiteX45" fmla="*/ 1013215 w 4174305"/>
                <a:gd name="connsiteY45" fmla="*/ 1130859 h 1719055"/>
                <a:gd name="connsiteX46" fmla="*/ 967676 w 4174305"/>
                <a:gd name="connsiteY46" fmla="*/ 1130859 h 1719055"/>
                <a:gd name="connsiteX47" fmla="*/ 967676 w 4174305"/>
                <a:gd name="connsiteY47" fmla="*/ 1092911 h 1719055"/>
                <a:gd name="connsiteX48" fmla="*/ 910757 w 4174305"/>
                <a:gd name="connsiteY48" fmla="*/ 1092911 h 1719055"/>
                <a:gd name="connsiteX49" fmla="*/ 910757 w 4174305"/>
                <a:gd name="connsiteY49" fmla="*/ 1043571 h 1719055"/>
                <a:gd name="connsiteX50" fmla="*/ 906962 w 4174305"/>
                <a:gd name="connsiteY50" fmla="*/ 1043571 h 1719055"/>
                <a:gd name="connsiteX51" fmla="*/ 906962 w 4174305"/>
                <a:gd name="connsiteY51" fmla="*/ 986650 h 1719055"/>
                <a:gd name="connsiteX52" fmla="*/ 903167 w 4174305"/>
                <a:gd name="connsiteY52" fmla="*/ 986650 h 1719055"/>
                <a:gd name="connsiteX53" fmla="*/ 903167 w 4174305"/>
                <a:gd name="connsiteY53" fmla="*/ 960094 h 1719055"/>
                <a:gd name="connsiteX54" fmla="*/ 880399 w 4174305"/>
                <a:gd name="connsiteY54" fmla="*/ 960094 h 1719055"/>
                <a:gd name="connsiteX55" fmla="*/ 880399 w 4174305"/>
                <a:gd name="connsiteY55" fmla="*/ 941111 h 1719055"/>
                <a:gd name="connsiteX56" fmla="*/ 865219 w 4174305"/>
                <a:gd name="connsiteY56" fmla="*/ 941111 h 1719055"/>
                <a:gd name="connsiteX57" fmla="*/ 865219 w 4174305"/>
                <a:gd name="connsiteY57" fmla="*/ 922137 h 1719055"/>
                <a:gd name="connsiteX58" fmla="*/ 842450 w 4174305"/>
                <a:gd name="connsiteY58" fmla="*/ 922137 h 1719055"/>
                <a:gd name="connsiteX59" fmla="*/ 842450 w 4174305"/>
                <a:gd name="connsiteY59" fmla="*/ 910757 h 1719055"/>
                <a:gd name="connsiteX60" fmla="*/ 793117 w 4174305"/>
                <a:gd name="connsiteY60" fmla="*/ 910757 h 1719055"/>
                <a:gd name="connsiteX61" fmla="*/ 793117 w 4174305"/>
                <a:gd name="connsiteY61" fmla="*/ 891783 h 1719055"/>
                <a:gd name="connsiteX62" fmla="*/ 762759 w 4174305"/>
                <a:gd name="connsiteY62" fmla="*/ 891783 h 1719055"/>
                <a:gd name="connsiteX63" fmla="*/ 762759 w 4174305"/>
                <a:gd name="connsiteY63" fmla="*/ 865220 h 1719055"/>
                <a:gd name="connsiteX64" fmla="*/ 736195 w 4174305"/>
                <a:gd name="connsiteY64" fmla="*/ 865220 h 1719055"/>
                <a:gd name="connsiteX65" fmla="*/ 736195 w 4174305"/>
                <a:gd name="connsiteY65" fmla="*/ 831066 h 1719055"/>
                <a:gd name="connsiteX66" fmla="*/ 717221 w 4174305"/>
                <a:gd name="connsiteY66" fmla="*/ 831066 h 1719055"/>
                <a:gd name="connsiteX67" fmla="*/ 717221 w 4174305"/>
                <a:gd name="connsiteY67" fmla="*/ 785528 h 1719055"/>
                <a:gd name="connsiteX68" fmla="*/ 690658 w 4174305"/>
                <a:gd name="connsiteY68" fmla="*/ 785528 h 1719055"/>
                <a:gd name="connsiteX69" fmla="*/ 690658 w 4174305"/>
                <a:gd name="connsiteY69" fmla="*/ 717221 h 1719055"/>
                <a:gd name="connsiteX70" fmla="*/ 675478 w 4174305"/>
                <a:gd name="connsiteY70" fmla="*/ 717221 h 1719055"/>
                <a:gd name="connsiteX71" fmla="*/ 675478 w 4174305"/>
                <a:gd name="connsiteY71" fmla="*/ 660299 h 1719055"/>
                <a:gd name="connsiteX72" fmla="*/ 664094 w 4174305"/>
                <a:gd name="connsiteY72" fmla="*/ 660299 h 1719055"/>
                <a:gd name="connsiteX73" fmla="*/ 664094 w 4174305"/>
                <a:gd name="connsiteY73" fmla="*/ 618555 h 1719055"/>
                <a:gd name="connsiteX74" fmla="*/ 633735 w 4174305"/>
                <a:gd name="connsiteY74" fmla="*/ 618555 h 1719055"/>
                <a:gd name="connsiteX75" fmla="*/ 633735 w 4174305"/>
                <a:gd name="connsiteY75" fmla="*/ 584403 h 1719055"/>
                <a:gd name="connsiteX76" fmla="*/ 523685 w 4174305"/>
                <a:gd name="connsiteY76" fmla="*/ 584403 h 1719055"/>
                <a:gd name="connsiteX77" fmla="*/ 523685 w 4174305"/>
                <a:gd name="connsiteY77" fmla="*/ 561633 h 1719055"/>
                <a:gd name="connsiteX78" fmla="*/ 489532 w 4174305"/>
                <a:gd name="connsiteY78" fmla="*/ 561633 h 1719055"/>
                <a:gd name="connsiteX79" fmla="*/ 489532 w 4174305"/>
                <a:gd name="connsiteY79" fmla="*/ 538865 h 1719055"/>
                <a:gd name="connsiteX80" fmla="*/ 455379 w 4174305"/>
                <a:gd name="connsiteY80" fmla="*/ 538865 h 1719055"/>
                <a:gd name="connsiteX81" fmla="*/ 455379 w 4174305"/>
                <a:gd name="connsiteY81" fmla="*/ 413636 h 1719055"/>
                <a:gd name="connsiteX82" fmla="*/ 443994 w 4174305"/>
                <a:gd name="connsiteY82" fmla="*/ 413636 h 1719055"/>
                <a:gd name="connsiteX83" fmla="*/ 443994 w 4174305"/>
                <a:gd name="connsiteY83" fmla="*/ 345329 h 1719055"/>
                <a:gd name="connsiteX84" fmla="*/ 417430 w 4174305"/>
                <a:gd name="connsiteY84" fmla="*/ 345329 h 1719055"/>
                <a:gd name="connsiteX85" fmla="*/ 417430 w 4174305"/>
                <a:gd name="connsiteY85" fmla="*/ 330150 h 1719055"/>
                <a:gd name="connsiteX86" fmla="*/ 394662 w 4174305"/>
                <a:gd name="connsiteY86" fmla="*/ 330150 h 1719055"/>
                <a:gd name="connsiteX87" fmla="*/ 394662 w 4174305"/>
                <a:gd name="connsiteY87" fmla="*/ 318765 h 1719055"/>
                <a:gd name="connsiteX88" fmla="*/ 345329 w 4174305"/>
                <a:gd name="connsiteY88" fmla="*/ 318765 h 1719055"/>
                <a:gd name="connsiteX89" fmla="*/ 345329 w 4174305"/>
                <a:gd name="connsiteY89" fmla="*/ 295996 h 1719055"/>
                <a:gd name="connsiteX90" fmla="*/ 239074 w 4174305"/>
                <a:gd name="connsiteY90" fmla="*/ 295996 h 1719055"/>
                <a:gd name="connsiteX91" fmla="*/ 239074 w 4174305"/>
                <a:gd name="connsiteY91" fmla="*/ 197330 h 1719055"/>
                <a:gd name="connsiteX92" fmla="*/ 220100 w 4174305"/>
                <a:gd name="connsiteY92" fmla="*/ 197330 h 1719055"/>
                <a:gd name="connsiteX93" fmla="*/ 220100 w 4174305"/>
                <a:gd name="connsiteY93" fmla="*/ 110050 h 1719055"/>
                <a:gd name="connsiteX94" fmla="*/ 212510 w 4174305"/>
                <a:gd name="connsiteY94" fmla="*/ 110050 h 1719055"/>
                <a:gd name="connsiteX95" fmla="*/ 212510 w 4174305"/>
                <a:gd name="connsiteY95" fmla="*/ 41743 h 1719055"/>
                <a:gd name="connsiteX96" fmla="*/ 182151 w 4174305"/>
                <a:gd name="connsiteY96" fmla="*/ 41743 h 1719055"/>
                <a:gd name="connsiteX97" fmla="*/ 182151 w 4174305"/>
                <a:gd name="connsiteY97" fmla="*/ 22769 h 1719055"/>
                <a:gd name="connsiteX98" fmla="*/ 140408 w 4174305"/>
                <a:gd name="connsiteY98" fmla="*/ 22769 h 1719055"/>
                <a:gd name="connsiteX99" fmla="*/ 140408 w 4174305"/>
                <a:gd name="connsiteY99" fmla="*/ 0 h 1719055"/>
                <a:gd name="connsiteX100" fmla="*/ 0 w 4174305"/>
                <a:gd name="connsiteY100" fmla="*/ 0 h 1719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4174305" h="1719055">
                  <a:moveTo>
                    <a:pt x="4174306" y="1719056"/>
                  </a:moveTo>
                  <a:lnTo>
                    <a:pt x="4174306" y="1688700"/>
                  </a:lnTo>
                  <a:lnTo>
                    <a:pt x="3400161" y="1688700"/>
                  </a:lnTo>
                  <a:lnTo>
                    <a:pt x="3400161" y="1677308"/>
                  </a:lnTo>
                  <a:lnTo>
                    <a:pt x="3381187" y="1677308"/>
                  </a:lnTo>
                  <a:lnTo>
                    <a:pt x="3381187" y="1665925"/>
                  </a:lnTo>
                  <a:lnTo>
                    <a:pt x="2956163" y="1665925"/>
                  </a:lnTo>
                  <a:lnTo>
                    <a:pt x="2956163" y="1650743"/>
                  </a:lnTo>
                  <a:lnTo>
                    <a:pt x="2644991" y="1650743"/>
                  </a:lnTo>
                  <a:lnTo>
                    <a:pt x="2644991" y="1635569"/>
                  </a:lnTo>
                  <a:lnTo>
                    <a:pt x="2591860" y="1635569"/>
                  </a:lnTo>
                  <a:lnTo>
                    <a:pt x="2591860" y="1616595"/>
                  </a:lnTo>
                  <a:lnTo>
                    <a:pt x="2493200" y="1616595"/>
                  </a:lnTo>
                  <a:lnTo>
                    <a:pt x="2493200" y="1601413"/>
                  </a:lnTo>
                  <a:lnTo>
                    <a:pt x="2034029" y="1601413"/>
                  </a:lnTo>
                  <a:lnTo>
                    <a:pt x="2034029" y="1567265"/>
                  </a:lnTo>
                  <a:lnTo>
                    <a:pt x="1958124" y="1567265"/>
                  </a:lnTo>
                  <a:lnTo>
                    <a:pt x="1958124" y="1552083"/>
                  </a:lnTo>
                  <a:lnTo>
                    <a:pt x="1829108" y="1552083"/>
                  </a:lnTo>
                  <a:lnTo>
                    <a:pt x="1829108" y="1529308"/>
                  </a:lnTo>
                  <a:lnTo>
                    <a:pt x="1772177" y="1529308"/>
                  </a:lnTo>
                  <a:lnTo>
                    <a:pt x="1772177" y="1510335"/>
                  </a:lnTo>
                  <a:lnTo>
                    <a:pt x="1677308" y="1510335"/>
                  </a:lnTo>
                  <a:lnTo>
                    <a:pt x="1677308" y="1495161"/>
                  </a:lnTo>
                  <a:lnTo>
                    <a:pt x="1643161" y="1495161"/>
                  </a:lnTo>
                  <a:lnTo>
                    <a:pt x="1643161" y="1479978"/>
                  </a:lnTo>
                  <a:lnTo>
                    <a:pt x="1605213" y="1479978"/>
                  </a:lnTo>
                  <a:lnTo>
                    <a:pt x="1605213" y="1449622"/>
                  </a:lnTo>
                  <a:lnTo>
                    <a:pt x="1578648" y="1449622"/>
                  </a:lnTo>
                  <a:lnTo>
                    <a:pt x="1578648" y="1426857"/>
                  </a:lnTo>
                  <a:lnTo>
                    <a:pt x="1426857" y="1426857"/>
                  </a:lnTo>
                  <a:lnTo>
                    <a:pt x="1426857" y="1407874"/>
                  </a:lnTo>
                  <a:lnTo>
                    <a:pt x="1373727" y="1407874"/>
                  </a:lnTo>
                  <a:lnTo>
                    <a:pt x="1373727" y="1381318"/>
                  </a:lnTo>
                  <a:lnTo>
                    <a:pt x="1316806" y="1381318"/>
                  </a:lnTo>
                  <a:lnTo>
                    <a:pt x="1316806" y="1358544"/>
                  </a:lnTo>
                  <a:lnTo>
                    <a:pt x="1286440" y="1358544"/>
                  </a:lnTo>
                  <a:lnTo>
                    <a:pt x="1286440" y="1347162"/>
                  </a:lnTo>
                  <a:lnTo>
                    <a:pt x="1180189" y="1347162"/>
                  </a:lnTo>
                  <a:lnTo>
                    <a:pt x="1180189" y="1290240"/>
                  </a:lnTo>
                  <a:lnTo>
                    <a:pt x="1146032" y="1290240"/>
                  </a:lnTo>
                  <a:lnTo>
                    <a:pt x="1146032" y="1233319"/>
                  </a:lnTo>
                  <a:lnTo>
                    <a:pt x="1119476" y="1233319"/>
                  </a:lnTo>
                  <a:lnTo>
                    <a:pt x="1119476" y="1168806"/>
                  </a:lnTo>
                  <a:lnTo>
                    <a:pt x="1013215" y="1168806"/>
                  </a:lnTo>
                  <a:lnTo>
                    <a:pt x="1013215" y="1130859"/>
                  </a:lnTo>
                  <a:lnTo>
                    <a:pt x="967676" y="1130859"/>
                  </a:lnTo>
                  <a:lnTo>
                    <a:pt x="967676" y="1092911"/>
                  </a:lnTo>
                  <a:lnTo>
                    <a:pt x="910757" y="1092911"/>
                  </a:lnTo>
                  <a:lnTo>
                    <a:pt x="910757" y="1043571"/>
                  </a:lnTo>
                  <a:lnTo>
                    <a:pt x="906962" y="1043571"/>
                  </a:lnTo>
                  <a:lnTo>
                    <a:pt x="906962" y="986650"/>
                  </a:lnTo>
                  <a:lnTo>
                    <a:pt x="903167" y="986650"/>
                  </a:lnTo>
                  <a:lnTo>
                    <a:pt x="903167" y="960094"/>
                  </a:lnTo>
                  <a:lnTo>
                    <a:pt x="880399" y="960094"/>
                  </a:lnTo>
                  <a:lnTo>
                    <a:pt x="880399" y="941111"/>
                  </a:lnTo>
                  <a:lnTo>
                    <a:pt x="865219" y="941111"/>
                  </a:lnTo>
                  <a:lnTo>
                    <a:pt x="865219" y="922137"/>
                  </a:lnTo>
                  <a:lnTo>
                    <a:pt x="842450" y="922137"/>
                  </a:lnTo>
                  <a:lnTo>
                    <a:pt x="842450" y="910757"/>
                  </a:lnTo>
                  <a:lnTo>
                    <a:pt x="793117" y="910757"/>
                  </a:lnTo>
                  <a:lnTo>
                    <a:pt x="793117" y="891783"/>
                  </a:lnTo>
                  <a:lnTo>
                    <a:pt x="762759" y="891783"/>
                  </a:lnTo>
                  <a:lnTo>
                    <a:pt x="762759" y="865220"/>
                  </a:lnTo>
                  <a:lnTo>
                    <a:pt x="736195" y="865220"/>
                  </a:lnTo>
                  <a:lnTo>
                    <a:pt x="736195" y="831066"/>
                  </a:lnTo>
                  <a:lnTo>
                    <a:pt x="717221" y="831066"/>
                  </a:lnTo>
                  <a:lnTo>
                    <a:pt x="717221" y="785528"/>
                  </a:lnTo>
                  <a:lnTo>
                    <a:pt x="690658" y="785528"/>
                  </a:lnTo>
                  <a:lnTo>
                    <a:pt x="690658" y="717221"/>
                  </a:lnTo>
                  <a:lnTo>
                    <a:pt x="675478" y="717221"/>
                  </a:lnTo>
                  <a:lnTo>
                    <a:pt x="675478" y="660299"/>
                  </a:lnTo>
                  <a:lnTo>
                    <a:pt x="664094" y="660299"/>
                  </a:lnTo>
                  <a:lnTo>
                    <a:pt x="664094" y="618555"/>
                  </a:lnTo>
                  <a:lnTo>
                    <a:pt x="633735" y="618555"/>
                  </a:lnTo>
                  <a:lnTo>
                    <a:pt x="633735" y="584403"/>
                  </a:lnTo>
                  <a:lnTo>
                    <a:pt x="523685" y="584403"/>
                  </a:lnTo>
                  <a:lnTo>
                    <a:pt x="523685" y="561633"/>
                  </a:lnTo>
                  <a:lnTo>
                    <a:pt x="489532" y="561633"/>
                  </a:lnTo>
                  <a:lnTo>
                    <a:pt x="489532" y="538865"/>
                  </a:lnTo>
                  <a:lnTo>
                    <a:pt x="455379" y="538865"/>
                  </a:lnTo>
                  <a:lnTo>
                    <a:pt x="455379" y="413636"/>
                  </a:lnTo>
                  <a:lnTo>
                    <a:pt x="443994" y="413636"/>
                  </a:lnTo>
                  <a:lnTo>
                    <a:pt x="443994" y="345329"/>
                  </a:lnTo>
                  <a:lnTo>
                    <a:pt x="417430" y="345329"/>
                  </a:lnTo>
                  <a:lnTo>
                    <a:pt x="417430" y="330150"/>
                  </a:lnTo>
                  <a:lnTo>
                    <a:pt x="394662" y="330150"/>
                  </a:lnTo>
                  <a:lnTo>
                    <a:pt x="394662" y="318765"/>
                  </a:lnTo>
                  <a:lnTo>
                    <a:pt x="345329" y="318765"/>
                  </a:lnTo>
                  <a:lnTo>
                    <a:pt x="345329" y="295996"/>
                  </a:lnTo>
                  <a:lnTo>
                    <a:pt x="239074" y="295996"/>
                  </a:lnTo>
                  <a:lnTo>
                    <a:pt x="239074" y="197330"/>
                  </a:lnTo>
                  <a:lnTo>
                    <a:pt x="220100" y="197330"/>
                  </a:lnTo>
                  <a:lnTo>
                    <a:pt x="220100" y="110050"/>
                  </a:lnTo>
                  <a:lnTo>
                    <a:pt x="212510" y="110050"/>
                  </a:lnTo>
                  <a:lnTo>
                    <a:pt x="212510" y="41743"/>
                  </a:lnTo>
                  <a:lnTo>
                    <a:pt x="182151" y="41743"/>
                  </a:lnTo>
                  <a:lnTo>
                    <a:pt x="182151" y="22769"/>
                  </a:lnTo>
                  <a:lnTo>
                    <a:pt x="140408" y="22769"/>
                  </a:lnTo>
                  <a:lnTo>
                    <a:pt x="140408" y="0"/>
                  </a:lnTo>
                  <a:lnTo>
                    <a:pt x="0" y="0"/>
                  </a:lnTo>
                </a:path>
              </a:pathLst>
            </a:custGeom>
            <a:noFill/>
            <a:ln w="19050"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96" name="Group 95">
              <a:extLst>
                <a:ext uri="{FF2B5EF4-FFF2-40B4-BE49-F238E27FC236}">
                  <a16:creationId xmlns:a16="http://schemas.microsoft.com/office/drawing/2014/main" id="{AC80FC0B-82AD-A130-D428-40FC586ABE8B}"/>
                </a:ext>
              </a:extLst>
            </p:cNvPr>
            <p:cNvGrpSpPr/>
            <p:nvPr/>
          </p:nvGrpSpPr>
          <p:grpSpPr>
            <a:xfrm>
              <a:off x="12968016" y="1094013"/>
              <a:ext cx="3571721" cy="1746332"/>
              <a:chOff x="12968016" y="1094013"/>
              <a:chExt cx="3571721" cy="1746332"/>
            </a:xfrm>
          </p:grpSpPr>
          <p:sp>
            <p:nvSpPr>
              <p:cNvPr id="56" name="Free-form: Shape 55">
                <a:extLst>
                  <a:ext uri="{FF2B5EF4-FFF2-40B4-BE49-F238E27FC236}">
                    <a16:creationId xmlns:a16="http://schemas.microsoft.com/office/drawing/2014/main" id="{70C051C9-E60B-93C4-F3AB-3C70DBBDC82A}"/>
                  </a:ext>
                </a:extLst>
              </p:cNvPr>
              <p:cNvSpPr/>
              <p:nvPr/>
            </p:nvSpPr>
            <p:spPr>
              <a:xfrm>
                <a:off x="12968016" y="109401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Shape 57">
                <a:extLst>
                  <a:ext uri="{FF2B5EF4-FFF2-40B4-BE49-F238E27FC236}">
                    <a16:creationId xmlns:a16="http://schemas.microsoft.com/office/drawing/2014/main" id="{78D8318E-63B3-0B47-4080-D0D6756FC4B9}"/>
                  </a:ext>
                </a:extLst>
              </p:cNvPr>
              <p:cNvSpPr/>
              <p:nvPr/>
            </p:nvSpPr>
            <p:spPr>
              <a:xfrm>
                <a:off x="13044216" y="109401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Shape 59">
                <a:extLst>
                  <a:ext uri="{FF2B5EF4-FFF2-40B4-BE49-F238E27FC236}">
                    <a16:creationId xmlns:a16="http://schemas.microsoft.com/office/drawing/2014/main" id="{EB406976-44F8-F5CB-679A-AEE20896195F}"/>
                  </a:ext>
                </a:extLst>
              </p:cNvPr>
              <p:cNvSpPr/>
              <p:nvPr/>
            </p:nvSpPr>
            <p:spPr>
              <a:xfrm>
                <a:off x="13139465" y="111306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Shape 61">
                <a:extLst>
                  <a:ext uri="{FF2B5EF4-FFF2-40B4-BE49-F238E27FC236}">
                    <a16:creationId xmlns:a16="http://schemas.microsoft.com/office/drawing/2014/main" id="{53C1CC2F-996F-F0E2-FC34-70CCB9E6F950}"/>
                  </a:ext>
                </a:extLst>
              </p:cNvPr>
              <p:cNvSpPr/>
              <p:nvPr/>
            </p:nvSpPr>
            <p:spPr>
              <a:xfrm>
                <a:off x="13150985" y="1272765"/>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 name="Free-form: Shape 63">
                <a:extLst>
                  <a:ext uri="{FF2B5EF4-FFF2-40B4-BE49-F238E27FC236}">
                    <a16:creationId xmlns:a16="http://schemas.microsoft.com/office/drawing/2014/main" id="{462DFC7B-D92E-0082-3DD5-99C8E966539A}"/>
                  </a:ext>
                </a:extLst>
              </p:cNvPr>
              <p:cNvSpPr/>
              <p:nvPr/>
            </p:nvSpPr>
            <p:spPr>
              <a:xfrm>
                <a:off x="13230693" y="139084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6" name="Free-form: Shape 65">
                <a:extLst>
                  <a:ext uri="{FF2B5EF4-FFF2-40B4-BE49-F238E27FC236}">
                    <a16:creationId xmlns:a16="http://schemas.microsoft.com/office/drawing/2014/main" id="{99678AC3-4518-84A0-9591-253C6F484E29}"/>
                  </a:ext>
                </a:extLst>
              </p:cNvPr>
              <p:cNvSpPr/>
              <p:nvPr/>
            </p:nvSpPr>
            <p:spPr>
              <a:xfrm>
                <a:off x="13371768" y="149741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8" name="Free-form: Shape 67">
                <a:extLst>
                  <a:ext uri="{FF2B5EF4-FFF2-40B4-BE49-F238E27FC236}">
                    <a16:creationId xmlns:a16="http://schemas.microsoft.com/office/drawing/2014/main" id="{C2F073C8-AF3B-484E-F23E-DCD564468113}"/>
                  </a:ext>
                </a:extLst>
              </p:cNvPr>
              <p:cNvSpPr/>
              <p:nvPr/>
            </p:nvSpPr>
            <p:spPr>
              <a:xfrm>
                <a:off x="13390818" y="157361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2" name="Free-form: Shape 81">
                <a:extLst>
                  <a:ext uri="{FF2B5EF4-FFF2-40B4-BE49-F238E27FC236}">
                    <a16:creationId xmlns:a16="http://schemas.microsoft.com/office/drawing/2014/main" id="{BF031C74-11C3-309F-E306-F1EFF8E050EA}"/>
                  </a:ext>
                </a:extLst>
              </p:cNvPr>
              <p:cNvSpPr/>
              <p:nvPr/>
            </p:nvSpPr>
            <p:spPr>
              <a:xfrm>
                <a:off x="13390818" y="161171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7" name="Free-form: Shape 86">
                <a:extLst>
                  <a:ext uri="{FF2B5EF4-FFF2-40B4-BE49-F238E27FC236}">
                    <a16:creationId xmlns:a16="http://schemas.microsoft.com/office/drawing/2014/main" id="{88B6B7F5-BCF6-B696-78AC-FAA496CC028F}"/>
                  </a:ext>
                </a:extLst>
              </p:cNvPr>
              <p:cNvSpPr/>
              <p:nvPr/>
            </p:nvSpPr>
            <p:spPr>
              <a:xfrm>
                <a:off x="13390818" y="164981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9" name="Free-form: Shape 88">
                <a:extLst>
                  <a:ext uri="{FF2B5EF4-FFF2-40B4-BE49-F238E27FC236}">
                    <a16:creationId xmlns:a16="http://schemas.microsoft.com/office/drawing/2014/main" id="{5BEEF415-3210-233C-3691-51317531DA7C}"/>
                  </a:ext>
                </a:extLst>
              </p:cNvPr>
              <p:cNvSpPr/>
              <p:nvPr/>
            </p:nvSpPr>
            <p:spPr>
              <a:xfrm>
                <a:off x="13600292" y="1764118"/>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 name="Free-form: Shape 90">
                <a:extLst>
                  <a:ext uri="{FF2B5EF4-FFF2-40B4-BE49-F238E27FC236}">
                    <a16:creationId xmlns:a16="http://schemas.microsoft.com/office/drawing/2014/main" id="{6F00E882-FFD2-A8B9-DA47-C52B86E28F72}"/>
                  </a:ext>
                </a:extLst>
              </p:cNvPr>
              <p:cNvSpPr/>
              <p:nvPr/>
            </p:nvSpPr>
            <p:spPr>
              <a:xfrm>
                <a:off x="14800539" y="2621508"/>
                <a:ext cx="9525" cy="60740"/>
              </a:xfrm>
              <a:custGeom>
                <a:avLst/>
                <a:gdLst>
                  <a:gd name="connsiteX0" fmla="*/ 0 w 9525"/>
                  <a:gd name="connsiteY0" fmla="*/ 60741 h 60740"/>
                  <a:gd name="connsiteX1" fmla="*/ 0 w 9525"/>
                  <a:gd name="connsiteY1" fmla="*/ 0 h 60740"/>
                </a:gdLst>
                <a:ahLst/>
                <a:cxnLst>
                  <a:cxn ang="0">
                    <a:pos x="connsiteX0" y="connsiteY0"/>
                  </a:cxn>
                  <a:cxn ang="0">
                    <a:pos x="connsiteX1" y="connsiteY1"/>
                  </a:cxn>
                </a:cxnLst>
                <a:rect l="l" t="t" r="r" b="b"/>
                <a:pathLst>
                  <a:path w="9525" h="60740">
                    <a:moveTo>
                      <a:pt x="0" y="6074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4" name="Free-form: Shape 93">
                <a:extLst>
                  <a:ext uri="{FF2B5EF4-FFF2-40B4-BE49-F238E27FC236}">
                    <a16:creationId xmlns:a16="http://schemas.microsoft.com/office/drawing/2014/main" id="{B6693DF4-50F3-124E-09F3-229BA6E3CE87}"/>
                  </a:ext>
                </a:extLst>
              </p:cNvPr>
              <p:cNvSpPr/>
              <p:nvPr/>
            </p:nvSpPr>
            <p:spPr>
              <a:xfrm>
                <a:off x="15505389" y="270909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5" name="Free-form: Shape 94">
                <a:extLst>
                  <a:ext uri="{FF2B5EF4-FFF2-40B4-BE49-F238E27FC236}">
                    <a16:creationId xmlns:a16="http://schemas.microsoft.com/office/drawing/2014/main" id="{66424C40-CD93-80DD-BB0C-365DFB51E1F1}"/>
                  </a:ext>
                </a:extLst>
              </p:cNvPr>
              <p:cNvSpPr/>
              <p:nvPr/>
            </p:nvSpPr>
            <p:spPr>
              <a:xfrm>
                <a:off x="16530212" y="277959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cxnSp>
        <p:nvCxnSpPr>
          <p:cNvPr id="127" name="Straight Connector 126">
            <a:extLst>
              <a:ext uri="{FF2B5EF4-FFF2-40B4-BE49-F238E27FC236}">
                <a16:creationId xmlns:a16="http://schemas.microsoft.com/office/drawing/2014/main" id="{65B55530-255B-8892-A3DF-5695CC227ACA}"/>
              </a:ext>
            </a:extLst>
          </p:cNvPr>
          <p:cNvCxnSpPr>
            <a:stCxn id="42" idx="0"/>
          </p:cNvCxnSpPr>
          <p:nvPr/>
        </p:nvCxnSpPr>
        <p:spPr>
          <a:xfrm flipV="1">
            <a:off x="2076359" y="2906486"/>
            <a:ext cx="2812" cy="1075997"/>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BCDADEAD-B43E-2821-6374-CC192EDDC1E3}"/>
              </a:ext>
            </a:extLst>
          </p:cNvPr>
          <p:cNvCxnSpPr>
            <a:cxnSpLocks/>
          </p:cNvCxnSpPr>
          <p:nvPr/>
        </p:nvCxnSpPr>
        <p:spPr>
          <a:xfrm rot="10800000" flipV="1">
            <a:off x="3056073" y="3304658"/>
            <a:ext cx="2812" cy="648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071EEFBF-6814-A951-41C4-B7B991096CCA}"/>
              </a:ext>
            </a:extLst>
          </p:cNvPr>
          <p:cNvSpPr txBox="1"/>
          <p:nvPr/>
        </p:nvSpPr>
        <p:spPr>
          <a:xfrm>
            <a:off x="2026920" y="2865120"/>
            <a:ext cx="61908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mn-cs"/>
              </a:rPr>
              <a:t>54.0%</a:t>
            </a:r>
          </a:p>
        </p:txBody>
      </p:sp>
      <p:sp>
        <p:nvSpPr>
          <p:cNvPr id="130" name="TextBox 129">
            <a:extLst>
              <a:ext uri="{FF2B5EF4-FFF2-40B4-BE49-F238E27FC236}">
                <a16:creationId xmlns:a16="http://schemas.microsoft.com/office/drawing/2014/main" id="{91CC8941-ECE7-278F-793C-AA68EA5EB9AC}"/>
              </a:ext>
            </a:extLst>
          </p:cNvPr>
          <p:cNvSpPr txBox="1"/>
          <p:nvPr/>
        </p:nvSpPr>
        <p:spPr>
          <a:xfrm>
            <a:off x="3055620" y="3352800"/>
            <a:ext cx="61908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a:ea typeface="+mn-ea"/>
                <a:cs typeface="+mn-cs"/>
              </a:rPr>
              <a:t>25.4%</a:t>
            </a:r>
          </a:p>
        </p:txBody>
      </p:sp>
      <p:sp>
        <p:nvSpPr>
          <p:cNvPr id="131" name="TextBox 130">
            <a:extLst>
              <a:ext uri="{FF2B5EF4-FFF2-40B4-BE49-F238E27FC236}">
                <a16:creationId xmlns:a16="http://schemas.microsoft.com/office/drawing/2014/main" id="{0DD54F22-F05D-3849-4550-8A290DDBEA8A}"/>
              </a:ext>
            </a:extLst>
          </p:cNvPr>
          <p:cNvSpPr txBox="1"/>
          <p:nvPr/>
        </p:nvSpPr>
        <p:spPr>
          <a:xfrm>
            <a:off x="1508760" y="3360420"/>
            <a:ext cx="61908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mn-cs"/>
              </a:rPr>
              <a:t>34.7%</a:t>
            </a:r>
          </a:p>
        </p:txBody>
      </p:sp>
      <p:sp>
        <p:nvSpPr>
          <p:cNvPr id="132" name="TextBox 131">
            <a:extLst>
              <a:ext uri="{FF2B5EF4-FFF2-40B4-BE49-F238E27FC236}">
                <a16:creationId xmlns:a16="http://schemas.microsoft.com/office/drawing/2014/main" id="{A272613C-38FB-4CE2-C1BB-C5D7D4DC6B83}"/>
              </a:ext>
            </a:extLst>
          </p:cNvPr>
          <p:cNvSpPr txBox="1"/>
          <p:nvPr/>
        </p:nvSpPr>
        <p:spPr>
          <a:xfrm>
            <a:off x="2583180" y="3497580"/>
            <a:ext cx="53412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mn-cs"/>
              </a:rPr>
              <a:t>8.3%</a:t>
            </a:r>
          </a:p>
        </p:txBody>
      </p:sp>
      <p:sp>
        <p:nvSpPr>
          <p:cNvPr id="135" name="Freeform 21">
            <a:extLst>
              <a:ext uri="{FF2B5EF4-FFF2-40B4-BE49-F238E27FC236}">
                <a16:creationId xmlns:a16="http://schemas.microsoft.com/office/drawing/2014/main" id="{D7E720DC-59D4-ABDC-BE47-95DB0CD14288}"/>
              </a:ext>
            </a:extLst>
          </p:cNvPr>
          <p:cNvSpPr>
            <a:spLocks/>
          </p:cNvSpPr>
          <p:nvPr/>
        </p:nvSpPr>
        <p:spPr bwMode="auto">
          <a:xfrm>
            <a:off x="6716475" y="2252104"/>
            <a:ext cx="5004000" cy="173206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6" name="Group 135">
            <a:extLst>
              <a:ext uri="{FF2B5EF4-FFF2-40B4-BE49-F238E27FC236}">
                <a16:creationId xmlns:a16="http://schemas.microsoft.com/office/drawing/2014/main" id="{5BDF858B-4827-A1D4-579E-FF1D06FF183B}"/>
              </a:ext>
            </a:extLst>
          </p:cNvPr>
          <p:cNvGrpSpPr/>
          <p:nvPr/>
        </p:nvGrpSpPr>
        <p:grpSpPr>
          <a:xfrm>
            <a:off x="6039973" y="2098408"/>
            <a:ext cx="679654" cy="2042449"/>
            <a:chOff x="1304701" y="1193513"/>
            <a:chExt cx="679654" cy="3003029"/>
          </a:xfrm>
        </p:grpSpPr>
        <p:sp>
          <p:nvSpPr>
            <p:cNvPr id="239" name="TextBox 238">
              <a:extLst>
                <a:ext uri="{FF2B5EF4-FFF2-40B4-BE49-F238E27FC236}">
                  <a16:creationId xmlns:a16="http://schemas.microsoft.com/office/drawing/2014/main" id="{F0D5C13F-306C-5E93-EBB2-5F02EC56BC84}"/>
                </a:ext>
              </a:extLst>
            </p:cNvPr>
            <p:cNvSpPr txBox="1"/>
            <p:nvPr/>
          </p:nvSpPr>
          <p:spPr>
            <a:xfrm rot="16200000">
              <a:off x="941013" y="2557408"/>
              <a:ext cx="1035154"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OS, </a:t>
              </a:r>
              <a:r>
                <a:rPr lang="en-GB" sz="1400" kern="1200" dirty="0">
                  <a:solidFill>
                    <a:srgbClr val="363636"/>
                  </a:solidFill>
                  <a:latin typeface="Arial" panose="020B0604020202020204"/>
                  <a:ea typeface="+mn-ea"/>
                  <a:cs typeface="Arial" panose="020B0604020202020204" pitchFamily="34" charset="0"/>
                </a:rPr>
                <a:t>%</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p:txBody>
        </p:sp>
        <p:sp>
          <p:nvSpPr>
            <p:cNvPr id="240" name="TextBox 239">
              <a:extLst>
                <a:ext uri="{FF2B5EF4-FFF2-40B4-BE49-F238E27FC236}">
                  <a16:creationId xmlns:a16="http://schemas.microsoft.com/office/drawing/2014/main" id="{39A59371-3E58-BD73-39D9-35F4FAAE4F37}"/>
                </a:ext>
              </a:extLst>
            </p:cNvPr>
            <p:cNvSpPr txBox="1"/>
            <p:nvPr/>
          </p:nvSpPr>
          <p:spPr>
            <a:xfrm>
              <a:off x="1431941" y="1193513"/>
              <a:ext cx="482824"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100</a:t>
              </a:r>
            </a:p>
          </p:txBody>
        </p:sp>
        <p:sp>
          <p:nvSpPr>
            <p:cNvPr id="241" name="Line 6">
              <a:extLst>
                <a:ext uri="{FF2B5EF4-FFF2-40B4-BE49-F238E27FC236}">
                  <a16:creationId xmlns:a16="http://schemas.microsoft.com/office/drawing/2014/main" id="{AAAB03D1-E7F6-E1E1-E159-933F05F852E2}"/>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2" name="Line 7">
              <a:extLst>
                <a:ext uri="{FF2B5EF4-FFF2-40B4-BE49-F238E27FC236}">
                  <a16:creationId xmlns:a16="http://schemas.microsoft.com/office/drawing/2014/main" id="{048102D5-7768-2AC5-175E-9BA5749C067E}"/>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3" name="Line 8">
              <a:extLst>
                <a:ext uri="{FF2B5EF4-FFF2-40B4-BE49-F238E27FC236}">
                  <a16:creationId xmlns:a16="http://schemas.microsoft.com/office/drawing/2014/main" id="{B53FB3CD-CA61-FE3C-8D84-EA11B462865F}"/>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4" name="Line 9">
              <a:extLst>
                <a:ext uri="{FF2B5EF4-FFF2-40B4-BE49-F238E27FC236}">
                  <a16:creationId xmlns:a16="http://schemas.microsoft.com/office/drawing/2014/main" id="{2DEA9D43-5C21-D9F0-D15D-6704B63E9E2A}"/>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5" name="Line 10">
              <a:extLst>
                <a:ext uri="{FF2B5EF4-FFF2-40B4-BE49-F238E27FC236}">
                  <a16:creationId xmlns:a16="http://schemas.microsoft.com/office/drawing/2014/main" id="{3DF7524E-F9C4-6DAA-ED51-BA6349360C9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6" name="Line 11">
              <a:extLst>
                <a:ext uri="{FF2B5EF4-FFF2-40B4-BE49-F238E27FC236}">
                  <a16:creationId xmlns:a16="http://schemas.microsoft.com/office/drawing/2014/main" id="{B1A6920A-0872-53BA-9A29-92C5F1CD1E8D}"/>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7" name="TextBox 246">
              <a:extLst>
                <a:ext uri="{FF2B5EF4-FFF2-40B4-BE49-F238E27FC236}">
                  <a16:creationId xmlns:a16="http://schemas.microsoft.com/office/drawing/2014/main" id="{9A425FCE-B12A-8570-99CA-BC2E9A3C581E}"/>
                </a:ext>
              </a:extLst>
            </p:cNvPr>
            <p:cNvSpPr txBox="1"/>
            <p:nvPr/>
          </p:nvSpPr>
          <p:spPr>
            <a:xfrm>
              <a:off x="1531332" y="1717652"/>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80</a:t>
              </a:r>
            </a:p>
          </p:txBody>
        </p:sp>
        <p:sp>
          <p:nvSpPr>
            <p:cNvPr id="248" name="TextBox 247">
              <a:extLst>
                <a:ext uri="{FF2B5EF4-FFF2-40B4-BE49-F238E27FC236}">
                  <a16:creationId xmlns:a16="http://schemas.microsoft.com/office/drawing/2014/main" id="{F90033D3-6B1F-D7F7-04B0-286B8A044DD9}"/>
                </a:ext>
              </a:extLst>
            </p:cNvPr>
            <p:cNvSpPr txBox="1"/>
            <p:nvPr/>
          </p:nvSpPr>
          <p:spPr>
            <a:xfrm>
              <a:off x="1531332" y="2216183"/>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60</a:t>
              </a:r>
            </a:p>
          </p:txBody>
        </p:sp>
        <p:sp>
          <p:nvSpPr>
            <p:cNvPr id="249" name="TextBox 248">
              <a:extLst>
                <a:ext uri="{FF2B5EF4-FFF2-40B4-BE49-F238E27FC236}">
                  <a16:creationId xmlns:a16="http://schemas.microsoft.com/office/drawing/2014/main" id="{589BA45F-3D35-2767-598C-C3FF777FDE1B}"/>
                </a:ext>
              </a:extLst>
            </p:cNvPr>
            <p:cNvSpPr txBox="1"/>
            <p:nvPr/>
          </p:nvSpPr>
          <p:spPr>
            <a:xfrm>
              <a:off x="1531332" y="2730835"/>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40</a:t>
              </a:r>
            </a:p>
          </p:txBody>
        </p:sp>
        <p:sp>
          <p:nvSpPr>
            <p:cNvPr id="250" name="TextBox 249">
              <a:extLst>
                <a:ext uri="{FF2B5EF4-FFF2-40B4-BE49-F238E27FC236}">
                  <a16:creationId xmlns:a16="http://schemas.microsoft.com/office/drawing/2014/main" id="{C12CDAEC-6765-EA3E-096C-55E0D4FA02F2}"/>
                </a:ext>
              </a:extLst>
            </p:cNvPr>
            <p:cNvSpPr txBox="1"/>
            <p:nvPr/>
          </p:nvSpPr>
          <p:spPr>
            <a:xfrm>
              <a:off x="1531332" y="3234739"/>
              <a:ext cx="383438"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20</a:t>
              </a:r>
            </a:p>
          </p:txBody>
        </p:sp>
        <p:sp>
          <p:nvSpPr>
            <p:cNvPr id="251" name="TextBox 250">
              <a:extLst>
                <a:ext uri="{FF2B5EF4-FFF2-40B4-BE49-F238E27FC236}">
                  <a16:creationId xmlns:a16="http://schemas.microsoft.com/office/drawing/2014/main" id="{605519CB-81FE-8C98-4C43-2395F1F689EA}"/>
                </a:ext>
              </a:extLst>
            </p:cNvPr>
            <p:cNvSpPr txBox="1"/>
            <p:nvPr/>
          </p:nvSpPr>
          <p:spPr>
            <a:xfrm>
              <a:off x="1630726" y="3744015"/>
              <a:ext cx="284052" cy="4525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137" name="TextBox 136">
            <a:extLst>
              <a:ext uri="{FF2B5EF4-FFF2-40B4-BE49-F238E27FC236}">
                <a16:creationId xmlns:a16="http://schemas.microsoft.com/office/drawing/2014/main" id="{C5AFD485-0FC1-2FA8-ACF7-AF62A0714B5E}"/>
              </a:ext>
            </a:extLst>
          </p:cNvPr>
          <p:cNvSpPr txBox="1"/>
          <p:nvPr/>
        </p:nvSpPr>
        <p:spPr>
          <a:xfrm>
            <a:off x="5816649" y="4218363"/>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p>
        </p:txBody>
      </p:sp>
      <p:sp>
        <p:nvSpPr>
          <p:cNvPr id="138" name="TextBox 137">
            <a:extLst>
              <a:ext uri="{FF2B5EF4-FFF2-40B4-BE49-F238E27FC236}">
                <a16:creationId xmlns:a16="http://schemas.microsoft.com/office/drawing/2014/main" id="{9F7680F6-BDE5-8481-5284-B13BC6EAC484}"/>
              </a:ext>
            </a:extLst>
          </p:cNvPr>
          <p:cNvSpPr txBox="1"/>
          <p:nvPr/>
        </p:nvSpPr>
        <p:spPr>
          <a:xfrm>
            <a:off x="8490050" y="4226445"/>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Tim</a:t>
            </a:r>
            <a:r>
              <a:rPr lang="en-GB" sz="1400" kern="1200" noProof="0" dirty="0">
                <a:solidFill>
                  <a:srgbClr val="363636"/>
                </a:solidFill>
                <a:latin typeface="Arial" panose="020B0604020202020204"/>
                <a:ea typeface="+mn-ea"/>
                <a:cs typeface="Arial" panose="020B0604020202020204" pitchFamily="34" charset="0"/>
              </a:rPr>
              <a:t>e, </a:t>
            </a: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months</a:t>
            </a:r>
          </a:p>
        </p:txBody>
      </p:sp>
      <p:cxnSp>
        <p:nvCxnSpPr>
          <p:cNvPr id="142" name="Straight Connector 141">
            <a:extLst>
              <a:ext uri="{FF2B5EF4-FFF2-40B4-BE49-F238E27FC236}">
                <a16:creationId xmlns:a16="http://schemas.microsoft.com/office/drawing/2014/main" id="{ED9607D4-663B-C7AC-8C86-59601636197B}"/>
              </a:ext>
            </a:extLst>
          </p:cNvPr>
          <p:cNvCxnSpPr>
            <a:cxnSpLocks/>
          </p:cNvCxnSpPr>
          <p:nvPr/>
        </p:nvCxnSpPr>
        <p:spPr>
          <a:xfrm>
            <a:off x="6240836" y="4895244"/>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F94247A7-832D-A5A9-722D-0679726C48AF}"/>
              </a:ext>
            </a:extLst>
          </p:cNvPr>
          <p:cNvCxnSpPr>
            <a:cxnSpLocks/>
          </p:cNvCxnSpPr>
          <p:nvPr/>
        </p:nvCxnSpPr>
        <p:spPr>
          <a:xfrm>
            <a:off x="6240836" y="4579557"/>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83" name="Group 282">
            <a:extLst>
              <a:ext uri="{FF2B5EF4-FFF2-40B4-BE49-F238E27FC236}">
                <a16:creationId xmlns:a16="http://schemas.microsoft.com/office/drawing/2014/main" id="{A295C2B0-ADE2-BB35-02C3-3B3E5FA9A896}"/>
              </a:ext>
            </a:extLst>
          </p:cNvPr>
          <p:cNvGrpSpPr/>
          <p:nvPr/>
        </p:nvGrpSpPr>
        <p:grpSpPr>
          <a:xfrm>
            <a:off x="6622702" y="3991455"/>
            <a:ext cx="5225325" cy="360147"/>
            <a:chOff x="11697604" y="4883277"/>
            <a:chExt cx="5103050" cy="360147"/>
          </a:xfrm>
        </p:grpSpPr>
        <p:sp>
          <p:nvSpPr>
            <p:cNvPr id="254" name="Line 21">
              <a:extLst>
                <a:ext uri="{FF2B5EF4-FFF2-40B4-BE49-F238E27FC236}">
                  <a16:creationId xmlns:a16="http://schemas.microsoft.com/office/drawing/2014/main" id="{DB842FBF-479E-C3DE-8A7E-B5DF14741356}"/>
                </a:ext>
              </a:extLst>
            </p:cNvPr>
            <p:cNvSpPr>
              <a:spLocks noChangeShapeType="1"/>
            </p:cNvSpPr>
            <p:nvPr/>
          </p:nvSpPr>
          <p:spPr bwMode="auto">
            <a:xfrm>
              <a:off x="16668028"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55" name="TextBox 254">
              <a:extLst>
                <a:ext uri="{FF2B5EF4-FFF2-40B4-BE49-F238E27FC236}">
                  <a16:creationId xmlns:a16="http://schemas.microsoft.com/office/drawing/2014/main" id="{6CD5309C-BDF5-981D-F79C-AFBB5B48FC52}"/>
                </a:ext>
              </a:extLst>
            </p:cNvPr>
            <p:cNvSpPr txBox="1"/>
            <p:nvPr/>
          </p:nvSpPr>
          <p:spPr>
            <a:xfrm>
              <a:off x="16529179" y="4955277"/>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39</a:t>
              </a:r>
            </a:p>
          </p:txBody>
        </p:sp>
        <p:sp>
          <p:nvSpPr>
            <p:cNvPr id="256" name="Line 21">
              <a:extLst>
                <a:ext uri="{FF2B5EF4-FFF2-40B4-BE49-F238E27FC236}">
                  <a16:creationId xmlns:a16="http://schemas.microsoft.com/office/drawing/2014/main" id="{49EF0861-3C52-B699-85FD-F6481F96E1FF}"/>
                </a:ext>
              </a:extLst>
            </p:cNvPr>
            <p:cNvSpPr>
              <a:spLocks noChangeShapeType="1"/>
            </p:cNvSpPr>
            <p:nvPr/>
          </p:nvSpPr>
          <p:spPr bwMode="auto">
            <a:xfrm>
              <a:off x="16292391"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57" name="TextBox 256">
              <a:extLst>
                <a:ext uri="{FF2B5EF4-FFF2-40B4-BE49-F238E27FC236}">
                  <a16:creationId xmlns:a16="http://schemas.microsoft.com/office/drawing/2014/main" id="{2E7C23AA-DF49-9A4F-124D-A9A6031639C0}"/>
                </a:ext>
              </a:extLst>
            </p:cNvPr>
            <p:cNvSpPr txBox="1"/>
            <p:nvPr/>
          </p:nvSpPr>
          <p:spPr>
            <a:xfrm>
              <a:off x="16153542" y="4955277"/>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258" name="Line 21">
              <a:extLst>
                <a:ext uri="{FF2B5EF4-FFF2-40B4-BE49-F238E27FC236}">
                  <a16:creationId xmlns:a16="http://schemas.microsoft.com/office/drawing/2014/main" id="{621FDA17-E606-E73A-03F4-44E66FDDC0DF}"/>
                </a:ext>
              </a:extLst>
            </p:cNvPr>
            <p:cNvSpPr>
              <a:spLocks noChangeShapeType="1"/>
            </p:cNvSpPr>
            <p:nvPr/>
          </p:nvSpPr>
          <p:spPr bwMode="auto">
            <a:xfrm>
              <a:off x="15916754"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59" name="TextBox 258">
              <a:extLst>
                <a:ext uri="{FF2B5EF4-FFF2-40B4-BE49-F238E27FC236}">
                  <a16:creationId xmlns:a16="http://schemas.microsoft.com/office/drawing/2014/main" id="{C4254846-6D95-6DFF-893B-A63B464E15C9}"/>
                </a:ext>
              </a:extLst>
            </p:cNvPr>
            <p:cNvSpPr txBox="1"/>
            <p:nvPr/>
          </p:nvSpPr>
          <p:spPr>
            <a:xfrm>
              <a:off x="15777905" y="4955277"/>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33</a:t>
              </a:r>
            </a:p>
          </p:txBody>
        </p:sp>
        <p:sp>
          <p:nvSpPr>
            <p:cNvPr id="260" name="Line 21">
              <a:extLst>
                <a:ext uri="{FF2B5EF4-FFF2-40B4-BE49-F238E27FC236}">
                  <a16:creationId xmlns:a16="http://schemas.microsoft.com/office/drawing/2014/main" id="{BFBFADFC-5C84-8F61-9B81-336638191D72}"/>
                </a:ext>
              </a:extLst>
            </p:cNvPr>
            <p:cNvSpPr>
              <a:spLocks noChangeShapeType="1"/>
            </p:cNvSpPr>
            <p:nvPr/>
          </p:nvSpPr>
          <p:spPr bwMode="auto">
            <a:xfrm>
              <a:off x="15541117"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1" name="TextBox 260">
              <a:extLst>
                <a:ext uri="{FF2B5EF4-FFF2-40B4-BE49-F238E27FC236}">
                  <a16:creationId xmlns:a16="http://schemas.microsoft.com/office/drawing/2014/main" id="{95057F05-7493-B1E8-4B40-A3C6D4186272}"/>
                </a:ext>
              </a:extLst>
            </p:cNvPr>
            <p:cNvSpPr txBox="1"/>
            <p:nvPr/>
          </p:nvSpPr>
          <p:spPr>
            <a:xfrm>
              <a:off x="15402268" y="4955277"/>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262" name="Line 21">
              <a:extLst>
                <a:ext uri="{FF2B5EF4-FFF2-40B4-BE49-F238E27FC236}">
                  <a16:creationId xmlns:a16="http://schemas.microsoft.com/office/drawing/2014/main" id="{9E7942F9-2741-12DA-C792-968803984628}"/>
                </a:ext>
              </a:extLst>
            </p:cNvPr>
            <p:cNvSpPr>
              <a:spLocks noChangeShapeType="1"/>
            </p:cNvSpPr>
            <p:nvPr/>
          </p:nvSpPr>
          <p:spPr bwMode="auto">
            <a:xfrm>
              <a:off x="15165480"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3" name="TextBox 262">
              <a:extLst>
                <a:ext uri="{FF2B5EF4-FFF2-40B4-BE49-F238E27FC236}">
                  <a16:creationId xmlns:a16="http://schemas.microsoft.com/office/drawing/2014/main" id="{906DC81F-66D5-EB91-4276-A9787BDADF8B}"/>
                </a:ext>
              </a:extLst>
            </p:cNvPr>
            <p:cNvSpPr txBox="1"/>
            <p:nvPr/>
          </p:nvSpPr>
          <p:spPr>
            <a:xfrm>
              <a:off x="15029807" y="4955277"/>
              <a:ext cx="26512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27</a:t>
              </a:r>
            </a:p>
          </p:txBody>
        </p:sp>
        <p:sp>
          <p:nvSpPr>
            <p:cNvPr id="264" name="Line 21">
              <a:extLst>
                <a:ext uri="{FF2B5EF4-FFF2-40B4-BE49-F238E27FC236}">
                  <a16:creationId xmlns:a16="http://schemas.microsoft.com/office/drawing/2014/main" id="{F3DBDA6D-F55B-723A-3E1F-7C67D63DBB16}"/>
                </a:ext>
              </a:extLst>
            </p:cNvPr>
            <p:cNvSpPr>
              <a:spLocks noChangeShapeType="1"/>
            </p:cNvSpPr>
            <p:nvPr/>
          </p:nvSpPr>
          <p:spPr bwMode="auto">
            <a:xfrm>
              <a:off x="14789843"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5" name="TextBox 264">
              <a:extLst>
                <a:ext uri="{FF2B5EF4-FFF2-40B4-BE49-F238E27FC236}">
                  <a16:creationId xmlns:a16="http://schemas.microsoft.com/office/drawing/2014/main" id="{E0B633CE-1A5F-4EA8-F061-633273592CC7}"/>
                </a:ext>
              </a:extLst>
            </p:cNvPr>
            <p:cNvSpPr txBox="1"/>
            <p:nvPr/>
          </p:nvSpPr>
          <p:spPr>
            <a:xfrm>
              <a:off x="14654171" y="4955277"/>
              <a:ext cx="26512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266" name="Line 21">
              <a:extLst>
                <a:ext uri="{FF2B5EF4-FFF2-40B4-BE49-F238E27FC236}">
                  <a16:creationId xmlns:a16="http://schemas.microsoft.com/office/drawing/2014/main" id="{88E37DD2-8302-DFAD-105B-C620E55A6FAB}"/>
                </a:ext>
              </a:extLst>
            </p:cNvPr>
            <p:cNvSpPr>
              <a:spLocks noChangeShapeType="1"/>
            </p:cNvSpPr>
            <p:nvPr/>
          </p:nvSpPr>
          <p:spPr bwMode="auto">
            <a:xfrm>
              <a:off x="14414206"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7" name="TextBox 266">
              <a:extLst>
                <a:ext uri="{FF2B5EF4-FFF2-40B4-BE49-F238E27FC236}">
                  <a16:creationId xmlns:a16="http://schemas.microsoft.com/office/drawing/2014/main" id="{D96A21CB-679F-C7EB-B286-27631B8CA735}"/>
                </a:ext>
              </a:extLst>
            </p:cNvPr>
            <p:cNvSpPr txBox="1"/>
            <p:nvPr/>
          </p:nvSpPr>
          <p:spPr>
            <a:xfrm>
              <a:off x="14278534" y="4955277"/>
              <a:ext cx="26512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21</a:t>
              </a:r>
            </a:p>
          </p:txBody>
        </p:sp>
        <p:sp>
          <p:nvSpPr>
            <p:cNvPr id="268" name="Line 21">
              <a:extLst>
                <a:ext uri="{FF2B5EF4-FFF2-40B4-BE49-F238E27FC236}">
                  <a16:creationId xmlns:a16="http://schemas.microsoft.com/office/drawing/2014/main" id="{4B552518-2EF6-FB83-E589-7F994CC884BB}"/>
                </a:ext>
              </a:extLst>
            </p:cNvPr>
            <p:cNvSpPr>
              <a:spLocks noChangeShapeType="1"/>
            </p:cNvSpPr>
            <p:nvPr/>
          </p:nvSpPr>
          <p:spPr bwMode="auto">
            <a:xfrm>
              <a:off x="14038569"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9" name="TextBox 268">
              <a:extLst>
                <a:ext uri="{FF2B5EF4-FFF2-40B4-BE49-F238E27FC236}">
                  <a16:creationId xmlns:a16="http://schemas.microsoft.com/office/drawing/2014/main" id="{5F98577C-114C-E22F-84B0-084B385BCB84}"/>
                </a:ext>
              </a:extLst>
            </p:cNvPr>
            <p:cNvSpPr txBox="1"/>
            <p:nvPr/>
          </p:nvSpPr>
          <p:spPr>
            <a:xfrm>
              <a:off x="13902896" y="4955277"/>
              <a:ext cx="26512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270" name="Line 21">
              <a:extLst>
                <a:ext uri="{FF2B5EF4-FFF2-40B4-BE49-F238E27FC236}">
                  <a16:creationId xmlns:a16="http://schemas.microsoft.com/office/drawing/2014/main" id="{89DAD97B-A692-984D-F2D6-1C15542B4121}"/>
                </a:ext>
              </a:extLst>
            </p:cNvPr>
            <p:cNvSpPr>
              <a:spLocks noChangeShapeType="1"/>
            </p:cNvSpPr>
            <p:nvPr/>
          </p:nvSpPr>
          <p:spPr bwMode="auto">
            <a:xfrm>
              <a:off x="13662932"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1" name="TextBox 270">
              <a:extLst>
                <a:ext uri="{FF2B5EF4-FFF2-40B4-BE49-F238E27FC236}">
                  <a16:creationId xmlns:a16="http://schemas.microsoft.com/office/drawing/2014/main" id="{117E67E6-9A6A-AA69-ED31-4807ECABFD28}"/>
                </a:ext>
              </a:extLst>
            </p:cNvPr>
            <p:cNvSpPr txBox="1"/>
            <p:nvPr/>
          </p:nvSpPr>
          <p:spPr>
            <a:xfrm>
              <a:off x="13527260" y="4955277"/>
              <a:ext cx="26512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sp>
          <p:nvSpPr>
            <p:cNvPr id="272" name="Line 21">
              <a:extLst>
                <a:ext uri="{FF2B5EF4-FFF2-40B4-BE49-F238E27FC236}">
                  <a16:creationId xmlns:a16="http://schemas.microsoft.com/office/drawing/2014/main" id="{6CB089B9-6930-6F0B-D633-CFEA34132222}"/>
                </a:ext>
              </a:extLst>
            </p:cNvPr>
            <p:cNvSpPr>
              <a:spLocks noChangeShapeType="1"/>
            </p:cNvSpPr>
            <p:nvPr/>
          </p:nvSpPr>
          <p:spPr bwMode="auto">
            <a:xfrm>
              <a:off x="13287295"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3" name="TextBox 272">
              <a:extLst>
                <a:ext uri="{FF2B5EF4-FFF2-40B4-BE49-F238E27FC236}">
                  <a16:creationId xmlns:a16="http://schemas.microsoft.com/office/drawing/2014/main" id="{890CDD94-ECBA-C2C3-9345-E63306946C6F}"/>
                </a:ext>
              </a:extLst>
            </p:cNvPr>
            <p:cNvSpPr txBox="1"/>
            <p:nvPr/>
          </p:nvSpPr>
          <p:spPr>
            <a:xfrm>
              <a:off x="13151623" y="4955277"/>
              <a:ext cx="26512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274" name="Line 21">
              <a:extLst>
                <a:ext uri="{FF2B5EF4-FFF2-40B4-BE49-F238E27FC236}">
                  <a16:creationId xmlns:a16="http://schemas.microsoft.com/office/drawing/2014/main" id="{67C385CC-56E9-0C28-6FB0-42E8A63E9146}"/>
                </a:ext>
              </a:extLst>
            </p:cNvPr>
            <p:cNvSpPr>
              <a:spLocks noChangeShapeType="1"/>
            </p:cNvSpPr>
            <p:nvPr/>
          </p:nvSpPr>
          <p:spPr bwMode="auto">
            <a:xfrm>
              <a:off x="12911658"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5" name="TextBox 274">
              <a:extLst>
                <a:ext uri="{FF2B5EF4-FFF2-40B4-BE49-F238E27FC236}">
                  <a16:creationId xmlns:a16="http://schemas.microsoft.com/office/drawing/2014/main" id="{F2079E8E-E99F-219B-F6A1-EC562462C355}"/>
                </a:ext>
              </a:extLst>
            </p:cNvPr>
            <p:cNvSpPr txBox="1"/>
            <p:nvPr/>
          </p:nvSpPr>
          <p:spPr>
            <a:xfrm>
              <a:off x="12824515" y="4955277"/>
              <a:ext cx="16806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276" name="Line 21">
              <a:extLst>
                <a:ext uri="{FF2B5EF4-FFF2-40B4-BE49-F238E27FC236}">
                  <a16:creationId xmlns:a16="http://schemas.microsoft.com/office/drawing/2014/main" id="{250F7F42-6EBC-0F40-9C7C-A6E1FBBBCFDA}"/>
                </a:ext>
              </a:extLst>
            </p:cNvPr>
            <p:cNvSpPr>
              <a:spLocks noChangeShapeType="1"/>
            </p:cNvSpPr>
            <p:nvPr/>
          </p:nvSpPr>
          <p:spPr bwMode="auto">
            <a:xfrm>
              <a:off x="12536021"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7" name="TextBox 276">
              <a:extLst>
                <a:ext uri="{FF2B5EF4-FFF2-40B4-BE49-F238E27FC236}">
                  <a16:creationId xmlns:a16="http://schemas.microsoft.com/office/drawing/2014/main" id="{0E255655-D0B6-8989-A6CA-A4593757D040}"/>
                </a:ext>
              </a:extLst>
            </p:cNvPr>
            <p:cNvSpPr txBox="1"/>
            <p:nvPr/>
          </p:nvSpPr>
          <p:spPr>
            <a:xfrm>
              <a:off x="12448877" y="4955277"/>
              <a:ext cx="16806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278" name="Line 21">
              <a:extLst>
                <a:ext uri="{FF2B5EF4-FFF2-40B4-BE49-F238E27FC236}">
                  <a16:creationId xmlns:a16="http://schemas.microsoft.com/office/drawing/2014/main" id="{D1E47595-3E24-4BE6-AE70-244CFD7BA6FA}"/>
                </a:ext>
              </a:extLst>
            </p:cNvPr>
            <p:cNvSpPr>
              <a:spLocks noChangeShapeType="1"/>
            </p:cNvSpPr>
            <p:nvPr/>
          </p:nvSpPr>
          <p:spPr bwMode="auto">
            <a:xfrm>
              <a:off x="12160384"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9" name="TextBox 278">
              <a:extLst>
                <a:ext uri="{FF2B5EF4-FFF2-40B4-BE49-F238E27FC236}">
                  <a16:creationId xmlns:a16="http://schemas.microsoft.com/office/drawing/2014/main" id="{F2212FB4-A263-AF3B-EB20-53E18CCC794B}"/>
                </a:ext>
              </a:extLst>
            </p:cNvPr>
            <p:cNvSpPr txBox="1"/>
            <p:nvPr/>
          </p:nvSpPr>
          <p:spPr>
            <a:xfrm>
              <a:off x="12073241" y="4955277"/>
              <a:ext cx="16806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280" name="Line 21">
              <a:extLst>
                <a:ext uri="{FF2B5EF4-FFF2-40B4-BE49-F238E27FC236}">
                  <a16:creationId xmlns:a16="http://schemas.microsoft.com/office/drawing/2014/main" id="{A4F76A4B-5B54-9C2C-A5CD-4ED7CA49A879}"/>
                </a:ext>
              </a:extLst>
            </p:cNvPr>
            <p:cNvSpPr>
              <a:spLocks noChangeShapeType="1"/>
            </p:cNvSpPr>
            <p:nvPr/>
          </p:nvSpPr>
          <p:spPr bwMode="auto">
            <a:xfrm>
              <a:off x="11784747" y="48832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81" name="TextBox 280">
              <a:extLst>
                <a:ext uri="{FF2B5EF4-FFF2-40B4-BE49-F238E27FC236}">
                  <a16:creationId xmlns:a16="http://schemas.microsoft.com/office/drawing/2014/main" id="{12F1AE53-FD73-C664-F052-C14B01D43922}"/>
                </a:ext>
              </a:extLst>
            </p:cNvPr>
            <p:cNvSpPr txBox="1"/>
            <p:nvPr/>
          </p:nvSpPr>
          <p:spPr>
            <a:xfrm>
              <a:off x="11697604" y="4955277"/>
              <a:ext cx="16806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313" name="Group 312">
            <a:extLst>
              <a:ext uri="{FF2B5EF4-FFF2-40B4-BE49-F238E27FC236}">
                <a16:creationId xmlns:a16="http://schemas.microsoft.com/office/drawing/2014/main" id="{5E09A979-A34A-E9AF-D1A6-BE29F1C3977D}"/>
              </a:ext>
            </a:extLst>
          </p:cNvPr>
          <p:cNvGrpSpPr/>
          <p:nvPr/>
        </p:nvGrpSpPr>
        <p:grpSpPr>
          <a:xfrm>
            <a:off x="6544956" y="4447277"/>
            <a:ext cx="5250124" cy="288147"/>
            <a:chOff x="11247589" y="4966969"/>
            <a:chExt cx="5250124" cy="288147"/>
          </a:xfrm>
        </p:grpSpPr>
        <p:sp>
          <p:nvSpPr>
            <p:cNvPr id="286" name="TextBox 285">
              <a:extLst>
                <a:ext uri="{FF2B5EF4-FFF2-40B4-BE49-F238E27FC236}">
                  <a16:creationId xmlns:a16="http://schemas.microsoft.com/office/drawing/2014/main" id="{FE7CB292-2AF0-142D-4D59-9A8C1E984719}"/>
                </a:ext>
              </a:extLst>
            </p:cNvPr>
            <p:cNvSpPr txBox="1"/>
            <p:nvPr/>
          </p:nvSpPr>
          <p:spPr>
            <a:xfrm>
              <a:off x="16325624" y="4966969"/>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0</a:t>
              </a:r>
            </a:p>
          </p:txBody>
        </p:sp>
        <p:sp>
          <p:nvSpPr>
            <p:cNvPr id="288" name="TextBox 287">
              <a:extLst>
                <a:ext uri="{FF2B5EF4-FFF2-40B4-BE49-F238E27FC236}">
                  <a16:creationId xmlns:a16="http://schemas.microsoft.com/office/drawing/2014/main" id="{1EC8B5D4-F1F2-5DDF-15E6-B476042E3D13}"/>
                </a:ext>
              </a:extLst>
            </p:cNvPr>
            <p:cNvSpPr txBox="1"/>
            <p:nvPr/>
          </p:nvSpPr>
          <p:spPr>
            <a:xfrm>
              <a:off x="15940986" y="4966969"/>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5</a:t>
              </a:r>
            </a:p>
          </p:txBody>
        </p:sp>
        <p:sp>
          <p:nvSpPr>
            <p:cNvPr id="290" name="TextBox 289">
              <a:extLst>
                <a:ext uri="{FF2B5EF4-FFF2-40B4-BE49-F238E27FC236}">
                  <a16:creationId xmlns:a16="http://schemas.microsoft.com/office/drawing/2014/main" id="{764F3468-3378-F68C-CF2B-BCA34C6B0187}"/>
                </a:ext>
              </a:extLst>
            </p:cNvPr>
            <p:cNvSpPr txBox="1"/>
            <p:nvPr/>
          </p:nvSpPr>
          <p:spPr>
            <a:xfrm>
              <a:off x="15506656" y="4966969"/>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16</a:t>
              </a:r>
            </a:p>
          </p:txBody>
        </p:sp>
        <p:sp>
          <p:nvSpPr>
            <p:cNvPr id="292" name="TextBox 291">
              <a:extLst>
                <a:ext uri="{FF2B5EF4-FFF2-40B4-BE49-F238E27FC236}">
                  <a16:creationId xmlns:a16="http://schemas.microsoft.com/office/drawing/2014/main" id="{3924BD3F-54A3-F64B-A716-1D62207E4DDF}"/>
                </a:ext>
              </a:extLst>
            </p:cNvPr>
            <p:cNvSpPr txBox="1"/>
            <p:nvPr/>
          </p:nvSpPr>
          <p:spPr>
            <a:xfrm>
              <a:off x="15122018" y="4966969"/>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26</a:t>
              </a:r>
            </a:p>
          </p:txBody>
        </p:sp>
        <p:sp>
          <p:nvSpPr>
            <p:cNvPr id="294" name="TextBox 293">
              <a:extLst>
                <a:ext uri="{FF2B5EF4-FFF2-40B4-BE49-F238E27FC236}">
                  <a16:creationId xmlns:a16="http://schemas.microsoft.com/office/drawing/2014/main" id="{F7548467-2B43-46B1-E9D3-D5FF86E68502}"/>
                </a:ext>
              </a:extLst>
            </p:cNvPr>
            <p:cNvSpPr txBox="1"/>
            <p:nvPr/>
          </p:nvSpPr>
          <p:spPr>
            <a:xfrm>
              <a:off x="14751808"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33</a:t>
              </a:r>
            </a:p>
          </p:txBody>
        </p:sp>
        <p:sp>
          <p:nvSpPr>
            <p:cNvPr id="296" name="TextBox 295">
              <a:extLst>
                <a:ext uri="{FF2B5EF4-FFF2-40B4-BE49-F238E27FC236}">
                  <a16:creationId xmlns:a16="http://schemas.microsoft.com/office/drawing/2014/main" id="{420041BA-6FA5-43D0-AD6F-5D60B696D821}"/>
                </a:ext>
              </a:extLst>
            </p:cNvPr>
            <p:cNvSpPr txBox="1"/>
            <p:nvPr/>
          </p:nvSpPr>
          <p:spPr>
            <a:xfrm>
              <a:off x="14367171"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43</a:t>
              </a:r>
            </a:p>
          </p:txBody>
        </p:sp>
        <p:sp>
          <p:nvSpPr>
            <p:cNvPr id="298" name="TextBox 297">
              <a:extLst>
                <a:ext uri="{FF2B5EF4-FFF2-40B4-BE49-F238E27FC236}">
                  <a16:creationId xmlns:a16="http://schemas.microsoft.com/office/drawing/2014/main" id="{F61C4599-6307-0C9D-BD42-DC4ADE3B738B}"/>
                </a:ext>
              </a:extLst>
            </p:cNvPr>
            <p:cNvSpPr txBox="1"/>
            <p:nvPr/>
          </p:nvSpPr>
          <p:spPr>
            <a:xfrm>
              <a:off x="13979626" y="4966969"/>
              <a:ext cx="248434"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51</a:t>
              </a:r>
            </a:p>
          </p:txBody>
        </p:sp>
        <p:sp>
          <p:nvSpPr>
            <p:cNvPr id="300" name="TextBox 299">
              <a:extLst>
                <a:ext uri="{FF2B5EF4-FFF2-40B4-BE49-F238E27FC236}">
                  <a16:creationId xmlns:a16="http://schemas.microsoft.com/office/drawing/2014/main" id="{B99BC0FC-EFCB-43DB-BC50-E29CB80DF575}"/>
                </a:ext>
              </a:extLst>
            </p:cNvPr>
            <p:cNvSpPr txBox="1"/>
            <p:nvPr/>
          </p:nvSpPr>
          <p:spPr>
            <a:xfrm>
              <a:off x="13597895"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60</a:t>
              </a:r>
            </a:p>
          </p:txBody>
        </p:sp>
        <p:sp>
          <p:nvSpPr>
            <p:cNvPr id="302" name="TextBox 301">
              <a:extLst>
                <a:ext uri="{FF2B5EF4-FFF2-40B4-BE49-F238E27FC236}">
                  <a16:creationId xmlns:a16="http://schemas.microsoft.com/office/drawing/2014/main" id="{47C3500C-F7A2-3EA6-E3FF-D5E23C4AB01C}"/>
                </a:ext>
              </a:extLst>
            </p:cNvPr>
            <p:cNvSpPr txBox="1"/>
            <p:nvPr/>
          </p:nvSpPr>
          <p:spPr>
            <a:xfrm>
              <a:off x="13213258"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77</a:t>
              </a:r>
            </a:p>
          </p:txBody>
        </p:sp>
        <p:sp>
          <p:nvSpPr>
            <p:cNvPr id="304" name="TextBox 303">
              <a:extLst>
                <a:ext uri="{FF2B5EF4-FFF2-40B4-BE49-F238E27FC236}">
                  <a16:creationId xmlns:a16="http://schemas.microsoft.com/office/drawing/2014/main" id="{1C3044CE-E0F4-B568-1A71-53BAB8EAE607}"/>
                </a:ext>
              </a:extLst>
            </p:cNvPr>
            <p:cNvSpPr txBox="1"/>
            <p:nvPr/>
          </p:nvSpPr>
          <p:spPr>
            <a:xfrm>
              <a:off x="12828620"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98</a:t>
              </a:r>
            </a:p>
          </p:txBody>
        </p:sp>
        <p:sp>
          <p:nvSpPr>
            <p:cNvPr id="306" name="TextBox 305">
              <a:extLst>
                <a:ext uri="{FF2B5EF4-FFF2-40B4-BE49-F238E27FC236}">
                  <a16:creationId xmlns:a16="http://schemas.microsoft.com/office/drawing/2014/main" id="{A8B07484-1A45-F193-A7B3-BC0B831D393E}"/>
                </a:ext>
              </a:extLst>
            </p:cNvPr>
            <p:cNvSpPr txBox="1"/>
            <p:nvPr/>
          </p:nvSpPr>
          <p:spPr>
            <a:xfrm>
              <a:off x="12401502"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137</a:t>
              </a:r>
            </a:p>
          </p:txBody>
        </p:sp>
        <p:sp>
          <p:nvSpPr>
            <p:cNvPr id="308" name="TextBox 307">
              <a:extLst>
                <a:ext uri="{FF2B5EF4-FFF2-40B4-BE49-F238E27FC236}">
                  <a16:creationId xmlns:a16="http://schemas.microsoft.com/office/drawing/2014/main" id="{BFDD572A-ED23-263C-6398-ED0229E060F4}"/>
                </a:ext>
              </a:extLst>
            </p:cNvPr>
            <p:cNvSpPr txBox="1"/>
            <p:nvPr/>
          </p:nvSpPr>
          <p:spPr>
            <a:xfrm>
              <a:off x="12016864"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189</a:t>
              </a:r>
            </a:p>
          </p:txBody>
        </p:sp>
        <p:sp>
          <p:nvSpPr>
            <p:cNvPr id="310" name="TextBox 309">
              <a:extLst>
                <a:ext uri="{FF2B5EF4-FFF2-40B4-BE49-F238E27FC236}">
                  <a16:creationId xmlns:a16="http://schemas.microsoft.com/office/drawing/2014/main" id="{9708994E-B432-9A6F-C4B7-BA8E6EA4DE1E}"/>
                </a:ext>
              </a:extLst>
            </p:cNvPr>
            <p:cNvSpPr txBox="1"/>
            <p:nvPr/>
          </p:nvSpPr>
          <p:spPr>
            <a:xfrm>
              <a:off x="11632227"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212</a:t>
              </a:r>
            </a:p>
          </p:txBody>
        </p:sp>
        <p:sp>
          <p:nvSpPr>
            <p:cNvPr id="312" name="TextBox 311">
              <a:extLst>
                <a:ext uri="{FF2B5EF4-FFF2-40B4-BE49-F238E27FC236}">
                  <a16:creationId xmlns:a16="http://schemas.microsoft.com/office/drawing/2014/main" id="{B92FC47E-3DF0-E464-6356-9BEBA4379BD2}"/>
                </a:ext>
              </a:extLst>
            </p:cNvPr>
            <p:cNvSpPr txBox="1"/>
            <p:nvPr/>
          </p:nvSpPr>
          <p:spPr>
            <a:xfrm>
              <a:off x="11247589"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219</a:t>
              </a:r>
            </a:p>
          </p:txBody>
        </p:sp>
      </p:grpSp>
      <p:grpSp>
        <p:nvGrpSpPr>
          <p:cNvPr id="314" name="Group 313">
            <a:extLst>
              <a:ext uri="{FF2B5EF4-FFF2-40B4-BE49-F238E27FC236}">
                <a16:creationId xmlns:a16="http://schemas.microsoft.com/office/drawing/2014/main" id="{F63CE9A8-4836-109A-2158-3428DE144D26}"/>
              </a:ext>
            </a:extLst>
          </p:cNvPr>
          <p:cNvGrpSpPr/>
          <p:nvPr/>
        </p:nvGrpSpPr>
        <p:grpSpPr>
          <a:xfrm>
            <a:off x="6544956" y="4762963"/>
            <a:ext cx="4865488" cy="288147"/>
            <a:chOff x="11247589" y="4966969"/>
            <a:chExt cx="4865488" cy="288147"/>
          </a:xfrm>
        </p:grpSpPr>
        <p:sp>
          <p:nvSpPr>
            <p:cNvPr id="316" name="TextBox 315">
              <a:extLst>
                <a:ext uri="{FF2B5EF4-FFF2-40B4-BE49-F238E27FC236}">
                  <a16:creationId xmlns:a16="http://schemas.microsoft.com/office/drawing/2014/main" id="{C94C0D50-BC92-0469-481A-0C20B6A4A9DA}"/>
                </a:ext>
              </a:extLst>
            </p:cNvPr>
            <p:cNvSpPr txBox="1"/>
            <p:nvPr/>
          </p:nvSpPr>
          <p:spPr>
            <a:xfrm>
              <a:off x="15940987" y="4966969"/>
              <a:ext cx="1720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accent1"/>
                  </a:solidFill>
                  <a:latin typeface="Arial" panose="020B0604020202020204" pitchFamily="34" charset="0"/>
                  <a:ea typeface="+mn-ea"/>
                  <a:cs typeface="Arial" panose="020B0604020202020204" pitchFamily="34" charset="0"/>
                </a:rPr>
                <a:t>0</a:t>
              </a:r>
              <a:endPar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endParaRPr>
            </a:p>
          </p:txBody>
        </p:sp>
        <p:sp>
          <p:nvSpPr>
            <p:cNvPr id="317" name="TextBox 316">
              <a:extLst>
                <a:ext uri="{FF2B5EF4-FFF2-40B4-BE49-F238E27FC236}">
                  <a16:creationId xmlns:a16="http://schemas.microsoft.com/office/drawing/2014/main" id="{6A9C7390-C444-3A60-D4C6-83D29419AA3F}"/>
                </a:ext>
              </a:extLst>
            </p:cNvPr>
            <p:cNvSpPr txBox="1"/>
            <p:nvPr/>
          </p:nvSpPr>
          <p:spPr>
            <a:xfrm>
              <a:off x="15556350" y="4966969"/>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a:t>
              </a:r>
            </a:p>
          </p:txBody>
        </p:sp>
        <p:sp>
          <p:nvSpPr>
            <p:cNvPr id="318" name="TextBox 317">
              <a:extLst>
                <a:ext uri="{FF2B5EF4-FFF2-40B4-BE49-F238E27FC236}">
                  <a16:creationId xmlns:a16="http://schemas.microsoft.com/office/drawing/2014/main" id="{06D37F69-6EE0-E7D4-F52F-143BFD8EF09B}"/>
                </a:ext>
              </a:extLst>
            </p:cNvPr>
            <p:cNvSpPr txBox="1"/>
            <p:nvPr/>
          </p:nvSpPr>
          <p:spPr>
            <a:xfrm>
              <a:off x="15122018" y="4966969"/>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18</a:t>
              </a:r>
            </a:p>
          </p:txBody>
        </p:sp>
        <p:sp>
          <p:nvSpPr>
            <p:cNvPr id="319" name="TextBox 318">
              <a:extLst>
                <a:ext uri="{FF2B5EF4-FFF2-40B4-BE49-F238E27FC236}">
                  <a16:creationId xmlns:a16="http://schemas.microsoft.com/office/drawing/2014/main" id="{16422465-9788-46EB-FF72-CB5B050D012C}"/>
                </a:ext>
              </a:extLst>
            </p:cNvPr>
            <p:cNvSpPr txBox="1"/>
            <p:nvPr/>
          </p:nvSpPr>
          <p:spPr>
            <a:xfrm>
              <a:off x="14751808"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30</a:t>
              </a:r>
            </a:p>
          </p:txBody>
        </p:sp>
        <p:sp>
          <p:nvSpPr>
            <p:cNvPr id="320" name="TextBox 319">
              <a:extLst>
                <a:ext uri="{FF2B5EF4-FFF2-40B4-BE49-F238E27FC236}">
                  <a16:creationId xmlns:a16="http://schemas.microsoft.com/office/drawing/2014/main" id="{40CCA55D-6025-06A2-5E66-D26A53A1B686}"/>
                </a:ext>
              </a:extLst>
            </p:cNvPr>
            <p:cNvSpPr txBox="1"/>
            <p:nvPr/>
          </p:nvSpPr>
          <p:spPr>
            <a:xfrm>
              <a:off x="14367171"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38</a:t>
              </a:r>
            </a:p>
          </p:txBody>
        </p:sp>
        <p:sp>
          <p:nvSpPr>
            <p:cNvPr id="321" name="TextBox 320">
              <a:extLst>
                <a:ext uri="{FF2B5EF4-FFF2-40B4-BE49-F238E27FC236}">
                  <a16:creationId xmlns:a16="http://schemas.microsoft.com/office/drawing/2014/main" id="{55BBF992-7EBC-A04E-9EDC-AAF5FFBEA674}"/>
                </a:ext>
              </a:extLst>
            </p:cNvPr>
            <p:cNvSpPr txBox="1"/>
            <p:nvPr/>
          </p:nvSpPr>
          <p:spPr>
            <a:xfrm>
              <a:off x="13982533"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44</a:t>
              </a:r>
            </a:p>
          </p:txBody>
        </p:sp>
        <p:sp>
          <p:nvSpPr>
            <p:cNvPr id="322" name="TextBox 321">
              <a:extLst>
                <a:ext uri="{FF2B5EF4-FFF2-40B4-BE49-F238E27FC236}">
                  <a16:creationId xmlns:a16="http://schemas.microsoft.com/office/drawing/2014/main" id="{F4D1A185-3E54-5B30-5776-50A8ED1AEC91}"/>
                </a:ext>
              </a:extLst>
            </p:cNvPr>
            <p:cNvSpPr txBox="1"/>
            <p:nvPr/>
          </p:nvSpPr>
          <p:spPr>
            <a:xfrm>
              <a:off x="13597895"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52</a:t>
              </a:r>
            </a:p>
          </p:txBody>
        </p:sp>
        <p:sp>
          <p:nvSpPr>
            <p:cNvPr id="323" name="TextBox 322">
              <a:extLst>
                <a:ext uri="{FF2B5EF4-FFF2-40B4-BE49-F238E27FC236}">
                  <a16:creationId xmlns:a16="http://schemas.microsoft.com/office/drawing/2014/main" id="{A05A322B-F3A3-C2B3-1D46-B2DED1CAE9DB}"/>
                </a:ext>
              </a:extLst>
            </p:cNvPr>
            <p:cNvSpPr txBox="1"/>
            <p:nvPr/>
          </p:nvSpPr>
          <p:spPr>
            <a:xfrm>
              <a:off x="13213258" y="49669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63</a:t>
              </a:r>
            </a:p>
          </p:txBody>
        </p:sp>
        <p:sp>
          <p:nvSpPr>
            <p:cNvPr id="324" name="TextBox 323">
              <a:extLst>
                <a:ext uri="{FF2B5EF4-FFF2-40B4-BE49-F238E27FC236}">
                  <a16:creationId xmlns:a16="http://schemas.microsoft.com/office/drawing/2014/main" id="{BFC42C6E-566E-D69B-F57F-88B957A9480D}"/>
                </a:ext>
              </a:extLst>
            </p:cNvPr>
            <p:cNvSpPr txBox="1"/>
            <p:nvPr/>
          </p:nvSpPr>
          <p:spPr>
            <a:xfrm>
              <a:off x="12825713" y="4966969"/>
              <a:ext cx="248434"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92</a:t>
              </a:r>
            </a:p>
          </p:txBody>
        </p:sp>
        <p:sp>
          <p:nvSpPr>
            <p:cNvPr id="325" name="TextBox 324">
              <a:extLst>
                <a:ext uri="{FF2B5EF4-FFF2-40B4-BE49-F238E27FC236}">
                  <a16:creationId xmlns:a16="http://schemas.microsoft.com/office/drawing/2014/main" id="{6801F279-6629-678C-9069-CD658F0A6A4D}"/>
                </a:ext>
              </a:extLst>
            </p:cNvPr>
            <p:cNvSpPr txBox="1"/>
            <p:nvPr/>
          </p:nvSpPr>
          <p:spPr>
            <a:xfrm>
              <a:off x="12401502"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132</a:t>
              </a:r>
            </a:p>
          </p:txBody>
        </p:sp>
        <p:sp>
          <p:nvSpPr>
            <p:cNvPr id="326" name="TextBox 325">
              <a:extLst>
                <a:ext uri="{FF2B5EF4-FFF2-40B4-BE49-F238E27FC236}">
                  <a16:creationId xmlns:a16="http://schemas.microsoft.com/office/drawing/2014/main" id="{68E51A84-0B61-25C2-AF76-E19B197ED241}"/>
                </a:ext>
              </a:extLst>
            </p:cNvPr>
            <p:cNvSpPr txBox="1"/>
            <p:nvPr/>
          </p:nvSpPr>
          <p:spPr>
            <a:xfrm>
              <a:off x="12016864"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186</a:t>
              </a:r>
            </a:p>
          </p:txBody>
        </p:sp>
        <p:sp>
          <p:nvSpPr>
            <p:cNvPr id="327" name="TextBox 326">
              <a:extLst>
                <a:ext uri="{FF2B5EF4-FFF2-40B4-BE49-F238E27FC236}">
                  <a16:creationId xmlns:a16="http://schemas.microsoft.com/office/drawing/2014/main" id="{9D3A8960-D9B4-C2C9-A7BC-7C174C059A3D}"/>
                </a:ext>
              </a:extLst>
            </p:cNvPr>
            <p:cNvSpPr txBox="1"/>
            <p:nvPr/>
          </p:nvSpPr>
          <p:spPr>
            <a:xfrm>
              <a:off x="11632227"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210</a:t>
              </a:r>
            </a:p>
          </p:txBody>
        </p:sp>
        <p:sp>
          <p:nvSpPr>
            <p:cNvPr id="328" name="TextBox 327">
              <a:extLst>
                <a:ext uri="{FF2B5EF4-FFF2-40B4-BE49-F238E27FC236}">
                  <a16:creationId xmlns:a16="http://schemas.microsoft.com/office/drawing/2014/main" id="{65286D15-2C64-0236-9C38-4B719FAC96BE}"/>
                </a:ext>
              </a:extLst>
            </p:cNvPr>
            <p:cNvSpPr txBox="1"/>
            <p:nvPr/>
          </p:nvSpPr>
          <p:spPr>
            <a:xfrm>
              <a:off x="11247589" y="49669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219</a:t>
              </a:r>
            </a:p>
          </p:txBody>
        </p:sp>
      </p:grpSp>
      <p:grpSp>
        <p:nvGrpSpPr>
          <p:cNvPr id="358" name="Group 357">
            <a:extLst>
              <a:ext uri="{FF2B5EF4-FFF2-40B4-BE49-F238E27FC236}">
                <a16:creationId xmlns:a16="http://schemas.microsoft.com/office/drawing/2014/main" id="{0589F61A-42BD-0F85-E93A-3A3E87AC43D5}"/>
              </a:ext>
            </a:extLst>
          </p:cNvPr>
          <p:cNvGrpSpPr/>
          <p:nvPr/>
        </p:nvGrpSpPr>
        <p:grpSpPr>
          <a:xfrm>
            <a:off x="6700510" y="2253586"/>
            <a:ext cx="4745355" cy="1304993"/>
            <a:chOff x="12830377" y="1068252"/>
            <a:chExt cx="4745355" cy="1304993"/>
          </a:xfrm>
        </p:grpSpPr>
        <p:sp>
          <p:nvSpPr>
            <p:cNvPr id="332" name="Free-form: Shape 331">
              <a:extLst>
                <a:ext uri="{FF2B5EF4-FFF2-40B4-BE49-F238E27FC236}">
                  <a16:creationId xmlns:a16="http://schemas.microsoft.com/office/drawing/2014/main" id="{9B586C80-3B36-9E20-A13E-FA6E113CFB41}"/>
                </a:ext>
              </a:extLst>
            </p:cNvPr>
            <p:cNvSpPr/>
            <p:nvPr/>
          </p:nvSpPr>
          <p:spPr>
            <a:xfrm>
              <a:off x="12830377" y="1068252"/>
              <a:ext cx="4743450" cy="1278515"/>
            </a:xfrm>
            <a:custGeom>
              <a:avLst/>
              <a:gdLst>
                <a:gd name="connsiteX0" fmla="*/ 4743450 w 4743450"/>
                <a:gd name="connsiteY0" fmla="*/ 1278515 h 1278515"/>
                <a:gd name="connsiteX1" fmla="*/ 3768090 w 4743450"/>
                <a:gd name="connsiteY1" fmla="*/ 1278515 h 1278515"/>
                <a:gd name="connsiteX2" fmla="*/ 3768090 w 4743450"/>
                <a:gd name="connsiteY2" fmla="*/ 1252037 h 1278515"/>
                <a:gd name="connsiteX3" fmla="*/ 3509010 w 4743450"/>
                <a:gd name="connsiteY3" fmla="*/ 1252037 h 1278515"/>
                <a:gd name="connsiteX4" fmla="*/ 3509010 w 4743450"/>
                <a:gd name="connsiteY4" fmla="*/ 1240690 h 1278515"/>
                <a:gd name="connsiteX5" fmla="*/ 3436620 w 4743450"/>
                <a:gd name="connsiteY5" fmla="*/ 1240690 h 1278515"/>
                <a:gd name="connsiteX6" fmla="*/ 3436620 w 4743450"/>
                <a:gd name="connsiteY6" fmla="*/ 1229342 h 1278515"/>
                <a:gd name="connsiteX7" fmla="*/ 3390900 w 4743450"/>
                <a:gd name="connsiteY7" fmla="*/ 1229342 h 1278515"/>
                <a:gd name="connsiteX8" fmla="*/ 3390900 w 4743450"/>
                <a:gd name="connsiteY8" fmla="*/ 1210429 h 1278515"/>
                <a:gd name="connsiteX9" fmla="*/ 3322320 w 4743450"/>
                <a:gd name="connsiteY9" fmla="*/ 1210429 h 1278515"/>
                <a:gd name="connsiteX10" fmla="*/ 3322320 w 4743450"/>
                <a:gd name="connsiteY10" fmla="*/ 1195298 h 1278515"/>
                <a:gd name="connsiteX11" fmla="*/ 3288030 w 4743450"/>
                <a:gd name="connsiteY11" fmla="*/ 1195298 h 1278515"/>
                <a:gd name="connsiteX12" fmla="*/ 3288030 w 4743450"/>
                <a:gd name="connsiteY12" fmla="*/ 1187733 h 1278515"/>
                <a:gd name="connsiteX13" fmla="*/ 3242310 w 4743450"/>
                <a:gd name="connsiteY13" fmla="*/ 1187733 h 1278515"/>
                <a:gd name="connsiteX14" fmla="*/ 3242310 w 4743450"/>
                <a:gd name="connsiteY14" fmla="*/ 1168820 h 1278515"/>
                <a:gd name="connsiteX15" fmla="*/ 3200400 w 4743450"/>
                <a:gd name="connsiteY15" fmla="*/ 1168820 h 1278515"/>
                <a:gd name="connsiteX16" fmla="*/ 3200400 w 4743450"/>
                <a:gd name="connsiteY16" fmla="*/ 1153690 h 1278515"/>
                <a:gd name="connsiteX17" fmla="*/ 3059430 w 4743450"/>
                <a:gd name="connsiteY17" fmla="*/ 1153690 h 1278515"/>
                <a:gd name="connsiteX18" fmla="*/ 3059430 w 4743450"/>
                <a:gd name="connsiteY18" fmla="*/ 1134777 h 1278515"/>
                <a:gd name="connsiteX19" fmla="*/ 2998470 w 4743450"/>
                <a:gd name="connsiteY19" fmla="*/ 1134777 h 1278515"/>
                <a:gd name="connsiteX20" fmla="*/ 2998470 w 4743450"/>
                <a:gd name="connsiteY20" fmla="*/ 1100734 h 1278515"/>
                <a:gd name="connsiteX21" fmla="*/ 2937510 w 4743450"/>
                <a:gd name="connsiteY21" fmla="*/ 1100734 h 1278515"/>
                <a:gd name="connsiteX22" fmla="*/ 2937510 w 4743450"/>
                <a:gd name="connsiteY22" fmla="*/ 1089386 h 1278515"/>
                <a:gd name="connsiteX23" fmla="*/ 2891790 w 4743450"/>
                <a:gd name="connsiteY23" fmla="*/ 1089386 h 1278515"/>
                <a:gd name="connsiteX24" fmla="*/ 2891790 w 4743450"/>
                <a:gd name="connsiteY24" fmla="*/ 1066690 h 1278515"/>
                <a:gd name="connsiteX25" fmla="*/ 2686050 w 4743450"/>
                <a:gd name="connsiteY25" fmla="*/ 1066690 h 1278515"/>
                <a:gd name="connsiteX26" fmla="*/ 2686050 w 4743450"/>
                <a:gd name="connsiteY26" fmla="*/ 1062908 h 1278515"/>
                <a:gd name="connsiteX27" fmla="*/ 2602230 w 4743450"/>
                <a:gd name="connsiteY27" fmla="*/ 1062908 h 1278515"/>
                <a:gd name="connsiteX28" fmla="*/ 2602230 w 4743450"/>
                <a:gd name="connsiteY28" fmla="*/ 1036430 h 1278515"/>
                <a:gd name="connsiteX29" fmla="*/ 2548890 w 4743450"/>
                <a:gd name="connsiteY29" fmla="*/ 1036430 h 1278515"/>
                <a:gd name="connsiteX30" fmla="*/ 2548890 w 4743450"/>
                <a:gd name="connsiteY30" fmla="*/ 1017517 h 1278515"/>
                <a:gd name="connsiteX31" fmla="*/ 2457450 w 4743450"/>
                <a:gd name="connsiteY31" fmla="*/ 1017517 h 1278515"/>
                <a:gd name="connsiteX32" fmla="*/ 2457450 w 4743450"/>
                <a:gd name="connsiteY32" fmla="*/ 1006169 h 1278515"/>
                <a:gd name="connsiteX33" fmla="*/ 2434590 w 4743450"/>
                <a:gd name="connsiteY33" fmla="*/ 1006169 h 1278515"/>
                <a:gd name="connsiteX34" fmla="*/ 2434590 w 4743450"/>
                <a:gd name="connsiteY34" fmla="*/ 983473 h 1278515"/>
                <a:gd name="connsiteX35" fmla="*/ 2396490 w 4743450"/>
                <a:gd name="connsiteY35" fmla="*/ 983473 h 1278515"/>
                <a:gd name="connsiteX36" fmla="*/ 2396490 w 4743450"/>
                <a:gd name="connsiteY36" fmla="*/ 968343 h 1278515"/>
                <a:gd name="connsiteX37" fmla="*/ 2308860 w 4743450"/>
                <a:gd name="connsiteY37" fmla="*/ 968343 h 1278515"/>
                <a:gd name="connsiteX38" fmla="*/ 2308860 w 4743450"/>
                <a:gd name="connsiteY38" fmla="*/ 960778 h 1278515"/>
                <a:gd name="connsiteX39" fmla="*/ 2266950 w 4743450"/>
                <a:gd name="connsiteY39" fmla="*/ 960778 h 1278515"/>
                <a:gd name="connsiteX40" fmla="*/ 2266950 w 4743450"/>
                <a:gd name="connsiteY40" fmla="*/ 911604 h 1278515"/>
                <a:gd name="connsiteX41" fmla="*/ 2183130 w 4743450"/>
                <a:gd name="connsiteY41" fmla="*/ 911604 h 1278515"/>
                <a:gd name="connsiteX42" fmla="*/ 2183130 w 4743450"/>
                <a:gd name="connsiteY42" fmla="*/ 885126 h 1278515"/>
                <a:gd name="connsiteX43" fmla="*/ 2122170 w 4743450"/>
                <a:gd name="connsiteY43" fmla="*/ 885126 h 1278515"/>
                <a:gd name="connsiteX44" fmla="*/ 2122170 w 4743450"/>
                <a:gd name="connsiteY44" fmla="*/ 847300 h 1278515"/>
                <a:gd name="connsiteX45" fmla="*/ 2103120 w 4743450"/>
                <a:gd name="connsiteY45" fmla="*/ 847300 h 1278515"/>
                <a:gd name="connsiteX46" fmla="*/ 2103120 w 4743450"/>
                <a:gd name="connsiteY46" fmla="*/ 843518 h 1278515"/>
                <a:gd name="connsiteX47" fmla="*/ 2068830 w 4743450"/>
                <a:gd name="connsiteY47" fmla="*/ 843518 h 1278515"/>
                <a:gd name="connsiteX48" fmla="*/ 2068830 w 4743450"/>
                <a:gd name="connsiteY48" fmla="*/ 820822 h 1278515"/>
                <a:gd name="connsiteX49" fmla="*/ 2004060 w 4743450"/>
                <a:gd name="connsiteY49" fmla="*/ 820822 h 1278515"/>
                <a:gd name="connsiteX50" fmla="*/ 2004060 w 4743450"/>
                <a:gd name="connsiteY50" fmla="*/ 794344 h 1278515"/>
                <a:gd name="connsiteX51" fmla="*/ 1885950 w 4743450"/>
                <a:gd name="connsiteY51" fmla="*/ 794344 h 1278515"/>
                <a:gd name="connsiteX52" fmla="*/ 1885950 w 4743450"/>
                <a:gd name="connsiteY52" fmla="*/ 767866 h 1278515"/>
                <a:gd name="connsiteX53" fmla="*/ 1855470 w 4743450"/>
                <a:gd name="connsiteY53" fmla="*/ 767866 h 1278515"/>
                <a:gd name="connsiteX54" fmla="*/ 1855470 w 4743450"/>
                <a:gd name="connsiteY54" fmla="*/ 745170 h 1278515"/>
                <a:gd name="connsiteX55" fmla="*/ 1836420 w 4743450"/>
                <a:gd name="connsiteY55" fmla="*/ 745170 h 1278515"/>
                <a:gd name="connsiteX56" fmla="*/ 1836420 w 4743450"/>
                <a:gd name="connsiteY56" fmla="*/ 726257 h 1278515"/>
                <a:gd name="connsiteX57" fmla="*/ 1744980 w 4743450"/>
                <a:gd name="connsiteY57" fmla="*/ 726257 h 1278515"/>
                <a:gd name="connsiteX58" fmla="*/ 1744980 w 4743450"/>
                <a:gd name="connsiteY58" fmla="*/ 699779 h 1278515"/>
                <a:gd name="connsiteX59" fmla="*/ 1699260 w 4743450"/>
                <a:gd name="connsiteY59" fmla="*/ 699779 h 1278515"/>
                <a:gd name="connsiteX60" fmla="*/ 1699260 w 4743450"/>
                <a:gd name="connsiteY60" fmla="*/ 661953 h 1278515"/>
                <a:gd name="connsiteX61" fmla="*/ 1634490 w 4743450"/>
                <a:gd name="connsiteY61" fmla="*/ 661953 h 1278515"/>
                <a:gd name="connsiteX62" fmla="*/ 1634490 w 4743450"/>
                <a:gd name="connsiteY62" fmla="*/ 654388 h 1278515"/>
                <a:gd name="connsiteX63" fmla="*/ 1543050 w 4743450"/>
                <a:gd name="connsiteY63" fmla="*/ 654388 h 1278515"/>
                <a:gd name="connsiteX64" fmla="*/ 1543050 w 4743450"/>
                <a:gd name="connsiteY64" fmla="*/ 620345 h 1278515"/>
                <a:gd name="connsiteX65" fmla="*/ 1493520 w 4743450"/>
                <a:gd name="connsiteY65" fmla="*/ 620345 h 1278515"/>
                <a:gd name="connsiteX66" fmla="*/ 1493520 w 4743450"/>
                <a:gd name="connsiteY66" fmla="*/ 597649 h 1278515"/>
                <a:gd name="connsiteX67" fmla="*/ 1447800 w 4743450"/>
                <a:gd name="connsiteY67" fmla="*/ 597649 h 1278515"/>
                <a:gd name="connsiteX68" fmla="*/ 1447800 w 4743450"/>
                <a:gd name="connsiteY68" fmla="*/ 574954 h 1278515"/>
                <a:gd name="connsiteX69" fmla="*/ 1402080 w 4743450"/>
                <a:gd name="connsiteY69" fmla="*/ 574954 h 1278515"/>
                <a:gd name="connsiteX70" fmla="*/ 1402080 w 4743450"/>
                <a:gd name="connsiteY70" fmla="*/ 552258 h 1278515"/>
                <a:gd name="connsiteX71" fmla="*/ 1352550 w 4743450"/>
                <a:gd name="connsiteY71" fmla="*/ 552258 h 1278515"/>
                <a:gd name="connsiteX72" fmla="*/ 1352550 w 4743450"/>
                <a:gd name="connsiteY72" fmla="*/ 521997 h 1278515"/>
                <a:gd name="connsiteX73" fmla="*/ 1276350 w 4743450"/>
                <a:gd name="connsiteY73" fmla="*/ 521997 h 1278515"/>
                <a:gd name="connsiteX74" fmla="*/ 1276350 w 4743450"/>
                <a:gd name="connsiteY74" fmla="*/ 506867 h 1278515"/>
                <a:gd name="connsiteX75" fmla="*/ 1192530 w 4743450"/>
                <a:gd name="connsiteY75" fmla="*/ 506867 h 1278515"/>
                <a:gd name="connsiteX76" fmla="*/ 1192530 w 4743450"/>
                <a:gd name="connsiteY76" fmla="*/ 461476 h 1278515"/>
                <a:gd name="connsiteX77" fmla="*/ 1158240 w 4743450"/>
                <a:gd name="connsiteY77" fmla="*/ 461476 h 1278515"/>
                <a:gd name="connsiteX78" fmla="*/ 1158240 w 4743450"/>
                <a:gd name="connsiteY78" fmla="*/ 446346 h 1278515"/>
                <a:gd name="connsiteX79" fmla="*/ 1112520 w 4743450"/>
                <a:gd name="connsiteY79" fmla="*/ 446346 h 1278515"/>
                <a:gd name="connsiteX80" fmla="*/ 1112520 w 4743450"/>
                <a:gd name="connsiteY80" fmla="*/ 404737 h 1278515"/>
                <a:gd name="connsiteX81" fmla="*/ 1082040 w 4743450"/>
                <a:gd name="connsiteY81" fmla="*/ 404737 h 1278515"/>
                <a:gd name="connsiteX82" fmla="*/ 1082040 w 4743450"/>
                <a:gd name="connsiteY82" fmla="*/ 378259 h 1278515"/>
                <a:gd name="connsiteX83" fmla="*/ 1024890 w 4743450"/>
                <a:gd name="connsiteY83" fmla="*/ 378259 h 1278515"/>
                <a:gd name="connsiteX84" fmla="*/ 1024890 w 4743450"/>
                <a:gd name="connsiteY84" fmla="*/ 336651 h 1278515"/>
                <a:gd name="connsiteX85" fmla="*/ 975360 w 4743450"/>
                <a:gd name="connsiteY85" fmla="*/ 336651 h 1278515"/>
                <a:gd name="connsiteX86" fmla="*/ 975360 w 4743450"/>
                <a:gd name="connsiteY86" fmla="*/ 313955 h 1278515"/>
                <a:gd name="connsiteX87" fmla="*/ 944880 w 4743450"/>
                <a:gd name="connsiteY87" fmla="*/ 313955 h 1278515"/>
                <a:gd name="connsiteX88" fmla="*/ 944880 w 4743450"/>
                <a:gd name="connsiteY88" fmla="*/ 302607 h 1278515"/>
                <a:gd name="connsiteX89" fmla="*/ 906780 w 4743450"/>
                <a:gd name="connsiteY89" fmla="*/ 302607 h 1278515"/>
                <a:gd name="connsiteX90" fmla="*/ 906780 w 4743450"/>
                <a:gd name="connsiteY90" fmla="*/ 283694 h 1278515"/>
                <a:gd name="connsiteX91" fmla="*/ 864870 w 4743450"/>
                <a:gd name="connsiteY91" fmla="*/ 283694 h 1278515"/>
                <a:gd name="connsiteX92" fmla="*/ 864870 w 4743450"/>
                <a:gd name="connsiteY92" fmla="*/ 253434 h 1278515"/>
                <a:gd name="connsiteX93" fmla="*/ 788670 w 4743450"/>
                <a:gd name="connsiteY93" fmla="*/ 253434 h 1278515"/>
                <a:gd name="connsiteX94" fmla="*/ 788670 w 4743450"/>
                <a:gd name="connsiteY94" fmla="*/ 223173 h 1278515"/>
                <a:gd name="connsiteX95" fmla="*/ 758190 w 4743450"/>
                <a:gd name="connsiteY95" fmla="*/ 223173 h 1278515"/>
                <a:gd name="connsiteX96" fmla="*/ 758190 w 4743450"/>
                <a:gd name="connsiteY96" fmla="*/ 200477 h 1278515"/>
                <a:gd name="connsiteX97" fmla="*/ 689610 w 4743450"/>
                <a:gd name="connsiteY97" fmla="*/ 200477 h 1278515"/>
                <a:gd name="connsiteX98" fmla="*/ 689610 w 4743450"/>
                <a:gd name="connsiteY98" fmla="*/ 177782 h 1278515"/>
                <a:gd name="connsiteX99" fmla="*/ 632460 w 4743450"/>
                <a:gd name="connsiteY99" fmla="*/ 177782 h 1278515"/>
                <a:gd name="connsiteX100" fmla="*/ 632460 w 4743450"/>
                <a:gd name="connsiteY100" fmla="*/ 162651 h 1278515"/>
                <a:gd name="connsiteX101" fmla="*/ 617220 w 4743450"/>
                <a:gd name="connsiteY101" fmla="*/ 162651 h 1278515"/>
                <a:gd name="connsiteX102" fmla="*/ 617220 w 4743450"/>
                <a:gd name="connsiteY102" fmla="*/ 136173 h 1278515"/>
                <a:gd name="connsiteX103" fmla="*/ 552450 w 4743450"/>
                <a:gd name="connsiteY103" fmla="*/ 136173 h 1278515"/>
                <a:gd name="connsiteX104" fmla="*/ 552450 w 4743450"/>
                <a:gd name="connsiteY104" fmla="*/ 109695 h 1278515"/>
                <a:gd name="connsiteX105" fmla="*/ 521970 w 4743450"/>
                <a:gd name="connsiteY105" fmla="*/ 109695 h 1278515"/>
                <a:gd name="connsiteX106" fmla="*/ 521970 w 4743450"/>
                <a:gd name="connsiteY106" fmla="*/ 90782 h 1278515"/>
                <a:gd name="connsiteX107" fmla="*/ 483870 w 4743450"/>
                <a:gd name="connsiteY107" fmla="*/ 90782 h 1278515"/>
                <a:gd name="connsiteX108" fmla="*/ 483870 w 4743450"/>
                <a:gd name="connsiteY108" fmla="*/ 64304 h 1278515"/>
                <a:gd name="connsiteX109" fmla="*/ 403860 w 4743450"/>
                <a:gd name="connsiteY109" fmla="*/ 64304 h 1278515"/>
                <a:gd name="connsiteX110" fmla="*/ 403860 w 4743450"/>
                <a:gd name="connsiteY110" fmla="*/ 49174 h 1278515"/>
                <a:gd name="connsiteX111" fmla="*/ 320040 w 4743450"/>
                <a:gd name="connsiteY111" fmla="*/ 49174 h 1278515"/>
                <a:gd name="connsiteX112" fmla="*/ 320040 w 4743450"/>
                <a:gd name="connsiteY112" fmla="*/ 34043 h 1278515"/>
                <a:gd name="connsiteX113" fmla="*/ 152400 w 4743450"/>
                <a:gd name="connsiteY113" fmla="*/ 34043 h 1278515"/>
                <a:gd name="connsiteX114" fmla="*/ 152400 w 4743450"/>
                <a:gd name="connsiteY114" fmla="*/ 22696 h 1278515"/>
                <a:gd name="connsiteX115" fmla="*/ 99060 w 4743450"/>
                <a:gd name="connsiteY115" fmla="*/ 22696 h 1278515"/>
                <a:gd name="connsiteX116" fmla="*/ 99060 w 4743450"/>
                <a:gd name="connsiteY116" fmla="*/ 0 h 1278515"/>
                <a:gd name="connsiteX117" fmla="*/ 0 w 4743450"/>
                <a:gd name="connsiteY117" fmla="*/ 0 h 127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4743450" h="1278515">
                  <a:moveTo>
                    <a:pt x="4743450" y="1278515"/>
                  </a:moveTo>
                  <a:lnTo>
                    <a:pt x="3768090" y="1278515"/>
                  </a:lnTo>
                  <a:lnTo>
                    <a:pt x="3768090" y="1252037"/>
                  </a:lnTo>
                  <a:lnTo>
                    <a:pt x="3509010" y="1252037"/>
                  </a:lnTo>
                  <a:lnTo>
                    <a:pt x="3509010" y="1240690"/>
                  </a:lnTo>
                  <a:lnTo>
                    <a:pt x="3436620" y="1240690"/>
                  </a:lnTo>
                  <a:lnTo>
                    <a:pt x="3436620" y="1229342"/>
                  </a:lnTo>
                  <a:lnTo>
                    <a:pt x="3390900" y="1229342"/>
                  </a:lnTo>
                  <a:lnTo>
                    <a:pt x="3390900" y="1210429"/>
                  </a:lnTo>
                  <a:lnTo>
                    <a:pt x="3322320" y="1210429"/>
                  </a:lnTo>
                  <a:lnTo>
                    <a:pt x="3322320" y="1195298"/>
                  </a:lnTo>
                  <a:lnTo>
                    <a:pt x="3288030" y="1195298"/>
                  </a:lnTo>
                  <a:lnTo>
                    <a:pt x="3288030" y="1187733"/>
                  </a:lnTo>
                  <a:lnTo>
                    <a:pt x="3242310" y="1187733"/>
                  </a:lnTo>
                  <a:lnTo>
                    <a:pt x="3242310" y="1168820"/>
                  </a:lnTo>
                  <a:lnTo>
                    <a:pt x="3200400" y="1168820"/>
                  </a:lnTo>
                  <a:lnTo>
                    <a:pt x="3200400" y="1153690"/>
                  </a:lnTo>
                  <a:lnTo>
                    <a:pt x="3059430" y="1153690"/>
                  </a:lnTo>
                  <a:lnTo>
                    <a:pt x="3059430" y="1134777"/>
                  </a:lnTo>
                  <a:lnTo>
                    <a:pt x="2998470" y="1134777"/>
                  </a:lnTo>
                  <a:lnTo>
                    <a:pt x="2998470" y="1100734"/>
                  </a:lnTo>
                  <a:lnTo>
                    <a:pt x="2937510" y="1100734"/>
                  </a:lnTo>
                  <a:lnTo>
                    <a:pt x="2937510" y="1089386"/>
                  </a:lnTo>
                  <a:lnTo>
                    <a:pt x="2891790" y="1089386"/>
                  </a:lnTo>
                  <a:lnTo>
                    <a:pt x="2891790" y="1066690"/>
                  </a:lnTo>
                  <a:lnTo>
                    <a:pt x="2686050" y="1066690"/>
                  </a:lnTo>
                  <a:lnTo>
                    <a:pt x="2686050" y="1062908"/>
                  </a:lnTo>
                  <a:lnTo>
                    <a:pt x="2602230" y="1062908"/>
                  </a:lnTo>
                  <a:lnTo>
                    <a:pt x="2602230" y="1036430"/>
                  </a:lnTo>
                  <a:lnTo>
                    <a:pt x="2548890" y="1036430"/>
                  </a:lnTo>
                  <a:lnTo>
                    <a:pt x="2548890" y="1017517"/>
                  </a:lnTo>
                  <a:lnTo>
                    <a:pt x="2457450" y="1017517"/>
                  </a:lnTo>
                  <a:lnTo>
                    <a:pt x="2457450" y="1006169"/>
                  </a:lnTo>
                  <a:lnTo>
                    <a:pt x="2434590" y="1006169"/>
                  </a:lnTo>
                  <a:lnTo>
                    <a:pt x="2434590" y="983473"/>
                  </a:lnTo>
                  <a:lnTo>
                    <a:pt x="2396490" y="983473"/>
                  </a:lnTo>
                  <a:lnTo>
                    <a:pt x="2396490" y="968343"/>
                  </a:lnTo>
                  <a:lnTo>
                    <a:pt x="2308860" y="968343"/>
                  </a:lnTo>
                  <a:lnTo>
                    <a:pt x="2308860" y="960778"/>
                  </a:lnTo>
                  <a:lnTo>
                    <a:pt x="2266950" y="960778"/>
                  </a:lnTo>
                  <a:lnTo>
                    <a:pt x="2266950" y="911604"/>
                  </a:lnTo>
                  <a:lnTo>
                    <a:pt x="2183130" y="911604"/>
                  </a:lnTo>
                  <a:lnTo>
                    <a:pt x="2183130" y="885126"/>
                  </a:lnTo>
                  <a:lnTo>
                    <a:pt x="2122170" y="885126"/>
                  </a:lnTo>
                  <a:lnTo>
                    <a:pt x="2122170" y="847300"/>
                  </a:lnTo>
                  <a:lnTo>
                    <a:pt x="2103120" y="847300"/>
                  </a:lnTo>
                  <a:lnTo>
                    <a:pt x="2103120" y="843518"/>
                  </a:lnTo>
                  <a:lnTo>
                    <a:pt x="2068830" y="843518"/>
                  </a:lnTo>
                  <a:lnTo>
                    <a:pt x="2068830" y="820822"/>
                  </a:lnTo>
                  <a:lnTo>
                    <a:pt x="2004060" y="820822"/>
                  </a:lnTo>
                  <a:lnTo>
                    <a:pt x="2004060" y="794344"/>
                  </a:lnTo>
                  <a:lnTo>
                    <a:pt x="1885950" y="794344"/>
                  </a:lnTo>
                  <a:lnTo>
                    <a:pt x="1885950" y="767866"/>
                  </a:lnTo>
                  <a:lnTo>
                    <a:pt x="1855470" y="767866"/>
                  </a:lnTo>
                  <a:lnTo>
                    <a:pt x="1855470" y="745170"/>
                  </a:lnTo>
                  <a:lnTo>
                    <a:pt x="1836420" y="745170"/>
                  </a:lnTo>
                  <a:lnTo>
                    <a:pt x="1836420" y="726257"/>
                  </a:lnTo>
                  <a:lnTo>
                    <a:pt x="1744980" y="726257"/>
                  </a:lnTo>
                  <a:lnTo>
                    <a:pt x="1744980" y="699779"/>
                  </a:lnTo>
                  <a:lnTo>
                    <a:pt x="1699260" y="699779"/>
                  </a:lnTo>
                  <a:lnTo>
                    <a:pt x="1699260" y="661953"/>
                  </a:lnTo>
                  <a:lnTo>
                    <a:pt x="1634490" y="661953"/>
                  </a:lnTo>
                  <a:lnTo>
                    <a:pt x="1634490" y="654388"/>
                  </a:lnTo>
                  <a:lnTo>
                    <a:pt x="1543050" y="654388"/>
                  </a:lnTo>
                  <a:lnTo>
                    <a:pt x="1543050" y="620345"/>
                  </a:lnTo>
                  <a:lnTo>
                    <a:pt x="1493520" y="620345"/>
                  </a:lnTo>
                  <a:lnTo>
                    <a:pt x="1493520" y="597649"/>
                  </a:lnTo>
                  <a:lnTo>
                    <a:pt x="1447800" y="597649"/>
                  </a:lnTo>
                  <a:lnTo>
                    <a:pt x="1447800" y="574954"/>
                  </a:lnTo>
                  <a:lnTo>
                    <a:pt x="1402080" y="574954"/>
                  </a:lnTo>
                  <a:lnTo>
                    <a:pt x="1402080" y="552258"/>
                  </a:lnTo>
                  <a:lnTo>
                    <a:pt x="1352550" y="552258"/>
                  </a:lnTo>
                  <a:lnTo>
                    <a:pt x="1352550" y="521997"/>
                  </a:lnTo>
                  <a:lnTo>
                    <a:pt x="1276350" y="521997"/>
                  </a:lnTo>
                  <a:lnTo>
                    <a:pt x="1276350" y="506867"/>
                  </a:lnTo>
                  <a:lnTo>
                    <a:pt x="1192530" y="506867"/>
                  </a:lnTo>
                  <a:lnTo>
                    <a:pt x="1192530" y="461476"/>
                  </a:lnTo>
                  <a:lnTo>
                    <a:pt x="1158240" y="461476"/>
                  </a:lnTo>
                  <a:lnTo>
                    <a:pt x="1158240" y="446346"/>
                  </a:lnTo>
                  <a:lnTo>
                    <a:pt x="1112520" y="446346"/>
                  </a:lnTo>
                  <a:lnTo>
                    <a:pt x="1112520" y="404737"/>
                  </a:lnTo>
                  <a:lnTo>
                    <a:pt x="1082040" y="404737"/>
                  </a:lnTo>
                  <a:lnTo>
                    <a:pt x="1082040" y="378259"/>
                  </a:lnTo>
                  <a:lnTo>
                    <a:pt x="1024890" y="378259"/>
                  </a:lnTo>
                  <a:lnTo>
                    <a:pt x="1024890" y="336651"/>
                  </a:lnTo>
                  <a:lnTo>
                    <a:pt x="975360" y="336651"/>
                  </a:lnTo>
                  <a:lnTo>
                    <a:pt x="975360" y="313955"/>
                  </a:lnTo>
                  <a:lnTo>
                    <a:pt x="944880" y="313955"/>
                  </a:lnTo>
                  <a:lnTo>
                    <a:pt x="944880" y="302607"/>
                  </a:lnTo>
                  <a:lnTo>
                    <a:pt x="906780" y="302607"/>
                  </a:lnTo>
                  <a:lnTo>
                    <a:pt x="906780" y="283694"/>
                  </a:lnTo>
                  <a:lnTo>
                    <a:pt x="864870" y="283694"/>
                  </a:lnTo>
                  <a:lnTo>
                    <a:pt x="864870" y="253434"/>
                  </a:lnTo>
                  <a:lnTo>
                    <a:pt x="788670" y="253434"/>
                  </a:lnTo>
                  <a:lnTo>
                    <a:pt x="788670" y="223173"/>
                  </a:lnTo>
                  <a:lnTo>
                    <a:pt x="758190" y="223173"/>
                  </a:lnTo>
                  <a:lnTo>
                    <a:pt x="758190" y="200477"/>
                  </a:lnTo>
                  <a:lnTo>
                    <a:pt x="689610" y="200477"/>
                  </a:lnTo>
                  <a:lnTo>
                    <a:pt x="689610" y="177782"/>
                  </a:lnTo>
                  <a:lnTo>
                    <a:pt x="632460" y="177782"/>
                  </a:lnTo>
                  <a:lnTo>
                    <a:pt x="632460" y="162651"/>
                  </a:lnTo>
                  <a:lnTo>
                    <a:pt x="617220" y="162651"/>
                  </a:lnTo>
                  <a:lnTo>
                    <a:pt x="617220" y="136173"/>
                  </a:lnTo>
                  <a:lnTo>
                    <a:pt x="552450" y="136173"/>
                  </a:lnTo>
                  <a:lnTo>
                    <a:pt x="552450" y="109695"/>
                  </a:lnTo>
                  <a:lnTo>
                    <a:pt x="521970" y="109695"/>
                  </a:lnTo>
                  <a:lnTo>
                    <a:pt x="521970" y="90782"/>
                  </a:lnTo>
                  <a:lnTo>
                    <a:pt x="483870" y="90782"/>
                  </a:lnTo>
                  <a:lnTo>
                    <a:pt x="483870" y="64304"/>
                  </a:lnTo>
                  <a:lnTo>
                    <a:pt x="403860" y="64304"/>
                  </a:lnTo>
                  <a:lnTo>
                    <a:pt x="403860" y="49174"/>
                  </a:lnTo>
                  <a:lnTo>
                    <a:pt x="320040" y="49174"/>
                  </a:lnTo>
                  <a:lnTo>
                    <a:pt x="320040" y="34043"/>
                  </a:lnTo>
                  <a:lnTo>
                    <a:pt x="152400" y="34043"/>
                  </a:lnTo>
                  <a:lnTo>
                    <a:pt x="152400" y="22696"/>
                  </a:lnTo>
                  <a:lnTo>
                    <a:pt x="99060" y="22696"/>
                  </a:lnTo>
                  <a:lnTo>
                    <a:pt x="99060" y="0"/>
                  </a:lnTo>
                  <a:lnTo>
                    <a:pt x="0" y="0"/>
                  </a:lnTo>
                </a:path>
              </a:pathLst>
            </a:custGeom>
            <a:noFill/>
            <a:ln w="19050"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57" name="Group 356">
              <a:extLst>
                <a:ext uri="{FF2B5EF4-FFF2-40B4-BE49-F238E27FC236}">
                  <a16:creationId xmlns:a16="http://schemas.microsoft.com/office/drawing/2014/main" id="{EF62896F-A65E-A46B-2C6A-803FE8B02E6D}"/>
                </a:ext>
              </a:extLst>
            </p:cNvPr>
            <p:cNvGrpSpPr/>
            <p:nvPr/>
          </p:nvGrpSpPr>
          <p:grpSpPr>
            <a:xfrm>
              <a:off x="14508681" y="1703936"/>
              <a:ext cx="3067051" cy="669309"/>
              <a:chOff x="14508681" y="1703936"/>
              <a:chExt cx="3067051" cy="669309"/>
            </a:xfrm>
          </p:grpSpPr>
          <p:sp>
            <p:nvSpPr>
              <p:cNvPr id="333" name="Free-form: Shape 332">
                <a:extLst>
                  <a:ext uri="{FF2B5EF4-FFF2-40B4-BE49-F238E27FC236}">
                    <a16:creationId xmlns:a16="http://schemas.microsoft.com/office/drawing/2014/main" id="{6461EFBA-6E24-8AB7-9BD8-B6FCAEE671FD}"/>
                  </a:ext>
                </a:extLst>
              </p:cNvPr>
              <p:cNvSpPr/>
              <p:nvPr/>
            </p:nvSpPr>
            <p:spPr>
              <a:xfrm>
                <a:off x="14508681" y="1703936"/>
                <a:ext cx="9525" cy="60312"/>
              </a:xfrm>
              <a:custGeom>
                <a:avLst/>
                <a:gdLst>
                  <a:gd name="connsiteX0" fmla="*/ 0 w 9525"/>
                  <a:gd name="connsiteY0" fmla="*/ 0 h 60312"/>
                  <a:gd name="connsiteX1" fmla="*/ 0 w 9525"/>
                  <a:gd name="connsiteY1" fmla="*/ 60312 h 60312"/>
                </a:gdLst>
                <a:ahLst/>
                <a:cxnLst>
                  <a:cxn ang="0">
                    <a:pos x="connsiteX0" y="connsiteY0"/>
                  </a:cxn>
                  <a:cxn ang="0">
                    <a:pos x="connsiteX1" y="connsiteY1"/>
                  </a:cxn>
                </a:cxnLst>
                <a:rect l="l" t="t" r="r" b="b"/>
                <a:pathLst>
                  <a:path w="9525" h="60312">
                    <a:moveTo>
                      <a:pt x="0" y="0"/>
                    </a:moveTo>
                    <a:lnTo>
                      <a:pt x="0" y="60312"/>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4" name="Free-form: Shape 333">
                <a:extLst>
                  <a:ext uri="{FF2B5EF4-FFF2-40B4-BE49-F238E27FC236}">
                    <a16:creationId xmlns:a16="http://schemas.microsoft.com/office/drawing/2014/main" id="{E28DE2EF-A901-B69F-5951-886A81C163CA}"/>
                  </a:ext>
                </a:extLst>
              </p:cNvPr>
              <p:cNvSpPr/>
              <p:nvPr/>
            </p:nvSpPr>
            <p:spPr>
              <a:xfrm>
                <a:off x="14786811" y="1832544"/>
                <a:ext cx="9525" cy="60312"/>
              </a:xfrm>
              <a:custGeom>
                <a:avLst/>
                <a:gdLst>
                  <a:gd name="connsiteX0" fmla="*/ 0 w 9525"/>
                  <a:gd name="connsiteY0" fmla="*/ 0 h 60312"/>
                  <a:gd name="connsiteX1" fmla="*/ 0 w 9525"/>
                  <a:gd name="connsiteY1" fmla="*/ 60312 h 60312"/>
                </a:gdLst>
                <a:ahLst/>
                <a:cxnLst>
                  <a:cxn ang="0">
                    <a:pos x="connsiteX0" y="connsiteY0"/>
                  </a:cxn>
                  <a:cxn ang="0">
                    <a:pos x="connsiteX1" y="connsiteY1"/>
                  </a:cxn>
                </a:cxnLst>
                <a:rect l="l" t="t" r="r" b="b"/>
                <a:pathLst>
                  <a:path w="9525" h="60312">
                    <a:moveTo>
                      <a:pt x="0" y="0"/>
                    </a:moveTo>
                    <a:lnTo>
                      <a:pt x="0" y="60312"/>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Free-form: Shape 334">
                <a:extLst>
                  <a:ext uri="{FF2B5EF4-FFF2-40B4-BE49-F238E27FC236}">
                    <a16:creationId xmlns:a16="http://schemas.microsoft.com/office/drawing/2014/main" id="{F4A2553C-BF4E-0639-221E-63E3C23F04DA}"/>
                  </a:ext>
                </a:extLst>
              </p:cNvPr>
              <p:cNvSpPr/>
              <p:nvPr/>
            </p:nvSpPr>
            <p:spPr>
              <a:xfrm>
                <a:off x="14925877" y="1874152"/>
                <a:ext cx="9525" cy="60312"/>
              </a:xfrm>
              <a:custGeom>
                <a:avLst/>
                <a:gdLst>
                  <a:gd name="connsiteX0" fmla="*/ 0 w 9525"/>
                  <a:gd name="connsiteY0" fmla="*/ 0 h 60312"/>
                  <a:gd name="connsiteX1" fmla="*/ 0 w 9525"/>
                  <a:gd name="connsiteY1" fmla="*/ 60312 h 60312"/>
                </a:gdLst>
                <a:ahLst/>
                <a:cxnLst>
                  <a:cxn ang="0">
                    <a:pos x="connsiteX0" y="connsiteY0"/>
                  </a:cxn>
                  <a:cxn ang="0">
                    <a:pos x="connsiteX1" y="connsiteY1"/>
                  </a:cxn>
                </a:cxnLst>
                <a:rect l="l" t="t" r="r" b="b"/>
                <a:pathLst>
                  <a:path w="9525" h="60312">
                    <a:moveTo>
                      <a:pt x="0" y="0"/>
                    </a:moveTo>
                    <a:lnTo>
                      <a:pt x="0" y="60312"/>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6" name="Free-form: Shape 335">
                <a:extLst>
                  <a:ext uri="{FF2B5EF4-FFF2-40B4-BE49-F238E27FC236}">
                    <a16:creationId xmlns:a16="http://schemas.microsoft.com/office/drawing/2014/main" id="{03F1DC9C-7F5E-0B75-CBAA-680F784E8C92}"/>
                  </a:ext>
                </a:extLst>
              </p:cNvPr>
              <p:cNvSpPr/>
              <p:nvPr/>
            </p:nvSpPr>
            <p:spPr>
              <a:xfrm>
                <a:off x="15066951" y="2017786"/>
                <a:ext cx="60750" cy="9456"/>
              </a:xfrm>
              <a:custGeom>
                <a:avLst/>
                <a:gdLst>
                  <a:gd name="connsiteX0" fmla="*/ 0 w 60750"/>
                  <a:gd name="connsiteY0" fmla="*/ 0 h 9456"/>
                  <a:gd name="connsiteX1" fmla="*/ 60750 w 60750"/>
                  <a:gd name="connsiteY1" fmla="*/ 0 h 9456"/>
                </a:gdLst>
                <a:ahLst/>
                <a:cxnLst>
                  <a:cxn ang="0">
                    <a:pos x="connsiteX0" y="connsiteY0"/>
                  </a:cxn>
                  <a:cxn ang="0">
                    <a:pos x="connsiteX1" y="connsiteY1"/>
                  </a:cxn>
                </a:cxnLst>
                <a:rect l="l" t="t" r="r" b="b"/>
                <a:pathLst>
                  <a:path w="60750" h="9456">
                    <a:moveTo>
                      <a:pt x="0" y="0"/>
                    </a:moveTo>
                    <a:lnTo>
                      <a:pt x="6075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7" name="Free-form: Shape 336">
                <a:extLst>
                  <a:ext uri="{FF2B5EF4-FFF2-40B4-BE49-F238E27FC236}">
                    <a16:creationId xmlns:a16="http://schemas.microsoft.com/office/drawing/2014/main" id="{528F43E7-26A3-7C01-5D08-6B0D7CCD0185}"/>
                  </a:ext>
                </a:extLst>
              </p:cNvPr>
              <p:cNvSpPr/>
              <p:nvPr/>
            </p:nvSpPr>
            <p:spPr>
              <a:xfrm>
                <a:off x="15626917" y="2104889"/>
                <a:ext cx="9525" cy="60313"/>
              </a:xfrm>
              <a:custGeom>
                <a:avLst/>
                <a:gdLst>
                  <a:gd name="connsiteX0" fmla="*/ 0 w 9525"/>
                  <a:gd name="connsiteY0" fmla="*/ 60313 h 60313"/>
                  <a:gd name="connsiteX1" fmla="*/ 0 w 9525"/>
                  <a:gd name="connsiteY1" fmla="*/ 0 h 60313"/>
                </a:gdLst>
                <a:ahLst/>
                <a:cxnLst>
                  <a:cxn ang="0">
                    <a:pos x="connsiteX0" y="connsiteY0"/>
                  </a:cxn>
                  <a:cxn ang="0">
                    <a:pos x="connsiteX1" y="connsiteY1"/>
                  </a:cxn>
                </a:cxnLst>
                <a:rect l="l" t="t" r="r" b="b"/>
                <a:pathLst>
                  <a:path w="9525" h="60313">
                    <a:moveTo>
                      <a:pt x="0" y="60313"/>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Free-form: Shape 337">
                <a:extLst>
                  <a:ext uri="{FF2B5EF4-FFF2-40B4-BE49-F238E27FC236}">
                    <a16:creationId xmlns:a16="http://schemas.microsoft.com/office/drawing/2014/main" id="{1B271545-71DD-670B-11B5-B50AB8FE58BE}"/>
                  </a:ext>
                </a:extLst>
              </p:cNvPr>
              <p:cNvSpPr/>
              <p:nvPr/>
            </p:nvSpPr>
            <p:spPr>
              <a:xfrm>
                <a:off x="15836467" y="2180541"/>
                <a:ext cx="9525" cy="60313"/>
              </a:xfrm>
              <a:custGeom>
                <a:avLst/>
                <a:gdLst>
                  <a:gd name="connsiteX0" fmla="*/ 0 w 9525"/>
                  <a:gd name="connsiteY0" fmla="*/ 60313 h 60313"/>
                  <a:gd name="connsiteX1" fmla="*/ 0 w 9525"/>
                  <a:gd name="connsiteY1" fmla="*/ 0 h 60313"/>
                </a:gdLst>
                <a:ahLst/>
                <a:cxnLst>
                  <a:cxn ang="0">
                    <a:pos x="connsiteX0" y="connsiteY0"/>
                  </a:cxn>
                  <a:cxn ang="0">
                    <a:pos x="connsiteX1" y="connsiteY1"/>
                  </a:cxn>
                </a:cxnLst>
                <a:rect l="l" t="t" r="r" b="b"/>
                <a:pathLst>
                  <a:path w="9525" h="60313">
                    <a:moveTo>
                      <a:pt x="0" y="60313"/>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9" name="Free-form: Shape 338">
                <a:extLst>
                  <a:ext uri="{FF2B5EF4-FFF2-40B4-BE49-F238E27FC236}">
                    <a16:creationId xmlns:a16="http://schemas.microsoft.com/office/drawing/2014/main" id="{DE7FF138-3E44-7ACD-CC62-44EC4EEE7950}"/>
                  </a:ext>
                </a:extLst>
              </p:cNvPr>
              <p:cNvSpPr/>
              <p:nvPr/>
            </p:nvSpPr>
            <p:spPr>
              <a:xfrm>
                <a:off x="15924096" y="2195672"/>
                <a:ext cx="9525" cy="60313"/>
              </a:xfrm>
              <a:custGeom>
                <a:avLst/>
                <a:gdLst>
                  <a:gd name="connsiteX0" fmla="*/ 0 w 9525"/>
                  <a:gd name="connsiteY0" fmla="*/ 60313 h 60313"/>
                  <a:gd name="connsiteX1" fmla="*/ 0 w 9525"/>
                  <a:gd name="connsiteY1" fmla="*/ 0 h 60313"/>
                </a:gdLst>
                <a:ahLst/>
                <a:cxnLst>
                  <a:cxn ang="0">
                    <a:pos x="connsiteX0" y="connsiteY0"/>
                  </a:cxn>
                  <a:cxn ang="0">
                    <a:pos x="connsiteX1" y="connsiteY1"/>
                  </a:cxn>
                </a:cxnLst>
                <a:rect l="l" t="t" r="r" b="b"/>
                <a:pathLst>
                  <a:path w="9525" h="60313">
                    <a:moveTo>
                      <a:pt x="0" y="60313"/>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0" name="Free-form: Shape 339">
                <a:extLst>
                  <a:ext uri="{FF2B5EF4-FFF2-40B4-BE49-F238E27FC236}">
                    <a16:creationId xmlns:a16="http://schemas.microsoft.com/office/drawing/2014/main" id="{8B9F8D04-94EE-30D4-A655-3AD162F72475}"/>
                  </a:ext>
                </a:extLst>
              </p:cNvPr>
              <p:cNvSpPr/>
              <p:nvPr/>
            </p:nvSpPr>
            <p:spPr>
              <a:xfrm>
                <a:off x="15981246" y="2195672"/>
                <a:ext cx="9525" cy="60313"/>
              </a:xfrm>
              <a:custGeom>
                <a:avLst/>
                <a:gdLst>
                  <a:gd name="connsiteX0" fmla="*/ 0 w 9525"/>
                  <a:gd name="connsiteY0" fmla="*/ 60313 h 60313"/>
                  <a:gd name="connsiteX1" fmla="*/ 0 w 9525"/>
                  <a:gd name="connsiteY1" fmla="*/ 0 h 60313"/>
                </a:gdLst>
                <a:ahLst/>
                <a:cxnLst>
                  <a:cxn ang="0">
                    <a:pos x="connsiteX0" y="connsiteY0"/>
                  </a:cxn>
                  <a:cxn ang="0">
                    <a:pos x="connsiteX1" y="connsiteY1"/>
                  </a:cxn>
                </a:cxnLst>
                <a:rect l="l" t="t" r="r" b="b"/>
                <a:pathLst>
                  <a:path w="9525" h="60313">
                    <a:moveTo>
                      <a:pt x="0" y="60313"/>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Free-form: Shape 340">
                <a:extLst>
                  <a:ext uri="{FF2B5EF4-FFF2-40B4-BE49-F238E27FC236}">
                    <a16:creationId xmlns:a16="http://schemas.microsoft.com/office/drawing/2014/main" id="{59D5349F-70C7-33E5-CAB5-1EE0B24C6787}"/>
                  </a:ext>
                </a:extLst>
              </p:cNvPr>
              <p:cNvSpPr/>
              <p:nvPr/>
            </p:nvSpPr>
            <p:spPr>
              <a:xfrm>
                <a:off x="16476546" y="2290236"/>
                <a:ext cx="9525" cy="60313"/>
              </a:xfrm>
              <a:custGeom>
                <a:avLst/>
                <a:gdLst>
                  <a:gd name="connsiteX0" fmla="*/ 0 w 9525"/>
                  <a:gd name="connsiteY0" fmla="*/ 60313 h 60313"/>
                  <a:gd name="connsiteX1" fmla="*/ 0 w 9525"/>
                  <a:gd name="connsiteY1" fmla="*/ 0 h 60313"/>
                </a:gdLst>
                <a:ahLst/>
                <a:cxnLst>
                  <a:cxn ang="0">
                    <a:pos x="connsiteX0" y="connsiteY0"/>
                  </a:cxn>
                  <a:cxn ang="0">
                    <a:pos x="connsiteX1" y="connsiteY1"/>
                  </a:cxn>
                </a:cxnLst>
                <a:rect l="l" t="t" r="r" b="b"/>
                <a:pathLst>
                  <a:path w="9525" h="60313">
                    <a:moveTo>
                      <a:pt x="0" y="60313"/>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2" name="Free-form: Shape 341">
                <a:extLst>
                  <a:ext uri="{FF2B5EF4-FFF2-40B4-BE49-F238E27FC236}">
                    <a16:creationId xmlns:a16="http://schemas.microsoft.com/office/drawing/2014/main" id="{4644B5F9-DD56-0BD8-3E5F-A3A5D39E8E1C}"/>
                  </a:ext>
                </a:extLst>
              </p:cNvPr>
              <p:cNvSpPr/>
              <p:nvPr/>
            </p:nvSpPr>
            <p:spPr>
              <a:xfrm>
                <a:off x="1663275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3" name="Free-form: Shape 342">
                <a:extLst>
                  <a:ext uri="{FF2B5EF4-FFF2-40B4-BE49-F238E27FC236}">
                    <a16:creationId xmlns:a16="http://schemas.microsoft.com/office/drawing/2014/main" id="{EA91B363-ECF2-F9C4-DCBA-3516788E2EE9}"/>
                  </a:ext>
                </a:extLst>
              </p:cNvPr>
              <p:cNvSpPr/>
              <p:nvPr/>
            </p:nvSpPr>
            <p:spPr>
              <a:xfrm>
                <a:off x="1667085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Free-form: Shape 343">
                <a:extLst>
                  <a:ext uri="{FF2B5EF4-FFF2-40B4-BE49-F238E27FC236}">
                    <a16:creationId xmlns:a16="http://schemas.microsoft.com/office/drawing/2014/main" id="{17A1BCC7-D9BA-C8EB-2AB9-5273A5F33C0A}"/>
                  </a:ext>
                </a:extLst>
              </p:cNvPr>
              <p:cNvSpPr/>
              <p:nvPr/>
            </p:nvSpPr>
            <p:spPr>
              <a:xfrm>
                <a:off x="168042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5" name="Free-form: Shape 344">
                <a:extLst>
                  <a:ext uri="{FF2B5EF4-FFF2-40B4-BE49-F238E27FC236}">
                    <a16:creationId xmlns:a16="http://schemas.microsoft.com/office/drawing/2014/main" id="{42B62AA1-970E-60A7-F53D-AE005529E05D}"/>
                  </a:ext>
                </a:extLst>
              </p:cNvPr>
              <p:cNvSpPr/>
              <p:nvPr/>
            </p:nvSpPr>
            <p:spPr>
              <a:xfrm>
                <a:off x="168423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6" name="Free-form: Shape 345">
                <a:extLst>
                  <a:ext uri="{FF2B5EF4-FFF2-40B4-BE49-F238E27FC236}">
                    <a16:creationId xmlns:a16="http://schemas.microsoft.com/office/drawing/2014/main" id="{C6D0958E-8739-21B6-739F-3B89FB6C158F}"/>
                  </a:ext>
                </a:extLst>
              </p:cNvPr>
              <p:cNvSpPr/>
              <p:nvPr/>
            </p:nvSpPr>
            <p:spPr>
              <a:xfrm>
                <a:off x="1693755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Free-form: Shape 346">
                <a:extLst>
                  <a:ext uri="{FF2B5EF4-FFF2-40B4-BE49-F238E27FC236}">
                    <a16:creationId xmlns:a16="http://schemas.microsoft.com/office/drawing/2014/main" id="{1D1A6DF2-F65D-45D9-980E-776FCBF9172F}"/>
                  </a:ext>
                </a:extLst>
              </p:cNvPr>
              <p:cNvSpPr/>
              <p:nvPr/>
            </p:nvSpPr>
            <p:spPr>
              <a:xfrm>
                <a:off x="169947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8" name="Free-form: Shape 347">
                <a:extLst>
                  <a:ext uri="{FF2B5EF4-FFF2-40B4-BE49-F238E27FC236}">
                    <a16:creationId xmlns:a16="http://schemas.microsoft.com/office/drawing/2014/main" id="{B1FBA5B7-0937-FA93-18B1-C9DB40C1DB2E}"/>
                  </a:ext>
                </a:extLst>
              </p:cNvPr>
              <p:cNvSpPr/>
              <p:nvPr/>
            </p:nvSpPr>
            <p:spPr>
              <a:xfrm>
                <a:off x="170328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9" name="Free-form: Shape 348">
                <a:extLst>
                  <a:ext uri="{FF2B5EF4-FFF2-40B4-BE49-F238E27FC236}">
                    <a16:creationId xmlns:a16="http://schemas.microsoft.com/office/drawing/2014/main" id="{90D4F3C4-9376-4053-4C15-23BA782AA475}"/>
                  </a:ext>
                </a:extLst>
              </p:cNvPr>
              <p:cNvSpPr/>
              <p:nvPr/>
            </p:nvSpPr>
            <p:spPr>
              <a:xfrm>
                <a:off x="1708995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Free-form: Shape 349">
                <a:extLst>
                  <a:ext uri="{FF2B5EF4-FFF2-40B4-BE49-F238E27FC236}">
                    <a16:creationId xmlns:a16="http://schemas.microsoft.com/office/drawing/2014/main" id="{8408CE0B-3781-80E1-690B-2D6E5D2823E6}"/>
                  </a:ext>
                </a:extLst>
              </p:cNvPr>
              <p:cNvSpPr/>
              <p:nvPr/>
            </p:nvSpPr>
            <p:spPr>
              <a:xfrm>
                <a:off x="171471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1" name="Free-form: Shape 350">
                <a:extLst>
                  <a:ext uri="{FF2B5EF4-FFF2-40B4-BE49-F238E27FC236}">
                    <a16:creationId xmlns:a16="http://schemas.microsoft.com/office/drawing/2014/main" id="{C736BD76-F4D0-E113-5E80-14D8A8755CB3}"/>
                  </a:ext>
                </a:extLst>
              </p:cNvPr>
              <p:cNvSpPr/>
              <p:nvPr/>
            </p:nvSpPr>
            <p:spPr>
              <a:xfrm>
                <a:off x="1720425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2" name="Free-form: Shape 351">
                <a:extLst>
                  <a:ext uri="{FF2B5EF4-FFF2-40B4-BE49-F238E27FC236}">
                    <a16:creationId xmlns:a16="http://schemas.microsoft.com/office/drawing/2014/main" id="{36A3363A-D1E7-9584-035F-6CDAD3EF4BBD}"/>
                  </a:ext>
                </a:extLst>
              </p:cNvPr>
              <p:cNvSpPr/>
              <p:nvPr/>
            </p:nvSpPr>
            <p:spPr>
              <a:xfrm>
                <a:off x="172614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Free-form: Shape 352">
                <a:extLst>
                  <a:ext uri="{FF2B5EF4-FFF2-40B4-BE49-F238E27FC236}">
                    <a16:creationId xmlns:a16="http://schemas.microsoft.com/office/drawing/2014/main" id="{E35E4781-F43E-60D6-F445-FCDEC9554E38}"/>
                  </a:ext>
                </a:extLst>
              </p:cNvPr>
              <p:cNvSpPr/>
              <p:nvPr/>
            </p:nvSpPr>
            <p:spPr>
              <a:xfrm>
                <a:off x="174519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4" name="Free-form: Shape 353">
                <a:extLst>
                  <a:ext uri="{FF2B5EF4-FFF2-40B4-BE49-F238E27FC236}">
                    <a16:creationId xmlns:a16="http://schemas.microsoft.com/office/drawing/2014/main" id="{036F0E28-09C4-57BE-8DA8-C31D71484FFF}"/>
                  </a:ext>
                </a:extLst>
              </p:cNvPr>
              <p:cNvSpPr/>
              <p:nvPr/>
            </p:nvSpPr>
            <p:spPr>
              <a:xfrm>
                <a:off x="174900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5" name="Free-form: Shape 354">
                <a:extLst>
                  <a:ext uri="{FF2B5EF4-FFF2-40B4-BE49-F238E27FC236}">
                    <a16:creationId xmlns:a16="http://schemas.microsoft.com/office/drawing/2014/main" id="{3D1EEE31-0306-34A4-9FAA-2B8B391BEF6C}"/>
                  </a:ext>
                </a:extLst>
              </p:cNvPr>
              <p:cNvSpPr/>
              <p:nvPr/>
            </p:nvSpPr>
            <p:spPr>
              <a:xfrm>
                <a:off x="175281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Free-form: Shape 355">
                <a:extLst>
                  <a:ext uri="{FF2B5EF4-FFF2-40B4-BE49-F238E27FC236}">
                    <a16:creationId xmlns:a16="http://schemas.microsoft.com/office/drawing/2014/main" id="{811318D2-7926-F3E1-E00E-95497BAF18A2}"/>
                  </a:ext>
                </a:extLst>
              </p:cNvPr>
              <p:cNvSpPr/>
              <p:nvPr/>
            </p:nvSpPr>
            <p:spPr>
              <a:xfrm>
                <a:off x="17566207" y="2312932"/>
                <a:ext cx="9525" cy="60313"/>
              </a:xfrm>
              <a:custGeom>
                <a:avLst/>
                <a:gdLst>
                  <a:gd name="connsiteX0" fmla="*/ 0 w 9525"/>
                  <a:gd name="connsiteY0" fmla="*/ 0 h 60313"/>
                  <a:gd name="connsiteX1" fmla="*/ 0 w 9525"/>
                  <a:gd name="connsiteY1" fmla="*/ 60313 h 60313"/>
                </a:gdLst>
                <a:ahLst/>
                <a:cxnLst>
                  <a:cxn ang="0">
                    <a:pos x="connsiteX0" y="connsiteY0"/>
                  </a:cxn>
                  <a:cxn ang="0">
                    <a:pos x="connsiteX1" y="connsiteY1"/>
                  </a:cxn>
                </a:cxnLst>
                <a:rect l="l" t="t" r="r" b="b"/>
                <a:pathLst>
                  <a:path w="9525" h="60313">
                    <a:moveTo>
                      <a:pt x="0" y="0"/>
                    </a:moveTo>
                    <a:lnTo>
                      <a:pt x="0" y="60313"/>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380" name="Group 379">
            <a:extLst>
              <a:ext uri="{FF2B5EF4-FFF2-40B4-BE49-F238E27FC236}">
                <a16:creationId xmlns:a16="http://schemas.microsoft.com/office/drawing/2014/main" id="{04887DFD-09B6-8437-F8D4-7804F814E0A7}"/>
              </a:ext>
            </a:extLst>
          </p:cNvPr>
          <p:cNvGrpSpPr/>
          <p:nvPr/>
        </p:nvGrpSpPr>
        <p:grpSpPr>
          <a:xfrm>
            <a:off x="6708345" y="2231925"/>
            <a:ext cx="4554016" cy="1769525"/>
            <a:chOff x="13289767" y="1340103"/>
            <a:chExt cx="4554016" cy="1769525"/>
          </a:xfrm>
        </p:grpSpPr>
        <p:sp>
          <p:nvSpPr>
            <p:cNvPr id="362" name="Free-form: Shape 361">
              <a:extLst>
                <a:ext uri="{FF2B5EF4-FFF2-40B4-BE49-F238E27FC236}">
                  <a16:creationId xmlns:a16="http://schemas.microsoft.com/office/drawing/2014/main" id="{3EFCAFCF-86BF-15F2-5B88-3CC4B8C7E83A}"/>
                </a:ext>
              </a:extLst>
            </p:cNvPr>
            <p:cNvSpPr/>
            <p:nvPr/>
          </p:nvSpPr>
          <p:spPr>
            <a:xfrm>
              <a:off x="13289767" y="1376325"/>
              <a:ext cx="4554016" cy="1733303"/>
            </a:xfrm>
            <a:custGeom>
              <a:avLst/>
              <a:gdLst>
                <a:gd name="connsiteX0" fmla="*/ 4554017 w 4554016"/>
                <a:gd name="connsiteY0" fmla="*/ 1733304 h 1733303"/>
                <a:gd name="connsiteX1" fmla="*/ 4554017 w 4554016"/>
                <a:gd name="connsiteY1" fmla="*/ 1541166 h 1733303"/>
                <a:gd name="connsiteX2" fmla="*/ 4325084 w 4554016"/>
                <a:gd name="connsiteY2" fmla="*/ 1541166 h 1733303"/>
                <a:gd name="connsiteX3" fmla="*/ 4325084 w 4554016"/>
                <a:gd name="connsiteY3" fmla="*/ 1500294 h 1733303"/>
                <a:gd name="connsiteX4" fmla="*/ 4304643 w 4554016"/>
                <a:gd name="connsiteY4" fmla="*/ 1500294 h 1733303"/>
                <a:gd name="connsiteX5" fmla="*/ 4304643 w 4554016"/>
                <a:gd name="connsiteY5" fmla="*/ 1463499 h 1733303"/>
                <a:gd name="connsiteX6" fmla="*/ 3953075 w 4554016"/>
                <a:gd name="connsiteY6" fmla="*/ 1463499 h 1733303"/>
                <a:gd name="connsiteX7" fmla="*/ 3953075 w 4554016"/>
                <a:gd name="connsiteY7" fmla="*/ 1438972 h 1733303"/>
                <a:gd name="connsiteX8" fmla="*/ 3834527 w 4554016"/>
                <a:gd name="connsiteY8" fmla="*/ 1438972 h 1733303"/>
                <a:gd name="connsiteX9" fmla="*/ 3834527 w 4554016"/>
                <a:gd name="connsiteY9" fmla="*/ 1430790 h 1733303"/>
                <a:gd name="connsiteX10" fmla="*/ 3760946 w 4554016"/>
                <a:gd name="connsiteY10" fmla="*/ 1430790 h 1733303"/>
                <a:gd name="connsiteX11" fmla="*/ 3760946 w 4554016"/>
                <a:gd name="connsiteY11" fmla="*/ 1406263 h 1733303"/>
                <a:gd name="connsiteX12" fmla="*/ 3740506 w 4554016"/>
                <a:gd name="connsiteY12" fmla="*/ 1406263 h 1733303"/>
                <a:gd name="connsiteX13" fmla="*/ 3740506 w 4554016"/>
                <a:gd name="connsiteY13" fmla="*/ 1381736 h 1733303"/>
                <a:gd name="connsiteX14" fmla="*/ 3634216 w 4554016"/>
                <a:gd name="connsiteY14" fmla="*/ 1381736 h 1733303"/>
                <a:gd name="connsiteX15" fmla="*/ 3634216 w 4554016"/>
                <a:gd name="connsiteY15" fmla="*/ 1373564 h 1733303"/>
                <a:gd name="connsiteX16" fmla="*/ 3560636 w 4554016"/>
                <a:gd name="connsiteY16" fmla="*/ 1373564 h 1733303"/>
                <a:gd name="connsiteX17" fmla="*/ 3560636 w 4554016"/>
                <a:gd name="connsiteY17" fmla="*/ 1353123 h 1733303"/>
                <a:gd name="connsiteX18" fmla="*/ 3487045 w 4554016"/>
                <a:gd name="connsiteY18" fmla="*/ 1353123 h 1733303"/>
                <a:gd name="connsiteX19" fmla="*/ 3487045 w 4554016"/>
                <a:gd name="connsiteY19" fmla="*/ 1336769 h 1733303"/>
                <a:gd name="connsiteX20" fmla="*/ 3429819 w 4554016"/>
                <a:gd name="connsiteY20" fmla="*/ 1336769 h 1733303"/>
                <a:gd name="connsiteX21" fmla="*/ 3429819 w 4554016"/>
                <a:gd name="connsiteY21" fmla="*/ 1320414 h 1733303"/>
                <a:gd name="connsiteX22" fmla="*/ 3401206 w 4554016"/>
                <a:gd name="connsiteY22" fmla="*/ 1320414 h 1733303"/>
                <a:gd name="connsiteX23" fmla="*/ 3401206 w 4554016"/>
                <a:gd name="connsiteY23" fmla="*/ 1308156 h 1733303"/>
                <a:gd name="connsiteX24" fmla="*/ 3331702 w 4554016"/>
                <a:gd name="connsiteY24" fmla="*/ 1308156 h 1733303"/>
                <a:gd name="connsiteX25" fmla="*/ 3331702 w 4554016"/>
                <a:gd name="connsiteY25" fmla="*/ 1299983 h 1733303"/>
                <a:gd name="connsiteX26" fmla="*/ 3286735 w 4554016"/>
                <a:gd name="connsiteY26" fmla="*/ 1299983 h 1733303"/>
                <a:gd name="connsiteX27" fmla="*/ 3286735 w 4554016"/>
                <a:gd name="connsiteY27" fmla="*/ 1271361 h 1733303"/>
                <a:gd name="connsiteX28" fmla="*/ 3176359 w 4554016"/>
                <a:gd name="connsiteY28" fmla="*/ 1271361 h 1733303"/>
                <a:gd name="connsiteX29" fmla="*/ 3176359 w 4554016"/>
                <a:gd name="connsiteY29" fmla="*/ 1259102 h 1733303"/>
                <a:gd name="connsiteX30" fmla="*/ 3123219 w 4554016"/>
                <a:gd name="connsiteY30" fmla="*/ 1259102 h 1733303"/>
                <a:gd name="connsiteX31" fmla="*/ 3123219 w 4554016"/>
                <a:gd name="connsiteY31" fmla="*/ 1238661 h 1733303"/>
                <a:gd name="connsiteX32" fmla="*/ 3016930 w 4554016"/>
                <a:gd name="connsiteY32" fmla="*/ 1238661 h 1733303"/>
                <a:gd name="connsiteX33" fmla="*/ 3016930 w 4554016"/>
                <a:gd name="connsiteY33" fmla="*/ 1226393 h 1733303"/>
                <a:gd name="connsiteX34" fmla="*/ 2955608 w 4554016"/>
                <a:gd name="connsiteY34" fmla="*/ 1226393 h 1733303"/>
                <a:gd name="connsiteX35" fmla="*/ 2955608 w 4554016"/>
                <a:gd name="connsiteY35" fmla="*/ 1210039 h 1733303"/>
                <a:gd name="connsiteX36" fmla="*/ 2894295 w 4554016"/>
                <a:gd name="connsiteY36" fmla="*/ 1210039 h 1733303"/>
                <a:gd name="connsiteX37" fmla="*/ 2894295 w 4554016"/>
                <a:gd name="connsiteY37" fmla="*/ 1197780 h 1733303"/>
                <a:gd name="connsiteX38" fmla="*/ 2808446 w 4554016"/>
                <a:gd name="connsiteY38" fmla="*/ 1197780 h 1733303"/>
                <a:gd name="connsiteX39" fmla="*/ 2808446 w 4554016"/>
                <a:gd name="connsiteY39" fmla="*/ 1177339 h 1733303"/>
                <a:gd name="connsiteX40" fmla="*/ 2693985 w 4554016"/>
                <a:gd name="connsiteY40" fmla="*/ 1177339 h 1733303"/>
                <a:gd name="connsiteX41" fmla="*/ 2693985 w 4554016"/>
                <a:gd name="connsiteY41" fmla="*/ 1156899 h 1733303"/>
                <a:gd name="connsiteX42" fmla="*/ 2640835 w 4554016"/>
                <a:gd name="connsiteY42" fmla="*/ 1156899 h 1733303"/>
                <a:gd name="connsiteX43" fmla="*/ 2640835 w 4554016"/>
                <a:gd name="connsiteY43" fmla="*/ 1140544 h 1733303"/>
                <a:gd name="connsiteX44" fmla="*/ 2518200 w 4554016"/>
                <a:gd name="connsiteY44" fmla="*/ 1140544 h 1733303"/>
                <a:gd name="connsiteX45" fmla="*/ 2518200 w 4554016"/>
                <a:gd name="connsiteY45" fmla="*/ 1099663 h 1733303"/>
                <a:gd name="connsiteX46" fmla="*/ 2456879 w 4554016"/>
                <a:gd name="connsiteY46" fmla="*/ 1099663 h 1733303"/>
                <a:gd name="connsiteX47" fmla="*/ 2456879 w 4554016"/>
                <a:gd name="connsiteY47" fmla="*/ 1083318 h 1733303"/>
                <a:gd name="connsiteX48" fmla="*/ 2366944 w 4554016"/>
                <a:gd name="connsiteY48" fmla="*/ 1083318 h 1733303"/>
                <a:gd name="connsiteX49" fmla="*/ 2366944 w 4554016"/>
                <a:gd name="connsiteY49" fmla="*/ 1062877 h 1733303"/>
                <a:gd name="connsiteX50" fmla="*/ 2301535 w 4554016"/>
                <a:gd name="connsiteY50" fmla="*/ 1062877 h 1733303"/>
                <a:gd name="connsiteX51" fmla="*/ 2301535 w 4554016"/>
                <a:gd name="connsiteY51" fmla="*/ 1050609 h 1733303"/>
                <a:gd name="connsiteX52" fmla="*/ 2207514 w 4554016"/>
                <a:gd name="connsiteY52" fmla="*/ 1050609 h 1733303"/>
                <a:gd name="connsiteX53" fmla="*/ 2207514 w 4554016"/>
                <a:gd name="connsiteY53" fmla="*/ 1026082 h 1733303"/>
                <a:gd name="connsiteX54" fmla="*/ 2170719 w 4554016"/>
                <a:gd name="connsiteY54" fmla="*/ 1026082 h 1733303"/>
                <a:gd name="connsiteX55" fmla="*/ 2170719 w 4554016"/>
                <a:gd name="connsiteY55" fmla="*/ 1017910 h 1733303"/>
                <a:gd name="connsiteX56" fmla="*/ 2080784 w 4554016"/>
                <a:gd name="connsiteY56" fmla="*/ 1017910 h 1733303"/>
                <a:gd name="connsiteX57" fmla="*/ 2080784 w 4554016"/>
                <a:gd name="connsiteY57" fmla="*/ 985201 h 1733303"/>
                <a:gd name="connsiteX58" fmla="*/ 1990849 w 4554016"/>
                <a:gd name="connsiteY58" fmla="*/ 985201 h 1733303"/>
                <a:gd name="connsiteX59" fmla="*/ 1990849 w 4554016"/>
                <a:gd name="connsiteY59" fmla="*/ 977028 h 1733303"/>
                <a:gd name="connsiteX60" fmla="*/ 1958140 w 4554016"/>
                <a:gd name="connsiteY60" fmla="*/ 977028 h 1733303"/>
                <a:gd name="connsiteX61" fmla="*/ 1958140 w 4554016"/>
                <a:gd name="connsiteY61" fmla="*/ 952502 h 1733303"/>
                <a:gd name="connsiteX62" fmla="*/ 1929527 w 4554016"/>
                <a:gd name="connsiteY62" fmla="*/ 952502 h 1733303"/>
                <a:gd name="connsiteX63" fmla="*/ 1929527 w 4554016"/>
                <a:gd name="connsiteY63" fmla="*/ 932061 h 1733303"/>
                <a:gd name="connsiteX64" fmla="*/ 1860033 w 4554016"/>
                <a:gd name="connsiteY64" fmla="*/ 932061 h 1733303"/>
                <a:gd name="connsiteX65" fmla="*/ 1860033 w 4554016"/>
                <a:gd name="connsiteY65" fmla="*/ 899356 h 1733303"/>
                <a:gd name="connsiteX66" fmla="*/ 1831419 w 4554016"/>
                <a:gd name="connsiteY66" fmla="*/ 899356 h 1733303"/>
                <a:gd name="connsiteX67" fmla="*/ 1831419 w 4554016"/>
                <a:gd name="connsiteY67" fmla="*/ 887092 h 1733303"/>
                <a:gd name="connsiteX68" fmla="*/ 1790538 w 4554016"/>
                <a:gd name="connsiteY68" fmla="*/ 887092 h 1733303"/>
                <a:gd name="connsiteX69" fmla="*/ 1790538 w 4554016"/>
                <a:gd name="connsiteY69" fmla="*/ 854388 h 1733303"/>
                <a:gd name="connsiteX70" fmla="*/ 1766011 w 4554016"/>
                <a:gd name="connsiteY70" fmla="*/ 854388 h 1733303"/>
                <a:gd name="connsiteX71" fmla="*/ 1766011 w 4554016"/>
                <a:gd name="connsiteY71" fmla="*/ 829861 h 1733303"/>
                <a:gd name="connsiteX72" fmla="*/ 1716957 w 4554016"/>
                <a:gd name="connsiteY72" fmla="*/ 829861 h 1733303"/>
                <a:gd name="connsiteX73" fmla="*/ 1716957 w 4554016"/>
                <a:gd name="connsiteY73" fmla="*/ 809421 h 1733303"/>
                <a:gd name="connsiteX74" fmla="*/ 1704689 w 4554016"/>
                <a:gd name="connsiteY74" fmla="*/ 809421 h 1733303"/>
                <a:gd name="connsiteX75" fmla="*/ 1704689 w 4554016"/>
                <a:gd name="connsiteY75" fmla="*/ 764452 h 1733303"/>
                <a:gd name="connsiteX76" fmla="*/ 1655636 w 4554016"/>
                <a:gd name="connsiteY76" fmla="*/ 764452 h 1733303"/>
                <a:gd name="connsiteX77" fmla="*/ 1655636 w 4554016"/>
                <a:gd name="connsiteY77" fmla="*/ 735837 h 1733303"/>
                <a:gd name="connsiteX78" fmla="*/ 1622927 w 4554016"/>
                <a:gd name="connsiteY78" fmla="*/ 735837 h 1733303"/>
                <a:gd name="connsiteX79" fmla="*/ 1622927 w 4554016"/>
                <a:gd name="connsiteY79" fmla="*/ 694957 h 1733303"/>
                <a:gd name="connsiteX80" fmla="*/ 1537078 w 4554016"/>
                <a:gd name="connsiteY80" fmla="*/ 694957 h 1733303"/>
                <a:gd name="connsiteX81" fmla="*/ 1537078 w 4554016"/>
                <a:gd name="connsiteY81" fmla="*/ 670429 h 1733303"/>
                <a:gd name="connsiteX82" fmla="*/ 1467583 w 4554016"/>
                <a:gd name="connsiteY82" fmla="*/ 670429 h 1733303"/>
                <a:gd name="connsiteX83" fmla="*/ 1467583 w 4554016"/>
                <a:gd name="connsiteY83" fmla="*/ 654078 h 1733303"/>
                <a:gd name="connsiteX84" fmla="*/ 1422616 w 4554016"/>
                <a:gd name="connsiteY84" fmla="*/ 654078 h 1733303"/>
                <a:gd name="connsiteX85" fmla="*/ 1422616 w 4554016"/>
                <a:gd name="connsiteY85" fmla="*/ 625462 h 1733303"/>
                <a:gd name="connsiteX86" fmla="*/ 1361294 w 4554016"/>
                <a:gd name="connsiteY86" fmla="*/ 625462 h 1733303"/>
                <a:gd name="connsiteX87" fmla="*/ 1361294 w 4554016"/>
                <a:gd name="connsiteY87" fmla="*/ 596846 h 1733303"/>
                <a:gd name="connsiteX88" fmla="*/ 1328595 w 4554016"/>
                <a:gd name="connsiteY88" fmla="*/ 596846 h 1733303"/>
                <a:gd name="connsiteX89" fmla="*/ 1328595 w 4554016"/>
                <a:gd name="connsiteY89" fmla="*/ 572318 h 1733303"/>
                <a:gd name="connsiteX90" fmla="*/ 1295886 w 4554016"/>
                <a:gd name="connsiteY90" fmla="*/ 572318 h 1733303"/>
                <a:gd name="connsiteX91" fmla="*/ 1295886 w 4554016"/>
                <a:gd name="connsiteY91" fmla="*/ 535526 h 1733303"/>
                <a:gd name="connsiteX92" fmla="*/ 1250918 w 4554016"/>
                <a:gd name="connsiteY92" fmla="*/ 535526 h 1733303"/>
                <a:gd name="connsiteX93" fmla="*/ 1250918 w 4554016"/>
                <a:gd name="connsiteY93" fmla="*/ 498734 h 1733303"/>
                <a:gd name="connsiteX94" fmla="*/ 1197778 w 4554016"/>
                <a:gd name="connsiteY94" fmla="*/ 498734 h 1733303"/>
                <a:gd name="connsiteX95" fmla="*/ 1197778 w 4554016"/>
                <a:gd name="connsiteY95" fmla="*/ 474206 h 1733303"/>
                <a:gd name="connsiteX96" fmla="*/ 1148725 w 4554016"/>
                <a:gd name="connsiteY96" fmla="*/ 474206 h 1733303"/>
                <a:gd name="connsiteX97" fmla="*/ 1148725 w 4554016"/>
                <a:gd name="connsiteY97" fmla="*/ 449678 h 1733303"/>
                <a:gd name="connsiteX98" fmla="*/ 1103757 w 4554016"/>
                <a:gd name="connsiteY98" fmla="*/ 449678 h 1733303"/>
                <a:gd name="connsiteX99" fmla="*/ 1103757 w 4554016"/>
                <a:gd name="connsiteY99" fmla="*/ 421063 h 1733303"/>
                <a:gd name="connsiteX100" fmla="*/ 1034263 w 4554016"/>
                <a:gd name="connsiteY100" fmla="*/ 421063 h 1733303"/>
                <a:gd name="connsiteX101" fmla="*/ 1034263 w 4554016"/>
                <a:gd name="connsiteY101" fmla="*/ 400622 h 1733303"/>
                <a:gd name="connsiteX102" fmla="*/ 1005640 w 4554016"/>
                <a:gd name="connsiteY102" fmla="*/ 400622 h 1733303"/>
                <a:gd name="connsiteX103" fmla="*/ 1005640 w 4554016"/>
                <a:gd name="connsiteY103" fmla="*/ 331127 h 1733303"/>
                <a:gd name="connsiteX104" fmla="*/ 887092 w 4554016"/>
                <a:gd name="connsiteY104" fmla="*/ 331127 h 1733303"/>
                <a:gd name="connsiteX105" fmla="*/ 887092 w 4554016"/>
                <a:gd name="connsiteY105" fmla="*/ 310687 h 1733303"/>
                <a:gd name="connsiteX106" fmla="*/ 883005 w 4554016"/>
                <a:gd name="connsiteY106" fmla="*/ 310687 h 1733303"/>
                <a:gd name="connsiteX107" fmla="*/ 883005 w 4554016"/>
                <a:gd name="connsiteY107" fmla="*/ 294335 h 1733303"/>
                <a:gd name="connsiteX108" fmla="*/ 825773 w 4554016"/>
                <a:gd name="connsiteY108" fmla="*/ 294335 h 1733303"/>
                <a:gd name="connsiteX109" fmla="*/ 825773 w 4554016"/>
                <a:gd name="connsiteY109" fmla="*/ 265719 h 1733303"/>
                <a:gd name="connsiteX110" fmla="*/ 784892 w 4554016"/>
                <a:gd name="connsiteY110" fmla="*/ 265719 h 1733303"/>
                <a:gd name="connsiteX111" fmla="*/ 784892 w 4554016"/>
                <a:gd name="connsiteY111" fmla="*/ 233015 h 1733303"/>
                <a:gd name="connsiteX112" fmla="*/ 739925 w 4554016"/>
                <a:gd name="connsiteY112" fmla="*/ 233015 h 1733303"/>
                <a:gd name="connsiteX113" fmla="*/ 739925 w 4554016"/>
                <a:gd name="connsiteY113" fmla="*/ 192135 h 1733303"/>
                <a:gd name="connsiteX114" fmla="*/ 654077 w 4554016"/>
                <a:gd name="connsiteY114" fmla="*/ 192135 h 1733303"/>
                <a:gd name="connsiteX115" fmla="*/ 654077 w 4554016"/>
                <a:gd name="connsiteY115" fmla="*/ 155344 h 1733303"/>
                <a:gd name="connsiteX116" fmla="*/ 600933 w 4554016"/>
                <a:gd name="connsiteY116" fmla="*/ 155344 h 1733303"/>
                <a:gd name="connsiteX117" fmla="*/ 600933 w 4554016"/>
                <a:gd name="connsiteY117" fmla="*/ 118552 h 1733303"/>
                <a:gd name="connsiteX118" fmla="*/ 539614 w 4554016"/>
                <a:gd name="connsiteY118" fmla="*/ 118552 h 1733303"/>
                <a:gd name="connsiteX119" fmla="*/ 539614 w 4554016"/>
                <a:gd name="connsiteY119" fmla="*/ 98112 h 1733303"/>
                <a:gd name="connsiteX120" fmla="*/ 502822 w 4554016"/>
                <a:gd name="connsiteY120" fmla="*/ 98112 h 1733303"/>
                <a:gd name="connsiteX121" fmla="*/ 502822 w 4554016"/>
                <a:gd name="connsiteY121" fmla="*/ 69496 h 1733303"/>
                <a:gd name="connsiteX122" fmla="*/ 437414 w 4554016"/>
                <a:gd name="connsiteY122" fmla="*/ 69496 h 1733303"/>
                <a:gd name="connsiteX123" fmla="*/ 437414 w 4554016"/>
                <a:gd name="connsiteY123" fmla="*/ 44968 h 1733303"/>
                <a:gd name="connsiteX124" fmla="*/ 339302 w 4554016"/>
                <a:gd name="connsiteY124" fmla="*/ 44968 h 1733303"/>
                <a:gd name="connsiteX125" fmla="*/ 339302 w 4554016"/>
                <a:gd name="connsiteY125" fmla="*/ 40880 h 1733303"/>
                <a:gd name="connsiteX126" fmla="*/ 249367 w 4554016"/>
                <a:gd name="connsiteY126" fmla="*/ 40880 h 1733303"/>
                <a:gd name="connsiteX127" fmla="*/ 249367 w 4554016"/>
                <a:gd name="connsiteY127" fmla="*/ 28616 h 1733303"/>
                <a:gd name="connsiteX128" fmla="*/ 151255 w 4554016"/>
                <a:gd name="connsiteY128" fmla="*/ 28616 h 1733303"/>
                <a:gd name="connsiteX129" fmla="*/ 151255 w 4554016"/>
                <a:gd name="connsiteY129" fmla="*/ 4088 h 1733303"/>
                <a:gd name="connsiteX130" fmla="*/ 110376 w 4554016"/>
                <a:gd name="connsiteY130" fmla="*/ 4088 h 1733303"/>
                <a:gd name="connsiteX131" fmla="*/ 110376 w 4554016"/>
                <a:gd name="connsiteY131" fmla="*/ 0 h 1733303"/>
                <a:gd name="connsiteX132" fmla="*/ 0 w 4554016"/>
                <a:gd name="connsiteY132" fmla="*/ 0 h 1733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4554016" h="1733303">
                  <a:moveTo>
                    <a:pt x="4554017" y="1733304"/>
                  </a:moveTo>
                  <a:lnTo>
                    <a:pt x="4554017" y="1541166"/>
                  </a:lnTo>
                  <a:lnTo>
                    <a:pt x="4325084" y="1541166"/>
                  </a:lnTo>
                  <a:lnTo>
                    <a:pt x="4325084" y="1500294"/>
                  </a:lnTo>
                  <a:lnTo>
                    <a:pt x="4304643" y="1500294"/>
                  </a:lnTo>
                  <a:lnTo>
                    <a:pt x="4304643" y="1463499"/>
                  </a:lnTo>
                  <a:lnTo>
                    <a:pt x="3953075" y="1463499"/>
                  </a:lnTo>
                  <a:lnTo>
                    <a:pt x="3953075" y="1438972"/>
                  </a:lnTo>
                  <a:lnTo>
                    <a:pt x="3834527" y="1438972"/>
                  </a:lnTo>
                  <a:lnTo>
                    <a:pt x="3834527" y="1430790"/>
                  </a:lnTo>
                  <a:lnTo>
                    <a:pt x="3760946" y="1430790"/>
                  </a:lnTo>
                  <a:lnTo>
                    <a:pt x="3760946" y="1406263"/>
                  </a:lnTo>
                  <a:lnTo>
                    <a:pt x="3740506" y="1406263"/>
                  </a:lnTo>
                  <a:lnTo>
                    <a:pt x="3740506" y="1381736"/>
                  </a:lnTo>
                  <a:lnTo>
                    <a:pt x="3634216" y="1381736"/>
                  </a:lnTo>
                  <a:lnTo>
                    <a:pt x="3634216" y="1373564"/>
                  </a:lnTo>
                  <a:lnTo>
                    <a:pt x="3560636" y="1373564"/>
                  </a:lnTo>
                  <a:lnTo>
                    <a:pt x="3560636" y="1353123"/>
                  </a:lnTo>
                  <a:lnTo>
                    <a:pt x="3487045" y="1353123"/>
                  </a:lnTo>
                  <a:lnTo>
                    <a:pt x="3487045" y="1336769"/>
                  </a:lnTo>
                  <a:lnTo>
                    <a:pt x="3429819" y="1336769"/>
                  </a:lnTo>
                  <a:lnTo>
                    <a:pt x="3429819" y="1320414"/>
                  </a:lnTo>
                  <a:lnTo>
                    <a:pt x="3401206" y="1320414"/>
                  </a:lnTo>
                  <a:lnTo>
                    <a:pt x="3401206" y="1308156"/>
                  </a:lnTo>
                  <a:lnTo>
                    <a:pt x="3331702" y="1308156"/>
                  </a:lnTo>
                  <a:lnTo>
                    <a:pt x="3331702" y="1299983"/>
                  </a:lnTo>
                  <a:lnTo>
                    <a:pt x="3286735" y="1299983"/>
                  </a:lnTo>
                  <a:lnTo>
                    <a:pt x="3286735" y="1271361"/>
                  </a:lnTo>
                  <a:lnTo>
                    <a:pt x="3176359" y="1271361"/>
                  </a:lnTo>
                  <a:lnTo>
                    <a:pt x="3176359" y="1259102"/>
                  </a:lnTo>
                  <a:lnTo>
                    <a:pt x="3123219" y="1259102"/>
                  </a:lnTo>
                  <a:lnTo>
                    <a:pt x="3123219" y="1238661"/>
                  </a:lnTo>
                  <a:lnTo>
                    <a:pt x="3016930" y="1238661"/>
                  </a:lnTo>
                  <a:lnTo>
                    <a:pt x="3016930" y="1226393"/>
                  </a:lnTo>
                  <a:lnTo>
                    <a:pt x="2955608" y="1226393"/>
                  </a:lnTo>
                  <a:lnTo>
                    <a:pt x="2955608" y="1210039"/>
                  </a:lnTo>
                  <a:lnTo>
                    <a:pt x="2894295" y="1210039"/>
                  </a:lnTo>
                  <a:lnTo>
                    <a:pt x="2894295" y="1197780"/>
                  </a:lnTo>
                  <a:lnTo>
                    <a:pt x="2808446" y="1197780"/>
                  </a:lnTo>
                  <a:lnTo>
                    <a:pt x="2808446" y="1177339"/>
                  </a:lnTo>
                  <a:lnTo>
                    <a:pt x="2693985" y="1177339"/>
                  </a:lnTo>
                  <a:lnTo>
                    <a:pt x="2693985" y="1156899"/>
                  </a:lnTo>
                  <a:lnTo>
                    <a:pt x="2640835" y="1156899"/>
                  </a:lnTo>
                  <a:lnTo>
                    <a:pt x="2640835" y="1140544"/>
                  </a:lnTo>
                  <a:lnTo>
                    <a:pt x="2518200" y="1140544"/>
                  </a:lnTo>
                  <a:lnTo>
                    <a:pt x="2518200" y="1099663"/>
                  </a:lnTo>
                  <a:lnTo>
                    <a:pt x="2456879" y="1099663"/>
                  </a:lnTo>
                  <a:lnTo>
                    <a:pt x="2456879" y="1083318"/>
                  </a:lnTo>
                  <a:lnTo>
                    <a:pt x="2366944" y="1083318"/>
                  </a:lnTo>
                  <a:lnTo>
                    <a:pt x="2366944" y="1062877"/>
                  </a:lnTo>
                  <a:lnTo>
                    <a:pt x="2301535" y="1062877"/>
                  </a:lnTo>
                  <a:lnTo>
                    <a:pt x="2301535" y="1050609"/>
                  </a:lnTo>
                  <a:lnTo>
                    <a:pt x="2207514" y="1050609"/>
                  </a:lnTo>
                  <a:lnTo>
                    <a:pt x="2207514" y="1026082"/>
                  </a:lnTo>
                  <a:lnTo>
                    <a:pt x="2170719" y="1026082"/>
                  </a:lnTo>
                  <a:lnTo>
                    <a:pt x="2170719" y="1017910"/>
                  </a:lnTo>
                  <a:lnTo>
                    <a:pt x="2080784" y="1017910"/>
                  </a:lnTo>
                  <a:lnTo>
                    <a:pt x="2080784" y="985201"/>
                  </a:lnTo>
                  <a:lnTo>
                    <a:pt x="1990849" y="985201"/>
                  </a:lnTo>
                  <a:lnTo>
                    <a:pt x="1990849" y="977028"/>
                  </a:lnTo>
                  <a:lnTo>
                    <a:pt x="1958140" y="977028"/>
                  </a:lnTo>
                  <a:lnTo>
                    <a:pt x="1958140" y="952502"/>
                  </a:lnTo>
                  <a:lnTo>
                    <a:pt x="1929527" y="952502"/>
                  </a:lnTo>
                  <a:lnTo>
                    <a:pt x="1929527" y="932061"/>
                  </a:lnTo>
                  <a:lnTo>
                    <a:pt x="1860033" y="932061"/>
                  </a:lnTo>
                  <a:lnTo>
                    <a:pt x="1860033" y="899356"/>
                  </a:lnTo>
                  <a:lnTo>
                    <a:pt x="1831419" y="899356"/>
                  </a:lnTo>
                  <a:lnTo>
                    <a:pt x="1831419" y="887092"/>
                  </a:lnTo>
                  <a:lnTo>
                    <a:pt x="1790538" y="887092"/>
                  </a:lnTo>
                  <a:lnTo>
                    <a:pt x="1790538" y="854388"/>
                  </a:lnTo>
                  <a:lnTo>
                    <a:pt x="1766011" y="854388"/>
                  </a:lnTo>
                  <a:lnTo>
                    <a:pt x="1766011" y="829861"/>
                  </a:lnTo>
                  <a:lnTo>
                    <a:pt x="1716957" y="829861"/>
                  </a:lnTo>
                  <a:lnTo>
                    <a:pt x="1716957" y="809421"/>
                  </a:lnTo>
                  <a:lnTo>
                    <a:pt x="1704689" y="809421"/>
                  </a:lnTo>
                  <a:lnTo>
                    <a:pt x="1704689" y="764452"/>
                  </a:lnTo>
                  <a:lnTo>
                    <a:pt x="1655636" y="764452"/>
                  </a:lnTo>
                  <a:lnTo>
                    <a:pt x="1655636" y="735837"/>
                  </a:lnTo>
                  <a:lnTo>
                    <a:pt x="1622927" y="735837"/>
                  </a:lnTo>
                  <a:lnTo>
                    <a:pt x="1622927" y="694957"/>
                  </a:lnTo>
                  <a:lnTo>
                    <a:pt x="1537078" y="694957"/>
                  </a:lnTo>
                  <a:lnTo>
                    <a:pt x="1537078" y="670429"/>
                  </a:lnTo>
                  <a:lnTo>
                    <a:pt x="1467583" y="670429"/>
                  </a:lnTo>
                  <a:lnTo>
                    <a:pt x="1467583" y="654078"/>
                  </a:lnTo>
                  <a:lnTo>
                    <a:pt x="1422616" y="654078"/>
                  </a:lnTo>
                  <a:lnTo>
                    <a:pt x="1422616" y="625462"/>
                  </a:lnTo>
                  <a:lnTo>
                    <a:pt x="1361294" y="625462"/>
                  </a:lnTo>
                  <a:lnTo>
                    <a:pt x="1361294" y="596846"/>
                  </a:lnTo>
                  <a:lnTo>
                    <a:pt x="1328595" y="596846"/>
                  </a:lnTo>
                  <a:lnTo>
                    <a:pt x="1328595" y="572318"/>
                  </a:lnTo>
                  <a:lnTo>
                    <a:pt x="1295886" y="572318"/>
                  </a:lnTo>
                  <a:lnTo>
                    <a:pt x="1295886" y="535526"/>
                  </a:lnTo>
                  <a:lnTo>
                    <a:pt x="1250918" y="535526"/>
                  </a:lnTo>
                  <a:lnTo>
                    <a:pt x="1250918" y="498734"/>
                  </a:lnTo>
                  <a:lnTo>
                    <a:pt x="1197778" y="498734"/>
                  </a:lnTo>
                  <a:lnTo>
                    <a:pt x="1197778" y="474206"/>
                  </a:lnTo>
                  <a:lnTo>
                    <a:pt x="1148725" y="474206"/>
                  </a:lnTo>
                  <a:lnTo>
                    <a:pt x="1148725" y="449678"/>
                  </a:lnTo>
                  <a:lnTo>
                    <a:pt x="1103757" y="449678"/>
                  </a:lnTo>
                  <a:lnTo>
                    <a:pt x="1103757" y="421063"/>
                  </a:lnTo>
                  <a:lnTo>
                    <a:pt x="1034263" y="421063"/>
                  </a:lnTo>
                  <a:lnTo>
                    <a:pt x="1034263" y="400622"/>
                  </a:lnTo>
                  <a:lnTo>
                    <a:pt x="1005640" y="400622"/>
                  </a:lnTo>
                  <a:lnTo>
                    <a:pt x="1005640" y="331127"/>
                  </a:lnTo>
                  <a:lnTo>
                    <a:pt x="887092" y="331127"/>
                  </a:lnTo>
                  <a:lnTo>
                    <a:pt x="887092" y="310687"/>
                  </a:lnTo>
                  <a:lnTo>
                    <a:pt x="883005" y="310687"/>
                  </a:lnTo>
                  <a:lnTo>
                    <a:pt x="883005" y="294335"/>
                  </a:lnTo>
                  <a:lnTo>
                    <a:pt x="825773" y="294335"/>
                  </a:lnTo>
                  <a:lnTo>
                    <a:pt x="825773" y="265719"/>
                  </a:lnTo>
                  <a:lnTo>
                    <a:pt x="784892" y="265719"/>
                  </a:lnTo>
                  <a:lnTo>
                    <a:pt x="784892" y="233015"/>
                  </a:lnTo>
                  <a:lnTo>
                    <a:pt x="739925" y="233015"/>
                  </a:lnTo>
                  <a:lnTo>
                    <a:pt x="739925" y="192135"/>
                  </a:lnTo>
                  <a:lnTo>
                    <a:pt x="654077" y="192135"/>
                  </a:lnTo>
                  <a:lnTo>
                    <a:pt x="654077" y="155344"/>
                  </a:lnTo>
                  <a:lnTo>
                    <a:pt x="600933" y="155344"/>
                  </a:lnTo>
                  <a:lnTo>
                    <a:pt x="600933" y="118552"/>
                  </a:lnTo>
                  <a:lnTo>
                    <a:pt x="539614" y="118552"/>
                  </a:lnTo>
                  <a:lnTo>
                    <a:pt x="539614" y="98112"/>
                  </a:lnTo>
                  <a:lnTo>
                    <a:pt x="502822" y="98112"/>
                  </a:lnTo>
                  <a:lnTo>
                    <a:pt x="502822" y="69496"/>
                  </a:lnTo>
                  <a:lnTo>
                    <a:pt x="437414" y="69496"/>
                  </a:lnTo>
                  <a:lnTo>
                    <a:pt x="437414" y="44968"/>
                  </a:lnTo>
                  <a:lnTo>
                    <a:pt x="339302" y="44968"/>
                  </a:lnTo>
                  <a:lnTo>
                    <a:pt x="339302" y="40880"/>
                  </a:lnTo>
                  <a:lnTo>
                    <a:pt x="249367" y="40880"/>
                  </a:lnTo>
                  <a:lnTo>
                    <a:pt x="249367" y="28616"/>
                  </a:lnTo>
                  <a:lnTo>
                    <a:pt x="151255" y="28616"/>
                  </a:lnTo>
                  <a:lnTo>
                    <a:pt x="151255" y="4088"/>
                  </a:lnTo>
                  <a:lnTo>
                    <a:pt x="110376" y="4088"/>
                  </a:lnTo>
                  <a:lnTo>
                    <a:pt x="110376" y="0"/>
                  </a:lnTo>
                  <a:lnTo>
                    <a:pt x="0" y="0"/>
                  </a:lnTo>
                </a:path>
              </a:pathLst>
            </a:custGeom>
            <a:noFill/>
            <a:ln w="19050"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79" name="Group 378">
              <a:extLst>
                <a:ext uri="{FF2B5EF4-FFF2-40B4-BE49-F238E27FC236}">
                  <a16:creationId xmlns:a16="http://schemas.microsoft.com/office/drawing/2014/main" id="{42635AAC-75E4-150C-9345-0535DF62AFD9}"/>
                </a:ext>
              </a:extLst>
            </p:cNvPr>
            <p:cNvGrpSpPr/>
            <p:nvPr/>
          </p:nvGrpSpPr>
          <p:grpSpPr>
            <a:xfrm>
              <a:off x="13355174" y="1340103"/>
              <a:ext cx="4430516" cy="1606495"/>
              <a:chOff x="13355174" y="1340103"/>
              <a:chExt cx="4430516" cy="1606495"/>
            </a:xfrm>
          </p:grpSpPr>
          <p:sp>
            <p:nvSpPr>
              <p:cNvPr id="363" name="Free-form: Shape 362">
                <a:extLst>
                  <a:ext uri="{FF2B5EF4-FFF2-40B4-BE49-F238E27FC236}">
                    <a16:creationId xmlns:a16="http://schemas.microsoft.com/office/drawing/2014/main" id="{B6F48047-D2D5-7DB0-B220-C38831B74BD3}"/>
                  </a:ext>
                </a:extLst>
              </p:cNvPr>
              <p:cNvSpPr/>
              <p:nvPr/>
            </p:nvSpPr>
            <p:spPr>
              <a:xfrm>
                <a:off x="13355174" y="1340103"/>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4" name="Free-form: Shape 363">
                <a:extLst>
                  <a:ext uri="{FF2B5EF4-FFF2-40B4-BE49-F238E27FC236}">
                    <a16:creationId xmlns:a16="http://schemas.microsoft.com/office/drawing/2014/main" id="{546350C7-10B3-C363-96FD-FB3FC9F87F5D}"/>
                  </a:ext>
                </a:extLst>
              </p:cNvPr>
              <p:cNvSpPr/>
              <p:nvPr/>
            </p:nvSpPr>
            <p:spPr>
              <a:xfrm>
                <a:off x="13570203" y="138229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Free-form: Shape 364">
                <a:extLst>
                  <a:ext uri="{FF2B5EF4-FFF2-40B4-BE49-F238E27FC236}">
                    <a16:creationId xmlns:a16="http://schemas.microsoft.com/office/drawing/2014/main" id="{BBD1175B-0D6E-390E-BD7B-634B5B5F9685}"/>
                  </a:ext>
                </a:extLst>
              </p:cNvPr>
              <p:cNvSpPr/>
              <p:nvPr/>
            </p:nvSpPr>
            <p:spPr>
              <a:xfrm>
                <a:off x="14122653" y="162994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6" name="Free-form: Shape 365">
                <a:extLst>
                  <a:ext uri="{FF2B5EF4-FFF2-40B4-BE49-F238E27FC236}">
                    <a16:creationId xmlns:a16="http://schemas.microsoft.com/office/drawing/2014/main" id="{2A6FBDB8-5098-33F5-1E71-A8136C7F9CCB}"/>
                  </a:ext>
                </a:extLst>
              </p:cNvPr>
              <p:cNvSpPr/>
              <p:nvPr/>
            </p:nvSpPr>
            <p:spPr>
              <a:xfrm>
                <a:off x="14217903" y="166804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7" name="Free-form: Shape 366">
                <a:extLst>
                  <a:ext uri="{FF2B5EF4-FFF2-40B4-BE49-F238E27FC236}">
                    <a16:creationId xmlns:a16="http://schemas.microsoft.com/office/drawing/2014/main" id="{1F2BD9F5-E81F-9AF0-D413-8F0526F00FAD}"/>
                  </a:ext>
                </a:extLst>
              </p:cNvPr>
              <p:cNvSpPr/>
              <p:nvPr/>
            </p:nvSpPr>
            <p:spPr>
              <a:xfrm>
                <a:off x="15170402" y="2277641"/>
                <a:ext cx="9525" cy="60748"/>
              </a:xfrm>
              <a:custGeom>
                <a:avLst/>
                <a:gdLst>
                  <a:gd name="connsiteX0" fmla="*/ 0 w 9525"/>
                  <a:gd name="connsiteY0" fmla="*/ 0 h 60748"/>
                  <a:gd name="connsiteX1" fmla="*/ 0 w 9525"/>
                  <a:gd name="connsiteY1" fmla="*/ 60749 h 60748"/>
                </a:gdLst>
                <a:ahLst/>
                <a:cxnLst>
                  <a:cxn ang="0">
                    <a:pos x="connsiteX0" y="connsiteY0"/>
                  </a:cxn>
                  <a:cxn ang="0">
                    <a:pos x="connsiteX1" y="connsiteY1"/>
                  </a:cxn>
                </a:cxnLst>
                <a:rect l="l" t="t" r="r" b="b"/>
                <a:pathLst>
                  <a:path w="9525" h="60748">
                    <a:moveTo>
                      <a:pt x="0" y="0"/>
                    </a:moveTo>
                    <a:lnTo>
                      <a:pt x="0" y="60749"/>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Free-form: Shape 367">
                <a:extLst>
                  <a:ext uri="{FF2B5EF4-FFF2-40B4-BE49-F238E27FC236}">
                    <a16:creationId xmlns:a16="http://schemas.microsoft.com/office/drawing/2014/main" id="{CCBF58E6-CAFA-7EF7-03BA-16EB8B153E3D}"/>
                  </a:ext>
                </a:extLst>
              </p:cNvPr>
              <p:cNvSpPr/>
              <p:nvPr/>
            </p:nvSpPr>
            <p:spPr>
              <a:xfrm>
                <a:off x="16947452" y="272666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9" name="Free-form: Shape 368">
                <a:extLst>
                  <a:ext uri="{FF2B5EF4-FFF2-40B4-BE49-F238E27FC236}">
                    <a16:creationId xmlns:a16="http://schemas.microsoft.com/office/drawing/2014/main" id="{3B2AFB55-096A-72CA-F539-987111F6FE56}"/>
                  </a:ext>
                </a:extLst>
              </p:cNvPr>
              <p:cNvSpPr/>
              <p:nvPr/>
            </p:nvSpPr>
            <p:spPr>
              <a:xfrm>
                <a:off x="16985552" y="272666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Free-form: Shape 369">
                <a:extLst>
                  <a:ext uri="{FF2B5EF4-FFF2-40B4-BE49-F238E27FC236}">
                    <a16:creationId xmlns:a16="http://schemas.microsoft.com/office/drawing/2014/main" id="{6F46EA04-9FD7-BC60-C89D-846BCEF09A79}"/>
                  </a:ext>
                </a:extLst>
              </p:cNvPr>
              <p:cNvSpPr/>
              <p:nvPr/>
            </p:nvSpPr>
            <p:spPr>
              <a:xfrm>
                <a:off x="17071315" y="27715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Free-form: Shape 370">
                <a:extLst>
                  <a:ext uri="{FF2B5EF4-FFF2-40B4-BE49-F238E27FC236}">
                    <a16:creationId xmlns:a16="http://schemas.microsoft.com/office/drawing/2014/main" id="{E472D010-4333-FC95-AA1E-FFB58A559167}"/>
                  </a:ext>
                </a:extLst>
              </p:cNvPr>
              <p:cNvSpPr/>
              <p:nvPr/>
            </p:nvSpPr>
            <p:spPr>
              <a:xfrm>
                <a:off x="17128465" y="279059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2" name="Free-form: Shape 371">
                <a:extLst>
                  <a:ext uri="{FF2B5EF4-FFF2-40B4-BE49-F238E27FC236}">
                    <a16:creationId xmlns:a16="http://schemas.microsoft.com/office/drawing/2014/main" id="{255C0FF6-B2C6-9167-5FFE-4EA5129D9853}"/>
                  </a:ext>
                </a:extLst>
              </p:cNvPr>
              <p:cNvSpPr/>
              <p:nvPr/>
            </p:nvSpPr>
            <p:spPr>
              <a:xfrm>
                <a:off x="17166565" y="279059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Free-form: Shape 372">
                <a:extLst>
                  <a:ext uri="{FF2B5EF4-FFF2-40B4-BE49-F238E27FC236}">
                    <a16:creationId xmlns:a16="http://schemas.microsoft.com/office/drawing/2014/main" id="{478BE052-4E8B-5CB0-41F4-CB347A350299}"/>
                  </a:ext>
                </a:extLst>
              </p:cNvPr>
              <p:cNvSpPr/>
              <p:nvPr/>
            </p:nvSpPr>
            <p:spPr>
              <a:xfrm>
                <a:off x="17242765" y="28096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Free-form: Shape 373">
                <a:extLst>
                  <a:ext uri="{FF2B5EF4-FFF2-40B4-BE49-F238E27FC236}">
                    <a16:creationId xmlns:a16="http://schemas.microsoft.com/office/drawing/2014/main" id="{7C0E84CF-F543-D727-CB0D-C5C788D1DA7E}"/>
                  </a:ext>
                </a:extLst>
              </p:cNvPr>
              <p:cNvSpPr/>
              <p:nvPr/>
            </p:nvSpPr>
            <p:spPr>
              <a:xfrm>
                <a:off x="17280865" y="28096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5" name="Free-form: Shape 374">
                <a:extLst>
                  <a:ext uri="{FF2B5EF4-FFF2-40B4-BE49-F238E27FC236}">
                    <a16:creationId xmlns:a16="http://schemas.microsoft.com/office/drawing/2014/main" id="{017397A2-520C-B46C-C65C-FE448368B47D}"/>
                  </a:ext>
                </a:extLst>
              </p:cNvPr>
              <p:cNvSpPr/>
              <p:nvPr/>
            </p:nvSpPr>
            <p:spPr>
              <a:xfrm>
                <a:off x="17318965" y="28096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Free-form: Shape 375">
                <a:extLst>
                  <a:ext uri="{FF2B5EF4-FFF2-40B4-BE49-F238E27FC236}">
                    <a16:creationId xmlns:a16="http://schemas.microsoft.com/office/drawing/2014/main" id="{3AC88FA7-0B6B-95BF-CC11-7A419281C444}"/>
                  </a:ext>
                </a:extLst>
              </p:cNvPr>
              <p:cNvSpPr/>
              <p:nvPr/>
            </p:nvSpPr>
            <p:spPr>
              <a:xfrm>
                <a:off x="17357065" y="28096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Free-form: Shape 376">
                <a:extLst>
                  <a:ext uri="{FF2B5EF4-FFF2-40B4-BE49-F238E27FC236}">
                    <a16:creationId xmlns:a16="http://schemas.microsoft.com/office/drawing/2014/main" id="{A8D98099-EDCE-45A4-5BA0-ED6BD72B7222}"/>
                  </a:ext>
                </a:extLst>
              </p:cNvPr>
              <p:cNvSpPr/>
              <p:nvPr/>
            </p:nvSpPr>
            <p:spPr>
              <a:xfrm>
                <a:off x="17680915" y="28858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8" name="Free-form: Shape 377">
                <a:extLst>
                  <a:ext uri="{FF2B5EF4-FFF2-40B4-BE49-F238E27FC236}">
                    <a16:creationId xmlns:a16="http://schemas.microsoft.com/office/drawing/2014/main" id="{C0A1FF33-11BB-C6B4-AE22-D2DF7CC5B4DB}"/>
                  </a:ext>
                </a:extLst>
              </p:cNvPr>
              <p:cNvSpPr/>
              <p:nvPr/>
            </p:nvSpPr>
            <p:spPr>
              <a:xfrm>
                <a:off x="17776165" y="288584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86" name="TextBox 85">
            <a:extLst>
              <a:ext uri="{FF2B5EF4-FFF2-40B4-BE49-F238E27FC236}">
                <a16:creationId xmlns:a16="http://schemas.microsoft.com/office/drawing/2014/main" id="{52EA7839-C2A5-49C9-7E45-2A080ECFD6EA}"/>
              </a:ext>
            </a:extLst>
          </p:cNvPr>
          <p:cNvSpPr txBox="1"/>
          <p:nvPr/>
        </p:nvSpPr>
        <p:spPr>
          <a:xfrm>
            <a:off x="1120542" y="3760192"/>
            <a:ext cx="1662500" cy="184666"/>
          </a:xfrm>
          <a:prstGeom prst="rect">
            <a:avLst/>
          </a:prstGeom>
          <a:solidFill>
            <a:schemeClr val="tx2"/>
          </a:solid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a:ea typeface="+mn-ea"/>
                <a:cs typeface="+mn-cs"/>
                <a:sym typeface="Helvetica"/>
              </a:rPr>
              <a:t>Median FU: 22.3 </a:t>
            </a:r>
            <a:r>
              <a:rPr kumimoji="0" lang="en-GB" sz="1200" b="0" i="0" u="none" strike="noStrike" kern="0" cap="none" spc="0" normalizeH="0" baseline="0" noProof="0" dirty="0" err="1">
                <a:ln>
                  <a:noFill/>
                </a:ln>
                <a:solidFill>
                  <a:srgbClr val="363636"/>
                </a:solidFill>
                <a:effectLst/>
                <a:uLnTx/>
                <a:uFillTx/>
                <a:latin typeface="Arial" panose="020B0604020202020204"/>
                <a:ea typeface="+mn-ea"/>
                <a:cs typeface="+mn-cs"/>
                <a:sym typeface="Helvetica"/>
              </a:rPr>
              <a:t>mo</a:t>
            </a:r>
            <a:endParaRPr kumimoji="0" lang="en-GB" sz="1200" b="0" i="0" u="none" strike="noStrike" kern="0" cap="none" spc="0" normalizeH="0" baseline="0" noProof="0" dirty="0">
              <a:ln>
                <a:noFill/>
              </a:ln>
              <a:solidFill>
                <a:srgbClr val="363636"/>
              </a:solidFill>
              <a:effectLst/>
              <a:uLnTx/>
              <a:uFillTx/>
              <a:latin typeface="Arial" panose="020B0604020202020204"/>
              <a:ea typeface="+mn-ea"/>
              <a:cs typeface="+mn-cs"/>
              <a:sym typeface="Helvetica"/>
            </a:endParaRPr>
          </a:p>
        </p:txBody>
      </p:sp>
      <p:sp>
        <p:nvSpPr>
          <p:cNvPr id="126" name="TextBox 125">
            <a:extLst>
              <a:ext uri="{FF2B5EF4-FFF2-40B4-BE49-F238E27FC236}">
                <a16:creationId xmlns:a16="http://schemas.microsoft.com/office/drawing/2014/main" id="{BD7C00EB-D332-FF40-B540-D9A441E12465}"/>
              </a:ext>
            </a:extLst>
          </p:cNvPr>
          <p:cNvSpPr txBox="1"/>
          <p:nvPr/>
        </p:nvSpPr>
        <p:spPr>
          <a:xfrm>
            <a:off x="6793086" y="3767993"/>
            <a:ext cx="1662500" cy="184666"/>
          </a:xfrm>
          <a:prstGeom prst="rect">
            <a:avLst/>
          </a:prstGeom>
          <a:solidFill>
            <a:schemeClr val="tx2"/>
          </a:solid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363636"/>
                </a:solidFill>
                <a:effectLst/>
                <a:uLnTx/>
                <a:uFillTx/>
                <a:latin typeface="Arial" panose="020B0604020202020204"/>
                <a:ea typeface="+mn-ea"/>
                <a:cs typeface="+mn-cs"/>
                <a:sym typeface="Helvetica"/>
              </a:rPr>
              <a:t>Median FU: 22.3 </a:t>
            </a:r>
            <a:r>
              <a:rPr kumimoji="0" lang="en-GB" sz="1200" b="0" i="0" u="none" strike="noStrike" kern="0" cap="none" spc="0" normalizeH="0" baseline="0" noProof="0" dirty="0" err="1">
                <a:ln>
                  <a:noFill/>
                </a:ln>
                <a:solidFill>
                  <a:srgbClr val="363636"/>
                </a:solidFill>
                <a:effectLst/>
                <a:uLnTx/>
                <a:uFillTx/>
                <a:latin typeface="Arial" panose="020B0604020202020204"/>
                <a:ea typeface="+mn-ea"/>
                <a:cs typeface="+mn-cs"/>
                <a:sym typeface="Helvetica"/>
              </a:rPr>
              <a:t>mo</a:t>
            </a:r>
            <a:endParaRPr kumimoji="0" lang="en-GB" sz="1200" b="0" i="0" u="none" strike="noStrike" kern="0" cap="none" spc="0" normalizeH="0" baseline="0" noProof="0" dirty="0">
              <a:ln>
                <a:noFill/>
              </a:ln>
              <a:solidFill>
                <a:srgbClr val="363636"/>
              </a:solidFill>
              <a:effectLst/>
              <a:uLnTx/>
              <a:uFillTx/>
              <a:latin typeface="Arial" panose="020B0604020202020204"/>
              <a:ea typeface="+mn-ea"/>
              <a:cs typeface="+mn-cs"/>
              <a:sym typeface="Helvetica"/>
            </a:endParaRPr>
          </a:p>
        </p:txBody>
      </p:sp>
    </p:spTree>
    <p:extLst>
      <p:ext uri="{BB962C8B-B14F-4D97-AF65-F5344CB8AC3E}">
        <p14:creationId xmlns:p14="http://schemas.microsoft.com/office/powerpoint/2010/main" val="1360354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C5E06-0AE5-6D3D-FEC7-E7E5E726CC4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2DE3391-CAF0-59CF-BEFD-2010405E9DF3}"/>
              </a:ext>
            </a:extLst>
          </p:cNvPr>
          <p:cNvSpPr>
            <a:spLocks noGrp="1"/>
          </p:cNvSpPr>
          <p:nvPr>
            <p:ph type="title"/>
          </p:nvPr>
        </p:nvSpPr>
        <p:spPr>
          <a:xfrm>
            <a:off x="304799" y="107693"/>
            <a:ext cx="11813059" cy="939801"/>
          </a:xfrm>
        </p:spPr>
        <p:txBody>
          <a:bodyPr/>
          <a:lstStyle/>
          <a:p>
            <a:r>
              <a:rPr lang="en-GB" noProof="0" dirty="0"/>
              <a:t>PL02.08: Ivonescimab vs Placebo Plus Chemo, Phase 3 in Patients with EGFR+ NSCLC Progressed with 3rd gen EGFR-TKI Treatment: </a:t>
            </a:r>
            <a:r>
              <a:rPr lang="en-GB" noProof="0" dirty="0" err="1"/>
              <a:t>HARMONi</a:t>
            </a:r>
            <a:r>
              <a:rPr lang="en-GB" noProof="0" dirty="0"/>
              <a:t> – Goldman JW, et al</a:t>
            </a:r>
            <a:endParaRPr lang="en-GB" noProof="0" dirty="0">
              <a:latin typeface="+mn-lt"/>
            </a:endParaRPr>
          </a:p>
        </p:txBody>
      </p:sp>
      <p:sp>
        <p:nvSpPr>
          <p:cNvPr id="29" name="Content Placeholder 7">
            <a:extLst>
              <a:ext uri="{FF2B5EF4-FFF2-40B4-BE49-F238E27FC236}">
                <a16:creationId xmlns:a16="http://schemas.microsoft.com/office/drawing/2014/main" id="{9196C63E-93E9-1B1F-5FC9-6FDCC671E623}"/>
              </a:ext>
            </a:extLst>
          </p:cNvPr>
          <p:cNvSpPr>
            <a:spLocks noGrp="1"/>
          </p:cNvSpPr>
          <p:nvPr>
            <p:ph idx="1"/>
          </p:nvPr>
        </p:nvSpPr>
        <p:spPr>
          <a:xfrm>
            <a:off x="304799" y="1246909"/>
            <a:ext cx="11033761" cy="5055650"/>
          </a:xfrm>
        </p:spPr>
        <p:txBody>
          <a:bodyPr/>
          <a:lstStyle/>
          <a:p>
            <a:r>
              <a:rPr lang="en-GB" b="1" noProof="0" dirty="0"/>
              <a:t>Key results (cont.)</a:t>
            </a:r>
          </a:p>
          <a:p>
            <a:pPr>
              <a:spcBef>
                <a:spcPts val="25000"/>
              </a:spcBef>
            </a:pPr>
            <a:r>
              <a:rPr lang="en-GB" b="1" noProof="0" dirty="0"/>
              <a:t>Conclusions</a:t>
            </a:r>
          </a:p>
          <a:p>
            <a:pPr lvl="1"/>
            <a:r>
              <a:rPr lang="en-GB" noProof="0" dirty="0"/>
              <a:t>In patients with EGFR-mutant NSCLC, ivonescimab + chemotherapy provided a statistically significant improvement in PFS while maintaining a favourable safety profile</a:t>
            </a:r>
            <a:r>
              <a:rPr lang="en-GB" dirty="0"/>
              <a:t>. However, the trial failed to show an OS benefit of ivonescimab + chemotherapy compared with standard platinum-doublet chemotherapy</a:t>
            </a:r>
            <a:endParaRPr lang="en-GB" noProof="0" dirty="0"/>
          </a:p>
        </p:txBody>
      </p:sp>
      <p:sp>
        <p:nvSpPr>
          <p:cNvPr id="30" name="Text Placeholder 4">
            <a:extLst>
              <a:ext uri="{FF2B5EF4-FFF2-40B4-BE49-F238E27FC236}">
                <a16:creationId xmlns:a16="http://schemas.microsoft.com/office/drawing/2014/main" id="{4F1C2566-9567-9362-49FA-2241CB650680}"/>
              </a:ext>
            </a:extLst>
          </p:cNvPr>
          <p:cNvSpPr>
            <a:spLocks noGrp="1"/>
          </p:cNvSpPr>
          <p:nvPr>
            <p:ph type="body" sz="quarter" idx="11"/>
          </p:nvPr>
        </p:nvSpPr>
        <p:spPr>
          <a:xfrm>
            <a:off x="6379633" y="6521312"/>
            <a:ext cx="5507567" cy="200025"/>
          </a:xfrm>
        </p:spPr>
        <p:txBody>
          <a:bodyPr/>
          <a:lstStyle/>
          <a:p>
            <a:r>
              <a:rPr lang="en-GB" noProof="0" dirty="0"/>
              <a:t>Goldman JW,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PL02.08</a:t>
            </a:r>
          </a:p>
        </p:txBody>
      </p:sp>
      <p:graphicFrame>
        <p:nvGraphicFramePr>
          <p:cNvPr id="3" name="Table 2">
            <a:extLst>
              <a:ext uri="{FF2B5EF4-FFF2-40B4-BE49-F238E27FC236}">
                <a16:creationId xmlns:a16="http://schemas.microsoft.com/office/drawing/2014/main" id="{F662A664-1C33-31D5-F964-57557B0C2CC7}"/>
              </a:ext>
            </a:extLst>
          </p:cNvPr>
          <p:cNvGraphicFramePr>
            <a:graphicFrameLocks noGrp="1"/>
          </p:cNvGraphicFramePr>
          <p:nvPr>
            <p:extLst>
              <p:ext uri="{D42A27DB-BD31-4B8C-83A1-F6EECF244321}">
                <p14:modId xmlns:p14="http://schemas.microsoft.com/office/powerpoint/2010/main" val="4087960678"/>
              </p:ext>
            </p:extLst>
          </p:nvPr>
        </p:nvGraphicFramePr>
        <p:xfrm>
          <a:off x="304799" y="1718261"/>
          <a:ext cx="5561163" cy="1394523"/>
        </p:xfrm>
        <a:graphic>
          <a:graphicData uri="http://schemas.openxmlformats.org/drawingml/2006/table">
            <a:tbl>
              <a:tblPr firstRow="1" bandRow="1">
                <a:tableStyleId>{69012ECD-51FC-41F1-AA8D-1B2483CD663E}</a:tableStyleId>
              </a:tblPr>
              <a:tblGrid>
                <a:gridCol w="1844303">
                  <a:extLst>
                    <a:ext uri="{9D8B030D-6E8A-4147-A177-3AD203B41FA5}">
                      <a16:colId xmlns:a16="http://schemas.microsoft.com/office/drawing/2014/main" val="537766886"/>
                    </a:ext>
                  </a:extLst>
                </a:gridCol>
                <a:gridCol w="1858430">
                  <a:extLst>
                    <a:ext uri="{9D8B030D-6E8A-4147-A177-3AD203B41FA5}">
                      <a16:colId xmlns:a16="http://schemas.microsoft.com/office/drawing/2014/main" val="1125791967"/>
                    </a:ext>
                  </a:extLst>
                </a:gridCol>
                <a:gridCol w="1858430">
                  <a:extLst>
                    <a:ext uri="{9D8B030D-6E8A-4147-A177-3AD203B41FA5}">
                      <a16:colId xmlns:a16="http://schemas.microsoft.com/office/drawing/2014/main" val="2872775875"/>
                    </a:ext>
                  </a:extLst>
                </a:gridCol>
              </a:tblGrid>
              <a:tr h="538443">
                <a:tc>
                  <a:txBody>
                    <a:bodyPr/>
                    <a:lstStyle/>
                    <a:p>
                      <a:endParaRPr lang="en-GB" sz="1400" noProof="0" dirty="0">
                        <a:latin typeface="+mn-lt"/>
                      </a:endParaRPr>
                    </a:p>
                  </a:txBody>
                  <a:tcPr marT="36000" marB="36000" anchor="ctr"/>
                </a:tc>
                <a:tc>
                  <a:txBody>
                    <a:bodyPr/>
                    <a:lstStyle/>
                    <a:p>
                      <a:pPr algn="ctr"/>
                      <a:r>
                        <a:rPr lang="en-GB" sz="1400" noProof="0" dirty="0">
                          <a:solidFill>
                            <a:schemeClr val="tx2"/>
                          </a:solidFill>
                          <a:latin typeface="+mn-lt"/>
                        </a:rPr>
                        <a:t>Ivonescimab + chemotherapy</a:t>
                      </a:r>
                    </a:p>
                  </a:txBody>
                  <a:tcPr marT="36000" marB="36000" anchor="ctr"/>
                </a:tc>
                <a:tc>
                  <a:txBody>
                    <a:bodyPr/>
                    <a:lstStyle/>
                    <a:p>
                      <a:pPr algn="ctr"/>
                      <a:r>
                        <a:rPr lang="en-GB" sz="1400" noProof="0" dirty="0">
                          <a:solidFill>
                            <a:schemeClr val="tx2"/>
                          </a:solidFill>
                          <a:latin typeface="+mn-lt"/>
                        </a:rPr>
                        <a:t>Placebo + </a:t>
                      </a:r>
                      <a:br>
                        <a:rPr lang="en-GB" sz="1400" noProof="0" dirty="0">
                          <a:solidFill>
                            <a:schemeClr val="tx2"/>
                          </a:solidFill>
                          <a:latin typeface="+mn-lt"/>
                        </a:rPr>
                      </a:br>
                      <a:r>
                        <a:rPr lang="en-GB" sz="1400" noProof="0" dirty="0">
                          <a:solidFill>
                            <a:schemeClr val="tx2"/>
                          </a:solidFill>
                          <a:latin typeface="+mn-lt"/>
                        </a:rPr>
                        <a:t>chemotherapy</a:t>
                      </a:r>
                    </a:p>
                  </a:txBody>
                  <a:tcPr marT="36000" marB="36000" anchor="ctr"/>
                </a:tc>
                <a:extLst>
                  <a:ext uri="{0D108BD9-81ED-4DB2-BD59-A6C34878D82A}">
                    <a16:rowId xmlns:a16="http://schemas.microsoft.com/office/drawing/2014/main" val="2020270792"/>
                  </a:ext>
                </a:extLst>
              </a:tr>
              <a:tr h="118146">
                <a:tc>
                  <a:txBody>
                    <a:bodyPr/>
                    <a:lstStyle/>
                    <a:p>
                      <a:r>
                        <a:rPr lang="en-GB" sz="1400" noProof="0" dirty="0">
                          <a:latin typeface="+mn-lt"/>
                        </a:rPr>
                        <a:t>DCR, %</a:t>
                      </a:r>
                    </a:p>
                  </a:txBody>
                  <a:tcPr marT="36000" marB="36000" anchor="ctr"/>
                </a:tc>
                <a:tc>
                  <a:txBody>
                    <a:bodyPr/>
                    <a:lstStyle/>
                    <a:p>
                      <a:pPr algn="ctr"/>
                      <a:r>
                        <a:rPr lang="en-GB" sz="1400" noProof="0" dirty="0">
                          <a:latin typeface="+mn-lt"/>
                        </a:rPr>
                        <a:t>84</a:t>
                      </a:r>
                    </a:p>
                  </a:txBody>
                  <a:tcPr marT="36000" marB="36000" anchor="ctr"/>
                </a:tc>
                <a:tc>
                  <a:txBody>
                    <a:bodyPr/>
                    <a:lstStyle/>
                    <a:p>
                      <a:pPr algn="ctr"/>
                      <a:r>
                        <a:rPr lang="en-GB" sz="1400" noProof="0" dirty="0">
                          <a:latin typeface="+mn-lt"/>
                        </a:rPr>
                        <a:t>73</a:t>
                      </a:r>
                    </a:p>
                  </a:txBody>
                  <a:tcPr marT="36000" marB="36000"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ORR, %</a:t>
                      </a:r>
                    </a:p>
                  </a:txBody>
                  <a:tcPr marT="36000" marB="36000" anchor="ctr"/>
                </a:tc>
                <a:tc>
                  <a:txBody>
                    <a:bodyPr/>
                    <a:lstStyle/>
                    <a:p>
                      <a:pPr algn="ctr"/>
                      <a:r>
                        <a:rPr lang="en-GB" sz="1400" noProof="0" dirty="0">
                          <a:latin typeface="+mn-lt"/>
                        </a:rPr>
                        <a:t>45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34</a:t>
                      </a:r>
                    </a:p>
                  </a:txBody>
                  <a:tcPr marT="36000" marB="36000" anchor="ctr"/>
                </a:tc>
                <a:extLst>
                  <a:ext uri="{0D108BD9-81ED-4DB2-BD59-A6C34878D82A}">
                    <a16:rowId xmlns:a16="http://schemas.microsoft.com/office/drawing/2014/main" val="1944082535"/>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err="1">
                          <a:ln>
                            <a:noFill/>
                          </a:ln>
                          <a:solidFill>
                            <a:srgbClr val="363636"/>
                          </a:solidFill>
                          <a:effectLst/>
                          <a:uLnTx/>
                          <a:uFillTx/>
                          <a:latin typeface="+mn-lt"/>
                          <a:ea typeface="+mn-ea"/>
                          <a:cs typeface="+mn-cs"/>
                        </a:rPr>
                        <a:t>DoR</a:t>
                      </a:r>
                      <a:r>
                        <a:rPr kumimoji="0" lang="en-GB" sz="1400" b="0" i="0" u="none" strike="noStrike" kern="1200" cap="none" spc="0" normalizeH="0" baseline="0" noProof="0" dirty="0">
                          <a:ln>
                            <a:noFill/>
                          </a:ln>
                          <a:solidFill>
                            <a:srgbClr val="363636"/>
                          </a:solidFill>
                          <a:effectLst/>
                          <a:uLnTx/>
                          <a:uFillTx/>
                          <a:latin typeface="+mn-lt"/>
                          <a:ea typeface="+mn-ea"/>
                          <a:cs typeface="+mn-cs"/>
                        </a:rPr>
                        <a:t>, </a:t>
                      </a:r>
                      <a:r>
                        <a:rPr kumimoji="0" lang="en-GB" sz="1400" b="0" i="0" u="none" strike="noStrike" kern="1200" cap="none" spc="0" normalizeH="0" baseline="0" noProof="0" dirty="0" err="1">
                          <a:ln>
                            <a:noFill/>
                          </a:ln>
                          <a:solidFill>
                            <a:srgbClr val="363636"/>
                          </a:solidFill>
                          <a:effectLst/>
                          <a:uLnTx/>
                          <a:uFillTx/>
                          <a:latin typeface="+mn-lt"/>
                          <a:ea typeface="+mn-ea"/>
                          <a:cs typeface="+mn-cs"/>
                        </a:rPr>
                        <a:t>mo</a:t>
                      </a:r>
                      <a:r>
                        <a:rPr kumimoji="0" lang="en-GB" sz="1400" b="0" i="0" u="none" strike="noStrike" kern="1200" cap="none" spc="0" normalizeH="0" baseline="0" noProof="0" dirty="0">
                          <a:ln>
                            <a:noFill/>
                          </a:ln>
                          <a:solidFill>
                            <a:srgbClr val="363636"/>
                          </a:solidFill>
                          <a:effectLst/>
                          <a:uLnTx/>
                          <a:uFillTx/>
                          <a:latin typeface="+mn-lt"/>
                          <a:ea typeface="+mn-ea"/>
                          <a:cs typeface="+mn-cs"/>
                        </a:rPr>
                        <a:t> (95%CI)</a:t>
                      </a:r>
                    </a:p>
                  </a:txBody>
                  <a:tcPr marT="36000" marB="36000" anchor="ctr"/>
                </a:tc>
                <a:tc>
                  <a:txBody>
                    <a:bodyPr/>
                    <a:lstStyle/>
                    <a:p>
                      <a:pPr algn="ctr"/>
                      <a:r>
                        <a:rPr lang="en-GB" sz="1400" noProof="0" dirty="0">
                          <a:latin typeface="+mn-lt"/>
                        </a:rPr>
                        <a:t>7.6 (5.5, 10.6)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4.2 (2.9, 4.7)</a:t>
                      </a:r>
                    </a:p>
                  </a:txBody>
                  <a:tcPr marT="36000" marB="36000" anchor="ctr"/>
                </a:tc>
                <a:extLst>
                  <a:ext uri="{0D108BD9-81ED-4DB2-BD59-A6C34878D82A}">
                    <a16:rowId xmlns:a16="http://schemas.microsoft.com/office/drawing/2014/main" val="4026424731"/>
                  </a:ext>
                </a:extLst>
              </a:tr>
            </a:tbl>
          </a:graphicData>
        </a:graphic>
      </p:graphicFrame>
      <p:graphicFrame>
        <p:nvGraphicFramePr>
          <p:cNvPr id="5" name="Table 4">
            <a:extLst>
              <a:ext uri="{FF2B5EF4-FFF2-40B4-BE49-F238E27FC236}">
                <a16:creationId xmlns:a16="http://schemas.microsoft.com/office/drawing/2014/main" id="{82973D28-FB26-1C76-62E5-2F136E2ACE55}"/>
              </a:ext>
            </a:extLst>
          </p:cNvPr>
          <p:cNvGraphicFramePr>
            <a:graphicFrameLocks noGrp="1"/>
          </p:cNvGraphicFramePr>
          <p:nvPr>
            <p:extLst>
              <p:ext uri="{D42A27DB-BD31-4B8C-83A1-F6EECF244321}">
                <p14:modId xmlns:p14="http://schemas.microsoft.com/office/powerpoint/2010/main" val="1307994189"/>
              </p:ext>
            </p:extLst>
          </p:nvPr>
        </p:nvGraphicFramePr>
        <p:xfrm>
          <a:off x="6096000" y="1704519"/>
          <a:ext cx="5791201" cy="2851112"/>
        </p:xfrm>
        <a:graphic>
          <a:graphicData uri="http://schemas.openxmlformats.org/drawingml/2006/table">
            <a:tbl>
              <a:tblPr firstRow="1" bandRow="1">
                <a:tableStyleId>{69012ECD-51FC-41F1-AA8D-1B2483CD663E}</a:tableStyleId>
              </a:tblPr>
              <a:tblGrid>
                <a:gridCol w="2081842">
                  <a:extLst>
                    <a:ext uri="{9D8B030D-6E8A-4147-A177-3AD203B41FA5}">
                      <a16:colId xmlns:a16="http://schemas.microsoft.com/office/drawing/2014/main" val="537766886"/>
                    </a:ext>
                  </a:extLst>
                </a:gridCol>
                <a:gridCol w="1886267">
                  <a:extLst>
                    <a:ext uri="{9D8B030D-6E8A-4147-A177-3AD203B41FA5}">
                      <a16:colId xmlns:a16="http://schemas.microsoft.com/office/drawing/2014/main" val="1125791967"/>
                    </a:ext>
                  </a:extLst>
                </a:gridCol>
                <a:gridCol w="1823092">
                  <a:extLst>
                    <a:ext uri="{9D8B030D-6E8A-4147-A177-3AD203B41FA5}">
                      <a16:colId xmlns:a16="http://schemas.microsoft.com/office/drawing/2014/main" val="2872775875"/>
                    </a:ext>
                  </a:extLst>
                </a:gridCol>
              </a:tblGrid>
              <a:tr h="538443">
                <a:tc>
                  <a:txBody>
                    <a:bodyPr/>
                    <a:lstStyle/>
                    <a:p>
                      <a:r>
                        <a:rPr lang="en-GB" sz="1400" noProof="0" dirty="0">
                          <a:solidFill>
                            <a:schemeClr val="tx2"/>
                          </a:solidFill>
                          <a:latin typeface="+mn-lt"/>
                        </a:rPr>
                        <a:t>TRAEs, n (%)*</a:t>
                      </a:r>
                    </a:p>
                  </a:txBody>
                  <a:tcPr marT="36000" marB="36000" anchor="b"/>
                </a:tc>
                <a:tc>
                  <a:txBody>
                    <a:bodyPr/>
                    <a:lstStyle/>
                    <a:p>
                      <a:pPr algn="ctr"/>
                      <a:r>
                        <a:rPr lang="en-GB" sz="1400" noProof="0" dirty="0">
                          <a:solidFill>
                            <a:schemeClr val="tx2"/>
                          </a:solidFill>
                          <a:latin typeface="+mn-lt"/>
                        </a:rPr>
                        <a:t>Ivonescimab + chemotherapy</a:t>
                      </a:r>
                    </a:p>
                    <a:p>
                      <a:pPr algn="ctr"/>
                      <a:r>
                        <a:rPr lang="en-GB" sz="1400" noProof="0" dirty="0">
                          <a:solidFill>
                            <a:schemeClr val="tx2"/>
                          </a:solidFill>
                          <a:latin typeface="+mn-lt"/>
                        </a:rPr>
                        <a:t>(n=218)</a:t>
                      </a:r>
                    </a:p>
                  </a:txBody>
                  <a:tcPr marT="36000" marB="36000" anchor="ctr"/>
                </a:tc>
                <a:tc>
                  <a:txBody>
                    <a:bodyPr/>
                    <a:lstStyle/>
                    <a:p>
                      <a:pPr algn="ctr"/>
                      <a:r>
                        <a:rPr lang="en-GB" sz="1400" noProof="0" dirty="0">
                          <a:solidFill>
                            <a:schemeClr val="tx2"/>
                          </a:solidFill>
                          <a:latin typeface="+mn-lt"/>
                        </a:rPr>
                        <a:t>Placebo + </a:t>
                      </a:r>
                      <a:br>
                        <a:rPr lang="en-GB" sz="1400" noProof="0" dirty="0">
                          <a:solidFill>
                            <a:schemeClr val="tx2"/>
                          </a:solidFill>
                          <a:latin typeface="+mn-lt"/>
                        </a:rPr>
                      </a:br>
                      <a:r>
                        <a:rPr lang="en-GB" sz="1400" noProof="0" dirty="0">
                          <a:solidFill>
                            <a:schemeClr val="tx2"/>
                          </a:solidFill>
                          <a:latin typeface="+mn-lt"/>
                        </a:rPr>
                        <a:t>chemotherapy</a:t>
                      </a:r>
                    </a:p>
                    <a:p>
                      <a:pPr algn="ctr"/>
                      <a:r>
                        <a:rPr lang="en-GB" sz="1400" noProof="0" dirty="0">
                          <a:solidFill>
                            <a:schemeClr val="tx2"/>
                          </a:solidFill>
                          <a:latin typeface="+mn-lt"/>
                        </a:rPr>
                        <a:t>(n=218)</a:t>
                      </a:r>
                    </a:p>
                  </a:txBody>
                  <a:tcPr marT="36000" marB="36000" anchor="ctr"/>
                </a:tc>
                <a:extLst>
                  <a:ext uri="{0D108BD9-81ED-4DB2-BD59-A6C34878D82A}">
                    <a16:rowId xmlns:a16="http://schemas.microsoft.com/office/drawing/2014/main" val="2020270792"/>
                  </a:ext>
                </a:extLst>
              </a:tr>
              <a:tr h="305576">
                <a:tc>
                  <a:txBody>
                    <a:bodyPr/>
                    <a:lstStyle/>
                    <a:p>
                      <a:r>
                        <a:rPr lang="en-GB" sz="1400" noProof="0" dirty="0">
                          <a:latin typeface="+mn-lt"/>
                        </a:rPr>
                        <a:t>Any</a:t>
                      </a:r>
                    </a:p>
                  </a:txBody>
                  <a:tcPr marT="36000" marB="36000" anchor="ctr"/>
                </a:tc>
                <a:tc>
                  <a:txBody>
                    <a:bodyPr/>
                    <a:lstStyle/>
                    <a:p>
                      <a:pPr algn="ctr"/>
                      <a:r>
                        <a:rPr lang="en-GB" sz="1400" noProof="0" dirty="0">
                          <a:latin typeface="+mn-lt"/>
                        </a:rPr>
                        <a:t>207 (95.0)</a:t>
                      </a:r>
                    </a:p>
                  </a:txBody>
                  <a:tcPr marT="36000" marB="36000" anchor="ctr"/>
                </a:tc>
                <a:tc>
                  <a:txBody>
                    <a:bodyPr/>
                    <a:lstStyle/>
                    <a:p>
                      <a:pPr algn="ctr"/>
                      <a:r>
                        <a:rPr lang="en-GB" sz="1400" noProof="0" dirty="0">
                          <a:latin typeface="+mn-lt"/>
                        </a:rPr>
                        <a:t>203 (93.1)</a:t>
                      </a:r>
                    </a:p>
                  </a:txBody>
                  <a:tcPr marT="36000" marB="36000" anchor="ctr"/>
                </a:tc>
                <a:extLst>
                  <a:ext uri="{0D108BD9-81ED-4DB2-BD59-A6C34878D82A}">
                    <a16:rowId xmlns:a16="http://schemas.microsoft.com/office/drawing/2014/main" val="3607908326"/>
                  </a:ext>
                </a:extLst>
              </a:tr>
              <a:tr h="305576">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a:t>
                      </a:r>
                      <a:r>
                        <a:rPr lang="en-GB" sz="1400" noProof="0" dirty="0">
                          <a:latin typeface="+mn-lt"/>
                        </a:rPr>
                        <a:t>3</a:t>
                      </a:r>
                    </a:p>
                  </a:txBody>
                  <a:tcPr marT="36000" marB="36000" anchor="ctr"/>
                </a:tc>
                <a:tc>
                  <a:txBody>
                    <a:bodyPr/>
                    <a:lstStyle/>
                    <a:p>
                      <a:pPr algn="ctr"/>
                      <a:r>
                        <a:rPr lang="en-GB" sz="1400" noProof="0" dirty="0">
                          <a:latin typeface="+mn-lt"/>
                        </a:rPr>
                        <a:t>109 (50.0)</a:t>
                      </a:r>
                    </a:p>
                  </a:txBody>
                  <a:tcPr marT="36000" marB="36000" anchor="ctr"/>
                </a:tc>
                <a:tc>
                  <a:txBody>
                    <a:bodyPr/>
                    <a:lstStyle/>
                    <a:p>
                      <a:pPr algn="ctr"/>
                      <a:r>
                        <a:rPr lang="en-GB" sz="1400" noProof="0" dirty="0">
                          <a:latin typeface="+mn-lt"/>
                        </a:rPr>
                        <a:t>92 (42.2)</a:t>
                      </a:r>
                    </a:p>
                  </a:txBody>
                  <a:tcPr marT="36000" marB="36000" anchor="ctr"/>
                </a:tc>
                <a:extLst>
                  <a:ext uri="{0D108BD9-81ED-4DB2-BD59-A6C34878D82A}">
                    <a16:rowId xmlns:a16="http://schemas.microsoft.com/office/drawing/2014/main" val="1790711121"/>
                  </a:ext>
                </a:extLst>
              </a:tr>
              <a:tr h="305576">
                <a:tc>
                  <a:txBody>
                    <a:bodyPr/>
                    <a:lstStyle/>
                    <a:p>
                      <a:r>
                        <a:rPr lang="en-GB" sz="1400" noProof="0" dirty="0">
                          <a:latin typeface="+mn-lt"/>
                        </a:rPr>
                        <a:t>Serious</a:t>
                      </a:r>
                    </a:p>
                  </a:txBody>
                  <a:tcPr marT="36000" marB="36000" anchor="ctr"/>
                </a:tc>
                <a:tc>
                  <a:txBody>
                    <a:bodyPr/>
                    <a:lstStyle/>
                    <a:p>
                      <a:pPr algn="ctr"/>
                      <a:r>
                        <a:rPr lang="en-GB" sz="1400" noProof="0" dirty="0">
                          <a:latin typeface="+mn-lt"/>
                        </a:rPr>
                        <a:t>61 (28.0)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33 (15.1)</a:t>
                      </a:r>
                    </a:p>
                  </a:txBody>
                  <a:tcPr marT="36000" marB="36000" anchor="ctr"/>
                </a:tc>
                <a:extLst>
                  <a:ext uri="{0D108BD9-81ED-4DB2-BD59-A6C34878D82A}">
                    <a16:rowId xmlns:a16="http://schemas.microsoft.com/office/drawing/2014/main" val="1995876224"/>
                  </a:ext>
                </a:extLst>
              </a:tr>
              <a:tr h="305576">
                <a:tc>
                  <a:txBody>
                    <a:bodyPr/>
                    <a:lstStyle/>
                    <a:p>
                      <a:r>
                        <a:rPr lang="en-GB" sz="1400" noProof="0" dirty="0">
                          <a:latin typeface="+mn-lt"/>
                        </a:rPr>
                        <a:t>Led to discontinuation</a:t>
                      </a:r>
                    </a:p>
                  </a:txBody>
                  <a:tcPr marT="36000" marB="36000" anchor="ctr"/>
                </a:tc>
                <a:tc>
                  <a:txBody>
                    <a:bodyPr/>
                    <a:lstStyle/>
                    <a:p>
                      <a:pPr algn="ctr"/>
                      <a:r>
                        <a:rPr lang="en-GB" sz="1400" noProof="0" dirty="0">
                          <a:latin typeface="+mn-lt"/>
                        </a:rPr>
                        <a:t>16 (7.3)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11 (5.0)</a:t>
                      </a:r>
                    </a:p>
                  </a:txBody>
                  <a:tcPr marT="36000" marB="36000" anchor="ctr"/>
                </a:tc>
                <a:extLst>
                  <a:ext uri="{0D108BD9-81ED-4DB2-BD59-A6C34878D82A}">
                    <a16:rowId xmlns:a16="http://schemas.microsoft.com/office/drawing/2014/main" val="1765825796"/>
                  </a:ext>
                </a:extLst>
              </a:tr>
              <a:tr h="305576">
                <a:tc>
                  <a:txBody>
                    <a:bodyPr/>
                    <a:lstStyle/>
                    <a:p>
                      <a:r>
                        <a:rPr lang="en-GB" sz="1400" noProof="0" dirty="0">
                          <a:latin typeface="+mn-lt"/>
                        </a:rPr>
                        <a:t>Led to death</a:t>
                      </a:r>
                    </a:p>
                  </a:txBody>
                  <a:tcPr marT="36000" marB="36000" anchor="ctr"/>
                </a:tc>
                <a:tc>
                  <a:txBody>
                    <a:bodyPr/>
                    <a:lstStyle/>
                    <a:p>
                      <a:pPr algn="ctr"/>
                      <a:r>
                        <a:rPr lang="en-GB" sz="1400" noProof="0" dirty="0">
                          <a:latin typeface="+mn-lt"/>
                        </a:rPr>
                        <a:t>4 (1.8)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5 (2.3)</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a:t>
                      </a:r>
                      <a:r>
                        <a:rPr lang="en-GB" sz="1400" noProof="0" dirty="0">
                          <a:latin typeface="+mn-lt"/>
                        </a:rPr>
                        <a:t>3 </a:t>
                      </a:r>
                      <a:r>
                        <a:rPr lang="en-GB" sz="1400" noProof="0" dirty="0" err="1">
                          <a:latin typeface="+mn-lt"/>
                        </a:rPr>
                        <a:t>irAE</a:t>
                      </a:r>
                      <a:endParaRPr lang="en-GB" sz="1400" noProof="0" dirty="0">
                        <a:latin typeface="+mn-lt"/>
                      </a:endParaRPr>
                    </a:p>
                  </a:txBody>
                  <a:tcPr marT="36000" marB="36000" anchor="ctr"/>
                </a:tc>
                <a:tc>
                  <a:txBody>
                    <a:bodyPr/>
                    <a:lstStyle/>
                    <a:p>
                      <a:pPr algn="ctr"/>
                      <a:r>
                        <a:rPr lang="en-GB" sz="1400" noProof="0" dirty="0">
                          <a:latin typeface="+mn-lt"/>
                        </a:rPr>
                        <a:t>21 (9.6)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13 (6.0)</a:t>
                      </a:r>
                    </a:p>
                  </a:txBody>
                  <a:tcPr marT="36000" marB="36000" anchor="ctr"/>
                </a:tc>
                <a:extLst>
                  <a:ext uri="{0D108BD9-81ED-4DB2-BD59-A6C34878D82A}">
                    <a16:rowId xmlns:a16="http://schemas.microsoft.com/office/drawing/2014/main" val="3227482767"/>
                  </a:ext>
                </a:extLst>
              </a:tr>
              <a:tr h="305576">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a:t>
                      </a:r>
                      <a:r>
                        <a:rPr lang="en-GB" sz="1400" noProof="0" dirty="0">
                          <a:latin typeface="+mn-lt"/>
                        </a:rPr>
                        <a:t>3 VEGF-related </a:t>
                      </a:r>
                    </a:p>
                  </a:txBody>
                  <a:tcPr marT="36000" marB="36000" anchor="ctr"/>
                </a:tc>
                <a:tc>
                  <a:txBody>
                    <a:bodyPr/>
                    <a:lstStyle/>
                    <a:p>
                      <a:pPr algn="ctr"/>
                      <a:r>
                        <a:rPr lang="en-GB" sz="1400" noProof="0" dirty="0">
                          <a:latin typeface="+mn-lt"/>
                        </a:rPr>
                        <a:t>16 (7.3)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7 (3.2)</a:t>
                      </a:r>
                    </a:p>
                  </a:txBody>
                  <a:tcPr marT="36000" marB="36000" anchor="ctr"/>
                </a:tc>
                <a:extLst>
                  <a:ext uri="{0D108BD9-81ED-4DB2-BD59-A6C34878D82A}">
                    <a16:rowId xmlns:a16="http://schemas.microsoft.com/office/drawing/2014/main" val="2958156011"/>
                  </a:ext>
                </a:extLst>
              </a:tr>
            </a:tbl>
          </a:graphicData>
        </a:graphic>
      </p:graphicFrame>
      <p:sp>
        <p:nvSpPr>
          <p:cNvPr id="7" name="Text Placeholder 14">
            <a:extLst>
              <a:ext uri="{FF2B5EF4-FFF2-40B4-BE49-F238E27FC236}">
                <a16:creationId xmlns:a16="http://schemas.microsoft.com/office/drawing/2014/main" id="{4AF793F6-10C6-0D6B-3D04-CD06ABB3FFBB}"/>
              </a:ext>
            </a:extLst>
          </p:cNvPr>
          <p:cNvSpPr>
            <a:spLocks noGrp="1"/>
          </p:cNvSpPr>
          <p:nvPr>
            <p:ph type="body" sz="quarter" idx="10"/>
          </p:nvPr>
        </p:nvSpPr>
        <p:spPr>
          <a:xfrm>
            <a:off x="304800" y="6233974"/>
            <a:ext cx="5507567" cy="487363"/>
          </a:xfrm>
        </p:spPr>
        <p:txBody>
          <a:bodyPr/>
          <a:lstStyle/>
          <a:p>
            <a:r>
              <a:rPr lang="en-GB" noProof="0" dirty="0"/>
              <a:t>*One patient in each arm did not receive the study drug.</a:t>
            </a:r>
          </a:p>
        </p:txBody>
      </p:sp>
    </p:spTree>
    <p:extLst>
      <p:ext uri="{BB962C8B-B14F-4D97-AF65-F5344CB8AC3E}">
        <p14:creationId xmlns:p14="http://schemas.microsoft.com/office/powerpoint/2010/main" val="6869509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97BE3-3C6A-12FE-F88F-6C26CEF90B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B478ECF-C41E-32AC-03CD-59A26E348CF4}"/>
              </a:ext>
            </a:extLst>
          </p:cNvPr>
          <p:cNvSpPr>
            <a:spLocks noGrp="1"/>
          </p:cNvSpPr>
          <p:nvPr>
            <p:ph type="title"/>
          </p:nvPr>
        </p:nvSpPr>
        <p:spPr>
          <a:xfrm>
            <a:off x="304799" y="107693"/>
            <a:ext cx="11813059" cy="939801"/>
          </a:xfrm>
        </p:spPr>
        <p:txBody>
          <a:bodyPr/>
          <a:lstStyle/>
          <a:p>
            <a:r>
              <a:rPr lang="en-GB" noProof="0" dirty="0">
                <a:latin typeface="+mn-lt"/>
              </a:rPr>
              <a:t>PL03.04: EA5181: Phase 3 Trial of Concurrent and Consolidative Durvalumab vs Consolidation Durva Alone for Unresectable Stage 3 NSCLC – </a:t>
            </a:r>
            <a:r>
              <a:rPr lang="en-GB" noProof="0" dirty="0" err="1">
                <a:latin typeface="+mn-lt"/>
              </a:rPr>
              <a:t>Varlotto</a:t>
            </a:r>
            <a:r>
              <a:rPr lang="en-GB" noProof="0" dirty="0">
                <a:latin typeface="+mn-lt"/>
              </a:rPr>
              <a:t> JM, et al</a:t>
            </a:r>
          </a:p>
        </p:txBody>
      </p:sp>
      <p:sp>
        <p:nvSpPr>
          <p:cNvPr id="29" name="Content Placeholder 7">
            <a:extLst>
              <a:ext uri="{FF2B5EF4-FFF2-40B4-BE49-F238E27FC236}">
                <a16:creationId xmlns:a16="http://schemas.microsoft.com/office/drawing/2014/main" id="{A39D7B40-08C6-5E73-D6C6-81BE1BA95573}"/>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concurrent and consolidative durvalumab vs consolidation durvalumab in patients with unresectable stage 3 NSCLC in the phase 3 EA5181 study</a:t>
            </a:r>
          </a:p>
        </p:txBody>
      </p:sp>
      <p:sp>
        <p:nvSpPr>
          <p:cNvPr id="30" name="Text Placeholder 4">
            <a:extLst>
              <a:ext uri="{FF2B5EF4-FFF2-40B4-BE49-F238E27FC236}">
                <a16:creationId xmlns:a16="http://schemas.microsoft.com/office/drawing/2014/main" id="{47C6451F-1ED0-D1AE-EEE3-0FFCBBA237B0}"/>
              </a:ext>
            </a:extLst>
          </p:cNvPr>
          <p:cNvSpPr>
            <a:spLocks noGrp="1"/>
          </p:cNvSpPr>
          <p:nvPr>
            <p:ph type="body" sz="quarter" idx="11"/>
          </p:nvPr>
        </p:nvSpPr>
        <p:spPr>
          <a:xfrm>
            <a:off x="6379633" y="6521312"/>
            <a:ext cx="5507567" cy="200025"/>
          </a:xfrm>
        </p:spPr>
        <p:txBody>
          <a:bodyPr/>
          <a:lstStyle/>
          <a:p>
            <a:r>
              <a:rPr lang="en-GB" noProof="0" dirty="0"/>
              <a:t>. </a:t>
            </a:r>
            <a:br>
              <a:rPr lang="en-GB" noProof="0" dirty="0"/>
            </a:br>
            <a:r>
              <a:rPr lang="en-GB" noProof="0" dirty="0" err="1"/>
              <a:t>Varlotto</a:t>
            </a:r>
            <a:r>
              <a:rPr lang="en-GB" noProof="0" dirty="0"/>
              <a:t> JM,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PL03.04</a:t>
            </a:r>
          </a:p>
        </p:txBody>
      </p:sp>
      <p:sp>
        <p:nvSpPr>
          <p:cNvPr id="2" name="AutoShape 12">
            <a:extLst>
              <a:ext uri="{FF2B5EF4-FFF2-40B4-BE49-F238E27FC236}">
                <a16:creationId xmlns:a16="http://schemas.microsoft.com/office/drawing/2014/main" id="{7BB454C1-94C6-4B20-D320-751A56B14ED6}"/>
              </a:ext>
            </a:extLst>
          </p:cNvPr>
          <p:cNvSpPr>
            <a:spLocks noChangeArrowheads="1"/>
          </p:cNvSpPr>
          <p:nvPr/>
        </p:nvSpPr>
        <p:spPr bwMode="auto">
          <a:xfrm>
            <a:off x="4200153" y="2534334"/>
            <a:ext cx="4157094"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Durvalumab 750 </a:t>
            </a: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mg q2w (3 cycles) + </a:t>
            </a:r>
            <a:b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4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platinum doublet*</a:t>
            </a:r>
            <a:r>
              <a:rPr lang="en-GB" sz="1400" b="1" noProof="0" dirty="0">
                <a:latin typeface="Arial" panose="020B0604020202020204"/>
                <a:ea typeface="SimSun" pitchFamily="2" charset="-122"/>
              </a:rPr>
              <a:t> </a:t>
            </a: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r>
              <a:rPr kumimoji="0" lang="en-GB" sz="14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concurrent RT </a:t>
            </a: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to 600 Gy</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(n=331)</a:t>
            </a:r>
            <a:endParaRPr kumimoji="0" lang="en-GB" sz="14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 name="AutoShape 9">
            <a:extLst>
              <a:ext uri="{FF2B5EF4-FFF2-40B4-BE49-F238E27FC236}">
                <a16:creationId xmlns:a16="http://schemas.microsoft.com/office/drawing/2014/main" id="{69DA2272-DDB3-1E2F-E3A1-4BA87E6D97DF}"/>
              </a:ext>
            </a:extLst>
          </p:cNvPr>
          <p:cNvSpPr>
            <a:spLocks noChangeArrowheads="1"/>
          </p:cNvSpPr>
          <p:nvPr/>
        </p:nvSpPr>
        <p:spPr bwMode="auto">
          <a:xfrm>
            <a:off x="312258" y="3150883"/>
            <a:ext cx="3103874" cy="1617061"/>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Unresectable stage III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PS 0–1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(n=662)</a:t>
            </a:r>
          </a:p>
        </p:txBody>
      </p:sp>
      <p:sp>
        <p:nvSpPr>
          <p:cNvPr id="4" name="Rectangle 9">
            <a:extLst>
              <a:ext uri="{FF2B5EF4-FFF2-40B4-BE49-F238E27FC236}">
                <a16:creationId xmlns:a16="http://schemas.microsoft.com/office/drawing/2014/main" id="{31DDBDAA-ED37-AA22-C41F-BE73120C5F27}"/>
              </a:ext>
            </a:extLst>
          </p:cNvPr>
          <p:cNvSpPr txBox="1">
            <a:spLocks noChangeArrowheads="1"/>
          </p:cNvSpPr>
          <p:nvPr/>
        </p:nvSpPr>
        <p:spPr bwMode="auto">
          <a:xfrm>
            <a:off x="2081454" y="5334801"/>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OS</a:t>
            </a:r>
          </a:p>
        </p:txBody>
      </p:sp>
      <p:sp>
        <p:nvSpPr>
          <p:cNvPr id="10" name="AutoShape 12">
            <a:extLst>
              <a:ext uri="{FF2B5EF4-FFF2-40B4-BE49-F238E27FC236}">
                <a16:creationId xmlns:a16="http://schemas.microsoft.com/office/drawing/2014/main" id="{9C348C7A-8BAD-B30B-8F5E-97C6EF094409}"/>
              </a:ext>
            </a:extLst>
          </p:cNvPr>
          <p:cNvSpPr>
            <a:spLocks noChangeArrowheads="1"/>
          </p:cNvSpPr>
          <p:nvPr/>
        </p:nvSpPr>
        <p:spPr bwMode="auto">
          <a:xfrm>
            <a:off x="4200153" y="4501495"/>
            <a:ext cx="4157094" cy="778812"/>
          </a:xfrm>
          <a:prstGeom prst="roundRect">
            <a:avLst>
              <a:gd name="adj" fmla="val 16667"/>
            </a:avLst>
          </a:prstGeom>
          <a:solidFill>
            <a:srgbClr val="00A2E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400" b="1" noProof="0" dirty="0">
                <a:ea typeface="SimSun" pitchFamily="2" charset="-122"/>
              </a:rPr>
              <a:t>Platinum doublet* + concurrent RT </a:t>
            </a:r>
            <a:r>
              <a:rPr lang="en-GB" sz="1400" noProof="0" dirty="0">
                <a:ea typeface="SimSun" pitchFamily="2" charset="-122"/>
              </a:rPr>
              <a:t>to 600 Gy</a:t>
            </a:r>
            <a:b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(n=315)</a:t>
            </a:r>
            <a:endParaRPr kumimoji="0" lang="en-GB" sz="14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16" name="Oval 14">
            <a:extLst>
              <a:ext uri="{FF2B5EF4-FFF2-40B4-BE49-F238E27FC236}">
                <a16:creationId xmlns:a16="http://schemas.microsoft.com/office/drawing/2014/main" id="{C0A8F23F-13F4-DFBF-A18D-D084A54CBF62}"/>
              </a:ext>
            </a:extLst>
          </p:cNvPr>
          <p:cNvSpPr>
            <a:spLocks noChangeArrowheads="1"/>
          </p:cNvSpPr>
          <p:nvPr/>
        </p:nvSpPr>
        <p:spPr bwMode="auto">
          <a:xfrm>
            <a:off x="3565734" y="3667314"/>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1:1</a:t>
            </a:r>
          </a:p>
        </p:txBody>
      </p:sp>
      <p:cxnSp>
        <p:nvCxnSpPr>
          <p:cNvPr id="17" name="AutoShape 15">
            <a:extLst>
              <a:ext uri="{FF2B5EF4-FFF2-40B4-BE49-F238E27FC236}">
                <a16:creationId xmlns:a16="http://schemas.microsoft.com/office/drawing/2014/main" id="{856FC8E4-ADCE-C7BA-7ABA-060726055B93}"/>
              </a:ext>
            </a:extLst>
          </p:cNvPr>
          <p:cNvCxnSpPr>
            <a:cxnSpLocks noChangeShapeType="1"/>
            <a:stCxn id="16" idx="0"/>
            <a:endCxn id="2" idx="1"/>
          </p:cNvCxnSpPr>
          <p:nvPr/>
        </p:nvCxnSpPr>
        <p:spPr bwMode="auto">
          <a:xfrm rot="5400000" flipH="1" flipV="1">
            <a:off x="3657055" y="3124217"/>
            <a:ext cx="743574"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3FEBE355-2DE8-9EA4-33C5-BC7DED478B76}"/>
              </a:ext>
            </a:extLst>
          </p:cNvPr>
          <p:cNvCxnSpPr>
            <a:cxnSpLocks noChangeShapeType="1"/>
            <a:stCxn id="16" idx="4"/>
            <a:endCxn id="10" idx="1"/>
          </p:cNvCxnSpPr>
          <p:nvPr/>
        </p:nvCxnSpPr>
        <p:spPr bwMode="auto">
          <a:xfrm rot="16200000" flipH="1">
            <a:off x="3709149" y="4399896"/>
            <a:ext cx="639387"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A3E45092-FD47-D0BC-8E07-546C024CC271}"/>
              </a:ext>
            </a:extLst>
          </p:cNvPr>
          <p:cNvCxnSpPr>
            <a:cxnSpLocks noChangeShapeType="1"/>
            <a:stCxn id="3" idx="3"/>
            <a:endCxn id="16" idx="2"/>
          </p:cNvCxnSpPr>
          <p:nvPr/>
        </p:nvCxnSpPr>
        <p:spPr bwMode="auto">
          <a:xfrm>
            <a:off x="3416132" y="3959414"/>
            <a:ext cx="149602"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79AD4602-AE8E-D09E-6689-58D5B3F9888D}"/>
              </a:ext>
            </a:extLst>
          </p:cNvPr>
          <p:cNvSpPr txBox="1">
            <a:spLocks/>
          </p:cNvSpPr>
          <p:nvPr/>
        </p:nvSpPr>
        <p:spPr bwMode="auto">
          <a:xfrm>
            <a:off x="4298931" y="3319640"/>
            <a:ext cx="4811843" cy="1607462"/>
          </a:xfrm>
          <a:prstGeom prst="rect">
            <a:avLst/>
          </a:prstGeom>
          <a:noFill/>
          <a:ln w="9525">
            <a:noFill/>
            <a:miter lim="800000"/>
            <a:headEnd/>
            <a:tailEnd/>
          </a:ln>
        </p:spPr>
        <p:txBody>
          <a:bodyPr numCol="2"/>
          <a:lstStyle/>
          <a:p>
            <a:pPr marL="190500" marR="0" lvl="0" indent="-190500" algn="l" defTabSz="914400" rtl="0" eaLnBrk="1" fontAlgn="auto" latinLnBrk="0" hangingPunct="0">
              <a:lnSpc>
                <a:spcPct val="100000"/>
              </a:lnSpc>
              <a:spcBef>
                <a:spcPts val="0"/>
              </a:spcBef>
              <a:spcAft>
                <a:spcPts val="200"/>
              </a:spcAft>
              <a:buClrTx/>
              <a:buSzTx/>
              <a:buFontTx/>
              <a:buNone/>
              <a:tabLst/>
              <a:defRPr/>
            </a:pPr>
            <a:r>
              <a:rPr kumimoji="0" lang="en-GB" sz="12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Stratification</a:t>
            </a:r>
          </a:p>
          <a:p>
            <a:pPr marL="203200" marR="0" lvl="0" indent="-203200" algn="l" defTabSz="914400" rtl="0" eaLnBrk="1" fontAlgn="auto" latinLnBrk="0" hangingPunct="0">
              <a:lnSpc>
                <a:spcPct val="100000"/>
              </a:lnSpc>
              <a:spcBef>
                <a:spcPts val="0"/>
              </a:spcBef>
              <a:spcAft>
                <a:spcPts val="200"/>
              </a:spcAft>
              <a:buClrTx/>
              <a:buSzTx/>
              <a:buFont typeface="Arial" pitchFamily="34" charset="0"/>
              <a:buChar char="•"/>
              <a:tabLst/>
              <a:defRPr/>
            </a:pPr>
            <a:r>
              <a:rPr lang="en-GB" sz="1200" noProof="0" dirty="0">
                <a:solidFill>
                  <a:srgbClr val="363636"/>
                </a:solidFill>
                <a:latin typeface="Arial" panose="020B0604020202020204"/>
              </a:rPr>
              <a:t>Planned chemotherapy</a:t>
            </a:r>
          </a:p>
          <a:p>
            <a:pPr marL="203200" marR="0" lvl="0" indent="-203200" algn="l" defTabSz="914400" rtl="0" eaLnBrk="1" fontAlgn="auto" latinLnBrk="0" hangingPunct="0">
              <a:lnSpc>
                <a:spcPct val="100000"/>
              </a:lnSpc>
              <a:spcBef>
                <a:spcPts val="0"/>
              </a:spcBef>
              <a:spcAft>
                <a:spcPts val="200"/>
              </a:spcAft>
              <a:buClrTx/>
              <a:buSzTx/>
              <a:buFont typeface="Arial" pitchFamily="34" charset="0"/>
              <a:buChar char="•"/>
              <a:tabLst/>
              <a:defRPr/>
            </a:pPr>
            <a:r>
              <a:rPr kumimoji="0" lang="en-GB" sz="12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Age</a:t>
            </a:r>
          </a:p>
          <a:p>
            <a:pPr marL="203200" marR="0" lvl="0" indent="-203200" algn="l" defTabSz="914400" rtl="0" eaLnBrk="1" fontAlgn="auto" latinLnBrk="0" hangingPunct="0">
              <a:lnSpc>
                <a:spcPct val="100000"/>
              </a:lnSpc>
              <a:spcBef>
                <a:spcPts val="0"/>
              </a:spcBef>
              <a:spcAft>
                <a:spcPts val="200"/>
              </a:spcAft>
              <a:buClrTx/>
              <a:buSzTx/>
              <a:buFont typeface="Arial" pitchFamily="34" charset="0"/>
              <a:buChar char="•"/>
              <a:tabLst/>
              <a:defRPr/>
            </a:pPr>
            <a:r>
              <a:rPr lang="en-GB" sz="1200" noProof="0" dirty="0">
                <a:solidFill>
                  <a:srgbClr val="363636"/>
                </a:solidFill>
                <a:latin typeface="Arial" panose="020B0604020202020204"/>
              </a:rPr>
              <a:t>Sex</a:t>
            </a:r>
          </a:p>
          <a:p>
            <a:pPr marL="203200" marR="0" lvl="0" indent="-203200" algn="l" defTabSz="914400" rtl="0" eaLnBrk="1" fontAlgn="auto" latinLnBrk="0" hangingPunct="0">
              <a:lnSpc>
                <a:spcPct val="100000"/>
              </a:lnSpc>
              <a:spcBef>
                <a:spcPts val="0"/>
              </a:spcBef>
              <a:spcAft>
                <a:spcPts val="200"/>
              </a:spcAft>
              <a:buClrTx/>
              <a:buSzTx/>
              <a:buFont typeface="Arial" pitchFamily="34" charset="0"/>
              <a:buChar char="•"/>
              <a:tabLst/>
              <a:defRPr/>
            </a:pPr>
            <a:r>
              <a:rPr kumimoji="0" lang="en-GB" sz="12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Stage (IIIA vs. IIIB vs. IIIC)</a:t>
            </a:r>
          </a:p>
        </p:txBody>
      </p:sp>
      <p:sp>
        <p:nvSpPr>
          <p:cNvPr id="38" name="Rectangle 9">
            <a:extLst>
              <a:ext uri="{FF2B5EF4-FFF2-40B4-BE49-F238E27FC236}">
                <a16:creationId xmlns:a16="http://schemas.microsoft.com/office/drawing/2014/main" id="{3F442F74-83B5-2F01-C733-28D62AB49764}"/>
              </a:ext>
            </a:extLst>
          </p:cNvPr>
          <p:cNvSpPr txBox="1">
            <a:spLocks noChangeArrowheads="1"/>
          </p:cNvSpPr>
          <p:nvPr/>
        </p:nvSpPr>
        <p:spPr bwMode="auto">
          <a:xfrm>
            <a:off x="7430530" y="5334801"/>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PFS, ORR, safety</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3" name="AutoShape 12">
            <a:extLst>
              <a:ext uri="{FF2B5EF4-FFF2-40B4-BE49-F238E27FC236}">
                <a16:creationId xmlns:a16="http://schemas.microsoft.com/office/drawing/2014/main" id="{1910497A-0A4C-2557-B790-A0F2F0EFA662}"/>
              </a:ext>
            </a:extLst>
          </p:cNvPr>
          <p:cNvSpPr>
            <a:spLocks noChangeArrowheads="1"/>
          </p:cNvSpPr>
          <p:nvPr/>
        </p:nvSpPr>
        <p:spPr bwMode="auto">
          <a:xfrm>
            <a:off x="8963395" y="3472701"/>
            <a:ext cx="2883237" cy="778812"/>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Durvalumab 1500 </a:t>
            </a: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mg q4w for </a:t>
            </a:r>
            <a:b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1 year from CRT** end</a:t>
            </a:r>
          </a:p>
          <a:p>
            <a:pPr marL="0" marR="0" lvl="0" indent="0" algn="ctr" defTabSz="892175" rtl="0" eaLnBrk="0" fontAlgn="base" latinLnBrk="0" hangingPunct="0">
              <a:lnSpc>
                <a:spcPct val="100000"/>
              </a:lnSpc>
              <a:spcBef>
                <a:spcPct val="0"/>
              </a:spcBef>
              <a:spcAft>
                <a:spcPct val="0"/>
              </a:spcAft>
              <a:buClrTx/>
              <a:buSzTx/>
              <a:buFontTx/>
              <a:buNone/>
              <a:tabLst/>
              <a:defRPr/>
            </a:pPr>
            <a:r>
              <a:rPr lang="en-GB" sz="1400" noProof="0" dirty="0">
                <a:latin typeface="Arial" panose="020B0604020202020204"/>
                <a:ea typeface="SimSun" pitchFamily="2" charset="-122"/>
              </a:rPr>
              <a:t>(n=227)</a:t>
            </a:r>
            <a:endParaRPr kumimoji="0" lang="en-GB"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14" name="AutoShape 15">
            <a:extLst>
              <a:ext uri="{FF2B5EF4-FFF2-40B4-BE49-F238E27FC236}">
                <a16:creationId xmlns:a16="http://schemas.microsoft.com/office/drawing/2014/main" id="{CDDE598C-91A7-BBD2-308C-80605FD0577E}"/>
              </a:ext>
            </a:extLst>
          </p:cNvPr>
          <p:cNvCxnSpPr>
            <a:cxnSpLocks noChangeShapeType="1"/>
            <a:stCxn id="10" idx="3"/>
            <a:endCxn id="13" idx="1"/>
          </p:cNvCxnSpPr>
          <p:nvPr/>
        </p:nvCxnSpPr>
        <p:spPr bwMode="auto">
          <a:xfrm flipV="1">
            <a:off x="8357247" y="3862107"/>
            <a:ext cx="606148" cy="1028794"/>
          </a:xfrm>
          <a:prstGeom prst="bentConnector3">
            <a:avLst>
              <a:gd name="adj1" fmla="val 50000"/>
            </a:avLst>
          </a:prstGeom>
          <a:noFill/>
          <a:ln w="38100">
            <a:solidFill>
              <a:schemeClr val="bg1"/>
            </a:solidFill>
            <a:miter lim="800000"/>
            <a:headEnd/>
            <a:tailEnd type="triangle" w="med" len="med"/>
          </a:ln>
        </p:spPr>
      </p:cxnSp>
      <p:cxnSp>
        <p:nvCxnSpPr>
          <p:cNvPr id="15" name="AutoShape 15">
            <a:extLst>
              <a:ext uri="{FF2B5EF4-FFF2-40B4-BE49-F238E27FC236}">
                <a16:creationId xmlns:a16="http://schemas.microsoft.com/office/drawing/2014/main" id="{08DB95B7-E2B1-B084-3285-0B4A9C748961}"/>
              </a:ext>
            </a:extLst>
          </p:cNvPr>
          <p:cNvCxnSpPr>
            <a:cxnSpLocks noChangeShapeType="1"/>
            <a:stCxn id="2" idx="3"/>
            <a:endCxn id="13" idx="1"/>
          </p:cNvCxnSpPr>
          <p:nvPr/>
        </p:nvCxnSpPr>
        <p:spPr bwMode="auto">
          <a:xfrm>
            <a:off x="8357247" y="2923740"/>
            <a:ext cx="606148" cy="938367"/>
          </a:xfrm>
          <a:prstGeom prst="bentConnector3">
            <a:avLst>
              <a:gd name="adj1" fmla="val 50000"/>
            </a:avLst>
          </a:prstGeom>
          <a:noFill/>
          <a:ln w="38100">
            <a:solidFill>
              <a:schemeClr val="bg1"/>
            </a:solidFill>
            <a:miter lim="800000"/>
            <a:headEnd/>
            <a:tailEnd type="triangle" w="med" len="med"/>
          </a:ln>
        </p:spPr>
      </p:cxnSp>
      <p:sp>
        <p:nvSpPr>
          <p:cNvPr id="42" name="Content Placeholder 26">
            <a:extLst>
              <a:ext uri="{FF2B5EF4-FFF2-40B4-BE49-F238E27FC236}">
                <a16:creationId xmlns:a16="http://schemas.microsoft.com/office/drawing/2014/main" id="{90AF068F-2C43-4265-C9F7-09A17A0E8CF9}"/>
              </a:ext>
            </a:extLst>
          </p:cNvPr>
          <p:cNvSpPr txBox="1">
            <a:spLocks/>
          </p:cNvSpPr>
          <p:nvPr/>
        </p:nvSpPr>
        <p:spPr bwMode="auto">
          <a:xfrm>
            <a:off x="4542775" y="2216614"/>
            <a:ext cx="3471117" cy="317720"/>
          </a:xfrm>
          <a:prstGeom prst="rect">
            <a:avLst/>
          </a:prstGeom>
          <a:noFill/>
          <a:ln w="9525">
            <a:noFill/>
            <a:miter lim="800000"/>
            <a:headEnd/>
            <a:tailEnd/>
          </a:ln>
        </p:spPr>
        <p:txBody>
          <a:bodyPr numCol="1"/>
          <a:lstStyle/>
          <a:p>
            <a:pPr marL="190500" marR="0" lvl="0" indent="-190500" algn="ctr"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Step 1</a:t>
            </a:r>
            <a:endPar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endParaRPr>
          </a:p>
        </p:txBody>
      </p:sp>
      <p:sp>
        <p:nvSpPr>
          <p:cNvPr id="43" name="Content Placeholder 26">
            <a:extLst>
              <a:ext uri="{FF2B5EF4-FFF2-40B4-BE49-F238E27FC236}">
                <a16:creationId xmlns:a16="http://schemas.microsoft.com/office/drawing/2014/main" id="{BA058AE3-4758-EF11-8DE3-4741C6F32DE4}"/>
              </a:ext>
            </a:extLst>
          </p:cNvPr>
          <p:cNvSpPr txBox="1">
            <a:spLocks/>
          </p:cNvSpPr>
          <p:nvPr/>
        </p:nvSpPr>
        <p:spPr bwMode="auto">
          <a:xfrm>
            <a:off x="8575967" y="2216614"/>
            <a:ext cx="3471117" cy="353921"/>
          </a:xfrm>
          <a:prstGeom prst="rect">
            <a:avLst/>
          </a:prstGeom>
          <a:noFill/>
          <a:ln w="9525">
            <a:noFill/>
            <a:miter lim="800000"/>
            <a:headEnd/>
            <a:tailEnd/>
          </a:ln>
        </p:spPr>
        <p:txBody>
          <a:bodyPr numCol="1"/>
          <a:lstStyle/>
          <a:p>
            <a:pPr marL="190500" marR="0" lvl="0" indent="-190500" algn="ctr"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Step 2</a:t>
            </a:r>
            <a:endPar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endParaRPr>
          </a:p>
        </p:txBody>
      </p:sp>
      <p:sp>
        <p:nvSpPr>
          <p:cNvPr id="44" name="Text Placeholder 14">
            <a:extLst>
              <a:ext uri="{FF2B5EF4-FFF2-40B4-BE49-F238E27FC236}">
                <a16:creationId xmlns:a16="http://schemas.microsoft.com/office/drawing/2014/main" id="{D9FCFEEA-55BA-AC93-DCBE-BEA69F6221DC}"/>
              </a:ext>
            </a:extLst>
          </p:cNvPr>
          <p:cNvSpPr>
            <a:spLocks noGrp="1"/>
          </p:cNvSpPr>
          <p:nvPr>
            <p:ph type="body" sz="quarter" idx="10"/>
          </p:nvPr>
        </p:nvSpPr>
        <p:spPr>
          <a:xfrm>
            <a:off x="304800" y="6233974"/>
            <a:ext cx="5916386" cy="487363"/>
          </a:xfrm>
        </p:spPr>
        <p:txBody>
          <a:bodyPr/>
          <a:lstStyle/>
          <a:p>
            <a:r>
              <a:rPr lang="en-GB" noProof="0" dirty="0"/>
              <a:t>*Investigator choice: cisplatin 50 mg/m</a:t>
            </a:r>
            <a:r>
              <a:rPr lang="en-GB" baseline="30000" noProof="0" dirty="0"/>
              <a:t>2 </a:t>
            </a:r>
            <a:r>
              <a:rPr lang="en-GB" noProof="0" dirty="0"/>
              <a:t>+ etoposide 50 mg/m</a:t>
            </a:r>
            <a:r>
              <a:rPr lang="en-GB" baseline="30000" noProof="0" dirty="0"/>
              <a:t>2</a:t>
            </a:r>
            <a:r>
              <a:rPr lang="en-GB" noProof="0" dirty="0"/>
              <a:t>; cisplatin 75 mg/m</a:t>
            </a:r>
            <a:r>
              <a:rPr lang="en-GB" baseline="30000" noProof="0" dirty="0"/>
              <a:t>2 </a:t>
            </a:r>
            <a:r>
              <a:rPr lang="en-GB" noProof="0" dirty="0"/>
              <a:t>+ pemetrexed 500 mg/m</a:t>
            </a:r>
            <a:r>
              <a:rPr lang="en-GB" baseline="30000" noProof="0" dirty="0"/>
              <a:t>2</a:t>
            </a:r>
            <a:r>
              <a:rPr lang="en-GB" noProof="0" dirty="0"/>
              <a:t>; carboplatin AUC 2 + paclitaxel 45 mg/m</a:t>
            </a:r>
            <a:r>
              <a:rPr lang="en-GB" baseline="30000" noProof="0" dirty="0"/>
              <a:t>2</a:t>
            </a:r>
            <a:r>
              <a:rPr lang="en-GB" noProof="0" dirty="0"/>
              <a:t>; </a:t>
            </a:r>
            <a:br>
              <a:rPr lang="en-GB" noProof="0" dirty="0"/>
            </a:br>
            <a:r>
              <a:rPr lang="en-GB" noProof="0" dirty="0"/>
              <a:t>**starting within 14 days (toxicity dependent) but not later than 45 days.</a:t>
            </a:r>
          </a:p>
        </p:txBody>
      </p:sp>
    </p:spTree>
    <p:extLst>
      <p:ext uri="{BB962C8B-B14F-4D97-AF65-F5344CB8AC3E}">
        <p14:creationId xmlns:p14="http://schemas.microsoft.com/office/powerpoint/2010/main" val="1121685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B608B-D481-5527-CAB6-988FD955F0D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F42CEDA-DDE9-B7FB-3AAF-47B9F7D595DC}"/>
              </a:ext>
            </a:extLst>
          </p:cNvPr>
          <p:cNvSpPr>
            <a:spLocks noGrp="1"/>
          </p:cNvSpPr>
          <p:nvPr>
            <p:ph type="title"/>
          </p:nvPr>
        </p:nvSpPr>
        <p:spPr>
          <a:xfrm>
            <a:off x="304799" y="107693"/>
            <a:ext cx="11813059" cy="939801"/>
          </a:xfrm>
        </p:spPr>
        <p:txBody>
          <a:bodyPr/>
          <a:lstStyle/>
          <a:p>
            <a:r>
              <a:rPr lang="en-GB" noProof="0" dirty="0"/>
              <a:t>PL03.04: EA5181: Phase 3 Trial of Concurrent and Consolidative Durvalumab vs Consolidation Durva Alone for Unresectable Stage 3 NSCLC – </a:t>
            </a:r>
            <a:r>
              <a:rPr lang="en-GB" noProof="0" dirty="0" err="1"/>
              <a:t>Varlotto</a:t>
            </a:r>
            <a:r>
              <a:rPr lang="en-GB" noProof="0" dirty="0"/>
              <a:t> JM, et al</a:t>
            </a:r>
            <a:endParaRPr lang="en-GB" noProof="0" dirty="0">
              <a:latin typeface="+mn-lt"/>
            </a:endParaRPr>
          </a:p>
        </p:txBody>
      </p:sp>
      <p:sp>
        <p:nvSpPr>
          <p:cNvPr id="29" name="Content Placeholder 7">
            <a:extLst>
              <a:ext uri="{FF2B5EF4-FFF2-40B4-BE49-F238E27FC236}">
                <a16:creationId xmlns:a16="http://schemas.microsoft.com/office/drawing/2014/main" id="{DCFF7915-2132-0381-BF9B-4AC3BB716B14}"/>
              </a:ext>
            </a:extLst>
          </p:cNvPr>
          <p:cNvSpPr>
            <a:spLocks noGrp="1"/>
          </p:cNvSpPr>
          <p:nvPr>
            <p:ph idx="1"/>
          </p:nvPr>
        </p:nvSpPr>
        <p:spPr>
          <a:xfrm>
            <a:off x="303213" y="1279566"/>
            <a:ext cx="11033761" cy="5055650"/>
          </a:xfrm>
        </p:spPr>
        <p:txBody>
          <a:bodyPr/>
          <a:lstStyle/>
          <a:p>
            <a:r>
              <a:rPr lang="en-GB" b="1" noProof="0" dirty="0"/>
              <a:t>Key results</a:t>
            </a:r>
            <a:endParaRPr lang="en-GB" noProof="0" dirty="0"/>
          </a:p>
        </p:txBody>
      </p:sp>
      <p:sp>
        <p:nvSpPr>
          <p:cNvPr id="30" name="Text Placeholder 4">
            <a:extLst>
              <a:ext uri="{FF2B5EF4-FFF2-40B4-BE49-F238E27FC236}">
                <a16:creationId xmlns:a16="http://schemas.microsoft.com/office/drawing/2014/main" id="{114E75DE-BC19-4E8F-353E-1DB887212739}"/>
              </a:ext>
            </a:extLst>
          </p:cNvPr>
          <p:cNvSpPr>
            <a:spLocks noGrp="1"/>
          </p:cNvSpPr>
          <p:nvPr>
            <p:ph type="body" sz="quarter" idx="11"/>
          </p:nvPr>
        </p:nvSpPr>
        <p:spPr>
          <a:xfrm>
            <a:off x="6379633" y="6521312"/>
            <a:ext cx="5507567" cy="200025"/>
          </a:xfrm>
        </p:spPr>
        <p:txBody>
          <a:bodyPr/>
          <a:lstStyle/>
          <a:p>
            <a:r>
              <a:rPr lang="en-GB" noProof="0" dirty="0" err="1"/>
              <a:t>Varlotto</a:t>
            </a:r>
            <a:r>
              <a:rPr lang="en-GB" noProof="0" dirty="0"/>
              <a:t> JM,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PL03.04</a:t>
            </a:r>
          </a:p>
        </p:txBody>
      </p:sp>
      <p:graphicFrame>
        <p:nvGraphicFramePr>
          <p:cNvPr id="4" name="Table 3">
            <a:extLst>
              <a:ext uri="{FF2B5EF4-FFF2-40B4-BE49-F238E27FC236}">
                <a16:creationId xmlns:a16="http://schemas.microsoft.com/office/drawing/2014/main" id="{F2017C3F-29E6-CD3E-14E2-8F290D8177C9}"/>
              </a:ext>
            </a:extLst>
          </p:cNvPr>
          <p:cNvGraphicFramePr>
            <a:graphicFrameLocks noGrp="1"/>
          </p:cNvGraphicFramePr>
          <p:nvPr>
            <p:extLst>
              <p:ext uri="{D42A27DB-BD31-4B8C-83A1-F6EECF244321}">
                <p14:modId xmlns:p14="http://schemas.microsoft.com/office/powerpoint/2010/main" val="3338675815"/>
              </p:ext>
            </p:extLst>
          </p:nvPr>
        </p:nvGraphicFramePr>
        <p:xfrm>
          <a:off x="7697003" y="1966283"/>
          <a:ext cx="4006939" cy="1209054"/>
        </p:xfrm>
        <a:graphic>
          <a:graphicData uri="http://schemas.openxmlformats.org/drawingml/2006/table">
            <a:tbl>
              <a:tblPr firstRow="1" bandRow="1">
                <a:tableStyleId>{69012ECD-51FC-41F1-AA8D-1B2483CD663E}</a:tableStyleId>
              </a:tblPr>
              <a:tblGrid>
                <a:gridCol w="1546543">
                  <a:extLst>
                    <a:ext uri="{9D8B030D-6E8A-4147-A177-3AD203B41FA5}">
                      <a16:colId xmlns:a16="http://schemas.microsoft.com/office/drawing/2014/main" val="537766886"/>
                    </a:ext>
                  </a:extLst>
                </a:gridCol>
                <a:gridCol w="1230198">
                  <a:extLst>
                    <a:ext uri="{9D8B030D-6E8A-4147-A177-3AD203B41FA5}">
                      <a16:colId xmlns:a16="http://schemas.microsoft.com/office/drawing/2014/main" val="1125791967"/>
                    </a:ext>
                  </a:extLst>
                </a:gridCol>
                <a:gridCol w="1230198">
                  <a:extLst>
                    <a:ext uri="{9D8B030D-6E8A-4147-A177-3AD203B41FA5}">
                      <a16:colId xmlns:a16="http://schemas.microsoft.com/office/drawing/2014/main" val="2872775875"/>
                    </a:ext>
                  </a:extLst>
                </a:gridCol>
              </a:tblGrid>
              <a:tr h="293596">
                <a:tc>
                  <a:txBody>
                    <a:bodyPr/>
                    <a:lstStyle/>
                    <a:p>
                      <a:endParaRPr lang="en-GB" sz="1050" noProof="0" dirty="0">
                        <a:latin typeface="+mn-lt"/>
                      </a:endParaRPr>
                    </a:p>
                  </a:txBody>
                  <a:tcPr marT="36000" anchor="ctr"/>
                </a:tc>
                <a:tc>
                  <a:txBody>
                    <a:bodyPr/>
                    <a:lstStyle/>
                    <a:p>
                      <a:pPr algn="ctr"/>
                      <a:r>
                        <a:rPr lang="en-GB" sz="1050" noProof="0" dirty="0" err="1">
                          <a:solidFill>
                            <a:schemeClr val="tx2"/>
                          </a:solidFill>
                          <a:latin typeface="+mn-lt"/>
                        </a:rPr>
                        <a:t>ChemoRT</a:t>
                      </a:r>
                      <a:r>
                        <a:rPr lang="en-GB" sz="1050" noProof="0" dirty="0">
                          <a:solidFill>
                            <a:schemeClr val="tx2"/>
                          </a:solidFill>
                          <a:latin typeface="+mn-lt"/>
                        </a:rPr>
                        <a:t>-IO</a:t>
                      </a:r>
                      <a:br>
                        <a:rPr lang="en-GB" sz="1050" noProof="0" dirty="0">
                          <a:solidFill>
                            <a:schemeClr val="tx2"/>
                          </a:solidFill>
                          <a:latin typeface="+mn-lt"/>
                        </a:rPr>
                      </a:br>
                      <a:r>
                        <a:rPr lang="en-GB" sz="1050" noProof="0" dirty="0">
                          <a:solidFill>
                            <a:schemeClr val="tx2"/>
                          </a:solidFill>
                          <a:latin typeface="+mn-lt"/>
                        </a:rPr>
                        <a:t>(n=335)</a:t>
                      </a:r>
                    </a:p>
                  </a:txBody>
                  <a:tcPr marT="36000" anchor="ctr"/>
                </a:tc>
                <a:tc>
                  <a:txBody>
                    <a:bodyPr/>
                    <a:lstStyle/>
                    <a:p>
                      <a:pPr algn="ctr"/>
                      <a:r>
                        <a:rPr lang="en-GB" sz="1050" noProof="0" dirty="0" err="1">
                          <a:solidFill>
                            <a:schemeClr val="tx2"/>
                          </a:solidFill>
                          <a:latin typeface="+mn-lt"/>
                        </a:rPr>
                        <a:t>ChemoRT</a:t>
                      </a:r>
                      <a:br>
                        <a:rPr lang="en-GB" sz="1050" noProof="0" dirty="0">
                          <a:solidFill>
                            <a:schemeClr val="tx2"/>
                          </a:solidFill>
                          <a:latin typeface="+mn-lt"/>
                        </a:rPr>
                      </a:br>
                      <a:r>
                        <a:rPr lang="en-GB" sz="1050" noProof="0" dirty="0">
                          <a:solidFill>
                            <a:schemeClr val="tx2"/>
                          </a:solidFill>
                          <a:latin typeface="+mn-lt"/>
                        </a:rPr>
                        <a:t>(n=327)</a:t>
                      </a:r>
                    </a:p>
                  </a:txBody>
                  <a:tcPr marT="36000" anchor="ctr"/>
                </a:tc>
                <a:extLst>
                  <a:ext uri="{0D108BD9-81ED-4DB2-BD59-A6C34878D82A}">
                    <a16:rowId xmlns:a16="http://schemas.microsoft.com/office/drawing/2014/main" val="2020270792"/>
                  </a:ext>
                </a:extLst>
              </a:tr>
              <a:tr h="269098">
                <a:tc>
                  <a:txBody>
                    <a:bodyPr/>
                    <a:lstStyle/>
                    <a:p>
                      <a:r>
                        <a:rPr lang="en-GB" sz="1050" noProof="0" dirty="0">
                          <a:latin typeface="+mn-lt"/>
                        </a:rPr>
                        <a:t>Events, n (%)</a:t>
                      </a:r>
                    </a:p>
                  </a:txBody>
                  <a:tcPr marT="36000" anchor="ctr"/>
                </a:tc>
                <a:tc>
                  <a:txBody>
                    <a:bodyPr/>
                    <a:lstStyle/>
                    <a:p>
                      <a:pPr algn="ctr"/>
                      <a:r>
                        <a:rPr lang="en-GB" sz="1050" noProof="0" dirty="0">
                          <a:latin typeface="+mn-lt"/>
                        </a:rPr>
                        <a:t>129 (38.5)</a:t>
                      </a:r>
                    </a:p>
                  </a:txBody>
                  <a:tcPr marT="36000" anchor="ctr"/>
                </a:tc>
                <a:tc>
                  <a:txBody>
                    <a:bodyPr/>
                    <a:lstStyle/>
                    <a:p>
                      <a:pPr algn="ctr"/>
                      <a:r>
                        <a:rPr lang="en-GB" sz="1050" noProof="0" dirty="0">
                          <a:latin typeface="+mn-lt"/>
                        </a:rPr>
                        <a:t>125 (38.2)</a:t>
                      </a:r>
                    </a:p>
                  </a:txBody>
                  <a:tcPr marT="36000" anchor="ctr"/>
                </a:tc>
                <a:extLst>
                  <a:ext uri="{0D108BD9-81ED-4DB2-BD59-A6C34878D82A}">
                    <a16:rowId xmlns:a16="http://schemas.microsoft.com/office/drawing/2014/main" val="2004589352"/>
                  </a:ext>
                </a:extLst>
              </a:tr>
              <a:tr h="269098">
                <a:tc>
                  <a:txBody>
                    <a:bodyPr/>
                    <a:lstStyle/>
                    <a:p>
                      <a:r>
                        <a:rPr lang="en-GB" sz="1050" noProof="0" dirty="0">
                          <a:latin typeface="+mn-lt"/>
                        </a:rPr>
                        <a:t>mOS, </a:t>
                      </a:r>
                      <a:r>
                        <a:rPr lang="en-GB" sz="1050" noProof="0" dirty="0" err="1">
                          <a:latin typeface="+mn-lt"/>
                        </a:rPr>
                        <a:t>mo</a:t>
                      </a:r>
                      <a:r>
                        <a:rPr lang="en-GB" sz="1050" noProof="0" dirty="0">
                          <a:latin typeface="+mn-lt"/>
                        </a:rPr>
                        <a:t> (95%CI)</a:t>
                      </a:r>
                    </a:p>
                  </a:txBody>
                  <a:tcPr marT="36000" anchor="ctr"/>
                </a:tc>
                <a:tc>
                  <a:txBody>
                    <a:bodyPr/>
                    <a:lstStyle/>
                    <a:p>
                      <a:pPr algn="ctr"/>
                      <a:r>
                        <a:rPr lang="en-GB" sz="1050" noProof="0" dirty="0">
                          <a:latin typeface="+mn-lt"/>
                        </a:rPr>
                        <a:t>41.5 (34.4, NR)</a:t>
                      </a:r>
                    </a:p>
                  </a:txBody>
                  <a:tcPr marT="36000" anchor="ctr"/>
                </a:tc>
                <a:tc>
                  <a:txBody>
                    <a:bodyPr/>
                    <a:lstStyle/>
                    <a:p>
                      <a:pPr algn="ctr"/>
                      <a:r>
                        <a:rPr lang="en-GB" sz="1050" noProof="0" dirty="0">
                          <a:latin typeface="+mn-lt"/>
                        </a:rPr>
                        <a:t>39.4 (33.4, NR)</a:t>
                      </a:r>
                    </a:p>
                  </a:txBody>
                  <a:tcPr marT="36000" anchor="ctr"/>
                </a:tc>
                <a:extLst>
                  <a:ext uri="{0D108BD9-81ED-4DB2-BD59-A6C34878D82A}">
                    <a16:rowId xmlns:a16="http://schemas.microsoft.com/office/drawing/2014/main" val="1790711121"/>
                  </a:ext>
                </a:extLst>
              </a:tr>
              <a:tr h="2690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 p-value*</a:t>
                      </a:r>
                    </a:p>
                  </a:txBody>
                  <a:tcPr marT="36000" anchor="ctr"/>
                </a:tc>
                <a:tc gridSpan="2">
                  <a:txBody>
                    <a:bodyPr/>
                    <a:lstStyle/>
                    <a:p>
                      <a:pPr algn="ctr"/>
                      <a:r>
                        <a:rPr lang="en-GB" sz="1050" noProof="0" dirty="0">
                          <a:latin typeface="+mn-lt"/>
                        </a:rPr>
                        <a:t>1.03 (0.80, 1.32); 0.83</a:t>
                      </a:r>
                    </a:p>
                  </a:txBody>
                  <a:tcPr marT="36000"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5" name="TextBox 4">
            <a:extLst>
              <a:ext uri="{FF2B5EF4-FFF2-40B4-BE49-F238E27FC236}">
                <a16:creationId xmlns:a16="http://schemas.microsoft.com/office/drawing/2014/main" id="{3BCB570A-98E3-997A-10BF-9F1EB6015446}"/>
              </a:ext>
            </a:extLst>
          </p:cNvPr>
          <p:cNvSpPr txBox="1"/>
          <p:nvPr/>
        </p:nvSpPr>
        <p:spPr>
          <a:xfrm>
            <a:off x="8010860" y="1555270"/>
            <a:ext cx="2252133"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Overall survival</a:t>
            </a:r>
          </a:p>
        </p:txBody>
      </p:sp>
      <p:sp>
        <p:nvSpPr>
          <p:cNvPr id="6" name="TextBox 5">
            <a:extLst>
              <a:ext uri="{FF2B5EF4-FFF2-40B4-BE49-F238E27FC236}">
                <a16:creationId xmlns:a16="http://schemas.microsoft.com/office/drawing/2014/main" id="{22F0328E-98CE-76A5-AA74-0CFF51BB6A17}"/>
              </a:ext>
            </a:extLst>
          </p:cNvPr>
          <p:cNvSpPr txBox="1"/>
          <p:nvPr/>
        </p:nvSpPr>
        <p:spPr>
          <a:xfrm>
            <a:off x="1876972" y="1555270"/>
            <a:ext cx="3257299"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Progression-free survival</a:t>
            </a:r>
          </a:p>
        </p:txBody>
      </p:sp>
      <p:graphicFrame>
        <p:nvGraphicFramePr>
          <p:cNvPr id="7" name="Table 6">
            <a:extLst>
              <a:ext uri="{FF2B5EF4-FFF2-40B4-BE49-F238E27FC236}">
                <a16:creationId xmlns:a16="http://schemas.microsoft.com/office/drawing/2014/main" id="{3B63E760-CE40-53FF-5911-B36AF52D4AC8}"/>
              </a:ext>
            </a:extLst>
          </p:cNvPr>
          <p:cNvGraphicFramePr>
            <a:graphicFrameLocks noGrp="1"/>
          </p:cNvGraphicFramePr>
          <p:nvPr>
            <p:extLst>
              <p:ext uri="{D42A27DB-BD31-4B8C-83A1-F6EECF244321}">
                <p14:modId xmlns:p14="http://schemas.microsoft.com/office/powerpoint/2010/main" val="475014873"/>
              </p:ext>
            </p:extLst>
          </p:nvPr>
        </p:nvGraphicFramePr>
        <p:xfrm>
          <a:off x="1502151" y="1966283"/>
          <a:ext cx="4006939" cy="1191351"/>
        </p:xfrm>
        <a:graphic>
          <a:graphicData uri="http://schemas.openxmlformats.org/drawingml/2006/table">
            <a:tbl>
              <a:tblPr firstRow="1" bandRow="1">
                <a:tableStyleId>{69012ECD-51FC-41F1-AA8D-1B2483CD663E}</a:tableStyleId>
              </a:tblPr>
              <a:tblGrid>
                <a:gridCol w="1546543">
                  <a:extLst>
                    <a:ext uri="{9D8B030D-6E8A-4147-A177-3AD203B41FA5}">
                      <a16:colId xmlns:a16="http://schemas.microsoft.com/office/drawing/2014/main" val="537766886"/>
                    </a:ext>
                  </a:extLst>
                </a:gridCol>
                <a:gridCol w="1230198">
                  <a:extLst>
                    <a:ext uri="{9D8B030D-6E8A-4147-A177-3AD203B41FA5}">
                      <a16:colId xmlns:a16="http://schemas.microsoft.com/office/drawing/2014/main" val="1125791967"/>
                    </a:ext>
                  </a:extLst>
                </a:gridCol>
                <a:gridCol w="1230198">
                  <a:extLst>
                    <a:ext uri="{9D8B030D-6E8A-4147-A177-3AD203B41FA5}">
                      <a16:colId xmlns:a16="http://schemas.microsoft.com/office/drawing/2014/main" val="2872775875"/>
                    </a:ext>
                  </a:extLst>
                </a:gridCol>
              </a:tblGrid>
              <a:tr h="290692">
                <a:tc>
                  <a:txBody>
                    <a:bodyPr/>
                    <a:lstStyle/>
                    <a:p>
                      <a:endParaRPr lang="en-GB" sz="1050" noProof="0" dirty="0">
                        <a:latin typeface="+mn-lt"/>
                      </a:endParaRPr>
                    </a:p>
                  </a:txBody>
                  <a:tcPr marT="36000" marB="36000" anchor="ctr"/>
                </a:tc>
                <a:tc>
                  <a:txBody>
                    <a:bodyPr/>
                    <a:lstStyle/>
                    <a:p>
                      <a:pPr algn="ctr"/>
                      <a:r>
                        <a:rPr lang="en-GB" sz="1050" noProof="0" dirty="0" err="1">
                          <a:solidFill>
                            <a:schemeClr val="tx2"/>
                          </a:solidFill>
                          <a:latin typeface="+mn-lt"/>
                        </a:rPr>
                        <a:t>ChemoRT</a:t>
                      </a:r>
                      <a:r>
                        <a:rPr lang="en-GB" sz="1050" noProof="0" dirty="0">
                          <a:solidFill>
                            <a:schemeClr val="tx2"/>
                          </a:solidFill>
                          <a:latin typeface="+mn-lt"/>
                        </a:rPr>
                        <a:t>-IO</a:t>
                      </a:r>
                      <a:br>
                        <a:rPr lang="en-GB" sz="1050" noProof="0" dirty="0">
                          <a:solidFill>
                            <a:schemeClr val="tx2"/>
                          </a:solidFill>
                          <a:latin typeface="+mn-lt"/>
                        </a:rPr>
                      </a:br>
                      <a:r>
                        <a:rPr lang="en-GB" sz="1050" noProof="0" dirty="0">
                          <a:solidFill>
                            <a:schemeClr val="tx2"/>
                          </a:solidFill>
                          <a:latin typeface="+mn-lt"/>
                        </a:rPr>
                        <a:t>(n=335)</a:t>
                      </a:r>
                    </a:p>
                  </a:txBody>
                  <a:tcPr marT="36000" marB="36000" anchor="ctr"/>
                </a:tc>
                <a:tc>
                  <a:txBody>
                    <a:bodyPr/>
                    <a:lstStyle/>
                    <a:p>
                      <a:pPr algn="ctr"/>
                      <a:r>
                        <a:rPr lang="en-GB" sz="1050" noProof="0" dirty="0" err="1">
                          <a:solidFill>
                            <a:schemeClr val="tx2"/>
                          </a:solidFill>
                          <a:latin typeface="+mn-lt"/>
                        </a:rPr>
                        <a:t>ChemoRT</a:t>
                      </a:r>
                      <a:br>
                        <a:rPr lang="en-GB" sz="1050" noProof="0" dirty="0">
                          <a:solidFill>
                            <a:schemeClr val="tx2"/>
                          </a:solidFill>
                          <a:latin typeface="+mn-lt"/>
                        </a:rPr>
                      </a:br>
                      <a:r>
                        <a:rPr lang="en-GB" sz="1050" noProof="0" dirty="0">
                          <a:solidFill>
                            <a:schemeClr val="tx2"/>
                          </a:solidFill>
                          <a:latin typeface="+mn-lt"/>
                        </a:rPr>
                        <a:t>(n=327)</a:t>
                      </a:r>
                    </a:p>
                  </a:txBody>
                  <a:tcPr marT="36000" marB="36000" anchor="ctr"/>
                </a:tc>
                <a:extLst>
                  <a:ext uri="{0D108BD9-81ED-4DB2-BD59-A6C34878D82A}">
                    <a16:rowId xmlns:a16="http://schemas.microsoft.com/office/drawing/2014/main" val="2020270792"/>
                  </a:ext>
                </a:extLst>
              </a:tr>
              <a:tr h="266437">
                <a:tc>
                  <a:txBody>
                    <a:bodyPr/>
                    <a:lstStyle/>
                    <a:p>
                      <a:r>
                        <a:rPr lang="en-GB" sz="1050" noProof="0" dirty="0">
                          <a:latin typeface="+mn-lt"/>
                        </a:rPr>
                        <a:t>Events, n (%)</a:t>
                      </a:r>
                    </a:p>
                  </a:txBody>
                  <a:tcPr marT="36000" marB="36000" anchor="ctr"/>
                </a:tc>
                <a:tc>
                  <a:txBody>
                    <a:bodyPr/>
                    <a:lstStyle/>
                    <a:p>
                      <a:pPr algn="ctr"/>
                      <a:r>
                        <a:rPr lang="en-GB" sz="1050" noProof="0" dirty="0">
                          <a:latin typeface="+mn-lt"/>
                        </a:rPr>
                        <a:t>201 (60.0)</a:t>
                      </a:r>
                    </a:p>
                  </a:txBody>
                  <a:tcPr marT="36000" marB="36000" anchor="ctr"/>
                </a:tc>
                <a:tc>
                  <a:txBody>
                    <a:bodyPr/>
                    <a:lstStyle/>
                    <a:p>
                      <a:pPr algn="ctr"/>
                      <a:r>
                        <a:rPr lang="en-GB" sz="1050" noProof="0" dirty="0">
                          <a:latin typeface="+mn-lt"/>
                        </a:rPr>
                        <a:t>191 (58.4)</a:t>
                      </a:r>
                    </a:p>
                  </a:txBody>
                  <a:tcPr marT="36000" marB="36000" anchor="ctr"/>
                </a:tc>
                <a:extLst>
                  <a:ext uri="{0D108BD9-81ED-4DB2-BD59-A6C34878D82A}">
                    <a16:rowId xmlns:a16="http://schemas.microsoft.com/office/drawing/2014/main" val="2004589352"/>
                  </a:ext>
                </a:extLst>
              </a:tr>
              <a:tr h="266437">
                <a:tc>
                  <a:txBody>
                    <a:bodyPr/>
                    <a:lstStyle/>
                    <a:p>
                      <a:r>
                        <a:rPr lang="en-GB" sz="1050" noProof="0" dirty="0" err="1">
                          <a:latin typeface="+mn-lt"/>
                        </a:rPr>
                        <a:t>mPFS</a:t>
                      </a:r>
                      <a:r>
                        <a:rPr lang="en-GB" sz="1050" noProof="0" dirty="0">
                          <a:latin typeface="+mn-lt"/>
                        </a:rPr>
                        <a:t>, </a:t>
                      </a:r>
                      <a:r>
                        <a:rPr lang="en-GB" sz="1050" noProof="0" dirty="0" err="1">
                          <a:latin typeface="+mn-lt"/>
                        </a:rPr>
                        <a:t>mo</a:t>
                      </a:r>
                      <a:r>
                        <a:rPr lang="en-GB" sz="1050" noProof="0" dirty="0">
                          <a:latin typeface="+mn-lt"/>
                        </a:rPr>
                        <a:t> (95%CI)</a:t>
                      </a:r>
                    </a:p>
                  </a:txBody>
                  <a:tcPr marT="36000" marB="36000" anchor="ctr"/>
                </a:tc>
                <a:tc>
                  <a:txBody>
                    <a:bodyPr/>
                    <a:lstStyle/>
                    <a:p>
                      <a:pPr algn="ctr"/>
                      <a:r>
                        <a:rPr lang="en-GB" sz="1050" noProof="0" dirty="0">
                          <a:latin typeface="+mn-lt"/>
                        </a:rPr>
                        <a:t>15.5 (13.9, 22.1)</a:t>
                      </a:r>
                    </a:p>
                  </a:txBody>
                  <a:tcPr marT="36000" marB="36000" anchor="ctr"/>
                </a:tc>
                <a:tc>
                  <a:txBody>
                    <a:bodyPr/>
                    <a:lstStyle/>
                    <a:p>
                      <a:pPr algn="ctr"/>
                      <a:r>
                        <a:rPr lang="en-GB" sz="1050" noProof="0" dirty="0">
                          <a:latin typeface="+mn-lt"/>
                        </a:rPr>
                        <a:t>16.8 (12.0, 20.2)</a:t>
                      </a:r>
                    </a:p>
                  </a:txBody>
                  <a:tcPr marT="36000" marB="36000" anchor="ctr"/>
                </a:tc>
                <a:extLst>
                  <a:ext uri="{0D108BD9-81ED-4DB2-BD59-A6C34878D82A}">
                    <a16:rowId xmlns:a16="http://schemas.microsoft.com/office/drawing/2014/main" val="1790711121"/>
                  </a:ext>
                </a:extLst>
              </a:tr>
              <a:tr h="2664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 p-value*</a:t>
                      </a:r>
                    </a:p>
                  </a:txBody>
                  <a:tcPr marT="36000" marB="36000" anchor="ctr"/>
                </a:tc>
                <a:tc gridSpan="2">
                  <a:txBody>
                    <a:bodyPr/>
                    <a:lstStyle/>
                    <a:p>
                      <a:pPr algn="ctr"/>
                      <a:r>
                        <a:rPr lang="en-GB" sz="1050" noProof="0" dirty="0">
                          <a:latin typeface="+mn-lt"/>
                        </a:rPr>
                        <a:t>1.05 (0.86, 1.29); 0.65</a:t>
                      </a:r>
                    </a:p>
                  </a:txBody>
                  <a:tcPr marT="36000" marB="36000"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9" name="Freeform 21">
            <a:extLst>
              <a:ext uri="{FF2B5EF4-FFF2-40B4-BE49-F238E27FC236}">
                <a16:creationId xmlns:a16="http://schemas.microsoft.com/office/drawing/2014/main" id="{BC13149E-D8CB-DDEA-3634-BA2C8F9C1717}"/>
              </a:ext>
            </a:extLst>
          </p:cNvPr>
          <p:cNvSpPr>
            <a:spLocks/>
          </p:cNvSpPr>
          <p:nvPr/>
        </p:nvSpPr>
        <p:spPr bwMode="auto">
          <a:xfrm>
            <a:off x="1088674" y="3042202"/>
            <a:ext cx="4853910" cy="214218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5" name="Group 24">
            <a:extLst>
              <a:ext uri="{FF2B5EF4-FFF2-40B4-BE49-F238E27FC236}">
                <a16:creationId xmlns:a16="http://schemas.microsoft.com/office/drawing/2014/main" id="{80398DAB-3A3B-DBBC-3CDB-D7F1DCDAB5D5}"/>
              </a:ext>
            </a:extLst>
          </p:cNvPr>
          <p:cNvGrpSpPr/>
          <p:nvPr/>
        </p:nvGrpSpPr>
        <p:grpSpPr>
          <a:xfrm>
            <a:off x="258650" y="2871250"/>
            <a:ext cx="837684" cy="2460054"/>
            <a:chOff x="1146671" y="1237414"/>
            <a:chExt cx="837684" cy="2915225"/>
          </a:xfrm>
        </p:grpSpPr>
        <p:sp>
          <p:nvSpPr>
            <p:cNvPr id="10" name="TextBox 9">
              <a:extLst>
                <a:ext uri="{FF2B5EF4-FFF2-40B4-BE49-F238E27FC236}">
                  <a16:creationId xmlns:a16="http://schemas.microsoft.com/office/drawing/2014/main" id="{585FED75-5A8F-BF3D-306F-A0317F71AD21}"/>
                </a:ext>
              </a:extLst>
            </p:cNvPr>
            <p:cNvSpPr txBox="1"/>
            <p:nvPr/>
          </p:nvSpPr>
          <p:spPr>
            <a:xfrm rot="16200000">
              <a:off x="471195" y="2569418"/>
              <a:ext cx="1658730"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PFS probability</a:t>
              </a:r>
            </a:p>
          </p:txBody>
        </p:sp>
        <p:sp>
          <p:nvSpPr>
            <p:cNvPr id="11" name="TextBox 10">
              <a:extLst>
                <a:ext uri="{FF2B5EF4-FFF2-40B4-BE49-F238E27FC236}">
                  <a16:creationId xmlns:a16="http://schemas.microsoft.com/office/drawing/2014/main" id="{5EABADE8-BED8-F1DA-4446-C2AC6CD8D4E2}"/>
                </a:ext>
              </a:extLst>
            </p:cNvPr>
            <p:cNvSpPr txBox="1"/>
            <p:nvPr/>
          </p:nvSpPr>
          <p:spPr>
            <a:xfrm>
              <a:off x="1481634" y="1237414"/>
              <a:ext cx="433131"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12" name="Line 6">
              <a:extLst>
                <a:ext uri="{FF2B5EF4-FFF2-40B4-BE49-F238E27FC236}">
                  <a16:creationId xmlns:a16="http://schemas.microsoft.com/office/drawing/2014/main" id="{4329EE67-F38B-1537-6C56-83C5693FC546}"/>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Line 7">
              <a:extLst>
                <a:ext uri="{FF2B5EF4-FFF2-40B4-BE49-F238E27FC236}">
                  <a16:creationId xmlns:a16="http://schemas.microsoft.com/office/drawing/2014/main" id="{C02AF034-3EC3-FD48-7544-068D43259FCA}"/>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 name="Line 8">
              <a:extLst>
                <a:ext uri="{FF2B5EF4-FFF2-40B4-BE49-F238E27FC236}">
                  <a16:creationId xmlns:a16="http://schemas.microsoft.com/office/drawing/2014/main" id="{DF292F69-515E-2048-C38E-79CDD6ECC4CF}"/>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 name="Line 9">
              <a:extLst>
                <a:ext uri="{FF2B5EF4-FFF2-40B4-BE49-F238E27FC236}">
                  <a16:creationId xmlns:a16="http://schemas.microsoft.com/office/drawing/2014/main" id="{A8AF52EC-6634-6243-29AB-376EAB85B996}"/>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Line 10">
              <a:extLst>
                <a:ext uri="{FF2B5EF4-FFF2-40B4-BE49-F238E27FC236}">
                  <a16:creationId xmlns:a16="http://schemas.microsoft.com/office/drawing/2014/main" id="{83DD5585-C7F1-CBA1-5FCC-32A13685FB77}"/>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Line 11">
              <a:extLst>
                <a:ext uri="{FF2B5EF4-FFF2-40B4-BE49-F238E27FC236}">
                  <a16:creationId xmlns:a16="http://schemas.microsoft.com/office/drawing/2014/main" id="{02382A83-CC65-E086-824B-E659F8514FCF}"/>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TextBox 17">
              <a:extLst>
                <a:ext uri="{FF2B5EF4-FFF2-40B4-BE49-F238E27FC236}">
                  <a16:creationId xmlns:a16="http://schemas.microsoft.com/office/drawing/2014/main" id="{0E92A88D-32FB-39B2-C18F-48B8E3EDA69B}"/>
                </a:ext>
              </a:extLst>
            </p:cNvPr>
            <p:cNvSpPr txBox="1"/>
            <p:nvPr/>
          </p:nvSpPr>
          <p:spPr>
            <a:xfrm>
              <a:off x="1481638" y="1761554"/>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19" name="TextBox 18">
              <a:extLst>
                <a:ext uri="{FF2B5EF4-FFF2-40B4-BE49-F238E27FC236}">
                  <a16:creationId xmlns:a16="http://schemas.microsoft.com/office/drawing/2014/main" id="{6C067FF8-6FCC-A044-ED36-A731A68B379B}"/>
                </a:ext>
              </a:extLst>
            </p:cNvPr>
            <p:cNvSpPr txBox="1"/>
            <p:nvPr/>
          </p:nvSpPr>
          <p:spPr>
            <a:xfrm>
              <a:off x="1481638" y="2260084"/>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20" name="TextBox 19">
              <a:extLst>
                <a:ext uri="{FF2B5EF4-FFF2-40B4-BE49-F238E27FC236}">
                  <a16:creationId xmlns:a16="http://schemas.microsoft.com/office/drawing/2014/main" id="{1D69D906-AF0A-4A97-9E24-930193E53FD9}"/>
                </a:ext>
              </a:extLst>
            </p:cNvPr>
            <p:cNvSpPr txBox="1"/>
            <p:nvPr/>
          </p:nvSpPr>
          <p:spPr>
            <a:xfrm>
              <a:off x="1481638" y="2774737"/>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21" name="TextBox 20">
              <a:extLst>
                <a:ext uri="{FF2B5EF4-FFF2-40B4-BE49-F238E27FC236}">
                  <a16:creationId xmlns:a16="http://schemas.microsoft.com/office/drawing/2014/main" id="{D3268E24-0ACB-FE44-65A1-E4D1AE767BDC}"/>
                </a:ext>
              </a:extLst>
            </p:cNvPr>
            <p:cNvSpPr txBox="1"/>
            <p:nvPr/>
          </p:nvSpPr>
          <p:spPr>
            <a:xfrm>
              <a:off x="1481638" y="3278640"/>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23" name="TextBox 22">
              <a:extLst>
                <a:ext uri="{FF2B5EF4-FFF2-40B4-BE49-F238E27FC236}">
                  <a16:creationId xmlns:a16="http://schemas.microsoft.com/office/drawing/2014/main" id="{581AA7AE-3120-788F-0BD6-BCCEF4936754}"/>
                </a:ext>
              </a:extLst>
            </p:cNvPr>
            <p:cNvSpPr txBox="1"/>
            <p:nvPr/>
          </p:nvSpPr>
          <p:spPr>
            <a:xfrm>
              <a:off x="1630726" y="3787916"/>
              <a:ext cx="28405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26" name="TextBox 25">
            <a:extLst>
              <a:ext uri="{FF2B5EF4-FFF2-40B4-BE49-F238E27FC236}">
                <a16:creationId xmlns:a16="http://schemas.microsoft.com/office/drawing/2014/main" id="{DB197505-1DD9-DF97-CB64-D578475F9BAE}"/>
              </a:ext>
            </a:extLst>
          </p:cNvPr>
          <p:cNvSpPr txBox="1"/>
          <p:nvPr/>
        </p:nvSpPr>
        <p:spPr>
          <a:xfrm>
            <a:off x="2916917" y="5469627"/>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43" name="Group 42">
            <a:extLst>
              <a:ext uri="{FF2B5EF4-FFF2-40B4-BE49-F238E27FC236}">
                <a16:creationId xmlns:a16="http://schemas.microsoft.com/office/drawing/2014/main" id="{0905F921-7650-5920-2D3A-EB43732129FC}"/>
              </a:ext>
            </a:extLst>
          </p:cNvPr>
          <p:cNvGrpSpPr/>
          <p:nvPr/>
        </p:nvGrpSpPr>
        <p:grpSpPr>
          <a:xfrm>
            <a:off x="902720" y="5175742"/>
            <a:ext cx="5328000" cy="360147"/>
            <a:chOff x="1513339" y="4356522"/>
            <a:chExt cx="2475604" cy="360147"/>
          </a:xfrm>
        </p:grpSpPr>
        <p:sp>
          <p:nvSpPr>
            <p:cNvPr id="27" name="Line 21">
              <a:extLst>
                <a:ext uri="{FF2B5EF4-FFF2-40B4-BE49-F238E27FC236}">
                  <a16:creationId xmlns:a16="http://schemas.microsoft.com/office/drawing/2014/main" id="{2036477A-744E-A70F-E72F-8FFD6911A78E}"/>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8" name="TextBox 27">
              <a:extLst>
                <a:ext uri="{FF2B5EF4-FFF2-40B4-BE49-F238E27FC236}">
                  <a16:creationId xmlns:a16="http://schemas.microsoft.com/office/drawing/2014/main" id="{D2F2465E-A0C4-4FD0-5319-A4711BC8D28C}"/>
                </a:ext>
              </a:extLst>
            </p:cNvPr>
            <p:cNvSpPr txBox="1"/>
            <p:nvPr/>
          </p:nvSpPr>
          <p:spPr>
            <a:xfrm>
              <a:off x="3717468"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31" name="Line 21">
              <a:extLst>
                <a:ext uri="{FF2B5EF4-FFF2-40B4-BE49-F238E27FC236}">
                  <a16:creationId xmlns:a16="http://schemas.microsoft.com/office/drawing/2014/main" id="{F746CFAC-407B-E8E2-E4D3-6141BD189580}"/>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95F615FA-8978-92E8-9231-57F2DA27B057}"/>
                </a:ext>
              </a:extLst>
            </p:cNvPr>
            <p:cNvSpPr txBox="1"/>
            <p:nvPr/>
          </p:nvSpPr>
          <p:spPr>
            <a:xfrm>
              <a:off x="3341831"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33" name="Line 21">
              <a:extLst>
                <a:ext uri="{FF2B5EF4-FFF2-40B4-BE49-F238E27FC236}">
                  <a16:creationId xmlns:a16="http://schemas.microsoft.com/office/drawing/2014/main" id="{4349DC1F-776B-DEFA-D104-FCA25CEC2D88}"/>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CF4F21C2-765D-F739-9B2C-64A260DE76E6}"/>
                </a:ext>
              </a:extLst>
            </p:cNvPr>
            <p:cNvSpPr txBox="1"/>
            <p:nvPr/>
          </p:nvSpPr>
          <p:spPr>
            <a:xfrm>
              <a:off x="2966194"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35" name="Line 21">
              <a:extLst>
                <a:ext uri="{FF2B5EF4-FFF2-40B4-BE49-F238E27FC236}">
                  <a16:creationId xmlns:a16="http://schemas.microsoft.com/office/drawing/2014/main" id="{38069E58-B6E1-BB14-BF3C-672D1F639118}"/>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6" name="TextBox 35">
              <a:extLst>
                <a:ext uri="{FF2B5EF4-FFF2-40B4-BE49-F238E27FC236}">
                  <a16:creationId xmlns:a16="http://schemas.microsoft.com/office/drawing/2014/main" id="{9C7DF6DC-08DB-7180-6CB7-5F6F438960B7}"/>
                </a:ext>
              </a:extLst>
            </p:cNvPr>
            <p:cNvSpPr txBox="1"/>
            <p:nvPr/>
          </p:nvSpPr>
          <p:spPr>
            <a:xfrm>
              <a:off x="2590557"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37" name="Line 21">
              <a:extLst>
                <a:ext uri="{FF2B5EF4-FFF2-40B4-BE49-F238E27FC236}">
                  <a16:creationId xmlns:a16="http://schemas.microsoft.com/office/drawing/2014/main" id="{2CB795EB-1C11-2B0B-D634-92FA7AF6EE7F}"/>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43BC2F0E-CB2D-B7FC-2FAE-880EFD6A0700}"/>
                </a:ext>
              </a:extLst>
            </p:cNvPr>
            <p:cNvSpPr txBox="1"/>
            <p:nvPr/>
          </p:nvSpPr>
          <p:spPr>
            <a:xfrm>
              <a:off x="2214920"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39" name="Line 21">
              <a:extLst>
                <a:ext uri="{FF2B5EF4-FFF2-40B4-BE49-F238E27FC236}">
                  <a16:creationId xmlns:a16="http://schemas.microsoft.com/office/drawing/2014/main" id="{4C729605-9811-9758-D623-1B4DBBDC3BD6}"/>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F34614B0-AB8E-DDD3-2C2F-A5D4C066A16D}"/>
                </a:ext>
              </a:extLst>
            </p:cNvPr>
            <p:cNvSpPr txBox="1"/>
            <p:nvPr/>
          </p:nvSpPr>
          <p:spPr>
            <a:xfrm>
              <a:off x="1839283"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41" name="Line 21">
              <a:extLst>
                <a:ext uri="{FF2B5EF4-FFF2-40B4-BE49-F238E27FC236}">
                  <a16:creationId xmlns:a16="http://schemas.microsoft.com/office/drawing/2014/main" id="{E6DF760B-2180-1A6B-792B-13AB463E5CCA}"/>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2" name="TextBox 41">
              <a:extLst>
                <a:ext uri="{FF2B5EF4-FFF2-40B4-BE49-F238E27FC236}">
                  <a16:creationId xmlns:a16="http://schemas.microsoft.com/office/drawing/2014/main" id="{E90725F2-9D65-13BB-52CB-9DF6057C38FE}"/>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46" name="Graphic 44">
            <a:extLst>
              <a:ext uri="{FF2B5EF4-FFF2-40B4-BE49-F238E27FC236}">
                <a16:creationId xmlns:a16="http://schemas.microsoft.com/office/drawing/2014/main" id="{50957E1C-13A7-7865-E7EB-3CB49FE43E2C}"/>
              </a:ext>
            </a:extLst>
          </p:cNvPr>
          <p:cNvSpPr/>
          <p:nvPr/>
        </p:nvSpPr>
        <p:spPr>
          <a:xfrm>
            <a:off x="1088177" y="3029385"/>
            <a:ext cx="4834890" cy="1478279"/>
          </a:xfrm>
          <a:custGeom>
            <a:avLst/>
            <a:gdLst>
              <a:gd name="connsiteX0" fmla="*/ 4834890 w 4834890"/>
              <a:gd name="connsiteY0" fmla="*/ 1478280 h 1478279"/>
              <a:gd name="connsiteX1" fmla="*/ 4084320 w 4834890"/>
              <a:gd name="connsiteY1" fmla="*/ 1478280 h 1478279"/>
              <a:gd name="connsiteX2" fmla="*/ 4084320 w 4834890"/>
              <a:gd name="connsiteY2" fmla="*/ 1413510 h 1478279"/>
              <a:gd name="connsiteX3" fmla="*/ 3642360 w 4834890"/>
              <a:gd name="connsiteY3" fmla="*/ 1413510 h 1478279"/>
              <a:gd name="connsiteX4" fmla="*/ 3642360 w 4834890"/>
              <a:gd name="connsiteY4" fmla="*/ 1386840 h 1478279"/>
              <a:gd name="connsiteX5" fmla="*/ 3360420 w 4834890"/>
              <a:gd name="connsiteY5" fmla="*/ 1386840 h 1478279"/>
              <a:gd name="connsiteX6" fmla="*/ 3360420 w 4834890"/>
              <a:gd name="connsiteY6" fmla="*/ 1360170 h 1478279"/>
              <a:gd name="connsiteX7" fmla="*/ 2663190 w 4834890"/>
              <a:gd name="connsiteY7" fmla="*/ 1360170 h 1478279"/>
              <a:gd name="connsiteX8" fmla="*/ 2663190 w 4834890"/>
              <a:gd name="connsiteY8" fmla="*/ 1344930 h 1478279"/>
              <a:gd name="connsiteX9" fmla="*/ 2564130 w 4834890"/>
              <a:gd name="connsiteY9" fmla="*/ 1344930 h 1478279"/>
              <a:gd name="connsiteX10" fmla="*/ 2564130 w 4834890"/>
              <a:gd name="connsiteY10" fmla="*/ 1333500 h 1478279"/>
              <a:gd name="connsiteX11" fmla="*/ 2392680 w 4834890"/>
              <a:gd name="connsiteY11" fmla="*/ 1333500 h 1478279"/>
              <a:gd name="connsiteX12" fmla="*/ 2392680 w 4834890"/>
              <a:gd name="connsiteY12" fmla="*/ 1325880 h 1478279"/>
              <a:gd name="connsiteX13" fmla="*/ 2232660 w 4834890"/>
              <a:gd name="connsiteY13" fmla="*/ 1325880 h 1478279"/>
              <a:gd name="connsiteX14" fmla="*/ 2232660 w 4834890"/>
              <a:gd name="connsiteY14" fmla="*/ 1306830 h 1478279"/>
              <a:gd name="connsiteX15" fmla="*/ 2186940 w 4834890"/>
              <a:gd name="connsiteY15" fmla="*/ 1306830 h 1478279"/>
              <a:gd name="connsiteX16" fmla="*/ 2186940 w 4834890"/>
              <a:gd name="connsiteY16" fmla="*/ 1287780 h 1478279"/>
              <a:gd name="connsiteX17" fmla="*/ 2137410 w 4834890"/>
              <a:gd name="connsiteY17" fmla="*/ 1287780 h 1478279"/>
              <a:gd name="connsiteX18" fmla="*/ 2137410 w 4834890"/>
              <a:gd name="connsiteY18" fmla="*/ 1268730 h 1478279"/>
              <a:gd name="connsiteX19" fmla="*/ 2034540 w 4834890"/>
              <a:gd name="connsiteY19" fmla="*/ 1268730 h 1478279"/>
              <a:gd name="connsiteX20" fmla="*/ 2034540 w 4834890"/>
              <a:gd name="connsiteY20" fmla="*/ 1253490 h 1478279"/>
              <a:gd name="connsiteX21" fmla="*/ 1943100 w 4834890"/>
              <a:gd name="connsiteY21" fmla="*/ 1253490 h 1478279"/>
              <a:gd name="connsiteX22" fmla="*/ 1943100 w 4834890"/>
              <a:gd name="connsiteY22" fmla="*/ 1245870 h 1478279"/>
              <a:gd name="connsiteX23" fmla="*/ 1824990 w 4834890"/>
              <a:gd name="connsiteY23" fmla="*/ 1245870 h 1478279"/>
              <a:gd name="connsiteX24" fmla="*/ 1824990 w 4834890"/>
              <a:gd name="connsiteY24" fmla="*/ 1226820 h 1478279"/>
              <a:gd name="connsiteX25" fmla="*/ 1809750 w 4834890"/>
              <a:gd name="connsiteY25" fmla="*/ 1226820 h 1478279"/>
              <a:gd name="connsiteX26" fmla="*/ 1809750 w 4834890"/>
              <a:gd name="connsiteY26" fmla="*/ 1215390 h 1478279"/>
              <a:gd name="connsiteX27" fmla="*/ 1718310 w 4834890"/>
              <a:gd name="connsiteY27" fmla="*/ 1215390 h 1478279"/>
              <a:gd name="connsiteX28" fmla="*/ 1718310 w 4834890"/>
              <a:gd name="connsiteY28" fmla="*/ 1207770 h 1478279"/>
              <a:gd name="connsiteX29" fmla="*/ 1695450 w 4834890"/>
              <a:gd name="connsiteY29" fmla="*/ 1207770 h 1478279"/>
              <a:gd name="connsiteX30" fmla="*/ 1695450 w 4834890"/>
              <a:gd name="connsiteY30" fmla="*/ 1196340 h 1478279"/>
              <a:gd name="connsiteX31" fmla="*/ 1645920 w 4834890"/>
              <a:gd name="connsiteY31" fmla="*/ 1196340 h 1478279"/>
              <a:gd name="connsiteX32" fmla="*/ 1645920 w 4834890"/>
              <a:gd name="connsiteY32" fmla="*/ 1181100 h 1478279"/>
              <a:gd name="connsiteX33" fmla="*/ 1611630 w 4834890"/>
              <a:gd name="connsiteY33" fmla="*/ 1181100 h 1478279"/>
              <a:gd name="connsiteX34" fmla="*/ 1611630 w 4834890"/>
              <a:gd name="connsiteY34" fmla="*/ 1135380 h 1478279"/>
              <a:gd name="connsiteX35" fmla="*/ 1497330 w 4834890"/>
              <a:gd name="connsiteY35" fmla="*/ 1135380 h 1478279"/>
              <a:gd name="connsiteX36" fmla="*/ 1497330 w 4834890"/>
              <a:gd name="connsiteY36" fmla="*/ 1116330 h 1478279"/>
              <a:gd name="connsiteX37" fmla="*/ 1443990 w 4834890"/>
              <a:gd name="connsiteY37" fmla="*/ 1116330 h 1478279"/>
              <a:gd name="connsiteX38" fmla="*/ 1443990 w 4834890"/>
              <a:gd name="connsiteY38" fmla="*/ 1112520 h 1478279"/>
              <a:gd name="connsiteX39" fmla="*/ 1379220 w 4834890"/>
              <a:gd name="connsiteY39" fmla="*/ 1112520 h 1478279"/>
              <a:gd name="connsiteX40" fmla="*/ 1379220 w 4834890"/>
              <a:gd name="connsiteY40" fmla="*/ 1101090 h 1478279"/>
              <a:gd name="connsiteX41" fmla="*/ 1318260 w 4834890"/>
              <a:gd name="connsiteY41" fmla="*/ 1101090 h 1478279"/>
              <a:gd name="connsiteX42" fmla="*/ 1318260 w 4834890"/>
              <a:gd name="connsiteY42" fmla="*/ 1093470 h 1478279"/>
              <a:gd name="connsiteX43" fmla="*/ 1287780 w 4834890"/>
              <a:gd name="connsiteY43" fmla="*/ 1093470 h 1478279"/>
              <a:gd name="connsiteX44" fmla="*/ 1287780 w 4834890"/>
              <a:gd name="connsiteY44" fmla="*/ 1074420 h 1478279"/>
              <a:gd name="connsiteX45" fmla="*/ 1261110 w 4834890"/>
              <a:gd name="connsiteY45" fmla="*/ 1074420 h 1478279"/>
              <a:gd name="connsiteX46" fmla="*/ 1261110 w 4834890"/>
              <a:gd name="connsiteY46" fmla="*/ 1059180 h 1478279"/>
              <a:gd name="connsiteX47" fmla="*/ 1219200 w 4834890"/>
              <a:gd name="connsiteY47" fmla="*/ 1059180 h 1478279"/>
              <a:gd name="connsiteX48" fmla="*/ 1219200 w 4834890"/>
              <a:gd name="connsiteY48" fmla="*/ 1036320 h 1478279"/>
              <a:gd name="connsiteX49" fmla="*/ 1158240 w 4834890"/>
              <a:gd name="connsiteY49" fmla="*/ 1036320 h 1478279"/>
              <a:gd name="connsiteX50" fmla="*/ 1158240 w 4834890"/>
              <a:gd name="connsiteY50" fmla="*/ 1021080 h 1478279"/>
              <a:gd name="connsiteX51" fmla="*/ 1127760 w 4834890"/>
              <a:gd name="connsiteY51" fmla="*/ 1021080 h 1478279"/>
              <a:gd name="connsiteX52" fmla="*/ 1127760 w 4834890"/>
              <a:gd name="connsiteY52" fmla="*/ 994410 h 1478279"/>
              <a:gd name="connsiteX53" fmla="*/ 1062990 w 4834890"/>
              <a:gd name="connsiteY53" fmla="*/ 994410 h 1478279"/>
              <a:gd name="connsiteX54" fmla="*/ 1062990 w 4834890"/>
              <a:gd name="connsiteY54" fmla="*/ 986790 h 1478279"/>
              <a:gd name="connsiteX55" fmla="*/ 1032510 w 4834890"/>
              <a:gd name="connsiteY55" fmla="*/ 986790 h 1478279"/>
              <a:gd name="connsiteX56" fmla="*/ 1032510 w 4834890"/>
              <a:gd name="connsiteY56" fmla="*/ 975360 h 1478279"/>
              <a:gd name="connsiteX57" fmla="*/ 1009650 w 4834890"/>
              <a:gd name="connsiteY57" fmla="*/ 975360 h 1478279"/>
              <a:gd name="connsiteX58" fmla="*/ 1009650 w 4834890"/>
              <a:gd name="connsiteY58" fmla="*/ 956310 h 1478279"/>
              <a:gd name="connsiteX59" fmla="*/ 998220 w 4834890"/>
              <a:gd name="connsiteY59" fmla="*/ 956310 h 1478279"/>
              <a:gd name="connsiteX60" fmla="*/ 998220 w 4834890"/>
              <a:gd name="connsiteY60" fmla="*/ 937260 h 1478279"/>
              <a:gd name="connsiteX61" fmla="*/ 967740 w 4834890"/>
              <a:gd name="connsiteY61" fmla="*/ 937260 h 1478279"/>
              <a:gd name="connsiteX62" fmla="*/ 967740 w 4834890"/>
              <a:gd name="connsiteY62" fmla="*/ 922020 h 1478279"/>
              <a:gd name="connsiteX63" fmla="*/ 922020 w 4834890"/>
              <a:gd name="connsiteY63" fmla="*/ 922020 h 1478279"/>
              <a:gd name="connsiteX64" fmla="*/ 922020 w 4834890"/>
              <a:gd name="connsiteY64" fmla="*/ 887730 h 1478279"/>
              <a:gd name="connsiteX65" fmla="*/ 906780 w 4834890"/>
              <a:gd name="connsiteY65" fmla="*/ 887730 h 1478279"/>
              <a:gd name="connsiteX66" fmla="*/ 906780 w 4834890"/>
              <a:gd name="connsiteY66" fmla="*/ 872490 h 1478279"/>
              <a:gd name="connsiteX67" fmla="*/ 876300 w 4834890"/>
              <a:gd name="connsiteY67" fmla="*/ 872490 h 1478279"/>
              <a:gd name="connsiteX68" fmla="*/ 876300 w 4834890"/>
              <a:gd name="connsiteY68" fmla="*/ 849630 h 1478279"/>
              <a:gd name="connsiteX69" fmla="*/ 815340 w 4834890"/>
              <a:gd name="connsiteY69" fmla="*/ 849630 h 1478279"/>
              <a:gd name="connsiteX70" fmla="*/ 815340 w 4834890"/>
              <a:gd name="connsiteY70" fmla="*/ 834390 h 1478279"/>
              <a:gd name="connsiteX71" fmla="*/ 769620 w 4834890"/>
              <a:gd name="connsiteY71" fmla="*/ 834390 h 1478279"/>
              <a:gd name="connsiteX72" fmla="*/ 769620 w 4834890"/>
              <a:gd name="connsiteY72" fmla="*/ 826770 h 1478279"/>
              <a:gd name="connsiteX73" fmla="*/ 746760 w 4834890"/>
              <a:gd name="connsiteY73" fmla="*/ 826770 h 1478279"/>
              <a:gd name="connsiteX74" fmla="*/ 746760 w 4834890"/>
              <a:gd name="connsiteY74" fmla="*/ 800100 h 1478279"/>
              <a:gd name="connsiteX75" fmla="*/ 712470 w 4834890"/>
              <a:gd name="connsiteY75" fmla="*/ 800100 h 1478279"/>
              <a:gd name="connsiteX76" fmla="*/ 712470 w 4834890"/>
              <a:gd name="connsiteY76" fmla="*/ 762000 h 1478279"/>
              <a:gd name="connsiteX77" fmla="*/ 704850 w 4834890"/>
              <a:gd name="connsiteY77" fmla="*/ 762000 h 1478279"/>
              <a:gd name="connsiteX78" fmla="*/ 704850 w 4834890"/>
              <a:gd name="connsiteY78" fmla="*/ 727710 h 1478279"/>
              <a:gd name="connsiteX79" fmla="*/ 640080 w 4834890"/>
              <a:gd name="connsiteY79" fmla="*/ 727710 h 1478279"/>
              <a:gd name="connsiteX80" fmla="*/ 640080 w 4834890"/>
              <a:gd name="connsiteY80" fmla="*/ 701040 h 1478279"/>
              <a:gd name="connsiteX81" fmla="*/ 617220 w 4834890"/>
              <a:gd name="connsiteY81" fmla="*/ 701040 h 1478279"/>
              <a:gd name="connsiteX82" fmla="*/ 617220 w 4834890"/>
              <a:gd name="connsiteY82" fmla="*/ 655320 h 1478279"/>
              <a:gd name="connsiteX83" fmla="*/ 544830 w 4834890"/>
              <a:gd name="connsiteY83" fmla="*/ 655320 h 1478279"/>
              <a:gd name="connsiteX84" fmla="*/ 544830 w 4834890"/>
              <a:gd name="connsiteY84" fmla="*/ 624840 h 1478279"/>
              <a:gd name="connsiteX85" fmla="*/ 495300 w 4834890"/>
              <a:gd name="connsiteY85" fmla="*/ 624840 h 1478279"/>
              <a:gd name="connsiteX86" fmla="*/ 495300 w 4834890"/>
              <a:gd name="connsiteY86" fmla="*/ 567690 h 1478279"/>
              <a:gd name="connsiteX87" fmla="*/ 472440 w 4834890"/>
              <a:gd name="connsiteY87" fmla="*/ 567690 h 1478279"/>
              <a:gd name="connsiteX88" fmla="*/ 472440 w 4834890"/>
              <a:gd name="connsiteY88" fmla="*/ 525780 h 1478279"/>
              <a:gd name="connsiteX89" fmla="*/ 430530 w 4834890"/>
              <a:gd name="connsiteY89" fmla="*/ 525780 h 1478279"/>
              <a:gd name="connsiteX90" fmla="*/ 430530 w 4834890"/>
              <a:gd name="connsiteY90" fmla="*/ 495300 h 1478279"/>
              <a:gd name="connsiteX91" fmla="*/ 392430 w 4834890"/>
              <a:gd name="connsiteY91" fmla="*/ 495300 h 1478279"/>
              <a:gd name="connsiteX92" fmla="*/ 392430 w 4834890"/>
              <a:gd name="connsiteY92" fmla="*/ 464820 h 1478279"/>
              <a:gd name="connsiteX93" fmla="*/ 354330 w 4834890"/>
              <a:gd name="connsiteY93" fmla="*/ 464820 h 1478279"/>
              <a:gd name="connsiteX94" fmla="*/ 354330 w 4834890"/>
              <a:gd name="connsiteY94" fmla="*/ 415290 h 1478279"/>
              <a:gd name="connsiteX95" fmla="*/ 339090 w 4834890"/>
              <a:gd name="connsiteY95" fmla="*/ 415290 h 1478279"/>
              <a:gd name="connsiteX96" fmla="*/ 339090 w 4834890"/>
              <a:gd name="connsiteY96" fmla="*/ 388620 h 1478279"/>
              <a:gd name="connsiteX97" fmla="*/ 308610 w 4834890"/>
              <a:gd name="connsiteY97" fmla="*/ 388620 h 1478279"/>
              <a:gd name="connsiteX98" fmla="*/ 308610 w 4834890"/>
              <a:gd name="connsiteY98" fmla="*/ 358140 h 1478279"/>
              <a:gd name="connsiteX99" fmla="*/ 289560 w 4834890"/>
              <a:gd name="connsiteY99" fmla="*/ 358140 h 1478279"/>
              <a:gd name="connsiteX100" fmla="*/ 289560 w 4834890"/>
              <a:gd name="connsiteY100" fmla="*/ 331470 h 1478279"/>
              <a:gd name="connsiteX101" fmla="*/ 262890 w 4834890"/>
              <a:gd name="connsiteY101" fmla="*/ 331470 h 1478279"/>
              <a:gd name="connsiteX102" fmla="*/ 262890 w 4834890"/>
              <a:gd name="connsiteY102" fmla="*/ 247650 h 1478279"/>
              <a:gd name="connsiteX103" fmla="*/ 243840 w 4834890"/>
              <a:gd name="connsiteY103" fmla="*/ 247650 h 1478279"/>
              <a:gd name="connsiteX104" fmla="*/ 243840 w 4834890"/>
              <a:gd name="connsiteY104" fmla="*/ 194310 h 1478279"/>
              <a:gd name="connsiteX105" fmla="*/ 228600 w 4834890"/>
              <a:gd name="connsiteY105" fmla="*/ 194310 h 1478279"/>
              <a:gd name="connsiteX106" fmla="*/ 228600 w 4834890"/>
              <a:gd name="connsiteY106" fmla="*/ 163830 h 1478279"/>
              <a:gd name="connsiteX107" fmla="*/ 205740 w 4834890"/>
              <a:gd name="connsiteY107" fmla="*/ 163830 h 1478279"/>
              <a:gd name="connsiteX108" fmla="*/ 205740 w 4834890"/>
              <a:gd name="connsiteY108" fmla="*/ 121920 h 1478279"/>
              <a:gd name="connsiteX109" fmla="*/ 179070 w 4834890"/>
              <a:gd name="connsiteY109" fmla="*/ 121920 h 1478279"/>
              <a:gd name="connsiteX110" fmla="*/ 179070 w 4834890"/>
              <a:gd name="connsiteY110" fmla="*/ 80010 h 1478279"/>
              <a:gd name="connsiteX111" fmla="*/ 118110 w 4834890"/>
              <a:gd name="connsiteY111" fmla="*/ 80010 h 1478279"/>
              <a:gd name="connsiteX112" fmla="*/ 118110 w 4834890"/>
              <a:gd name="connsiteY112" fmla="*/ 30480 h 1478279"/>
              <a:gd name="connsiteX113" fmla="*/ 72390 w 4834890"/>
              <a:gd name="connsiteY113" fmla="*/ 30480 h 1478279"/>
              <a:gd name="connsiteX114" fmla="*/ 72390 w 4834890"/>
              <a:gd name="connsiteY114" fmla="*/ 0 h 1478279"/>
              <a:gd name="connsiteX115" fmla="*/ 0 w 4834890"/>
              <a:gd name="connsiteY115" fmla="*/ 0 h 1478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4834890" h="1478279">
                <a:moveTo>
                  <a:pt x="4834890" y="1478280"/>
                </a:moveTo>
                <a:lnTo>
                  <a:pt x="4084320" y="1478280"/>
                </a:lnTo>
                <a:lnTo>
                  <a:pt x="4084320" y="1413510"/>
                </a:lnTo>
                <a:lnTo>
                  <a:pt x="3642360" y="1413510"/>
                </a:lnTo>
                <a:lnTo>
                  <a:pt x="3642360" y="1386840"/>
                </a:lnTo>
                <a:lnTo>
                  <a:pt x="3360420" y="1386840"/>
                </a:lnTo>
                <a:lnTo>
                  <a:pt x="3360420" y="1360170"/>
                </a:lnTo>
                <a:lnTo>
                  <a:pt x="2663190" y="1360170"/>
                </a:lnTo>
                <a:lnTo>
                  <a:pt x="2663190" y="1344930"/>
                </a:lnTo>
                <a:lnTo>
                  <a:pt x="2564130" y="1344930"/>
                </a:lnTo>
                <a:lnTo>
                  <a:pt x="2564130" y="1333500"/>
                </a:lnTo>
                <a:lnTo>
                  <a:pt x="2392680" y="1333500"/>
                </a:lnTo>
                <a:lnTo>
                  <a:pt x="2392680" y="1325880"/>
                </a:lnTo>
                <a:lnTo>
                  <a:pt x="2232660" y="1325880"/>
                </a:lnTo>
                <a:lnTo>
                  <a:pt x="2232660" y="1306830"/>
                </a:lnTo>
                <a:lnTo>
                  <a:pt x="2186940" y="1306830"/>
                </a:lnTo>
                <a:lnTo>
                  <a:pt x="2186940" y="1287780"/>
                </a:lnTo>
                <a:lnTo>
                  <a:pt x="2137410" y="1287780"/>
                </a:lnTo>
                <a:lnTo>
                  <a:pt x="2137410" y="1268730"/>
                </a:lnTo>
                <a:lnTo>
                  <a:pt x="2034540" y="1268730"/>
                </a:lnTo>
                <a:lnTo>
                  <a:pt x="2034540" y="1253490"/>
                </a:lnTo>
                <a:lnTo>
                  <a:pt x="1943100" y="1253490"/>
                </a:lnTo>
                <a:lnTo>
                  <a:pt x="1943100" y="1245870"/>
                </a:lnTo>
                <a:lnTo>
                  <a:pt x="1824990" y="1245870"/>
                </a:lnTo>
                <a:lnTo>
                  <a:pt x="1824990" y="1226820"/>
                </a:lnTo>
                <a:lnTo>
                  <a:pt x="1809750" y="1226820"/>
                </a:lnTo>
                <a:lnTo>
                  <a:pt x="1809750" y="1215390"/>
                </a:lnTo>
                <a:lnTo>
                  <a:pt x="1718310" y="1215390"/>
                </a:lnTo>
                <a:lnTo>
                  <a:pt x="1718310" y="1207770"/>
                </a:lnTo>
                <a:lnTo>
                  <a:pt x="1695450" y="1207770"/>
                </a:lnTo>
                <a:lnTo>
                  <a:pt x="1695450" y="1196340"/>
                </a:lnTo>
                <a:lnTo>
                  <a:pt x="1645920" y="1196340"/>
                </a:lnTo>
                <a:lnTo>
                  <a:pt x="1645920" y="1181100"/>
                </a:lnTo>
                <a:lnTo>
                  <a:pt x="1611630" y="1181100"/>
                </a:lnTo>
                <a:lnTo>
                  <a:pt x="1611630" y="1135380"/>
                </a:lnTo>
                <a:lnTo>
                  <a:pt x="1497330" y="1135380"/>
                </a:lnTo>
                <a:lnTo>
                  <a:pt x="1497330" y="1116330"/>
                </a:lnTo>
                <a:lnTo>
                  <a:pt x="1443990" y="1116330"/>
                </a:lnTo>
                <a:lnTo>
                  <a:pt x="1443990" y="1112520"/>
                </a:lnTo>
                <a:lnTo>
                  <a:pt x="1379220" y="1112520"/>
                </a:lnTo>
                <a:lnTo>
                  <a:pt x="1379220" y="1101090"/>
                </a:lnTo>
                <a:lnTo>
                  <a:pt x="1318260" y="1101090"/>
                </a:lnTo>
                <a:lnTo>
                  <a:pt x="1318260" y="1093470"/>
                </a:lnTo>
                <a:lnTo>
                  <a:pt x="1287780" y="1093470"/>
                </a:lnTo>
                <a:lnTo>
                  <a:pt x="1287780" y="1074420"/>
                </a:lnTo>
                <a:lnTo>
                  <a:pt x="1261110" y="1074420"/>
                </a:lnTo>
                <a:lnTo>
                  <a:pt x="1261110" y="1059180"/>
                </a:lnTo>
                <a:lnTo>
                  <a:pt x="1219200" y="1059180"/>
                </a:lnTo>
                <a:lnTo>
                  <a:pt x="1219200" y="1036320"/>
                </a:lnTo>
                <a:lnTo>
                  <a:pt x="1158240" y="1036320"/>
                </a:lnTo>
                <a:lnTo>
                  <a:pt x="1158240" y="1021080"/>
                </a:lnTo>
                <a:lnTo>
                  <a:pt x="1127760" y="1021080"/>
                </a:lnTo>
                <a:lnTo>
                  <a:pt x="1127760" y="994410"/>
                </a:lnTo>
                <a:lnTo>
                  <a:pt x="1062990" y="994410"/>
                </a:lnTo>
                <a:lnTo>
                  <a:pt x="1062990" y="986790"/>
                </a:lnTo>
                <a:lnTo>
                  <a:pt x="1032510" y="986790"/>
                </a:lnTo>
                <a:lnTo>
                  <a:pt x="1032510" y="975360"/>
                </a:lnTo>
                <a:lnTo>
                  <a:pt x="1009650" y="975360"/>
                </a:lnTo>
                <a:lnTo>
                  <a:pt x="1009650" y="956310"/>
                </a:lnTo>
                <a:lnTo>
                  <a:pt x="998220" y="956310"/>
                </a:lnTo>
                <a:lnTo>
                  <a:pt x="998220" y="937260"/>
                </a:lnTo>
                <a:lnTo>
                  <a:pt x="967740" y="937260"/>
                </a:lnTo>
                <a:lnTo>
                  <a:pt x="967740" y="922020"/>
                </a:lnTo>
                <a:lnTo>
                  <a:pt x="922020" y="922020"/>
                </a:lnTo>
                <a:lnTo>
                  <a:pt x="922020" y="887730"/>
                </a:lnTo>
                <a:lnTo>
                  <a:pt x="906780" y="887730"/>
                </a:lnTo>
                <a:lnTo>
                  <a:pt x="906780" y="872490"/>
                </a:lnTo>
                <a:lnTo>
                  <a:pt x="876300" y="872490"/>
                </a:lnTo>
                <a:lnTo>
                  <a:pt x="876300" y="849630"/>
                </a:lnTo>
                <a:lnTo>
                  <a:pt x="815340" y="849630"/>
                </a:lnTo>
                <a:lnTo>
                  <a:pt x="815340" y="834390"/>
                </a:lnTo>
                <a:lnTo>
                  <a:pt x="769620" y="834390"/>
                </a:lnTo>
                <a:lnTo>
                  <a:pt x="769620" y="826770"/>
                </a:lnTo>
                <a:lnTo>
                  <a:pt x="746760" y="826770"/>
                </a:lnTo>
                <a:lnTo>
                  <a:pt x="746760" y="800100"/>
                </a:lnTo>
                <a:lnTo>
                  <a:pt x="712470" y="800100"/>
                </a:lnTo>
                <a:lnTo>
                  <a:pt x="712470" y="762000"/>
                </a:lnTo>
                <a:lnTo>
                  <a:pt x="704850" y="762000"/>
                </a:lnTo>
                <a:lnTo>
                  <a:pt x="704850" y="727710"/>
                </a:lnTo>
                <a:lnTo>
                  <a:pt x="640080" y="727710"/>
                </a:lnTo>
                <a:lnTo>
                  <a:pt x="640080" y="701040"/>
                </a:lnTo>
                <a:lnTo>
                  <a:pt x="617220" y="701040"/>
                </a:lnTo>
                <a:lnTo>
                  <a:pt x="617220" y="655320"/>
                </a:lnTo>
                <a:lnTo>
                  <a:pt x="544830" y="655320"/>
                </a:lnTo>
                <a:lnTo>
                  <a:pt x="544830" y="624840"/>
                </a:lnTo>
                <a:lnTo>
                  <a:pt x="495300" y="624840"/>
                </a:lnTo>
                <a:lnTo>
                  <a:pt x="495300" y="567690"/>
                </a:lnTo>
                <a:lnTo>
                  <a:pt x="472440" y="567690"/>
                </a:lnTo>
                <a:lnTo>
                  <a:pt x="472440" y="525780"/>
                </a:lnTo>
                <a:lnTo>
                  <a:pt x="430530" y="525780"/>
                </a:lnTo>
                <a:lnTo>
                  <a:pt x="430530" y="495300"/>
                </a:lnTo>
                <a:lnTo>
                  <a:pt x="392430" y="495300"/>
                </a:lnTo>
                <a:lnTo>
                  <a:pt x="392430" y="464820"/>
                </a:lnTo>
                <a:lnTo>
                  <a:pt x="354330" y="464820"/>
                </a:lnTo>
                <a:lnTo>
                  <a:pt x="354330" y="415290"/>
                </a:lnTo>
                <a:lnTo>
                  <a:pt x="339090" y="415290"/>
                </a:lnTo>
                <a:lnTo>
                  <a:pt x="339090" y="388620"/>
                </a:lnTo>
                <a:lnTo>
                  <a:pt x="308610" y="388620"/>
                </a:lnTo>
                <a:lnTo>
                  <a:pt x="308610" y="358140"/>
                </a:lnTo>
                <a:lnTo>
                  <a:pt x="289560" y="358140"/>
                </a:lnTo>
                <a:lnTo>
                  <a:pt x="289560" y="331470"/>
                </a:lnTo>
                <a:lnTo>
                  <a:pt x="262890" y="331470"/>
                </a:lnTo>
                <a:lnTo>
                  <a:pt x="262890" y="247650"/>
                </a:lnTo>
                <a:lnTo>
                  <a:pt x="243840" y="247650"/>
                </a:lnTo>
                <a:lnTo>
                  <a:pt x="243840" y="194310"/>
                </a:lnTo>
                <a:lnTo>
                  <a:pt x="228600" y="194310"/>
                </a:lnTo>
                <a:lnTo>
                  <a:pt x="228600" y="163830"/>
                </a:lnTo>
                <a:lnTo>
                  <a:pt x="205740" y="163830"/>
                </a:lnTo>
                <a:lnTo>
                  <a:pt x="205740" y="121920"/>
                </a:lnTo>
                <a:lnTo>
                  <a:pt x="179070" y="121920"/>
                </a:lnTo>
                <a:lnTo>
                  <a:pt x="179070" y="80010"/>
                </a:lnTo>
                <a:lnTo>
                  <a:pt x="118110" y="80010"/>
                </a:lnTo>
                <a:lnTo>
                  <a:pt x="118110" y="30480"/>
                </a:lnTo>
                <a:lnTo>
                  <a:pt x="72390" y="30480"/>
                </a:lnTo>
                <a:lnTo>
                  <a:pt x="72390" y="0"/>
                </a:lnTo>
                <a:lnTo>
                  <a:pt x="0" y="0"/>
                </a:lnTo>
              </a:path>
            </a:pathLst>
          </a:custGeom>
          <a:noFill/>
          <a:ln w="19050" cap="flat">
            <a:solidFill>
              <a:srgbClr val="FF6D22">
                <a:alpha val="98824"/>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Graphic 47">
            <a:extLst>
              <a:ext uri="{FF2B5EF4-FFF2-40B4-BE49-F238E27FC236}">
                <a16:creationId xmlns:a16="http://schemas.microsoft.com/office/drawing/2014/main" id="{F40A2848-CAB0-16DE-29C9-1231A070849E}"/>
              </a:ext>
            </a:extLst>
          </p:cNvPr>
          <p:cNvSpPr/>
          <p:nvPr/>
        </p:nvSpPr>
        <p:spPr>
          <a:xfrm>
            <a:off x="1088542" y="3027187"/>
            <a:ext cx="4636769" cy="1455420"/>
          </a:xfrm>
          <a:custGeom>
            <a:avLst/>
            <a:gdLst>
              <a:gd name="connsiteX0" fmla="*/ 4636770 w 4636769"/>
              <a:gd name="connsiteY0" fmla="*/ 1455420 h 1455420"/>
              <a:gd name="connsiteX1" fmla="*/ 3661410 w 4636769"/>
              <a:gd name="connsiteY1" fmla="*/ 1455420 h 1455420"/>
              <a:gd name="connsiteX2" fmla="*/ 3661410 w 4636769"/>
              <a:gd name="connsiteY2" fmla="*/ 1417320 h 1455420"/>
              <a:gd name="connsiteX3" fmla="*/ 3573780 w 4636769"/>
              <a:gd name="connsiteY3" fmla="*/ 1417320 h 1455420"/>
              <a:gd name="connsiteX4" fmla="*/ 3573780 w 4636769"/>
              <a:gd name="connsiteY4" fmla="*/ 1386840 h 1455420"/>
              <a:gd name="connsiteX5" fmla="*/ 3303270 w 4636769"/>
              <a:gd name="connsiteY5" fmla="*/ 1386840 h 1455420"/>
              <a:gd name="connsiteX6" fmla="*/ 3303270 w 4636769"/>
              <a:gd name="connsiteY6" fmla="*/ 1360170 h 1455420"/>
              <a:gd name="connsiteX7" fmla="*/ 2750820 w 4636769"/>
              <a:gd name="connsiteY7" fmla="*/ 1360170 h 1455420"/>
              <a:gd name="connsiteX8" fmla="*/ 2750820 w 4636769"/>
              <a:gd name="connsiteY8" fmla="*/ 1333500 h 1455420"/>
              <a:gd name="connsiteX9" fmla="*/ 2716530 w 4636769"/>
              <a:gd name="connsiteY9" fmla="*/ 1333500 h 1455420"/>
              <a:gd name="connsiteX10" fmla="*/ 2716530 w 4636769"/>
              <a:gd name="connsiteY10" fmla="*/ 1310640 h 1455420"/>
              <a:gd name="connsiteX11" fmla="*/ 2556510 w 4636769"/>
              <a:gd name="connsiteY11" fmla="*/ 1310640 h 1455420"/>
              <a:gd name="connsiteX12" fmla="*/ 2556510 w 4636769"/>
              <a:gd name="connsiteY12" fmla="*/ 1295400 h 1455420"/>
              <a:gd name="connsiteX13" fmla="*/ 2476500 w 4636769"/>
              <a:gd name="connsiteY13" fmla="*/ 1295400 h 1455420"/>
              <a:gd name="connsiteX14" fmla="*/ 2476500 w 4636769"/>
              <a:gd name="connsiteY14" fmla="*/ 1280160 h 1455420"/>
              <a:gd name="connsiteX15" fmla="*/ 2423160 w 4636769"/>
              <a:gd name="connsiteY15" fmla="*/ 1280160 h 1455420"/>
              <a:gd name="connsiteX16" fmla="*/ 2423160 w 4636769"/>
              <a:gd name="connsiteY16" fmla="*/ 1268730 h 1455420"/>
              <a:gd name="connsiteX17" fmla="*/ 2247900 w 4636769"/>
              <a:gd name="connsiteY17" fmla="*/ 1268730 h 1455420"/>
              <a:gd name="connsiteX18" fmla="*/ 2247900 w 4636769"/>
              <a:gd name="connsiteY18" fmla="*/ 1249680 h 1455420"/>
              <a:gd name="connsiteX19" fmla="*/ 2091690 w 4636769"/>
              <a:gd name="connsiteY19" fmla="*/ 1249680 h 1455420"/>
              <a:gd name="connsiteX20" fmla="*/ 2091690 w 4636769"/>
              <a:gd name="connsiteY20" fmla="*/ 1245870 h 1455420"/>
              <a:gd name="connsiteX21" fmla="*/ 2042160 w 4636769"/>
              <a:gd name="connsiteY21" fmla="*/ 1245870 h 1455420"/>
              <a:gd name="connsiteX22" fmla="*/ 2042160 w 4636769"/>
              <a:gd name="connsiteY22" fmla="*/ 1226820 h 1455420"/>
              <a:gd name="connsiteX23" fmla="*/ 1992630 w 4636769"/>
              <a:gd name="connsiteY23" fmla="*/ 1226820 h 1455420"/>
              <a:gd name="connsiteX24" fmla="*/ 1992630 w 4636769"/>
              <a:gd name="connsiteY24" fmla="*/ 1211580 h 1455420"/>
              <a:gd name="connsiteX25" fmla="*/ 1916430 w 4636769"/>
              <a:gd name="connsiteY25" fmla="*/ 1211580 h 1455420"/>
              <a:gd name="connsiteX26" fmla="*/ 1916430 w 4636769"/>
              <a:gd name="connsiteY26" fmla="*/ 1200150 h 1455420"/>
              <a:gd name="connsiteX27" fmla="*/ 1790700 w 4636769"/>
              <a:gd name="connsiteY27" fmla="*/ 1200150 h 1455420"/>
              <a:gd name="connsiteX28" fmla="*/ 1790700 w 4636769"/>
              <a:gd name="connsiteY28" fmla="*/ 1184910 h 1455420"/>
              <a:gd name="connsiteX29" fmla="*/ 1725930 w 4636769"/>
              <a:gd name="connsiteY29" fmla="*/ 1184910 h 1455420"/>
              <a:gd name="connsiteX30" fmla="*/ 1725930 w 4636769"/>
              <a:gd name="connsiteY30" fmla="*/ 1169670 h 1455420"/>
              <a:gd name="connsiteX31" fmla="*/ 1676400 w 4636769"/>
              <a:gd name="connsiteY31" fmla="*/ 1169670 h 1455420"/>
              <a:gd name="connsiteX32" fmla="*/ 1676400 w 4636769"/>
              <a:gd name="connsiteY32" fmla="*/ 1158240 h 1455420"/>
              <a:gd name="connsiteX33" fmla="*/ 1588770 w 4636769"/>
              <a:gd name="connsiteY33" fmla="*/ 1158240 h 1455420"/>
              <a:gd name="connsiteX34" fmla="*/ 1588770 w 4636769"/>
              <a:gd name="connsiteY34" fmla="*/ 1135380 h 1455420"/>
              <a:gd name="connsiteX35" fmla="*/ 1463040 w 4636769"/>
              <a:gd name="connsiteY35" fmla="*/ 1135380 h 1455420"/>
              <a:gd name="connsiteX36" fmla="*/ 1463040 w 4636769"/>
              <a:gd name="connsiteY36" fmla="*/ 1085850 h 1455420"/>
              <a:gd name="connsiteX37" fmla="*/ 1375410 w 4636769"/>
              <a:gd name="connsiteY37" fmla="*/ 1085850 h 1455420"/>
              <a:gd name="connsiteX38" fmla="*/ 1375410 w 4636769"/>
              <a:gd name="connsiteY38" fmla="*/ 1036320 h 1455420"/>
              <a:gd name="connsiteX39" fmla="*/ 1322070 w 4636769"/>
              <a:gd name="connsiteY39" fmla="*/ 1036320 h 1455420"/>
              <a:gd name="connsiteX40" fmla="*/ 1322070 w 4636769"/>
              <a:gd name="connsiteY40" fmla="*/ 1021080 h 1455420"/>
              <a:gd name="connsiteX41" fmla="*/ 1223010 w 4636769"/>
              <a:gd name="connsiteY41" fmla="*/ 1021080 h 1455420"/>
              <a:gd name="connsiteX42" fmla="*/ 1223010 w 4636769"/>
              <a:gd name="connsiteY42" fmla="*/ 979170 h 1455420"/>
              <a:gd name="connsiteX43" fmla="*/ 1196340 w 4636769"/>
              <a:gd name="connsiteY43" fmla="*/ 979170 h 1455420"/>
              <a:gd name="connsiteX44" fmla="*/ 1196340 w 4636769"/>
              <a:gd name="connsiteY44" fmla="*/ 956310 h 1455420"/>
              <a:gd name="connsiteX45" fmla="*/ 1123950 w 4636769"/>
              <a:gd name="connsiteY45" fmla="*/ 956310 h 1455420"/>
              <a:gd name="connsiteX46" fmla="*/ 1123950 w 4636769"/>
              <a:gd name="connsiteY46" fmla="*/ 937260 h 1455420"/>
              <a:gd name="connsiteX47" fmla="*/ 1036320 w 4636769"/>
              <a:gd name="connsiteY47" fmla="*/ 937260 h 1455420"/>
              <a:gd name="connsiteX48" fmla="*/ 1036320 w 4636769"/>
              <a:gd name="connsiteY48" fmla="*/ 891540 h 1455420"/>
              <a:gd name="connsiteX49" fmla="*/ 1002030 w 4636769"/>
              <a:gd name="connsiteY49" fmla="*/ 891540 h 1455420"/>
              <a:gd name="connsiteX50" fmla="*/ 1002030 w 4636769"/>
              <a:gd name="connsiteY50" fmla="*/ 864870 h 1455420"/>
              <a:gd name="connsiteX51" fmla="*/ 967740 w 4636769"/>
              <a:gd name="connsiteY51" fmla="*/ 864870 h 1455420"/>
              <a:gd name="connsiteX52" fmla="*/ 967740 w 4636769"/>
              <a:gd name="connsiteY52" fmla="*/ 838200 h 1455420"/>
              <a:gd name="connsiteX53" fmla="*/ 914400 w 4636769"/>
              <a:gd name="connsiteY53" fmla="*/ 838200 h 1455420"/>
              <a:gd name="connsiteX54" fmla="*/ 914400 w 4636769"/>
              <a:gd name="connsiteY54" fmla="*/ 819150 h 1455420"/>
              <a:gd name="connsiteX55" fmla="*/ 857250 w 4636769"/>
              <a:gd name="connsiteY55" fmla="*/ 819150 h 1455420"/>
              <a:gd name="connsiteX56" fmla="*/ 857250 w 4636769"/>
              <a:gd name="connsiteY56" fmla="*/ 807720 h 1455420"/>
              <a:gd name="connsiteX57" fmla="*/ 834390 w 4636769"/>
              <a:gd name="connsiteY57" fmla="*/ 807720 h 1455420"/>
              <a:gd name="connsiteX58" fmla="*/ 834390 w 4636769"/>
              <a:gd name="connsiteY58" fmla="*/ 769620 h 1455420"/>
              <a:gd name="connsiteX59" fmla="*/ 750570 w 4636769"/>
              <a:gd name="connsiteY59" fmla="*/ 769620 h 1455420"/>
              <a:gd name="connsiteX60" fmla="*/ 750570 w 4636769"/>
              <a:gd name="connsiteY60" fmla="*/ 727710 h 1455420"/>
              <a:gd name="connsiteX61" fmla="*/ 723900 w 4636769"/>
              <a:gd name="connsiteY61" fmla="*/ 727710 h 1455420"/>
              <a:gd name="connsiteX62" fmla="*/ 723900 w 4636769"/>
              <a:gd name="connsiteY62" fmla="*/ 697230 h 1455420"/>
              <a:gd name="connsiteX63" fmla="*/ 685800 w 4636769"/>
              <a:gd name="connsiteY63" fmla="*/ 697230 h 1455420"/>
              <a:gd name="connsiteX64" fmla="*/ 685800 w 4636769"/>
              <a:gd name="connsiteY64" fmla="*/ 643890 h 1455420"/>
              <a:gd name="connsiteX65" fmla="*/ 666750 w 4636769"/>
              <a:gd name="connsiteY65" fmla="*/ 643890 h 1455420"/>
              <a:gd name="connsiteX66" fmla="*/ 666750 w 4636769"/>
              <a:gd name="connsiteY66" fmla="*/ 601980 h 1455420"/>
              <a:gd name="connsiteX67" fmla="*/ 643890 w 4636769"/>
              <a:gd name="connsiteY67" fmla="*/ 601980 h 1455420"/>
              <a:gd name="connsiteX68" fmla="*/ 643890 w 4636769"/>
              <a:gd name="connsiteY68" fmla="*/ 571500 h 1455420"/>
              <a:gd name="connsiteX69" fmla="*/ 609600 w 4636769"/>
              <a:gd name="connsiteY69" fmla="*/ 571500 h 1455420"/>
              <a:gd name="connsiteX70" fmla="*/ 609600 w 4636769"/>
              <a:gd name="connsiteY70" fmla="*/ 544830 h 1455420"/>
              <a:gd name="connsiteX71" fmla="*/ 586740 w 4636769"/>
              <a:gd name="connsiteY71" fmla="*/ 544830 h 1455420"/>
              <a:gd name="connsiteX72" fmla="*/ 586740 w 4636769"/>
              <a:gd name="connsiteY72" fmla="*/ 514350 h 1455420"/>
              <a:gd name="connsiteX73" fmla="*/ 506730 w 4636769"/>
              <a:gd name="connsiteY73" fmla="*/ 514350 h 1455420"/>
              <a:gd name="connsiteX74" fmla="*/ 506730 w 4636769"/>
              <a:gd name="connsiteY74" fmla="*/ 480060 h 1455420"/>
              <a:gd name="connsiteX75" fmla="*/ 480060 w 4636769"/>
              <a:gd name="connsiteY75" fmla="*/ 480060 h 1455420"/>
              <a:gd name="connsiteX76" fmla="*/ 480060 w 4636769"/>
              <a:gd name="connsiteY76" fmla="*/ 464820 h 1455420"/>
              <a:gd name="connsiteX77" fmla="*/ 438150 w 4636769"/>
              <a:gd name="connsiteY77" fmla="*/ 464820 h 1455420"/>
              <a:gd name="connsiteX78" fmla="*/ 438150 w 4636769"/>
              <a:gd name="connsiteY78" fmla="*/ 445770 h 1455420"/>
              <a:gd name="connsiteX79" fmla="*/ 392430 w 4636769"/>
              <a:gd name="connsiteY79" fmla="*/ 445770 h 1455420"/>
              <a:gd name="connsiteX80" fmla="*/ 392430 w 4636769"/>
              <a:gd name="connsiteY80" fmla="*/ 419100 h 1455420"/>
              <a:gd name="connsiteX81" fmla="*/ 358140 w 4636769"/>
              <a:gd name="connsiteY81" fmla="*/ 419100 h 1455420"/>
              <a:gd name="connsiteX82" fmla="*/ 358140 w 4636769"/>
              <a:gd name="connsiteY82" fmla="*/ 403860 h 1455420"/>
              <a:gd name="connsiteX83" fmla="*/ 323850 w 4636769"/>
              <a:gd name="connsiteY83" fmla="*/ 403860 h 1455420"/>
              <a:gd name="connsiteX84" fmla="*/ 323850 w 4636769"/>
              <a:gd name="connsiteY84" fmla="*/ 373380 h 1455420"/>
              <a:gd name="connsiteX85" fmla="*/ 297180 w 4636769"/>
              <a:gd name="connsiteY85" fmla="*/ 373380 h 1455420"/>
              <a:gd name="connsiteX86" fmla="*/ 297180 w 4636769"/>
              <a:gd name="connsiteY86" fmla="*/ 358140 h 1455420"/>
              <a:gd name="connsiteX87" fmla="*/ 274320 w 4636769"/>
              <a:gd name="connsiteY87" fmla="*/ 358140 h 1455420"/>
              <a:gd name="connsiteX88" fmla="*/ 274320 w 4636769"/>
              <a:gd name="connsiteY88" fmla="*/ 293370 h 1455420"/>
              <a:gd name="connsiteX89" fmla="*/ 228600 w 4636769"/>
              <a:gd name="connsiteY89" fmla="*/ 293370 h 1455420"/>
              <a:gd name="connsiteX90" fmla="*/ 228600 w 4636769"/>
              <a:gd name="connsiteY90" fmla="*/ 152400 h 1455420"/>
              <a:gd name="connsiteX91" fmla="*/ 213360 w 4636769"/>
              <a:gd name="connsiteY91" fmla="*/ 152400 h 1455420"/>
              <a:gd name="connsiteX92" fmla="*/ 213360 w 4636769"/>
              <a:gd name="connsiteY92" fmla="*/ 114300 h 1455420"/>
              <a:gd name="connsiteX93" fmla="*/ 182880 w 4636769"/>
              <a:gd name="connsiteY93" fmla="*/ 114300 h 1455420"/>
              <a:gd name="connsiteX94" fmla="*/ 182880 w 4636769"/>
              <a:gd name="connsiteY94" fmla="*/ 83820 h 1455420"/>
              <a:gd name="connsiteX95" fmla="*/ 156210 w 4636769"/>
              <a:gd name="connsiteY95" fmla="*/ 83820 h 1455420"/>
              <a:gd name="connsiteX96" fmla="*/ 156210 w 4636769"/>
              <a:gd name="connsiteY96" fmla="*/ 49530 h 1455420"/>
              <a:gd name="connsiteX97" fmla="*/ 106680 w 4636769"/>
              <a:gd name="connsiteY97" fmla="*/ 49530 h 1455420"/>
              <a:gd name="connsiteX98" fmla="*/ 106680 w 4636769"/>
              <a:gd name="connsiteY98" fmla="*/ 30480 h 1455420"/>
              <a:gd name="connsiteX99" fmla="*/ 76200 w 4636769"/>
              <a:gd name="connsiteY99" fmla="*/ 30480 h 1455420"/>
              <a:gd name="connsiteX100" fmla="*/ 76200 w 4636769"/>
              <a:gd name="connsiteY100" fmla="*/ 0 h 1455420"/>
              <a:gd name="connsiteX101" fmla="*/ 0 w 4636769"/>
              <a:gd name="connsiteY101" fmla="*/ 0 h 1455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4636769" h="1455420">
                <a:moveTo>
                  <a:pt x="4636770" y="1455420"/>
                </a:moveTo>
                <a:lnTo>
                  <a:pt x="3661410" y="1455420"/>
                </a:lnTo>
                <a:lnTo>
                  <a:pt x="3661410" y="1417320"/>
                </a:lnTo>
                <a:lnTo>
                  <a:pt x="3573780" y="1417320"/>
                </a:lnTo>
                <a:lnTo>
                  <a:pt x="3573780" y="1386840"/>
                </a:lnTo>
                <a:lnTo>
                  <a:pt x="3303270" y="1386840"/>
                </a:lnTo>
                <a:lnTo>
                  <a:pt x="3303270" y="1360170"/>
                </a:lnTo>
                <a:lnTo>
                  <a:pt x="2750820" y="1360170"/>
                </a:lnTo>
                <a:lnTo>
                  <a:pt x="2750820" y="1333500"/>
                </a:lnTo>
                <a:lnTo>
                  <a:pt x="2716530" y="1333500"/>
                </a:lnTo>
                <a:lnTo>
                  <a:pt x="2716530" y="1310640"/>
                </a:lnTo>
                <a:lnTo>
                  <a:pt x="2556510" y="1310640"/>
                </a:lnTo>
                <a:lnTo>
                  <a:pt x="2556510" y="1295400"/>
                </a:lnTo>
                <a:lnTo>
                  <a:pt x="2476500" y="1295400"/>
                </a:lnTo>
                <a:lnTo>
                  <a:pt x="2476500" y="1280160"/>
                </a:lnTo>
                <a:lnTo>
                  <a:pt x="2423160" y="1280160"/>
                </a:lnTo>
                <a:lnTo>
                  <a:pt x="2423160" y="1268730"/>
                </a:lnTo>
                <a:lnTo>
                  <a:pt x="2247900" y="1268730"/>
                </a:lnTo>
                <a:lnTo>
                  <a:pt x="2247900" y="1249680"/>
                </a:lnTo>
                <a:lnTo>
                  <a:pt x="2091690" y="1249680"/>
                </a:lnTo>
                <a:lnTo>
                  <a:pt x="2091690" y="1245870"/>
                </a:lnTo>
                <a:lnTo>
                  <a:pt x="2042160" y="1245870"/>
                </a:lnTo>
                <a:lnTo>
                  <a:pt x="2042160" y="1226820"/>
                </a:lnTo>
                <a:lnTo>
                  <a:pt x="1992630" y="1226820"/>
                </a:lnTo>
                <a:lnTo>
                  <a:pt x="1992630" y="1211580"/>
                </a:lnTo>
                <a:lnTo>
                  <a:pt x="1916430" y="1211580"/>
                </a:lnTo>
                <a:lnTo>
                  <a:pt x="1916430" y="1200150"/>
                </a:lnTo>
                <a:lnTo>
                  <a:pt x="1790700" y="1200150"/>
                </a:lnTo>
                <a:lnTo>
                  <a:pt x="1790700" y="1184910"/>
                </a:lnTo>
                <a:lnTo>
                  <a:pt x="1725930" y="1184910"/>
                </a:lnTo>
                <a:lnTo>
                  <a:pt x="1725930" y="1169670"/>
                </a:lnTo>
                <a:lnTo>
                  <a:pt x="1676400" y="1169670"/>
                </a:lnTo>
                <a:lnTo>
                  <a:pt x="1676400" y="1158240"/>
                </a:lnTo>
                <a:lnTo>
                  <a:pt x="1588770" y="1158240"/>
                </a:lnTo>
                <a:lnTo>
                  <a:pt x="1588770" y="1135380"/>
                </a:lnTo>
                <a:lnTo>
                  <a:pt x="1463040" y="1135380"/>
                </a:lnTo>
                <a:lnTo>
                  <a:pt x="1463040" y="1085850"/>
                </a:lnTo>
                <a:lnTo>
                  <a:pt x="1375410" y="1085850"/>
                </a:lnTo>
                <a:lnTo>
                  <a:pt x="1375410" y="1036320"/>
                </a:lnTo>
                <a:lnTo>
                  <a:pt x="1322070" y="1036320"/>
                </a:lnTo>
                <a:lnTo>
                  <a:pt x="1322070" y="1021080"/>
                </a:lnTo>
                <a:lnTo>
                  <a:pt x="1223010" y="1021080"/>
                </a:lnTo>
                <a:lnTo>
                  <a:pt x="1223010" y="979170"/>
                </a:lnTo>
                <a:lnTo>
                  <a:pt x="1196340" y="979170"/>
                </a:lnTo>
                <a:lnTo>
                  <a:pt x="1196340" y="956310"/>
                </a:lnTo>
                <a:lnTo>
                  <a:pt x="1123950" y="956310"/>
                </a:lnTo>
                <a:lnTo>
                  <a:pt x="1123950" y="937260"/>
                </a:lnTo>
                <a:lnTo>
                  <a:pt x="1036320" y="937260"/>
                </a:lnTo>
                <a:lnTo>
                  <a:pt x="1036320" y="891540"/>
                </a:lnTo>
                <a:lnTo>
                  <a:pt x="1002030" y="891540"/>
                </a:lnTo>
                <a:lnTo>
                  <a:pt x="1002030" y="864870"/>
                </a:lnTo>
                <a:lnTo>
                  <a:pt x="967740" y="864870"/>
                </a:lnTo>
                <a:lnTo>
                  <a:pt x="967740" y="838200"/>
                </a:lnTo>
                <a:lnTo>
                  <a:pt x="914400" y="838200"/>
                </a:lnTo>
                <a:lnTo>
                  <a:pt x="914400" y="819150"/>
                </a:lnTo>
                <a:lnTo>
                  <a:pt x="857250" y="819150"/>
                </a:lnTo>
                <a:lnTo>
                  <a:pt x="857250" y="807720"/>
                </a:lnTo>
                <a:lnTo>
                  <a:pt x="834390" y="807720"/>
                </a:lnTo>
                <a:lnTo>
                  <a:pt x="834390" y="769620"/>
                </a:lnTo>
                <a:lnTo>
                  <a:pt x="750570" y="769620"/>
                </a:lnTo>
                <a:lnTo>
                  <a:pt x="750570" y="727710"/>
                </a:lnTo>
                <a:lnTo>
                  <a:pt x="723900" y="727710"/>
                </a:lnTo>
                <a:lnTo>
                  <a:pt x="723900" y="697230"/>
                </a:lnTo>
                <a:lnTo>
                  <a:pt x="685800" y="697230"/>
                </a:lnTo>
                <a:lnTo>
                  <a:pt x="685800" y="643890"/>
                </a:lnTo>
                <a:lnTo>
                  <a:pt x="666750" y="643890"/>
                </a:lnTo>
                <a:lnTo>
                  <a:pt x="666750" y="601980"/>
                </a:lnTo>
                <a:lnTo>
                  <a:pt x="643890" y="601980"/>
                </a:lnTo>
                <a:lnTo>
                  <a:pt x="643890" y="571500"/>
                </a:lnTo>
                <a:lnTo>
                  <a:pt x="609600" y="571500"/>
                </a:lnTo>
                <a:lnTo>
                  <a:pt x="609600" y="544830"/>
                </a:lnTo>
                <a:lnTo>
                  <a:pt x="586740" y="544830"/>
                </a:lnTo>
                <a:lnTo>
                  <a:pt x="586740" y="514350"/>
                </a:lnTo>
                <a:lnTo>
                  <a:pt x="506730" y="514350"/>
                </a:lnTo>
                <a:lnTo>
                  <a:pt x="506730" y="480060"/>
                </a:lnTo>
                <a:lnTo>
                  <a:pt x="480060" y="480060"/>
                </a:lnTo>
                <a:lnTo>
                  <a:pt x="480060" y="464820"/>
                </a:lnTo>
                <a:lnTo>
                  <a:pt x="438150" y="464820"/>
                </a:lnTo>
                <a:lnTo>
                  <a:pt x="438150" y="445770"/>
                </a:lnTo>
                <a:lnTo>
                  <a:pt x="392430" y="445770"/>
                </a:lnTo>
                <a:lnTo>
                  <a:pt x="392430" y="419100"/>
                </a:lnTo>
                <a:lnTo>
                  <a:pt x="358140" y="419100"/>
                </a:lnTo>
                <a:lnTo>
                  <a:pt x="358140" y="403860"/>
                </a:lnTo>
                <a:lnTo>
                  <a:pt x="323850" y="403860"/>
                </a:lnTo>
                <a:lnTo>
                  <a:pt x="323850" y="373380"/>
                </a:lnTo>
                <a:lnTo>
                  <a:pt x="297180" y="373380"/>
                </a:lnTo>
                <a:lnTo>
                  <a:pt x="297180" y="358140"/>
                </a:lnTo>
                <a:lnTo>
                  <a:pt x="274320" y="358140"/>
                </a:lnTo>
                <a:lnTo>
                  <a:pt x="274320" y="293370"/>
                </a:lnTo>
                <a:lnTo>
                  <a:pt x="228600" y="293370"/>
                </a:lnTo>
                <a:lnTo>
                  <a:pt x="228600" y="152400"/>
                </a:lnTo>
                <a:lnTo>
                  <a:pt x="213360" y="152400"/>
                </a:lnTo>
                <a:lnTo>
                  <a:pt x="213360" y="114300"/>
                </a:lnTo>
                <a:lnTo>
                  <a:pt x="182880" y="114300"/>
                </a:lnTo>
                <a:lnTo>
                  <a:pt x="182880" y="83820"/>
                </a:lnTo>
                <a:lnTo>
                  <a:pt x="156210" y="83820"/>
                </a:lnTo>
                <a:lnTo>
                  <a:pt x="156210" y="49530"/>
                </a:lnTo>
                <a:lnTo>
                  <a:pt x="106680" y="49530"/>
                </a:lnTo>
                <a:lnTo>
                  <a:pt x="106680" y="30480"/>
                </a:lnTo>
                <a:lnTo>
                  <a:pt x="76200" y="30480"/>
                </a:lnTo>
                <a:lnTo>
                  <a:pt x="76200" y="0"/>
                </a:lnTo>
                <a:lnTo>
                  <a:pt x="0" y="0"/>
                </a:lnTo>
              </a:path>
            </a:pathLst>
          </a:custGeom>
          <a:noFill/>
          <a:ln w="19050" cap="flat">
            <a:solidFill>
              <a:schemeClr val="accent1">
                <a:alpha val="98824"/>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TextBox 50">
            <a:extLst>
              <a:ext uri="{FF2B5EF4-FFF2-40B4-BE49-F238E27FC236}">
                <a16:creationId xmlns:a16="http://schemas.microsoft.com/office/drawing/2014/main" id="{4664AAE7-C6DE-E666-0E1E-5607B3B6098C}"/>
              </a:ext>
            </a:extLst>
          </p:cNvPr>
          <p:cNvSpPr txBox="1"/>
          <p:nvPr/>
        </p:nvSpPr>
        <p:spPr>
          <a:xfrm>
            <a:off x="6059468" y="2045640"/>
            <a:ext cx="1087157" cy="27699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err="1">
                <a:ln>
                  <a:noFill/>
                </a:ln>
                <a:solidFill>
                  <a:srgbClr val="363636"/>
                </a:solidFill>
                <a:effectLst/>
                <a:uLnTx/>
                <a:uFillTx/>
                <a:latin typeface="Arial" panose="020B0604020202020204" pitchFamily="34" charset="0"/>
                <a:ea typeface="+mn-ea"/>
                <a:cs typeface="Arial" panose="020B0604020202020204" pitchFamily="34" charset="0"/>
              </a:rPr>
              <a:t>ChemoRT</a:t>
            </a: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-IO</a:t>
            </a:r>
          </a:p>
        </p:txBody>
      </p:sp>
      <p:sp>
        <p:nvSpPr>
          <p:cNvPr id="52" name="TextBox 51">
            <a:extLst>
              <a:ext uri="{FF2B5EF4-FFF2-40B4-BE49-F238E27FC236}">
                <a16:creationId xmlns:a16="http://schemas.microsoft.com/office/drawing/2014/main" id="{9C68F03F-BAC5-0039-775D-83AE6E197B11}"/>
              </a:ext>
            </a:extLst>
          </p:cNvPr>
          <p:cNvSpPr txBox="1"/>
          <p:nvPr/>
        </p:nvSpPr>
        <p:spPr>
          <a:xfrm>
            <a:off x="6059468" y="2315805"/>
            <a:ext cx="880819" cy="27699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err="1">
                <a:ln>
                  <a:noFill/>
                </a:ln>
                <a:solidFill>
                  <a:srgbClr val="363636"/>
                </a:solidFill>
                <a:effectLst/>
                <a:uLnTx/>
                <a:uFillTx/>
                <a:latin typeface="Arial" panose="020B0604020202020204" pitchFamily="34" charset="0"/>
                <a:ea typeface="+mn-ea"/>
                <a:cs typeface="Arial" panose="020B0604020202020204" pitchFamily="34" charset="0"/>
              </a:rPr>
              <a:t>ChemoRT</a:t>
            </a:r>
            <a:endPar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cxnSp>
        <p:nvCxnSpPr>
          <p:cNvPr id="56" name="Straight Connector 55">
            <a:extLst>
              <a:ext uri="{FF2B5EF4-FFF2-40B4-BE49-F238E27FC236}">
                <a16:creationId xmlns:a16="http://schemas.microsoft.com/office/drawing/2014/main" id="{8C864FFD-E0B4-6BF1-6172-0693023A2ADA}"/>
              </a:ext>
            </a:extLst>
          </p:cNvPr>
          <p:cNvCxnSpPr>
            <a:cxnSpLocks/>
          </p:cNvCxnSpPr>
          <p:nvPr/>
        </p:nvCxnSpPr>
        <p:spPr>
          <a:xfrm>
            <a:off x="5656967" y="2461891"/>
            <a:ext cx="32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ADFD7C0A-49FF-F770-3DAB-3DFC442A45E2}"/>
              </a:ext>
            </a:extLst>
          </p:cNvPr>
          <p:cNvCxnSpPr>
            <a:cxnSpLocks/>
          </p:cNvCxnSpPr>
          <p:nvPr/>
        </p:nvCxnSpPr>
        <p:spPr>
          <a:xfrm>
            <a:off x="5656967" y="2184801"/>
            <a:ext cx="324000"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sp>
        <p:nvSpPr>
          <p:cNvPr id="60" name="Freeform 21">
            <a:extLst>
              <a:ext uri="{FF2B5EF4-FFF2-40B4-BE49-F238E27FC236}">
                <a16:creationId xmlns:a16="http://schemas.microsoft.com/office/drawing/2014/main" id="{5788BF77-7EB7-8A60-548D-41C7BCA6423C}"/>
              </a:ext>
            </a:extLst>
          </p:cNvPr>
          <p:cNvSpPr>
            <a:spLocks/>
          </p:cNvSpPr>
          <p:nvPr/>
        </p:nvSpPr>
        <p:spPr bwMode="auto">
          <a:xfrm>
            <a:off x="6827587" y="3042202"/>
            <a:ext cx="4853910" cy="214218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61" name="Group 60">
            <a:extLst>
              <a:ext uri="{FF2B5EF4-FFF2-40B4-BE49-F238E27FC236}">
                <a16:creationId xmlns:a16="http://schemas.microsoft.com/office/drawing/2014/main" id="{4362358C-9255-48CD-9525-04E100843F82}"/>
              </a:ext>
            </a:extLst>
          </p:cNvPr>
          <p:cNvGrpSpPr/>
          <p:nvPr/>
        </p:nvGrpSpPr>
        <p:grpSpPr>
          <a:xfrm>
            <a:off x="6076588" y="2871250"/>
            <a:ext cx="758659" cy="2460054"/>
            <a:chOff x="1225696" y="1237414"/>
            <a:chExt cx="758659" cy="2915225"/>
          </a:xfrm>
        </p:grpSpPr>
        <p:sp>
          <p:nvSpPr>
            <p:cNvPr id="85" name="TextBox 84">
              <a:extLst>
                <a:ext uri="{FF2B5EF4-FFF2-40B4-BE49-F238E27FC236}">
                  <a16:creationId xmlns:a16="http://schemas.microsoft.com/office/drawing/2014/main" id="{D40B9E41-BDE4-70AC-13CF-E96BEE4BC68E}"/>
                </a:ext>
              </a:extLst>
            </p:cNvPr>
            <p:cNvSpPr txBox="1"/>
            <p:nvPr/>
          </p:nvSpPr>
          <p:spPr>
            <a:xfrm rot="16200000">
              <a:off x="603409" y="2569418"/>
              <a:ext cx="1552352"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OS probability</a:t>
              </a:r>
            </a:p>
          </p:txBody>
        </p:sp>
        <p:sp>
          <p:nvSpPr>
            <p:cNvPr id="86" name="TextBox 85">
              <a:extLst>
                <a:ext uri="{FF2B5EF4-FFF2-40B4-BE49-F238E27FC236}">
                  <a16:creationId xmlns:a16="http://schemas.microsoft.com/office/drawing/2014/main" id="{71B47EA0-198C-9110-635A-C9EC7F84A96E}"/>
                </a:ext>
              </a:extLst>
            </p:cNvPr>
            <p:cNvSpPr txBox="1"/>
            <p:nvPr/>
          </p:nvSpPr>
          <p:spPr>
            <a:xfrm>
              <a:off x="1481634" y="1237414"/>
              <a:ext cx="433131"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87" name="Line 6">
              <a:extLst>
                <a:ext uri="{FF2B5EF4-FFF2-40B4-BE49-F238E27FC236}">
                  <a16:creationId xmlns:a16="http://schemas.microsoft.com/office/drawing/2014/main" id="{3130C601-6379-9A05-25E7-6A4670981018}"/>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8" name="Line 7">
              <a:extLst>
                <a:ext uri="{FF2B5EF4-FFF2-40B4-BE49-F238E27FC236}">
                  <a16:creationId xmlns:a16="http://schemas.microsoft.com/office/drawing/2014/main" id="{E30C3618-368D-B68A-F578-D885C48F997E}"/>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9" name="Line 8">
              <a:extLst>
                <a:ext uri="{FF2B5EF4-FFF2-40B4-BE49-F238E27FC236}">
                  <a16:creationId xmlns:a16="http://schemas.microsoft.com/office/drawing/2014/main" id="{4D4019FF-80B2-48B5-0814-3F9DDFFC2103}"/>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0" name="Line 9">
              <a:extLst>
                <a:ext uri="{FF2B5EF4-FFF2-40B4-BE49-F238E27FC236}">
                  <a16:creationId xmlns:a16="http://schemas.microsoft.com/office/drawing/2014/main" id="{1D432CA6-BC8F-4B2F-B62C-BB341814C3B6}"/>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 name="Line 10">
              <a:extLst>
                <a:ext uri="{FF2B5EF4-FFF2-40B4-BE49-F238E27FC236}">
                  <a16:creationId xmlns:a16="http://schemas.microsoft.com/office/drawing/2014/main" id="{5BCC9A8D-76E0-54FE-26FB-4B7462C8151D}"/>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 name="Line 11">
              <a:extLst>
                <a:ext uri="{FF2B5EF4-FFF2-40B4-BE49-F238E27FC236}">
                  <a16:creationId xmlns:a16="http://schemas.microsoft.com/office/drawing/2014/main" id="{4CCB1657-3705-A467-A83C-C0308D9AF2C6}"/>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3" name="TextBox 92">
              <a:extLst>
                <a:ext uri="{FF2B5EF4-FFF2-40B4-BE49-F238E27FC236}">
                  <a16:creationId xmlns:a16="http://schemas.microsoft.com/office/drawing/2014/main" id="{B1AED837-116C-713A-DE97-D43ABD773010}"/>
                </a:ext>
              </a:extLst>
            </p:cNvPr>
            <p:cNvSpPr txBox="1"/>
            <p:nvPr/>
          </p:nvSpPr>
          <p:spPr>
            <a:xfrm>
              <a:off x="1481638" y="1761554"/>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94" name="TextBox 93">
              <a:extLst>
                <a:ext uri="{FF2B5EF4-FFF2-40B4-BE49-F238E27FC236}">
                  <a16:creationId xmlns:a16="http://schemas.microsoft.com/office/drawing/2014/main" id="{4237FCE5-B210-C151-1B9C-C8F3B2242D5D}"/>
                </a:ext>
              </a:extLst>
            </p:cNvPr>
            <p:cNvSpPr txBox="1"/>
            <p:nvPr/>
          </p:nvSpPr>
          <p:spPr>
            <a:xfrm>
              <a:off x="1481638" y="2260084"/>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95" name="TextBox 94">
              <a:extLst>
                <a:ext uri="{FF2B5EF4-FFF2-40B4-BE49-F238E27FC236}">
                  <a16:creationId xmlns:a16="http://schemas.microsoft.com/office/drawing/2014/main" id="{64422F53-CB69-370A-06DC-CDF76C02AFA7}"/>
                </a:ext>
              </a:extLst>
            </p:cNvPr>
            <p:cNvSpPr txBox="1"/>
            <p:nvPr/>
          </p:nvSpPr>
          <p:spPr>
            <a:xfrm>
              <a:off x="1481638" y="2774737"/>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96" name="TextBox 95">
              <a:extLst>
                <a:ext uri="{FF2B5EF4-FFF2-40B4-BE49-F238E27FC236}">
                  <a16:creationId xmlns:a16="http://schemas.microsoft.com/office/drawing/2014/main" id="{08C21EAE-C0B0-239F-D450-DAF672A9681A}"/>
                </a:ext>
              </a:extLst>
            </p:cNvPr>
            <p:cNvSpPr txBox="1"/>
            <p:nvPr/>
          </p:nvSpPr>
          <p:spPr>
            <a:xfrm>
              <a:off x="1481638" y="3278640"/>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97" name="TextBox 96">
              <a:extLst>
                <a:ext uri="{FF2B5EF4-FFF2-40B4-BE49-F238E27FC236}">
                  <a16:creationId xmlns:a16="http://schemas.microsoft.com/office/drawing/2014/main" id="{8CB2B318-A1BD-CDD0-E9CC-664325F0AF89}"/>
                </a:ext>
              </a:extLst>
            </p:cNvPr>
            <p:cNvSpPr txBox="1"/>
            <p:nvPr/>
          </p:nvSpPr>
          <p:spPr>
            <a:xfrm>
              <a:off x="1630726" y="3787916"/>
              <a:ext cx="28405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63" name="TextBox 62">
            <a:extLst>
              <a:ext uri="{FF2B5EF4-FFF2-40B4-BE49-F238E27FC236}">
                <a16:creationId xmlns:a16="http://schemas.microsoft.com/office/drawing/2014/main" id="{1B037EB2-D9E9-AFB5-59AF-071B2E260AC5}"/>
              </a:ext>
            </a:extLst>
          </p:cNvPr>
          <p:cNvSpPr txBox="1"/>
          <p:nvPr/>
        </p:nvSpPr>
        <p:spPr>
          <a:xfrm>
            <a:off x="8655830" y="5469627"/>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64" name="Group 63">
            <a:extLst>
              <a:ext uri="{FF2B5EF4-FFF2-40B4-BE49-F238E27FC236}">
                <a16:creationId xmlns:a16="http://schemas.microsoft.com/office/drawing/2014/main" id="{03B89725-C914-A526-1619-F2166EEFF1FB}"/>
              </a:ext>
            </a:extLst>
          </p:cNvPr>
          <p:cNvGrpSpPr/>
          <p:nvPr/>
        </p:nvGrpSpPr>
        <p:grpSpPr>
          <a:xfrm>
            <a:off x="6641633" y="5175742"/>
            <a:ext cx="5328000" cy="360147"/>
            <a:chOff x="1513339" y="4356522"/>
            <a:chExt cx="2475604" cy="360147"/>
          </a:xfrm>
        </p:grpSpPr>
        <p:sp>
          <p:nvSpPr>
            <p:cNvPr id="71" name="Line 21">
              <a:extLst>
                <a:ext uri="{FF2B5EF4-FFF2-40B4-BE49-F238E27FC236}">
                  <a16:creationId xmlns:a16="http://schemas.microsoft.com/office/drawing/2014/main" id="{F48F0220-905C-CBEF-3423-DBDAD0245DE4}"/>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72" name="TextBox 71">
              <a:extLst>
                <a:ext uri="{FF2B5EF4-FFF2-40B4-BE49-F238E27FC236}">
                  <a16:creationId xmlns:a16="http://schemas.microsoft.com/office/drawing/2014/main" id="{EB3989D2-08FF-6114-3DD9-4DAACA74800A}"/>
                </a:ext>
              </a:extLst>
            </p:cNvPr>
            <p:cNvSpPr txBox="1"/>
            <p:nvPr/>
          </p:nvSpPr>
          <p:spPr>
            <a:xfrm>
              <a:off x="3717468"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73" name="Line 21">
              <a:extLst>
                <a:ext uri="{FF2B5EF4-FFF2-40B4-BE49-F238E27FC236}">
                  <a16:creationId xmlns:a16="http://schemas.microsoft.com/office/drawing/2014/main" id="{E86832CB-B070-FBC9-6181-F95667BFB19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74" name="TextBox 73">
              <a:extLst>
                <a:ext uri="{FF2B5EF4-FFF2-40B4-BE49-F238E27FC236}">
                  <a16:creationId xmlns:a16="http://schemas.microsoft.com/office/drawing/2014/main" id="{A702E3CA-DF8B-45A8-C25F-471AF023221C}"/>
                </a:ext>
              </a:extLst>
            </p:cNvPr>
            <p:cNvSpPr txBox="1"/>
            <p:nvPr/>
          </p:nvSpPr>
          <p:spPr>
            <a:xfrm>
              <a:off x="3341831"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75" name="Line 21">
              <a:extLst>
                <a:ext uri="{FF2B5EF4-FFF2-40B4-BE49-F238E27FC236}">
                  <a16:creationId xmlns:a16="http://schemas.microsoft.com/office/drawing/2014/main" id="{B0E306AB-6B87-AAD1-F645-E5CD3815BF7D}"/>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76" name="TextBox 75">
              <a:extLst>
                <a:ext uri="{FF2B5EF4-FFF2-40B4-BE49-F238E27FC236}">
                  <a16:creationId xmlns:a16="http://schemas.microsoft.com/office/drawing/2014/main" id="{5E97B74B-CB57-2ECB-10CC-7E2F003A52AF}"/>
                </a:ext>
              </a:extLst>
            </p:cNvPr>
            <p:cNvSpPr txBox="1"/>
            <p:nvPr/>
          </p:nvSpPr>
          <p:spPr>
            <a:xfrm>
              <a:off x="2966194"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77" name="Line 21">
              <a:extLst>
                <a:ext uri="{FF2B5EF4-FFF2-40B4-BE49-F238E27FC236}">
                  <a16:creationId xmlns:a16="http://schemas.microsoft.com/office/drawing/2014/main" id="{18914472-D5C5-65F9-71A7-50B426EB339F}"/>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78" name="TextBox 77">
              <a:extLst>
                <a:ext uri="{FF2B5EF4-FFF2-40B4-BE49-F238E27FC236}">
                  <a16:creationId xmlns:a16="http://schemas.microsoft.com/office/drawing/2014/main" id="{0013E373-CEBF-C308-3C8B-1A99C0A8AD04}"/>
                </a:ext>
              </a:extLst>
            </p:cNvPr>
            <p:cNvSpPr txBox="1"/>
            <p:nvPr/>
          </p:nvSpPr>
          <p:spPr>
            <a:xfrm>
              <a:off x="2590557"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79" name="Line 21">
              <a:extLst>
                <a:ext uri="{FF2B5EF4-FFF2-40B4-BE49-F238E27FC236}">
                  <a16:creationId xmlns:a16="http://schemas.microsoft.com/office/drawing/2014/main" id="{90DD82D8-7381-2398-B829-3581F94FDFB9}"/>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80" name="TextBox 79">
              <a:extLst>
                <a:ext uri="{FF2B5EF4-FFF2-40B4-BE49-F238E27FC236}">
                  <a16:creationId xmlns:a16="http://schemas.microsoft.com/office/drawing/2014/main" id="{D7BB7BEF-B131-69EE-C3EB-64469A1AFA03}"/>
                </a:ext>
              </a:extLst>
            </p:cNvPr>
            <p:cNvSpPr txBox="1"/>
            <p:nvPr/>
          </p:nvSpPr>
          <p:spPr>
            <a:xfrm>
              <a:off x="2214920"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81" name="Line 21">
              <a:extLst>
                <a:ext uri="{FF2B5EF4-FFF2-40B4-BE49-F238E27FC236}">
                  <a16:creationId xmlns:a16="http://schemas.microsoft.com/office/drawing/2014/main" id="{515785A8-F5DE-34B0-0B2F-DC449D23B316}"/>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82" name="TextBox 81">
              <a:extLst>
                <a:ext uri="{FF2B5EF4-FFF2-40B4-BE49-F238E27FC236}">
                  <a16:creationId xmlns:a16="http://schemas.microsoft.com/office/drawing/2014/main" id="{C04BC6B9-86E8-F35C-29FB-2FEE6D7D1146}"/>
                </a:ext>
              </a:extLst>
            </p:cNvPr>
            <p:cNvSpPr txBox="1"/>
            <p:nvPr/>
          </p:nvSpPr>
          <p:spPr>
            <a:xfrm>
              <a:off x="1839283"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83" name="Line 21">
              <a:extLst>
                <a:ext uri="{FF2B5EF4-FFF2-40B4-BE49-F238E27FC236}">
                  <a16:creationId xmlns:a16="http://schemas.microsoft.com/office/drawing/2014/main" id="{1C643164-2426-0775-A298-55C543C2C65D}"/>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84" name="TextBox 83">
              <a:extLst>
                <a:ext uri="{FF2B5EF4-FFF2-40B4-BE49-F238E27FC236}">
                  <a16:creationId xmlns:a16="http://schemas.microsoft.com/office/drawing/2014/main" id="{B3CAC0A1-BB9A-AD60-E5A0-8C0EEA57FE9E}"/>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101" name="Graphic 99">
            <a:extLst>
              <a:ext uri="{FF2B5EF4-FFF2-40B4-BE49-F238E27FC236}">
                <a16:creationId xmlns:a16="http://schemas.microsoft.com/office/drawing/2014/main" id="{B28CE974-5FC5-376D-20A3-DDC88A2B1FE8}"/>
              </a:ext>
            </a:extLst>
          </p:cNvPr>
          <p:cNvSpPr/>
          <p:nvPr/>
        </p:nvSpPr>
        <p:spPr>
          <a:xfrm>
            <a:off x="6805142" y="3027431"/>
            <a:ext cx="4389119" cy="1169670"/>
          </a:xfrm>
          <a:custGeom>
            <a:avLst/>
            <a:gdLst>
              <a:gd name="connsiteX0" fmla="*/ 4389120 w 4389119"/>
              <a:gd name="connsiteY0" fmla="*/ 1169670 h 1169670"/>
              <a:gd name="connsiteX1" fmla="*/ 3646170 w 4389119"/>
              <a:gd name="connsiteY1" fmla="*/ 1169670 h 1169670"/>
              <a:gd name="connsiteX2" fmla="*/ 3646170 w 4389119"/>
              <a:gd name="connsiteY2" fmla="*/ 1123950 h 1169670"/>
              <a:gd name="connsiteX3" fmla="*/ 3295650 w 4389119"/>
              <a:gd name="connsiteY3" fmla="*/ 1123950 h 1169670"/>
              <a:gd name="connsiteX4" fmla="*/ 3295650 w 4389119"/>
              <a:gd name="connsiteY4" fmla="*/ 1101090 h 1169670"/>
              <a:gd name="connsiteX5" fmla="*/ 3181350 w 4389119"/>
              <a:gd name="connsiteY5" fmla="*/ 1101090 h 1169670"/>
              <a:gd name="connsiteX6" fmla="*/ 3181350 w 4389119"/>
              <a:gd name="connsiteY6" fmla="*/ 1074420 h 1169670"/>
              <a:gd name="connsiteX7" fmla="*/ 2994660 w 4389119"/>
              <a:gd name="connsiteY7" fmla="*/ 1074420 h 1169670"/>
              <a:gd name="connsiteX8" fmla="*/ 2994660 w 4389119"/>
              <a:gd name="connsiteY8" fmla="*/ 1059180 h 1169670"/>
              <a:gd name="connsiteX9" fmla="*/ 2903220 w 4389119"/>
              <a:gd name="connsiteY9" fmla="*/ 1059180 h 1169670"/>
              <a:gd name="connsiteX10" fmla="*/ 2903220 w 4389119"/>
              <a:gd name="connsiteY10" fmla="*/ 1032510 h 1169670"/>
              <a:gd name="connsiteX11" fmla="*/ 2773680 w 4389119"/>
              <a:gd name="connsiteY11" fmla="*/ 1032510 h 1169670"/>
              <a:gd name="connsiteX12" fmla="*/ 2773680 w 4389119"/>
              <a:gd name="connsiteY12" fmla="*/ 1017270 h 1169670"/>
              <a:gd name="connsiteX13" fmla="*/ 2750820 w 4389119"/>
              <a:gd name="connsiteY13" fmla="*/ 1017270 h 1169670"/>
              <a:gd name="connsiteX14" fmla="*/ 2750820 w 4389119"/>
              <a:gd name="connsiteY14" fmla="*/ 986790 h 1169670"/>
              <a:gd name="connsiteX15" fmla="*/ 2724150 w 4389119"/>
              <a:gd name="connsiteY15" fmla="*/ 986790 h 1169670"/>
              <a:gd name="connsiteX16" fmla="*/ 2724150 w 4389119"/>
              <a:gd name="connsiteY16" fmla="*/ 963930 h 1169670"/>
              <a:gd name="connsiteX17" fmla="*/ 2693670 w 4389119"/>
              <a:gd name="connsiteY17" fmla="*/ 963930 h 1169670"/>
              <a:gd name="connsiteX18" fmla="*/ 2693670 w 4389119"/>
              <a:gd name="connsiteY18" fmla="*/ 933450 h 1169670"/>
              <a:gd name="connsiteX19" fmla="*/ 2647950 w 4389119"/>
              <a:gd name="connsiteY19" fmla="*/ 933450 h 1169670"/>
              <a:gd name="connsiteX20" fmla="*/ 2647950 w 4389119"/>
              <a:gd name="connsiteY20" fmla="*/ 914400 h 1169670"/>
              <a:gd name="connsiteX21" fmla="*/ 2503170 w 4389119"/>
              <a:gd name="connsiteY21" fmla="*/ 914400 h 1169670"/>
              <a:gd name="connsiteX22" fmla="*/ 2503170 w 4389119"/>
              <a:gd name="connsiteY22" fmla="*/ 887730 h 1169670"/>
              <a:gd name="connsiteX23" fmla="*/ 2476500 w 4389119"/>
              <a:gd name="connsiteY23" fmla="*/ 887730 h 1169670"/>
              <a:gd name="connsiteX24" fmla="*/ 2476500 w 4389119"/>
              <a:gd name="connsiteY24" fmla="*/ 857250 h 1169670"/>
              <a:gd name="connsiteX25" fmla="*/ 2423160 w 4389119"/>
              <a:gd name="connsiteY25" fmla="*/ 857250 h 1169670"/>
              <a:gd name="connsiteX26" fmla="*/ 2423160 w 4389119"/>
              <a:gd name="connsiteY26" fmla="*/ 834390 h 1169670"/>
              <a:gd name="connsiteX27" fmla="*/ 2381250 w 4389119"/>
              <a:gd name="connsiteY27" fmla="*/ 834390 h 1169670"/>
              <a:gd name="connsiteX28" fmla="*/ 2381250 w 4389119"/>
              <a:gd name="connsiteY28" fmla="*/ 819150 h 1169670"/>
              <a:gd name="connsiteX29" fmla="*/ 2270760 w 4389119"/>
              <a:gd name="connsiteY29" fmla="*/ 819150 h 1169670"/>
              <a:gd name="connsiteX30" fmla="*/ 2270760 w 4389119"/>
              <a:gd name="connsiteY30" fmla="*/ 811530 h 1169670"/>
              <a:gd name="connsiteX31" fmla="*/ 2164080 w 4389119"/>
              <a:gd name="connsiteY31" fmla="*/ 811530 h 1169670"/>
              <a:gd name="connsiteX32" fmla="*/ 2164080 w 4389119"/>
              <a:gd name="connsiteY32" fmla="*/ 784860 h 1169670"/>
              <a:gd name="connsiteX33" fmla="*/ 2129790 w 4389119"/>
              <a:gd name="connsiteY33" fmla="*/ 784860 h 1169670"/>
              <a:gd name="connsiteX34" fmla="*/ 2129790 w 4389119"/>
              <a:gd name="connsiteY34" fmla="*/ 773430 h 1169670"/>
              <a:gd name="connsiteX35" fmla="*/ 2091690 w 4389119"/>
              <a:gd name="connsiteY35" fmla="*/ 773430 h 1169670"/>
              <a:gd name="connsiteX36" fmla="*/ 2091690 w 4389119"/>
              <a:gd name="connsiteY36" fmla="*/ 758190 h 1169670"/>
              <a:gd name="connsiteX37" fmla="*/ 2026920 w 4389119"/>
              <a:gd name="connsiteY37" fmla="*/ 758190 h 1169670"/>
              <a:gd name="connsiteX38" fmla="*/ 2026920 w 4389119"/>
              <a:gd name="connsiteY38" fmla="*/ 727710 h 1169670"/>
              <a:gd name="connsiteX39" fmla="*/ 1962150 w 4389119"/>
              <a:gd name="connsiteY39" fmla="*/ 727710 h 1169670"/>
              <a:gd name="connsiteX40" fmla="*/ 1962150 w 4389119"/>
              <a:gd name="connsiteY40" fmla="*/ 701040 h 1169670"/>
              <a:gd name="connsiteX41" fmla="*/ 1905000 w 4389119"/>
              <a:gd name="connsiteY41" fmla="*/ 701040 h 1169670"/>
              <a:gd name="connsiteX42" fmla="*/ 1905000 w 4389119"/>
              <a:gd name="connsiteY42" fmla="*/ 681990 h 1169670"/>
              <a:gd name="connsiteX43" fmla="*/ 1836420 w 4389119"/>
              <a:gd name="connsiteY43" fmla="*/ 681990 h 1169670"/>
              <a:gd name="connsiteX44" fmla="*/ 1836420 w 4389119"/>
              <a:gd name="connsiteY44" fmla="*/ 662940 h 1169670"/>
              <a:gd name="connsiteX45" fmla="*/ 1805940 w 4389119"/>
              <a:gd name="connsiteY45" fmla="*/ 662940 h 1169670"/>
              <a:gd name="connsiteX46" fmla="*/ 1805940 w 4389119"/>
              <a:gd name="connsiteY46" fmla="*/ 659130 h 1169670"/>
              <a:gd name="connsiteX47" fmla="*/ 1775460 w 4389119"/>
              <a:gd name="connsiteY47" fmla="*/ 659130 h 1169670"/>
              <a:gd name="connsiteX48" fmla="*/ 1775460 w 4389119"/>
              <a:gd name="connsiteY48" fmla="*/ 628650 h 1169670"/>
              <a:gd name="connsiteX49" fmla="*/ 1718310 w 4389119"/>
              <a:gd name="connsiteY49" fmla="*/ 628650 h 1169670"/>
              <a:gd name="connsiteX50" fmla="*/ 1718310 w 4389119"/>
              <a:gd name="connsiteY50" fmla="*/ 617220 h 1169670"/>
              <a:gd name="connsiteX51" fmla="*/ 1695450 w 4389119"/>
              <a:gd name="connsiteY51" fmla="*/ 617220 h 1169670"/>
              <a:gd name="connsiteX52" fmla="*/ 1695450 w 4389119"/>
              <a:gd name="connsiteY52" fmla="*/ 594360 h 1169670"/>
              <a:gd name="connsiteX53" fmla="*/ 1607820 w 4389119"/>
              <a:gd name="connsiteY53" fmla="*/ 594360 h 1169670"/>
              <a:gd name="connsiteX54" fmla="*/ 1607820 w 4389119"/>
              <a:gd name="connsiteY54" fmla="*/ 586740 h 1169670"/>
              <a:gd name="connsiteX55" fmla="*/ 1565910 w 4389119"/>
              <a:gd name="connsiteY55" fmla="*/ 586740 h 1169670"/>
              <a:gd name="connsiteX56" fmla="*/ 1565910 w 4389119"/>
              <a:gd name="connsiteY56" fmla="*/ 579120 h 1169670"/>
              <a:gd name="connsiteX57" fmla="*/ 1516380 w 4389119"/>
              <a:gd name="connsiteY57" fmla="*/ 579120 h 1169670"/>
              <a:gd name="connsiteX58" fmla="*/ 1516380 w 4389119"/>
              <a:gd name="connsiteY58" fmla="*/ 556260 h 1169670"/>
              <a:gd name="connsiteX59" fmla="*/ 1474470 w 4389119"/>
              <a:gd name="connsiteY59" fmla="*/ 556260 h 1169670"/>
              <a:gd name="connsiteX60" fmla="*/ 1474470 w 4389119"/>
              <a:gd name="connsiteY60" fmla="*/ 544830 h 1169670"/>
              <a:gd name="connsiteX61" fmla="*/ 1440180 w 4389119"/>
              <a:gd name="connsiteY61" fmla="*/ 544830 h 1169670"/>
              <a:gd name="connsiteX62" fmla="*/ 1440180 w 4389119"/>
              <a:gd name="connsiteY62" fmla="*/ 521970 h 1169670"/>
              <a:gd name="connsiteX63" fmla="*/ 1371600 w 4389119"/>
              <a:gd name="connsiteY63" fmla="*/ 521970 h 1169670"/>
              <a:gd name="connsiteX64" fmla="*/ 1371600 w 4389119"/>
              <a:gd name="connsiteY64" fmla="*/ 506730 h 1169670"/>
              <a:gd name="connsiteX65" fmla="*/ 1249680 w 4389119"/>
              <a:gd name="connsiteY65" fmla="*/ 506730 h 1169670"/>
              <a:gd name="connsiteX66" fmla="*/ 1249680 w 4389119"/>
              <a:gd name="connsiteY66" fmla="*/ 476250 h 1169670"/>
              <a:gd name="connsiteX67" fmla="*/ 1230630 w 4389119"/>
              <a:gd name="connsiteY67" fmla="*/ 476250 h 1169670"/>
              <a:gd name="connsiteX68" fmla="*/ 1230630 w 4389119"/>
              <a:gd name="connsiteY68" fmla="*/ 453390 h 1169670"/>
              <a:gd name="connsiteX69" fmla="*/ 1173480 w 4389119"/>
              <a:gd name="connsiteY69" fmla="*/ 453390 h 1169670"/>
              <a:gd name="connsiteX70" fmla="*/ 1173480 w 4389119"/>
              <a:gd name="connsiteY70" fmla="*/ 441960 h 1169670"/>
              <a:gd name="connsiteX71" fmla="*/ 1074420 w 4389119"/>
              <a:gd name="connsiteY71" fmla="*/ 441960 h 1169670"/>
              <a:gd name="connsiteX72" fmla="*/ 1074420 w 4389119"/>
              <a:gd name="connsiteY72" fmla="*/ 411480 h 1169670"/>
              <a:gd name="connsiteX73" fmla="*/ 1021080 w 4389119"/>
              <a:gd name="connsiteY73" fmla="*/ 411480 h 1169670"/>
              <a:gd name="connsiteX74" fmla="*/ 1021080 w 4389119"/>
              <a:gd name="connsiteY74" fmla="*/ 384810 h 1169670"/>
              <a:gd name="connsiteX75" fmla="*/ 986790 w 4389119"/>
              <a:gd name="connsiteY75" fmla="*/ 384810 h 1169670"/>
              <a:gd name="connsiteX76" fmla="*/ 986790 w 4389119"/>
              <a:gd name="connsiteY76" fmla="*/ 373380 h 1169670"/>
              <a:gd name="connsiteX77" fmla="*/ 895350 w 4389119"/>
              <a:gd name="connsiteY77" fmla="*/ 373380 h 1169670"/>
              <a:gd name="connsiteX78" fmla="*/ 895350 w 4389119"/>
              <a:gd name="connsiteY78" fmla="*/ 350520 h 1169670"/>
              <a:gd name="connsiteX79" fmla="*/ 834390 w 4389119"/>
              <a:gd name="connsiteY79" fmla="*/ 350520 h 1169670"/>
              <a:gd name="connsiteX80" fmla="*/ 834390 w 4389119"/>
              <a:gd name="connsiteY80" fmla="*/ 335280 h 1169670"/>
              <a:gd name="connsiteX81" fmla="*/ 822960 w 4389119"/>
              <a:gd name="connsiteY81" fmla="*/ 335280 h 1169670"/>
              <a:gd name="connsiteX82" fmla="*/ 822960 w 4389119"/>
              <a:gd name="connsiteY82" fmla="*/ 323850 h 1169670"/>
              <a:gd name="connsiteX83" fmla="*/ 746760 w 4389119"/>
              <a:gd name="connsiteY83" fmla="*/ 323850 h 1169670"/>
              <a:gd name="connsiteX84" fmla="*/ 746760 w 4389119"/>
              <a:gd name="connsiteY84" fmla="*/ 293370 h 1169670"/>
              <a:gd name="connsiteX85" fmla="*/ 735330 w 4389119"/>
              <a:gd name="connsiteY85" fmla="*/ 293370 h 1169670"/>
              <a:gd name="connsiteX86" fmla="*/ 735330 w 4389119"/>
              <a:gd name="connsiteY86" fmla="*/ 281940 h 1169670"/>
              <a:gd name="connsiteX87" fmla="*/ 689610 w 4389119"/>
              <a:gd name="connsiteY87" fmla="*/ 281940 h 1169670"/>
              <a:gd name="connsiteX88" fmla="*/ 689610 w 4389119"/>
              <a:gd name="connsiteY88" fmla="*/ 259080 h 1169670"/>
              <a:gd name="connsiteX89" fmla="*/ 643890 w 4389119"/>
              <a:gd name="connsiteY89" fmla="*/ 259080 h 1169670"/>
              <a:gd name="connsiteX90" fmla="*/ 643890 w 4389119"/>
              <a:gd name="connsiteY90" fmla="*/ 243840 h 1169670"/>
              <a:gd name="connsiteX91" fmla="*/ 590550 w 4389119"/>
              <a:gd name="connsiteY91" fmla="*/ 243840 h 1169670"/>
              <a:gd name="connsiteX92" fmla="*/ 590550 w 4389119"/>
              <a:gd name="connsiteY92" fmla="*/ 205740 h 1169670"/>
              <a:gd name="connsiteX93" fmla="*/ 579120 w 4389119"/>
              <a:gd name="connsiteY93" fmla="*/ 205740 h 1169670"/>
              <a:gd name="connsiteX94" fmla="*/ 579120 w 4389119"/>
              <a:gd name="connsiteY94" fmla="*/ 190500 h 1169670"/>
              <a:gd name="connsiteX95" fmla="*/ 541020 w 4389119"/>
              <a:gd name="connsiteY95" fmla="*/ 190500 h 1169670"/>
              <a:gd name="connsiteX96" fmla="*/ 541020 w 4389119"/>
              <a:gd name="connsiteY96" fmla="*/ 175260 h 1169670"/>
              <a:gd name="connsiteX97" fmla="*/ 521970 w 4389119"/>
              <a:gd name="connsiteY97" fmla="*/ 175260 h 1169670"/>
              <a:gd name="connsiteX98" fmla="*/ 521970 w 4389119"/>
              <a:gd name="connsiteY98" fmla="*/ 156210 h 1169670"/>
              <a:gd name="connsiteX99" fmla="*/ 495300 w 4389119"/>
              <a:gd name="connsiteY99" fmla="*/ 156210 h 1169670"/>
              <a:gd name="connsiteX100" fmla="*/ 495300 w 4389119"/>
              <a:gd name="connsiteY100" fmla="*/ 144780 h 1169670"/>
              <a:gd name="connsiteX101" fmla="*/ 457200 w 4389119"/>
              <a:gd name="connsiteY101" fmla="*/ 144780 h 1169670"/>
              <a:gd name="connsiteX102" fmla="*/ 457200 w 4389119"/>
              <a:gd name="connsiteY102" fmla="*/ 137160 h 1169670"/>
              <a:gd name="connsiteX103" fmla="*/ 354330 w 4389119"/>
              <a:gd name="connsiteY103" fmla="*/ 137160 h 1169670"/>
              <a:gd name="connsiteX104" fmla="*/ 354330 w 4389119"/>
              <a:gd name="connsiteY104" fmla="*/ 102870 h 1169670"/>
              <a:gd name="connsiteX105" fmla="*/ 312420 w 4389119"/>
              <a:gd name="connsiteY105" fmla="*/ 102870 h 1169670"/>
              <a:gd name="connsiteX106" fmla="*/ 312420 w 4389119"/>
              <a:gd name="connsiteY106" fmla="*/ 72390 h 1169670"/>
              <a:gd name="connsiteX107" fmla="*/ 297180 w 4389119"/>
              <a:gd name="connsiteY107" fmla="*/ 72390 h 1169670"/>
              <a:gd name="connsiteX108" fmla="*/ 297180 w 4389119"/>
              <a:gd name="connsiteY108" fmla="*/ 68580 h 1169670"/>
              <a:gd name="connsiteX109" fmla="*/ 274320 w 4389119"/>
              <a:gd name="connsiteY109" fmla="*/ 68580 h 1169670"/>
              <a:gd name="connsiteX110" fmla="*/ 274320 w 4389119"/>
              <a:gd name="connsiteY110" fmla="*/ 45720 h 1169670"/>
              <a:gd name="connsiteX111" fmla="*/ 236220 w 4389119"/>
              <a:gd name="connsiteY111" fmla="*/ 45720 h 1169670"/>
              <a:gd name="connsiteX112" fmla="*/ 236220 w 4389119"/>
              <a:gd name="connsiteY112" fmla="*/ 15240 h 1169670"/>
              <a:gd name="connsiteX113" fmla="*/ 114300 w 4389119"/>
              <a:gd name="connsiteY113" fmla="*/ 15240 h 1169670"/>
              <a:gd name="connsiteX114" fmla="*/ 114300 w 4389119"/>
              <a:gd name="connsiteY114" fmla="*/ 0 h 1169670"/>
              <a:gd name="connsiteX115" fmla="*/ 0 w 4389119"/>
              <a:gd name="connsiteY115" fmla="*/ 0 h 1169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4389119" h="1169670">
                <a:moveTo>
                  <a:pt x="4389120" y="1169670"/>
                </a:moveTo>
                <a:lnTo>
                  <a:pt x="3646170" y="1169670"/>
                </a:lnTo>
                <a:lnTo>
                  <a:pt x="3646170" y="1123950"/>
                </a:lnTo>
                <a:lnTo>
                  <a:pt x="3295650" y="1123950"/>
                </a:lnTo>
                <a:lnTo>
                  <a:pt x="3295650" y="1101090"/>
                </a:lnTo>
                <a:lnTo>
                  <a:pt x="3181350" y="1101090"/>
                </a:lnTo>
                <a:lnTo>
                  <a:pt x="3181350" y="1074420"/>
                </a:lnTo>
                <a:lnTo>
                  <a:pt x="2994660" y="1074420"/>
                </a:lnTo>
                <a:lnTo>
                  <a:pt x="2994660" y="1059180"/>
                </a:lnTo>
                <a:lnTo>
                  <a:pt x="2903220" y="1059180"/>
                </a:lnTo>
                <a:lnTo>
                  <a:pt x="2903220" y="1032510"/>
                </a:lnTo>
                <a:lnTo>
                  <a:pt x="2773680" y="1032510"/>
                </a:lnTo>
                <a:lnTo>
                  <a:pt x="2773680" y="1017270"/>
                </a:lnTo>
                <a:lnTo>
                  <a:pt x="2750820" y="1017270"/>
                </a:lnTo>
                <a:lnTo>
                  <a:pt x="2750820" y="986790"/>
                </a:lnTo>
                <a:lnTo>
                  <a:pt x="2724150" y="986790"/>
                </a:lnTo>
                <a:lnTo>
                  <a:pt x="2724150" y="963930"/>
                </a:lnTo>
                <a:lnTo>
                  <a:pt x="2693670" y="963930"/>
                </a:lnTo>
                <a:lnTo>
                  <a:pt x="2693670" y="933450"/>
                </a:lnTo>
                <a:lnTo>
                  <a:pt x="2647950" y="933450"/>
                </a:lnTo>
                <a:lnTo>
                  <a:pt x="2647950" y="914400"/>
                </a:lnTo>
                <a:lnTo>
                  <a:pt x="2503170" y="914400"/>
                </a:lnTo>
                <a:lnTo>
                  <a:pt x="2503170" y="887730"/>
                </a:lnTo>
                <a:lnTo>
                  <a:pt x="2476500" y="887730"/>
                </a:lnTo>
                <a:lnTo>
                  <a:pt x="2476500" y="857250"/>
                </a:lnTo>
                <a:lnTo>
                  <a:pt x="2423160" y="857250"/>
                </a:lnTo>
                <a:lnTo>
                  <a:pt x="2423160" y="834390"/>
                </a:lnTo>
                <a:lnTo>
                  <a:pt x="2381250" y="834390"/>
                </a:lnTo>
                <a:lnTo>
                  <a:pt x="2381250" y="819150"/>
                </a:lnTo>
                <a:lnTo>
                  <a:pt x="2270760" y="819150"/>
                </a:lnTo>
                <a:lnTo>
                  <a:pt x="2270760" y="811530"/>
                </a:lnTo>
                <a:lnTo>
                  <a:pt x="2164080" y="811530"/>
                </a:lnTo>
                <a:lnTo>
                  <a:pt x="2164080" y="784860"/>
                </a:lnTo>
                <a:lnTo>
                  <a:pt x="2129790" y="784860"/>
                </a:lnTo>
                <a:lnTo>
                  <a:pt x="2129790" y="773430"/>
                </a:lnTo>
                <a:lnTo>
                  <a:pt x="2091690" y="773430"/>
                </a:lnTo>
                <a:lnTo>
                  <a:pt x="2091690" y="758190"/>
                </a:lnTo>
                <a:lnTo>
                  <a:pt x="2026920" y="758190"/>
                </a:lnTo>
                <a:lnTo>
                  <a:pt x="2026920" y="727710"/>
                </a:lnTo>
                <a:lnTo>
                  <a:pt x="1962150" y="727710"/>
                </a:lnTo>
                <a:lnTo>
                  <a:pt x="1962150" y="701040"/>
                </a:lnTo>
                <a:lnTo>
                  <a:pt x="1905000" y="701040"/>
                </a:lnTo>
                <a:lnTo>
                  <a:pt x="1905000" y="681990"/>
                </a:lnTo>
                <a:lnTo>
                  <a:pt x="1836420" y="681990"/>
                </a:lnTo>
                <a:lnTo>
                  <a:pt x="1836420" y="662940"/>
                </a:lnTo>
                <a:lnTo>
                  <a:pt x="1805940" y="662940"/>
                </a:lnTo>
                <a:lnTo>
                  <a:pt x="1805940" y="659130"/>
                </a:lnTo>
                <a:lnTo>
                  <a:pt x="1775460" y="659130"/>
                </a:lnTo>
                <a:lnTo>
                  <a:pt x="1775460" y="628650"/>
                </a:lnTo>
                <a:lnTo>
                  <a:pt x="1718310" y="628650"/>
                </a:lnTo>
                <a:lnTo>
                  <a:pt x="1718310" y="617220"/>
                </a:lnTo>
                <a:lnTo>
                  <a:pt x="1695450" y="617220"/>
                </a:lnTo>
                <a:lnTo>
                  <a:pt x="1695450" y="594360"/>
                </a:lnTo>
                <a:lnTo>
                  <a:pt x="1607820" y="594360"/>
                </a:lnTo>
                <a:lnTo>
                  <a:pt x="1607820" y="586740"/>
                </a:lnTo>
                <a:lnTo>
                  <a:pt x="1565910" y="586740"/>
                </a:lnTo>
                <a:lnTo>
                  <a:pt x="1565910" y="579120"/>
                </a:lnTo>
                <a:lnTo>
                  <a:pt x="1516380" y="579120"/>
                </a:lnTo>
                <a:lnTo>
                  <a:pt x="1516380" y="556260"/>
                </a:lnTo>
                <a:lnTo>
                  <a:pt x="1474470" y="556260"/>
                </a:lnTo>
                <a:lnTo>
                  <a:pt x="1474470" y="544830"/>
                </a:lnTo>
                <a:lnTo>
                  <a:pt x="1440180" y="544830"/>
                </a:lnTo>
                <a:lnTo>
                  <a:pt x="1440180" y="521970"/>
                </a:lnTo>
                <a:lnTo>
                  <a:pt x="1371600" y="521970"/>
                </a:lnTo>
                <a:lnTo>
                  <a:pt x="1371600" y="506730"/>
                </a:lnTo>
                <a:lnTo>
                  <a:pt x="1249680" y="506730"/>
                </a:lnTo>
                <a:lnTo>
                  <a:pt x="1249680" y="476250"/>
                </a:lnTo>
                <a:lnTo>
                  <a:pt x="1230630" y="476250"/>
                </a:lnTo>
                <a:lnTo>
                  <a:pt x="1230630" y="453390"/>
                </a:lnTo>
                <a:lnTo>
                  <a:pt x="1173480" y="453390"/>
                </a:lnTo>
                <a:lnTo>
                  <a:pt x="1173480" y="441960"/>
                </a:lnTo>
                <a:lnTo>
                  <a:pt x="1074420" y="441960"/>
                </a:lnTo>
                <a:lnTo>
                  <a:pt x="1074420" y="411480"/>
                </a:lnTo>
                <a:lnTo>
                  <a:pt x="1021080" y="411480"/>
                </a:lnTo>
                <a:lnTo>
                  <a:pt x="1021080" y="384810"/>
                </a:lnTo>
                <a:lnTo>
                  <a:pt x="986790" y="384810"/>
                </a:lnTo>
                <a:lnTo>
                  <a:pt x="986790" y="373380"/>
                </a:lnTo>
                <a:lnTo>
                  <a:pt x="895350" y="373380"/>
                </a:lnTo>
                <a:lnTo>
                  <a:pt x="895350" y="350520"/>
                </a:lnTo>
                <a:lnTo>
                  <a:pt x="834390" y="350520"/>
                </a:lnTo>
                <a:lnTo>
                  <a:pt x="834390" y="335280"/>
                </a:lnTo>
                <a:lnTo>
                  <a:pt x="822960" y="335280"/>
                </a:lnTo>
                <a:lnTo>
                  <a:pt x="822960" y="323850"/>
                </a:lnTo>
                <a:lnTo>
                  <a:pt x="746760" y="323850"/>
                </a:lnTo>
                <a:lnTo>
                  <a:pt x="746760" y="293370"/>
                </a:lnTo>
                <a:lnTo>
                  <a:pt x="735330" y="293370"/>
                </a:lnTo>
                <a:lnTo>
                  <a:pt x="735330" y="281940"/>
                </a:lnTo>
                <a:lnTo>
                  <a:pt x="689610" y="281940"/>
                </a:lnTo>
                <a:lnTo>
                  <a:pt x="689610" y="259080"/>
                </a:lnTo>
                <a:lnTo>
                  <a:pt x="643890" y="259080"/>
                </a:lnTo>
                <a:lnTo>
                  <a:pt x="643890" y="243840"/>
                </a:lnTo>
                <a:lnTo>
                  <a:pt x="590550" y="243840"/>
                </a:lnTo>
                <a:lnTo>
                  <a:pt x="590550" y="205740"/>
                </a:lnTo>
                <a:lnTo>
                  <a:pt x="579120" y="205740"/>
                </a:lnTo>
                <a:lnTo>
                  <a:pt x="579120" y="190500"/>
                </a:lnTo>
                <a:lnTo>
                  <a:pt x="541020" y="190500"/>
                </a:lnTo>
                <a:lnTo>
                  <a:pt x="541020" y="175260"/>
                </a:lnTo>
                <a:lnTo>
                  <a:pt x="521970" y="175260"/>
                </a:lnTo>
                <a:lnTo>
                  <a:pt x="521970" y="156210"/>
                </a:lnTo>
                <a:lnTo>
                  <a:pt x="495300" y="156210"/>
                </a:lnTo>
                <a:lnTo>
                  <a:pt x="495300" y="144780"/>
                </a:lnTo>
                <a:lnTo>
                  <a:pt x="457200" y="144780"/>
                </a:lnTo>
                <a:lnTo>
                  <a:pt x="457200" y="137160"/>
                </a:lnTo>
                <a:lnTo>
                  <a:pt x="354330" y="137160"/>
                </a:lnTo>
                <a:lnTo>
                  <a:pt x="354330" y="102870"/>
                </a:lnTo>
                <a:lnTo>
                  <a:pt x="312420" y="102870"/>
                </a:lnTo>
                <a:lnTo>
                  <a:pt x="312420" y="72390"/>
                </a:lnTo>
                <a:lnTo>
                  <a:pt x="297180" y="72390"/>
                </a:lnTo>
                <a:lnTo>
                  <a:pt x="297180" y="68580"/>
                </a:lnTo>
                <a:lnTo>
                  <a:pt x="274320" y="68580"/>
                </a:lnTo>
                <a:lnTo>
                  <a:pt x="274320" y="45720"/>
                </a:lnTo>
                <a:lnTo>
                  <a:pt x="236220" y="45720"/>
                </a:lnTo>
                <a:lnTo>
                  <a:pt x="236220" y="15240"/>
                </a:lnTo>
                <a:lnTo>
                  <a:pt x="114300" y="15240"/>
                </a:lnTo>
                <a:lnTo>
                  <a:pt x="114300" y="0"/>
                </a:lnTo>
                <a:lnTo>
                  <a:pt x="0" y="0"/>
                </a:lnTo>
              </a:path>
            </a:pathLst>
          </a:custGeom>
          <a:noFill/>
          <a:ln w="19050"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4" name="Graphic 102">
            <a:extLst>
              <a:ext uri="{FF2B5EF4-FFF2-40B4-BE49-F238E27FC236}">
                <a16:creationId xmlns:a16="http://schemas.microsoft.com/office/drawing/2014/main" id="{1802DF05-69D7-A727-86D9-C7BA4429D812}"/>
              </a:ext>
            </a:extLst>
          </p:cNvPr>
          <p:cNvSpPr/>
          <p:nvPr/>
        </p:nvSpPr>
        <p:spPr>
          <a:xfrm>
            <a:off x="6830719" y="3036251"/>
            <a:ext cx="4358640" cy="1878329"/>
          </a:xfrm>
          <a:custGeom>
            <a:avLst/>
            <a:gdLst>
              <a:gd name="connsiteX0" fmla="*/ 4358640 w 4358640"/>
              <a:gd name="connsiteY0" fmla="*/ 1878330 h 1878329"/>
              <a:gd name="connsiteX1" fmla="*/ 4290060 w 4358640"/>
              <a:gd name="connsiteY1" fmla="*/ 1878330 h 1878329"/>
              <a:gd name="connsiteX2" fmla="*/ 4290060 w 4358640"/>
              <a:gd name="connsiteY2" fmla="*/ 1623060 h 1878329"/>
              <a:gd name="connsiteX3" fmla="*/ 4229100 w 4358640"/>
              <a:gd name="connsiteY3" fmla="*/ 1623060 h 1878329"/>
              <a:gd name="connsiteX4" fmla="*/ 4229100 w 4358640"/>
              <a:gd name="connsiteY4" fmla="*/ 1356360 h 1878329"/>
              <a:gd name="connsiteX5" fmla="*/ 4019550 w 4358640"/>
              <a:gd name="connsiteY5" fmla="*/ 1356360 h 1878329"/>
              <a:gd name="connsiteX6" fmla="*/ 4019550 w 4358640"/>
              <a:gd name="connsiteY6" fmla="*/ 1158240 h 1878329"/>
              <a:gd name="connsiteX7" fmla="*/ 3619500 w 4358640"/>
              <a:gd name="connsiteY7" fmla="*/ 1158240 h 1878329"/>
              <a:gd name="connsiteX8" fmla="*/ 3619500 w 4358640"/>
              <a:gd name="connsiteY8" fmla="*/ 1089660 h 1878329"/>
              <a:gd name="connsiteX9" fmla="*/ 3348990 w 4358640"/>
              <a:gd name="connsiteY9" fmla="*/ 1089660 h 1878329"/>
              <a:gd name="connsiteX10" fmla="*/ 3348990 w 4358640"/>
              <a:gd name="connsiteY10" fmla="*/ 1082040 h 1878329"/>
              <a:gd name="connsiteX11" fmla="*/ 3223260 w 4358640"/>
              <a:gd name="connsiteY11" fmla="*/ 1082040 h 1878329"/>
              <a:gd name="connsiteX12" fmla="*/ 3223260 w 4358640"/>
              <a:gd name="connsiteY12" fmla="*/ 1055370 h 1878329"/>
              <a:gd name="connsiteX13" fmla="*/ 3055620 w 4358640"/>
              <a:gd name="connsiteY13" fmla="*/ 1055370 h 1878329"/>
              <a:gd name="connsiteX14" fmla="*/ 3055620 w 4358640"/>
              <a:gd name="connsiteY14" fmla="*/ 1021080 h 1878329"/>
              <a:gd name="connsiteX15" fmla="*/ 2952750 w 4358640"/>
              <a:gd name="connsiteY15" fmla="*/ 1021080 h 1878329"/>
              <a:gd name="connsiteX16" fmla="*/ 2952750 w 4358640"/>
              <a:gd name="connsiteY16" fmla="*/ 998220 h 1878329"/>
              <a:gd name="connsiteX17" fmla="*/ 2948940 w 4358640"/>
              <a:gd name="connsiteY17" fmla="*/ 998220 h 1878329"/>
              <a:gd name="connsiteX18" fmla="*/ 2948940 w 4358640"/>
              <a:gd name="connsiteY18" fmla="*/ 979170 h 1878329"/>
              <a:gd name="connsiteX19" fmla="*/ 2895600 w 4358640"/>
              <a:gd name="connsiteY19" fmla="*/ 979170 h 1878329"/>
              <a:gd name="connsiteX20" fmla="*/ 2895600 w 4358640"/>
              <a:gd name="connsiteY20" fmla="*/ 967740 h 1878329"/>
              <a:gd name="connsiteX21" fmla="*/ 2838450 w 4358640"/>
              <a:gd name="connsiteY21" fmla="*/ 967740 h 1878329"/>
              <a:gd name="connsiteX22" fmla="*/ 2838450 w 4358640"/>
              <a:gd name="connsiteY22" fmla="*/ 948690 h 1878329"/>
              <a:gd name="connsiteX23" fmla="*/ 2777490 w 4358640"/>
              <a:gd name="connsiteY23" fmla="*/ 948690 h 1878329"/>
              <a:gd name="connsiteX24" fmla="*/ 2777490 w 4358640"/>
              <a:gd name="connsiteY24" fmla="*/ 937260 h 1878329"/>
              <a:gd name="connsiteX25" fmla="*/ 2644140 w 4358640"/>
              <a:gd name="connsiteY25" fmla="*/ 937260 h 1878329"/>
              <a:gd name="connsiteX26" fmla="*/ 2644140 w 4358640"/>
              <a:gd name="connsiteY26" fmla="*/ 906780 h 1878329"/>
              <a:gd name="connsiteX27" fmla="*/ 2571750 w 4358640"/>
              <a:gd name="connsiteY27" fmla="*/ 906780 h 1878329"/>
              <a:gd name="connsiteX28" fmla="*/ 2571750 w 4358640"/>
              <a:gd name="connsiteY28" fmla="*/ 872490 h 1878329"/>
              <a:gd name="connsiteX29" fmla="*/ 2548890 w 4358640"/>
              <a:gd name="connsiteY29" fmla="*/ 872490 h 1878329"/>
              <a:gd name="connsiteX30" fmla="*/ 2548890 w 4358640"/>
              <a:gd name="connsiteY30" fmla="*/ 857250 h 1878329"/>
              <a:gd name="connsiteX31" fmla="*/ 2518410 w 4358640"/>
              <a:gd name="connsiteY31" fmla="*/ 857250 h 1878329"/>
              <a:gd name="connsiteX32" fmla="*/ 2518410 w 4358640"/>
              <a:gd name="connsiteY32" fmla="*/ 842010 h 1878329"/>
              <a:gd name="connsiteX33" fmla="*/ 2404110 w 4358640"/>
              <a:gd name="connsiteY33" fmla="*/ 842010 h 1878329"/>
              <a:gd name="connsiteX34" fmla="*/ 2404110 w 4358640"/>
              <a:gd name="connsiteY34" fmla="*/ 811530 h 1878329"/>
              <a:gd name="connsiteX35" fmla="*/ 2354580 w 4358640"/>
              <a:gd name="connsiteY35" fmla="*/ 811530 h 1878329"/>
              <a:gd name="connsiteX36" fmla="*/ 2354580 w 4358640"/>
              <a:gd name="connsiteY36" fmla="*/ 792480 h 1878329"/>
              <a:gd name="connsiteX37" fmla="*/ 2274570 w 4358640"/>
              <a:gd name="connsiteY37" fmla="*/ 792480 h 1878329"/>
              <a:gd name="connsiteX38" fmla="*/ 2274570 w 4358640"/>
              <a:gd name="connsiteY38" fmla="*/ 777240 h 1878329"/>
              <a:gd name="connsiteX39" fmla="*/ 2198370 w 4358640"/>
              <a:gd name="connsiteY39" fmla="*/ 777240 h 1878329"/>
              <a:gd name="connsiteX40" fmla="*/ 2198370 w 4358640"/>
              <a:gd name="connsiteY40" fmla="*/ 739140 h 1878329"/>
              <a:gd name="connsiteX41" fmla="*/ 2145030 w 4358640"/>
              <a:gd name="connsiteY41" fmla="*/ 739140 h 1878329"/>
              <a:gd name="connsiteX42" fmla="*/ 2145030 w 4358640"/>
              <a:gd name="connsiteY42" fmla="*/ 727710 h 1878329"/>
              <a:gd name="connsiteX43" fmla="*/ 2038350 w 4358640"/>
              <a:gd name="connsiteY43" fmla="*/ 727710 h 1878329"/>
              <a:gd name="connsiteX44" fmla="*/ 2038350 w 4358640"/>
              <a:gd name="connsiteY44" fmla="*/ 708660 h 1878329"/>
              <a:gd name="connsiteX45" fmla="*/ 1935480 w 4358640"/>
              <a:gd name="connsiteY45" fmla="*/ 708660 h 1878329"/>
              <a:gd name="connsiteX46" fmla="*/ 1935480 w 4358640"/>
              <a:gd name="connsiteY46" fmla="*/ 693420 h 1878329"/>
              <a:gd name="connsiteX47" fmla="*/ 1885950 w 4358640"/>
              <a:gd name="connsiteY47" fmla="*/ 693420 h 1878329"/>
              <a:gd name="connsiteX48" fmla="*/ 1885950 w 4358640"/>
              <a:gd name="connsiteY48" fmla="*/ 681990 h 1878329"/>
              <a:gd name="connsiteX49" fmla="*/ 1809750 w 4358640"/>
              <a:gd name="connsiteY49" fmla="*/ 681990 h 1878329"/>
              <a:gd name="connsiteX50" fmla="*/ 1809750 w 4358640"/>
              <a:gd name="connsiteY50" fmla="*/ 659130 h 1878329"/>
              <a:gd name="connsiteX51" fmla="*/ 1760220 w 4358640"/>
              <a:gd name="connsiteY51" fmla="*/ 659130 h 1878329"/>
              <a:gd name="connsiteX52" fmla="*/ 1760220 w 4358640"/>
              <a:gd name="connsiteY52" fmla="*/ 647700 h 1878329"/>
              <a:gd name="connsiteX53" fmla="*/ 1684020 w 4358640"/>
              <a:gd name="connsiteY53" fmla="*/ 647700 h 1878329"/>
              <a:gd name="connsiteX54" fmla="*/ 1684020 w 4358640"/>
              <a:gd name="connsiteY54" fmla="*/ 628650 h 1878329"/>
              <a:gd name="connsiteX55" fmla="*/ 1661160 w 4358640"/>
              <a:gd name="connsiteY55" fmla="*/ 628650 h 1878329"/>
              <a:gd name="connsiteX56" fmla="*/ 1661160 w 4358640"/>
              <a:gd name="connsiteY56" fmla="*/ 605790 h 1878329"/>
              <a:gd name="connsiteX57" fmla="*/ 1611630 w 4358640"/>
              <a:gd name="connsiteY57" fmla="*/ 605790 h 1878329"/>
              <a:gd name="connsiteX58" fmla="*/ 1611630 w 4358640"/>
              <a:gd name="connsiteY58" fmla="*/ 579120 h 1878329"/>
              <a:gd name="connsiteX59" fmla="*/ 1535430 w 4358640"/>
              <a:gd name="connsiteY59" fmla="*/ 579120 h 1878329"/>
              <a:gd name="connsiteX60" fmla="*/ 1535430 w 4358640"/>
              <a:gd name="connsiteY60" fmla="*/ 567690 h 1878329"/>
              <a:gd name="connsiteX61" fmla="*/ 1512570 w 4358640"/>
              <a:gd name="connsiteY61" fmla="*/ 567690 h 1878329"/>
              <a:gd name="connsiteX62" fmla="*/ 1512570 w 4358640"/>
              <a:gd name="connsiteY62" fmla="*/ 548640 h 1878329"/>
              <a:gd name="connsiteX63" fmla="*/ 1436370 w 4358640"/>
              <a:gd name="connsiteY63" fmla="*/ 548640 h 1878329"/>
              <a:gd name="connsiteX64" fmla="*/ 1436370 w 4358640"/>
              <a:gd name="connsiteY64" fmla="*/ 533400 h 1878329"/>
              <a:gd name="connsiteX65" fmla="*/ 1306830 w 4358640"/>
              <a:gd name="connsiteY65" fmla="*/ 533400 h 1878329"/>
              <a:gd name="connsiteX66" fmla="*/ 1306830 w 4358640"/>
              <a:gd name="connsiteY66" fmla="*/ 514350 h 1878329"/>
              <a:gd name="connsiteX67" fmla="*/ 1280160 w 4358640"/>
              <a:gd name="connsiteY67" fmla="*/ 514350 h 1878329"/>
              <a:gd name="connsiteX68" fmla="*/ 1280160 w 4358640"/>
              <a:gd name="connsiteY68" fmla="*/ 495300 h 1878329"/>
              <a:gd name="connsiteX69" fmla="*/ 1242060 w 4358640"/>
              <a:gd name="connsiteY69" fmla="*/ 495300 h 1878329"/>
              <a:gd name="connsiteX70" fmla="*/ 1242060 w 4358640"/>
              <a:gd name="connsiteY70" fmla="*/ 468630 h 1878329"/>
              <a:gd name="connsiteX71" fmla="*/ 1131570 w 4358640"/>
              <a:gd name="connsiteY71" fmla="*/ 468630 h 1878329"/>
              <a:gd name="connsiteX72" fmla="*/ 1131570 w 4358640"/>
              <a:gd name="connsiteY72" fmla="*/ 445770 h 1878329"/>
              <a:gd name="connsiteX73" fmla="*/ 1055370 w 4358640"/>
              <a:gd name="connsiteY73" fmla="*/ 445770 h 1878329"/>
              <a:gd name="connsiteX74" fmla="*/ 1055370 w 4358640"/>
              <a:gd name="connsiteY74" fmla="*/ 422910 h 1878329"/>
              <a:gd name="connsiteX75" fmla="*/ 986790 w 4358640"/>
              <a:gd name="connsiteY75" fmla="*/ 422910 h 1878329"/>
              <a:gd name="connsiteX76" fmla="*/ 986790 w 4358640"/>
              <a:gd name="connsiteY76" fmla="*/ 411480 h 1878329"/>
              <a:gd name="connsiteX77" fmla="*/ 868680 w 4358640"/>
              <a:gd name="connsiteY77" fmla="*/ 411480 h 1878329"/>
              <a:gd name="connsiteX78" fmla="*/ 868680 w 4358640"/>
              <a:gd name="connsiteY78" fmla="*/ 373380 h 1878329"/>
              <a:gd name="connsiteX79" fmla="*/ 803910 w 4358640"/>
              <a:gd name="connsiteY79" fmla="*/ 373380 h 1878329"/>
              <a:gd name="connsiteX80" fmla="*/ 803910 w 4358640"/>
              <a:gd name="connsiteY80" fmla="*/ 365760 h 1878329"/>
              <a:gd name="connsiteX81" fmla="*/ 750570 w 4358640"/>
              <a:gd name="connsiteY81" fmla="*/ 365760 h 1878329"/>
              <a:gd name="connsiteX82" fmla="*/ 750570 w 4358640"/>
              <a:gd name="connsiteY82" fmla="*/ 335280 h 1878329"/>
              <a:gd name="connsiteX83" fmla="*/ 689610 w 4358640"/>
              <a:gd name="connsiteY83" fmla="*/ 335280 h 1878329"/>
              <a:gd name="connsiteX84" fmla="*/ 689610 w 4358640"/>
              <a:gd name="connsiteY84" fmla="*/ 323850 h 1878329"/>
              <a:gd name="connsiteX85" fmla="*/ 624840 w 4358640"/>
              <a:gd name="connsiteY85" fmla="*/ 323850 h 1878329"/>
              <a:gd name="connsiteX86" fmla="*/ 624840 w 4358640"/>
              <a:gd name="connsiteY86" fmla="*/ 300990 h 1878329"/>
              <a:gd name="connsiteX87" fmla="*/ 582930 w 4358640"/>
              <a:gd name="connsiteY87" fmla="*/ 300990 h 1878329"/>
              <a:gd name="connsiteX88" fmla="*/ 582930 w 4358640"/>
              <a:gd name="connsiteY88" fmla="*/ 278130 h 1878329"/>
              <a:gd name="connsiteX89" fmla="*/ 533400 w 4358640"/>
              <a:gd name="connsiteY89" fmla="*/ 278130 h 1878329"/>
              <a:gd name="connsiteX90" fmla="*/ 533400 w 4358640"/>
              <a:gd name="connsiteY90" fmla="*/ 251460 h 1878329"/>
              <a:gd name="connsiteX91" fmla="*/ 495300 w 4358640"/>
              <a:gd name="connsiteY91" fmla="*/ 251460 h 1878329"/>
              <a:gd name="connsiteX92" fmla="*/ 495300 w 4358640"/>
              <a:gd name="connsiteY92" fmla="*/ 232410 h 1878329"/>
              <a:gd name="connsiteX93" fmla="*/ 449580 w 4358640"/>
              <a:gd name="connsiteY93" fmla="*/ 232410 h 1878329"/>
              <a:gd name="connsiteX94" fmla="*/ 449580 w 4358640"/>
              <a:gd name="connsiteY94" fmla="*/ 205740 h 1878329"/>
              <a:gd name="connsiteX95" fmla="*/ 419100 w 4358640"/>
              <a:gd name="connsiteY95" fmla="*/ 205740 h 1878329"/>
              <a:gd name="connsiteX96" fmla="*/ 419100 w 4358640"/>
              <a:gd name="connsiteY96" fmla="*/ 194310 h 1878329"/>
              <a:gd name="connsiteX97" fmla="*/ 400050 w 4358640"/>
              <a:gd name="connsiteY97" fmla="*/ 194310 h 1878329"/>
              <a:gd name="connsiteX98" fmla="*/ 400050 w 4358640"/>
              <a:gd name="connsiteY98" fmla="*/ 163830 h 1878329"/>
              <a:gd name="connsiteX99" fmla="*/ 369570 w 4358640"/>
              <a:gd name="connsiteY99" fmla="*/ 163830 h 1878329"/>
              <a:gd name="connsiteX100" fmla="*/ 369570 w 4358640"/>
              <a:gd name="connsiteY100" fmla="*/ 129540 h 1878329"/>
              <a:gd name="connsiteX101" fmla="*/ 350520 w 4358640"/>
              <a:gd name="connsiteY101" fmla="*/ 129540 h 1878329"/>
              <a:gd name="connsiteX102" fmla="*/ 350520 w 4358640"/>
              <a:gd name="connsiteY102" fmla="*/ 110490 h 1878329"/>
              <a:gd name="connsiteX103" fmla="*/ 327660 w 4358640"/>
              <a:gd name="connsiteY103" fmla="*/ 110490 h 1878329"/>
              <a:gd name="connsiteX104" fmla="*/ 327660 w 4358640"/>
              <a:gd name="connsiteY104" fmla="*/ 87630 h 1878329"/>
              <a:gd name="connsiteX105" fmla="*/ 304800 w 4358640"/>
              <a:gd name="connsiteY105" fmla="*/ 87630 h 1878329"/>
              <a:gd name="connsiteX106" fmla="*/ 304800 w 4358640"/>
              <a:gd name="connsiteY106" fmla="*/ 76200 h 1878329"/>
              <a:gd name="connsiteX107" fmla="*/ 262890 w 4358640"/>
              <a:gd name="connsiteY107" fmla="*/ 76200 h 1878329"/>
              <a:gd name="connsiteX108" fmla="*/ 262890 w 4358640"/>
              <a:gd name="connsiteY108" fmla="*/ 64770 h 1878329"/>
              <a:gd name="connsiteX109" fmla="*/ 220980 w 4358640"/>
              <a:gd name="connsiteY109" fmla="*/ 64770 h 1878329"/>
              <a:gd name="connsiteX110" fmla="*/ 220980 w 4358640"/>
              <a:gd name="connsiteY110" fmla="*/ 41910 h 1878329"/>
              <a:gd name="connsiteX111" fmla="*/ 167640 w 4358640"/>
              <a:gd name="connsiteY111" fmla="*/ 41910 h 1878329"/>
              <a:gd name="connsiteX112" fmla="*/ 167640 w 4358640"/>
              <a:gd name="connsiteY112" fmla="*/ 34290 h 1878329"/>
              <a:gd name="connsiteX113" fmla="*/ 106680 w 4358640"/>
              <a:gd name="connsiteY113" fmla="*/ 34290 h 1878329"/>
              <a:gd name="connsiteX114" fmla="*/ 106680 w 4358640"/>
              <a:gd name="connsiteY114" fmla="*/ 0 h 1878329"/>
              <a:gd name="connsiteX115" fmla="*/ 0 w 4358640"/>
              <a:gd name="connsiteY115" fmla="*/ 0 h 187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4358640" h="1878329">
                <a:moveTo>
                  <a:pt x="4358640" y="1878330"/>
                </a:moveTo>
                <a:lnTo>
                  <a:pt x="4290060" y="1878330"/>
                </a:lnTo>
                <a:lnTo>
                  <a:pt x="4290060" y="1623060"/>
                </a:lnTo>
                <a:lnTo>
                  <a:pt x="4229100" y="1623060"/>
                </a:lnTo>
                <a:lnTo>
                  <a:pt x="4229100" y="1356360"/>
                </a:lnTo>
                <a:lnTo>
                  <a:pt x="4019550" y="1356360"/>
                </a:lnTo>
                <a:lnTo>
                  <a:pt x="4019550" y="1158240"/>
                </a:lnTo>
                <a:lnTo>
                  <a:pt x="3619500" y="1158240"/>
                </a:lnTo>
                <a:lnTo>
                  <a:pt x="3619500" y="1089660"/>
                </a:lnTo>
                <a:lnTo>
                  <a:pt x="3348990" y="1089660"/>
                </a:lnTo>
                <a:lnTo>
                  <a:pt x="3348990" y="1082040"/>
                </a:lnTo>
                <a:lnTo>
                  <a:pt x="3223260" y="1082040"/>
                </a:lnTo>
                <a:lnTo>
                  <a:pt x="3223260" y="1055370"/>
                </a:lnTo>
                <a:lnTo>
                  <a:pt x="3055620" y="1055370"/>
                </a:lnTo>
                <a:lnTo>
                  <a:pt x="3055620" y="1021080"/>
                </a:lnTo>
                <a:lnTo>
                  <a:pt x="2952750" y="1021080"/>
                </a:lnTo>
                <a:lnTo>
                  <a:pt x="2952750" y="998220"/>
                </a:lnTo>
                <a:lnTo>
                  <a:pt x="2948940" y="998220"/>
                </a:lnTo>
                <a:lnTo>
                  <a:pt x="2948940" y="979170"/>
                </a:lnTo>
                <a:lnTo>
                  <a:pt x="2895600" y="979170"/>
                </a:lnTo>
                <a:lnTo>
                  <a:pt x="2895600" y="967740"/>
                </a:lnTo>
                <a:lnTo>
                  <a:pt x="2838450" y="967740"/>
                </a:lnTo>
                <a:lnTo>
                  <a:pt x="2838450" y="948690"/>
                </a:lnTo>
                <a:lnTo>
                  <a:pt x="2777490" y="948690"/>
                </a:lnTo>
                <a:lnTo>
                  <a:pt x="2777490" y="937260"/>
                </a:lnTo>
                <a:lnTo>
                  <a:pt x="2644140" y="937260"/>
                </a:lnTo>
                <a:lnTo>
                  <a:pt x="2644140" y="906780"/>
                </a:lnTo>
                <a:lnTo>
                  <a:pt x="2571750" y="906780"/>
                </a:lnTo>
                <a:lnTo>
                  <a:pt x="2571750" y="872490"/>
                </a:lnTo>
                <a:lnTo>
                  <a:pt x="2548890" y="872490"/>
                </a:lnTo>
                <a:lnTo>
                  <a:pt x="2548890" y="857250"/>
                </a:lnTo>
                <a:lnTo>
                  <a:pt x="2518410" y="857250"/>
                </a:lnTo>
                <a:lnTo>
                  <a:pt x="2518410" y="842010"/>
                </a:lnTo>
                <a:lnTo>
                  <a:pt x="2404110" y="842010"/>
                </a:lnTo>
                <a:lnTo>
                  <a:pt x="2404110" y="811530"/>
                </a:lnTo>
                <a:lnTo>
                  <a:pt x="2354580" y="811530"/>
                </a:lnTo>
                <a:lnTo>
                  <a:pt x="2354580" y="792480"/>
                </a:lnTo>
                <a:lnTo>
                  <a:pt x="2274570" y="792480"/>
                </a:lnTo>
                <a:lnTo>
                  <a:pt x="2274570" y="777240"/>
                </a:lnTo>
                <a:lnTo>
                  <a:pt x="2198370" y="777240"/>
                </a:lnTo>
                <a:lnTo>
                  <a:pt x="2198370" y="739140"/>
                </a:lnTo>
                <a:lnTo>
                  <a:pt x="2145030" y="739140"/>
                </a:lnTo>
                <a:lnTo>
                  <a:pt x="2145030" y="727710"/>
                </a:lnTo>
                <a:lnTo>
                  <a:pt x="2038350" y="727710"/>
                </a:lnTo>
                <a:lnTo>
                  <a:pt x="2038350" y="708660"/>
                </a:lnTo>
                <a:lnTo>
                  <a:pt x="1935480" y="708660"/>
                </a:lnTo>
                <a:lnTo>
                  <a:pt x="1935480" y="693420"/>
                </a:lnTo>
                <a:lnTo>
                  <a:pt x="1885950" y="693420"/>
                </a:lnTo>
                <a:lnTo>
                  <a:pt x="1885950" y="681990"/>
                </a:lnTo>
                <a:lnTo>
                  <a:pt x="1809750" y="681990"/>
                </a:lnTo>
                <a:lnTo>
                  <a:pt x="1809750" y="659130"/>
                </a:lnTo>
                <a:lnTo>
                  <a:pt x="1760220" y="659130"/>
                </a:lnTo>
                <a:lnTo>
                  <a:pt x="1760220" y="647700"/>
                </a:lnTo>
                <a:lnTo>
                  <a:pt x="1684020" y="647700"/>
                </a:lnTo>
                <a:lnTo>
                  <a:pt x="1684020" y="628650"/>
                </a:lnTo>
                <a:lnTo>
                  <a:pt x="1661160" y="628650"/>
                </a:lnTo>
                <a:lnTo>
                  <a:pt x="1661160" y="605790"/>
                </a:lnTo>
                <a:lnTo>
                  <a:pt x="1611630" y="605790"/>
                </a:lnTo>
                <a:lnTo>
                  <a:pt x="1611630" y="579120"/>
                </a:lnTo>
                <a:lnTo>
                  <a:pt x="1535430" y="579120"/>
                </a:lnTo>
                <a:lnTo>
                  <a:pt x="1535430" y="567690"/>
                </a:lnTo>
                <a:lnTo>
                  <a:pt x="1512570" y="567690"/>
                </a:lnTo>
                <a:lnTo>
                  <a:pt x="1512570" y="548640"/>
                </a:lnTo>
                <a:lnTo>
                  <a:pt x="1436370" y="548640"/>
                </a:lnTo>
                <a:lnTo>
                  <a:pt x="1436370" y="533400"/>
                </a:lnTo>
                <a:lnTo>
                  <a:pt x="1306830" y="533400"/>
                </a:lnTo>
                <a:lnTo>
                  <a:pt x="1306830" y="514350"/>
                </a:lnTo>
                <a:lnTo>
                  <a:pt x="1280160" y="514350"/>
                </a:lnTo>
                <a:lnTo>
                  <a:pt x="1280160" y="495300"/>
                </a:lnTo>
                <a:lnTo>
                  <a:pt x="1242060" y="495300"/>
                </a:lnTo>
                <a:lnTo>
                  <a:pt x="1242060" y="468630"/>
                </a:lnTo>
                <a:lnTo>
                  <a:pt x="1131570" y="468630"/>
                </a:lnTo>
                <a:lnTo>
                  <a:pt x="1131570" y="445770"/>
                </a:lnTo>
                <a:lnTo>
                  <a:pt x="1055370" y="445770"/>
                </a:lnTo>
                <a:lnTo>
                  <a:pt x="1055370" y="422910"/>
                </a:lnTo>
                <a:lnTo>
                  <a:pt x="986790" y="422910"/>
                </a:lnTo>
                <a:lnTo>
                  <a:pt x="986790" y="411480"/>
                </a:lnTo>
                <a:lnTo>
                  <a:pt x="868680" y="411480"/>
                </a:lnTo>
                <a:lnTo>
                  <a:pt x="868680" y="373380"/>
                </a:lnTo>
                <a:lnTo>
                  <a:pt x="803910" y="373380"/>
                </a:lnTo>
                <a:lnTo>
                  <a:pt x="803910" y="365760"/>
                </a:lnTo>
                <a:lnTo>
                  <a:pt x="750570" y="365760"/>
                </a:lnTo>
                <a:lnTo>
                  <a:pt x="750570" y="335280"/>
                </a:lnTo>
                <a:lnTo>
                  <a:pt x="689610" y="335280"/>
                </a:lnTo>
                <a:lnTo>
                  <a:pt x="689610" y="323850"/>
                </a:lnTo>
                <a:lnTo>
                  <a:pt x="624840" y="323850"/>
                </a:lnTo>
                <a:lnTo>
                  <a:pt x="624840" y="300990"/>
                </a:lnTo>
                <a:lnTo>
                  <a:pt x="582930" y="300990"/>
                </a:lnTo>
                <a:lnTo>
                  <a:pt x="582930" y="278130"/>
                </a:lnTo>
                <a:lnTo>
                  <a:pt x="533400" y="278130"/>
                </a:lnTo>
                <a:lnTo>
                  <a:pt x="533400" y="251460"/>
                </a:lnTo>
                <a:lnTo>
                  <a:pt x="495300" y="251460"/>
                </a:lnTo>
                <a:lnTo>
                  <a:pt x="495300" y="232410"/>
                </a:lnTo>
                <a:lnTo>
                  <a:pt x="449580" y="232410"/>
                </a:lnTo>
                <a:lnTo>
                  <a:pt x="449580" y="205740"/>
                </a:lnTo>
                <a:lnTo>
                  <a:pt x="419100" y="205740"/>
                </a:lnTo>
                <a:lnTo>
                  <a:pt x="419100" y="194310"/>
                </a:lnTo>
                <a:lnTo>
                  <a:pt x="400050" y="194310"/>
                </a:lnTo>
                <a:lnTo>
                  <a:pt x="400050" y="163830"/>
                </a:lnTo>
                <a:lnTo>
                  <a:pt x="369570" y="163830"/>
                </a:lnTo>
                <a:lnTo>
                  <a:pt x="369570" y="129540"/>
                </a:lnTo>
                <a:lnTo>
                  <a:pt x="350520" y="129540"/>
                </a:lnTo>
                <a:lnTo>
                  <a:pt x="350520" y="110490"/>
                </a:lnTo>
                <a:lnTo>
                  <a:pt x="327660" y="110490"/>
                </a:lnTo>
                <a:lnTo>
                  <a:pt x="327660" y="87630"/>
                </a:lnTo>
                <a:lnTo>
                  <a:pt x="304800" y="87630"/>
                </a:lnTo>
                <a:lnTo>
                  <a:pt x="304800" y="76200"/>
                </a:lnTo>
                <a:lnTo>
                  <a:pt x="262890" y="76200"/>
                </a:lnTo>
                <a:lnTo>
                  <a:pt x="262890" y="64770"/>
                </a:lnTo>
                <a:lnTo>
                  <a:pt x="220980" y="64770"/>
                </a:lnTo>
                <a:lnTo>
                  <a:pt x="220980" y="41910"/>
                </a:lnTo>
                <a:lnTo>
                  <a:pt x="167640" y="41910"/>
                </a:lnTo>
                <a:lnTo>
                  <a:pt x="167640" y="34290"/>
                </a:lnTo>
                <a:lnTo>
                  <a:pt x="106680" y="34290"/>
                </a:lnTo>
                <a:lnTo>
                  <a:pt x="106680" y="0"/>
                </a:lnTo>
                <a:lnTo>
                  <a:pt x="0" y="0"/>
                </a:lnTo>
              </a:path>
            </a:pathLst>
          </a:custGeom>
          <a:noFill/>
          <a:ln w="19050"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Text Placeholder 14">
            <a:extLst>
              <a:ext uri="{FF2B5EF4-FFF2-40B4-BE49-F238E27FC236}">
                <a16:creationId xmlns:a16="http://schemas.microsoft.com/office/drawing/2014/main" id="{65B88211-6B02-09CA-AFE2-FC44BF643904}"/>
              </a:ext>
            </a:extLst>
          </p:cNvPr>
          <p:cNvSpPr>
            <a:spLocks noGrp="1"/>
          </p:cNvSpPr>
          <p:nvPr>
            <p:ph type="body" sz="quarter" idx="10"/>
          </p:nvPr>
        </p:nvSpPr>
        <p:spPr>
          <a:xfrm>
            <a:off x="304800" y="6233974"/>
            <a:ext cx="5507567" cy="487363"/>
          </a:xfrm>
        </p:spPr>
        <p:txBody>
          <a:bodyPr/>
          <a:lstStyle/>
          <a:p>
            <a:r>
              <a:rPr lang="en-GB" noProof="0" dirty="0"/>
              <a:t>*Log–rank test.</a:t>
            </a:r>
          </a:p>
        </p:txBody>
      </p:sp>
    </p:spTree>
    <p:extLst>
      <p:ext uri="{BB962C8B-B14F-4D97-AF65-F5344CB8AC3E}">
        <p14:creationId xmlns:p14="http://schemas.microsoft.com/office/powerpoint/2010/main" val="998751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DA8F6-4600-B1DD-5D33-2ED61E0373F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C7ED741-F8D4-1FF5-BB43-A6538B89EAEA}"/>
              </a:ext>
            </a:extLst>
          </p:cNvPr>
          <p:cNvSpPr>
            <a:spLocks noGrp="1"/>
          </p:cNvSpPr>
          <p:nvPr>
            <p:ph type="title"/>
          </p:nvPr>
        </p:nvSpPr>
        <p:spPr>
          <a:xfrm>
            <a:off x="304799" y="107693"/>
            <a:ext cx="11813059" cy="939801"/>
          </a:xfrm>
        </p:spPr>
        <p:txBody>
          <a:bodyPr/>
          <a:lstStyle/>
          <a:p>
            <a:r>
              <a:rPr lang="en-GB" noProof="0" dirty="0"/>
              <a:t>PL03.04: EA5181: Phase 3 Trial of Concurrent and Consolidative Durvalumab vs Consolidation Durva Alone for Unresectable Stage 3 NSCLC – </a:t>
            </a:r>
            <a:r>
              <a:rPr lang="en-GB" noProof="0" dirty="0" err="1"/>
              <a:t>Varlotto</a:t>
            </a:r>
            <a:r>
              <a:rPr lang="en-GB" noProof="0" dirty="0"/>
              <a:t> JM, et al</a:t>
            </a:r>
            <a:endParaRPr lang="en-GB" noProof="0" dirty="0">
              <a:latin typeface="+mn-lt"/>
            </a:endParaRPr>
          </a:p>
        </p:txBody>
      </p:sp>
      <p:sp>
        <p:nvSpPr>
          <p:cNvPr id="29" name="Content Placeholder 7">
            <a:extLst>
              <a:ext uri="{FF2B5EF4-FFF2-40B4-BE49-F238E27FC236}">
                <a16:creationId xmlns:a16="http://schemas.microsoft.com/office/drawing/2014/main" id="{88D6565A-4201-1815-06E1-929350E09E72}"/>
              </a:ext>
            </a:extLst>
          </p:cNvPr>
          <p:cNvSpPr>
            <a:spLocks noGrp="1"/>
          </p:cNvSpPr>
          <p:nvPr>
            <p:ph idx="1"/>
          </p:nvPr>
        </p:nvSpPr>
        <p:spPr>
          <a:xfrm>
            <a:off x="304799" y="1246909"/>
            <a:ext cx="11033761" cy="5055650"/>
          </a:xfrm>
        </p:spPr>
        <p:txBody>
          <a:bodyPr/>
          <a:lstStyle/>
          <a:p>
            <a:r>
              <a:rPr lang="en-GB" b="1" noProof="0" dirty="0"/>
              <a:t>Key results (cont.)</a:t>
            </a:r>
          </a:p>
          <a:p>
            <a:pPr>
              <a:spcBef>
                <a:spcPts val="27000"/>
              </a:spcBef>
            </a:pPr>
            <a:r>
              <a:rPr lang="en-GB" b="1" noProof="0" dirty="0"/>
              <a:t>Conclusions</a:t>
            </a:r>
          </a:p>
          <a:p>
            <a:pPr lvl="1"/>
            <a:r>
              <a:rPr lang="en-GB" noProof="0" dirty="0"/>
              <a:t>In patients with unresectable stage 3 NSCLC, concurrent use of durvalumab + chemoradiation followed by durvalumab failed to provide OS benefits compared to starting durvalumab alone as consolidation</a:t>
            </a:r>
          </a:p>
          <a:p>
            <a:pPr lvl="1"/>
            <a:r>
              <a:rPr lang="en-GB" noProof="0" dirty="0"/>
              <a:t>The current standard of initiating durvalumab after chemoradiation remains appropriate for unresectable stage </a:t>
            </a:r>
            <a:r>
              <a:rPr lang="en-GB" dirty="0"/>
              <a:t>3 </a:t>
            </a:r>
            <a:r>
              <a:rPr lang="en-GB" noProof="0" dirty="0"/>
              <a:t>NSCLC</a:t>
            </a:r>
          </a:p>
        </p:txBody>
      </p:sp>
      <p:sp>
        <p:nvSpPr>
          <p:cNvPr id="30" name="Text Placeholder 4">
            <a:extLst>
              <a:ext uri="{FF2B5EF4-FFF2-40B4-BE49-F238E27FC236}">
                <a16:creationId xmlns:a16="http://schemas.microsoft.com/office/drawing/2014/main" id="{E243C045-B133-0C9F-BA4B-F12F40D4E171}"/>
              </a:ext>
            </a:extLst>
          </p:cNvPr>
          <p:cNvSpPr>
            <a:spLocks noGrp="1"/>
          </p:cNvSpPr>
          <p:nvPr>
            <p:ph type="body" sz="quarter" idx="11"/>
          </p:nvPr>
        </p:nvSpPr>
        <p:spPr>
          <a:xfrm>
            <a:off x="6379633" y="6521312"/>
            <a:ext cx="5507567" cy="200025"/>
          </a:xfrm>
        </p:spPr>
        <p:txBody>
          <a:bodyPr/>
          <a:lstStyle/>
          <a:p>
            <a:r>
              <a:rPr lang="en-GB" noProof="0" dirty="0" err="1"/>
              <a:t>Varlotto</a:t>
            </a:r>
            <a:r>
              <a:rPr lang="en-GB" noProof="0" dirty="0"/>
              <a:t> JM,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PL03.04</a:t>
            </a:r>
          </a:p>
        </p:txBody>
      </p:sp>
      <p:graphicFrame>
        <p:nvGraphicFramePr>
          <p:cNvPr id="4" name="Table 3">
            <a:extLst>
              <a:ext uri="{FF2B5EF4-FFF2-40B4-BE49-F238E27FC236}">
                <a16:creationId xmlns:a16="http://schemas.microsoft.com/office/drawing/2014/main" id="{6D5669CC-730B-C224-F42C-985B3C5D9E92}"/>
              </a:ext>
            </a:extLst>
          </p:cNvPr>
          <p:cNvGraphicFramePr>
            <a:graphicFrameLocks noGrp="1"/>
          </p:cNvGraphicFramePr>
          <p:nvPr>
            <p:extLst>
              <p:ext uri="{D42A27DB-BD31-4B8C-83A1-F6EECF244321}">
                <p14:modId xmlns:p14="http://schemas.microsoft.com/office/powerpoint/2010/main" val="1795977316"/>
              </p:ext>
            </p:extLst>
          </p:nvPr>
        </p:nvGraphicFramePr>
        <p:xfrm>
          <a:off x="6096000" y="1739144"/>
          <a:ext cx="5791200" cy="3330295"/>
        </p:xfrm>
        <a:graphic>
          <a:graphicData uri="http://schemas.openxmlformats.org/drawingml/2006/table">
            <a:tbl>
              <a:tblPr firstRow="1" bandRow="1">
                <a:tableStyleId>{69012ECD-51FC-41F1-AA8D-1B2483CD663E}</a:tableStyleId>
              </a:tblPr>
              <a:tblGrid>
                <a:gridCol w="2081841">
                  <a:extLst>
                    <a:ext uri="{9D8B030D-6E8A-4147-A177-3AD203B41FA5}">
                      <a16:colId xmlns:a16="http://schemas.microsoft.com/office/drawing/2014/main" val="537766886"/>
                    </a:ext>
                  </a:extLst>
                </a:gridCol>
                <a:gridCol w="1886267">
                  <a:extLst>
                    <a:ext uri="{9D8B030D-6E8A-4147-A177-3AD203B41FA5}">
                      <a16:colId xmlns:a16="http://schemas.microsoft.com/office/drawing/2014/main" val="1125791967"/>
                    </a:ext>
                  </a:extLst>
                </a:gridCol>
                <a:gridCol w="1823092">
                  <a:extLst>
                    <a:ext uri="{9D8B030D-6E8A-4147-A177-3AD203B41FA5}">
                      <a16:colId xmlns:a16="http://schemas.microsoft.com/office/drawing/2014/main" val="2872775875"/>
                    </a:ext>
                  </a:extLst>
                </a:gridCol>
              </a:tblGrid>
              <a:tr h="468962">
                <a:tc>
                  <a:txBody>
                    <a:bodyPr/>
                    <a:lstStyle/>
                    <a:p>
                      <a:r>
                        <a:rPr lang="en-GB" sz="1400" noProof="0" dirty="0">
                          <a:solidFill>
                            <a:schemeClr val="tx2"/>
                          </a:solidFill>
                          <a:latin typeface="+mn-lt"/>
                        </a:rPr>
                        <a:t>TRAEs, n (%)</a:t>
                      </a:r>
                    </a:p>
                  </a:txBody>
                  <a:tcPr marT="36000" marB="36000" anchor="b"/>
                </a:tc>
                <a:tc>
                  <a:txBody>
                    <a:bodyPr/>
                    <a:lstStyle/>
                    <a:p>
                      <a:pPr marL="0" marR="0" algn="ctr">
                        <a:lnSpc>
                          <a:spcPct val="115000"/>
                        </a:lnSpc>
                        <a:spcAft>
                          <a:spcPts val="800"/>
                        </a:spcAft>
                        <a:buNone/>
                      </a:pPr>
                      <a:r>
                        <a:rPr lang="en-GB" sz="1400" b="1" kern="0" noProof="0" dirty="0" err="1">
                          <a:solidFill>
                            <a:srgbClr val="F8F8F8"/>
                          </a:solidFill>
                          <a:effectLst/>
                        </a:rPr>
                        <a:t>ChemoRT</a:t>
                      </a:r>
                      <a:r>
                        <a:rPr lang="en-GB" sz="1400" b="1" kern="0" noProof="0" dirty="0">
                          <a:solidFill>
                            <a:srgbClr val="F8F8F8"/>
                          </a:solidFill>
                          <a:effectLst/>
                        </a:rPr>
                        <a:t>-IO</a:t>
                      </a:r>
                      <a:br>
                        <a:rPr lang="en-GB" sz="1400" b="1" kern="0" noProof="0" dirty="0">
                          <a:solidFill>
                            <a:srgbClr val="F8F8F8"/>
                          </a:solidFill>
                          <a:effectLst/>
                        </a:rPr>
                      </a:br>
                      <a:r>
                        <a:rPr lang="en-GB" sz="1400" b="1" kern="0" noProof="0" dirty="0">
                          <a:solidFill>
                            <a:srgbClr val="F8F8F8"/>
                          </a:solidFill>
                          <a:effectLst/>
                        </a:rPr>
                        <a:t>(n=331)</a:t>
                      </a:r>
                      <a:endParaRPr lang="en-GB" sz="1400" b="1" kern="100" noProof="0" dirty="0">
                        <a:solidFill>
                          <a:srgbClr val="F8F8F8"/>
                        </a:solidFill>
                        <a:effectLst/>
                        <a:latin typeface="Aptos" panose="020B0004020202020204" pitchFamily="34" charset="0"/>
                        <a:ea typeface="DengXian" panose="02010600030101010101" pitchFamily="2" charset="-122"/>
                        <a:cs typeface="Times New Roman" panose="02020603050405020304" pitchFamily="18" charset="0"/>
                      </a:endParaRPr>
                    </a:p>
                  </a:txBody>
                  <a:tcPr marL="0" marR="0" marT="0" marB="0" anchor="ctr"/>
                </a:tc>
                <a:tc>
                  <a:txBody>
                    <a:bodyPr/>
                    <a:lstStyle/>
                    <a:p>
                      <a:pPr marL="0" marR="0" algn="ctr">
                        <a:lnSpc>
                          <a:spcPct val="115000"/>
                        </a:lnSpc>
                        <a:spcAft>
                          <a:spcPts val="800"/>
                        </a:spcAft>
                        <a:buNone/>
                      </a:pPr>
                      <a:r>
                        <a:rPr lang="en-GB" sz="1400" b="1" kern="0" noProof="0" dirty="0" err="1">
                          <a:solidFill>
                            <a:srgbClr val="F8F8F8"/>
                          </a:solidFill>
                          <a:effectLst/>
                        </a:rPr>
                        <a:t>ChemoRT</a:t>
                      </a:r>
                      <a:br>
                        <a:rPr lang="en-GB" sz="1400" b="1" kern="0" noProof="0" dirty="0">
                          <a:solidFill>
                            <a:srgbClr val="F8F8F8"/>
                          </a:solidFill>
                          <a:effectLst/>
                        </a:rPr>
                      </a:br>
                      <a:r>
                        <a:rPr lang="en-GB" sz="1400" b="1" kern="0" noProof="0" dirty="0">
                          <a:solidFill>
                            <a:srgbClr val="F8F8F8"/>
                          </a:solidFill>
                          <a:effectLst/>
                        </a:rPr>
                        <a:t>(n=315)</a:t>
                      </a:r>
                      <a:endParaRPr lang="en-GB" sz="1400" b="1" kern="100" noProof="0" dirty="0">
                        <a:solidFill>
                          <a:srgbClr val="F8F8F8"/>
                        </a:solidFill>
                        <a:effectLst/>
                        <a:latin typeface="Aptos" panose="020B0004020202020204" pitchFamily="34" charset="0"/>
                        <a:ea typeface="DengXian" panose="02010600030101010101" pitchFamily="2" charset="-122"/>
                        <a:cs typeface="Times New Roman" panose="02020603050405020304" pitchFamily="18" charset="0"/>
                      </a:endParaRPr>
                    </a:p>
                  </a:txBody>
                  <a:tcPr marL="0" marR="0" marT="0" marB="0" anchor="ctr"/>
                </a:tc>
                <a:extLst>
                  <a:ext uri="{0D108BD9-81ED-4DB2-BD59-A6C34878D82A}">
                    <a16:rowId xmlns:a16="http://schemas.microsoft.com/office/drawing/2014/main" val="2020270792"/>
                  </a:ext>
                </a:extLst>
              </a:tr>
              <a:tr h="266144">
                <a:tc>
                  <a:txBody>
                    <a:bodyPr/>
                    <a:lstStyle/>
                    <a:p>
                      <a:r>
                        <a:rPr lang="en-GB" sz="1400" noProof="0" dirty="0">
                          <a:latin typeface="+mn-lt"/>
                        </a:rPr>
                        <a:t>Pulmonary (Step 1)</a:t>
                      </a:r>
                    </a:p>
                  </a:txBody>
                  <a:tcPr marT="36000" marB="36000" anchor="ctr"/>
                </a:tc>
                <a:tc>
                  <a:txBody>
                    <a:bodyPr/>
                    <a:lstStyle/>
                    <a:p>
                      <a:pPr algn="ctr"/>
                      <a:endParaRPr lang="en-GB" sz="1400" noProof="0" dirty="0">
                        <a:latin typeface="+mn-lt"/>
                      </a:endParaRPr>
                    </a:p>
                  </a:txBody>
                  <a:tcPr marT="36000" marB="36000" anchor="ctr"/>
                </a:tc>
                <a:tc>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3607908326"/>
                  </a:ext>
                </a:extLst>
              </a:tr>
              <a:tr h="266144">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2–5</a:t>
                      </a:r>
                      <a:endParaRPr lang="en-GB" sz="1400" noProof="0" dirty="0">
                        <a:latin typeface="+mn-lt"/>
                      </a:endParaRPr>
                    </a:p>
                  </a:txBody>
                  <a:tcPr marL="180000" marT="36000" marB="36000" anchor="ctr"/>
                </a:tc>
                <a:tc>
                  <a:txBody>
                    <a:bodyPr/>
                    <a:lstStyle/>
                    <a:p>
                      <a:pPr algn="ctr"/>
                      <a:r>
                        <a:rPr lang="en-GB" sz="1400" noProof="0" dirty="0">
                          <a:latin typeface="+mn-lt"/>
                        </a:rPr>
                        <a:t>188 (56.8)</a:t>
                      </a:r>
                    </a:p>
                  </a:txBody>
                  <a:tcPr marT="36000" marB="36000" anchor="ctr"/>
                </a:tc>
                <a:tc>
                  <a:txBody>
                    <a:bodyPr/>
                    <a:lstStyle/>
                    <a:p>
                      <a:pPr algn="ctr"/>
                      <a:r>
                        <a:rPr lang="en-GB" sz="1400" noProof="0" dirty="0">
                          <a:latin typeface="+mn-lt"/>
                        </a:rPr>
                        <a:t>166 (52.7)</a:t>
                      </a:r>
                    </a:p>
                  </a:txBody>
                  <a:tcPr marT="36000" marB="36000" anchor="ctr"/>
                </a:tc>
                <a:extLst>
                  <a:ext uri="{0D108BD9-81ED-4DB2-BD59-A6C34878D82A}">
                    <a16:rowId xmlns:a16="http://schemas.microsoft.com/office/drawing/2014/main" val="1790711121"/>
                  </a:ext>
                </a:extLst>
              </a:tr>
              <a:tr h="266144">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3–5</a:t>
                      </a:r>
                      <a:endParaRPr lang="en-GB" sz="1400" noProof="0" dirty="0">
                        <a:latin typeface="+mn-lt"/>
                      </a:endParaRPr>
                    </a:p>
                  </a:txBody>
                  <a:tcPr marL="180000" marT="36000" marB="36000" anchor="ctr"/>
                </a:tc>
                <a:tc>
                  <a:txBody>
                    <a:bodyPr/>
                    <a:lstStyle/>
                    <a:p>
                      <a:pPr algn="ctr"/>
                      <a:r>
                        <a:rPr lang="en-GB" sz="1400" noProof="0" dirty="0">
                          <a:latin typeface="+mn-lt"/>
                        </a:rPr>
                        <a:t>30 (9.1)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19 (6.0)</a:t>
                      </a:r>
                    </a:p>
                  </a:txBody>
                  <a:tcPr marT="36000" marB="36000" anchor="ctr"/>
                </a:tc>
                <a:extLst>
                  <a:ext uri="{0D108BD9-81ED-4DB2-BD59-A6C34878D82A}">
                    <a16:rowId xmlns:a16="http://schemas.microsoft.com/office/drawing/2014/main" val="1995876224"/>
                  </a:ext>
                </a:extLst>
              </a:tr>
              <a:tr h="266144">
                <a:tc>
                  <a:txBody>
                    <a:bodyPr/>
                    <a:lstStyle/>
                    <a:p>
                      <a:r>
                        <a:rPr lang="en-GB" sz="1400" noProof="0" dirty="0">
                          <a:latin typeface="+mn-lt"/>
                        </a:rPr>
                        <a:t>Cardiac (Step 1)</a:t>
                      </a:r>
                    </a:p>
                  </a:txBody>
                  <a:tcPr marT="36000" marB="36000" anchor="ctr"/>
                </a:tc>
                <a:tc>
                  <a:txBody>
                    <a:bodyPr/>
                    <a:lstStyle/>
                    <a:p>
                      <a:pPr algn="ctr"/>
                      <a:endParaRPr lang="en-GB" sz="1400" noProof="0" dirty="0">
                        <a:latin typeface="+mn-lt"/>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760185335"/>
                  </a:ext>
                </a:extLst>
              </a:tr>
              <a:tr h="266144">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2–5</a:t>
                      </a:r>
                      <a:endParaRPr lang="en-GB" sz="1400" noProof="0" dirty="0">
                        <a:latin typeface="+mn-lt"/>
                      </a:endParaRPr>
                    </a:p>
                  </a:txBody>
                  <a:tcPr marL="180000" marT="36000" marB="36000" anchor="ctr"/>
                </a:tc>
                <a:tc>
                  <a:txBody>
                    <a:bodyPr/>
                    <a:lstStyle/>
                    <a:p>
                      <a:pPr algn="ctr"/>
                      <a:r>
                        <a:rPr lang="en-GB" sz="1400" noProof="0" dirty="0">
                          <a:latin typeface="+mn-lt"/>
                        </a:rPr>
                        <a:t>67 (20.2)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52 (16.5)</a:t>
                      </a:r>
                    </a:p>
                  </a:txBody>
                  <a:tcPr marT="36000" marB="36000" anchor="ctr"/>
                </a:tc>
                <a:extLst>
                  <a:ext uri="{0D108BD9-81ED-4DB2-BD59-A6C34878D82A}">
                    <a16:rowId xmlns:a16="http://schemas.microsoft.com/office/drawing/2014/main" val="3212998158"/>
                  </a:ext>
                </a:extLst>
              </a:tr>
              <a:tr h="266144">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3–5</a:t>
                      </a:r>
                      <a:endParaRPr lang="en-GB" sz="1400" noProof="0" dirty="0">
                        <a:latin typeface="+mn-lt"/>
                      </a:endParaRPr>
                    </a:p>
                  </a:txBody>
                  <a:tcPr marL="180000" marT="36000" marB="36000" anchor="ctr"/>
                </a:tc>
                <a:tc>
                  <a:txBody>
                    <a:bodyPr/>
                    <a:lstStyle/>
                    <a:p>
                      <a:pPr algn="ctr"/>
                      <a:r>
                        <a:rPr lang="en-GB" sz="1400" noProof="0" dirty="0">
                          <a:latin typeface="+mn-lt"/>
                        </a:rPr>
                        <a:t>31 (9.4)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26 (8.3)</a:t>
                      </a:r>
                    </a:p>
                  </a:txBody>
                  <a:tcPr marT="36000" marB="36000" anchor="ctr"/>
                </a:tc>
                <a:extLst>
                  <a:ext uri="{0D108BD9-81ED-4DB2-BD59-A6C34878D82A}">
                    <a16:rowId xmlns:a16="http://schemas.microsoft.com/office/drawing/2014/main" val="3557478166"/>
                  </a:ext>
                </a:extLst>
              </a:tr>
              <a:tr h="266144">
                <a:tc>
                  <a:txBody>
                    <a:bodyPr/>
                    <a:lstStyle/>
                    <a:p>
                      <a:r>
                        <a:rPr lang="en-GB" sz="1400" noProof="0" dirty="0">
                          <a:latin typeface="+mn-lt"/>
                        </a:rPr>
                        <a:t>AE (Step 1 and 2)</a:t>
                      </a:r>
                    </a:p>
                  </a:txBody>
                  <a:tcPr marT="36000" marB="36000" anchor="ctr"/>
                </a:tc>
                <a:tc>
                  <a:txBody>
                    <a:bodyPr/>
                    <a:lstStyle/>
                    <a:p>
                      <a:pPr algn="ctr"/>
                      <a:endParaRPr lang="en-GB" sz="1400" noProof="0" dirty="0">
                        <a:latin typeface="+mn-lt"/>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765825796"/>
                  </a:ext>
                </a:extLst>
              </a:tr>
              <a:tr h="266144">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3–4</a:t>
                      </a:r>
                      <a:endParaRPr lang="en-GB" sz="1400" noProof="0" dirty="0">
                        <a:latin typeface="+mn-lt"/>
                      </a:endParaRPr>
                    </a:p>
                  </a:txBody>
                  <a:tcPr marL="180000" marT="36000" marB="36000" anchor="ctr"/>
                </a:tc>
                <a:tc>
                  <a:txBody>
                    <a:bodyPr/>
                    <a:lstStyle/>
                    <a:p>
                      <a:pPr algn="ctr"/>
                      <a:r>
                        <a:rPr lang="en-GB" sz="1400" noProof="0" dirty="0">
                          <a:latin typeface="+mn-lt"/>
                        </a:rPr>
                        <a:t>224 (67.7)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196 (62.2)</a:t>
                      </a:r>
                    </a:p>
                  </a:txBody>
                  <a:tcPr marT="36000" marB="36000" anchor="ctr"/>
                </a:tc>
                <a:extLst>
                  <a:ext uri="{0D108BD9-81ED-4DB2-BD59-A6C34878D82A}">
                    <a16:rowId xmlns:a16="http://schemas.microsoft.com/office/drawing/2014/main" val="3745212948"/>
                  </a:ext>
                </a:extLst>
              </a:tr>
              <a:tr h="266144">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5</a:t>
                      </a:r>
                      <a:endParaRPr lang="en-GB" sz="1400" noProof="0" dirty="0">
                        <a:latin typeface="+mn-lt"/>
                      </a:endParaRPr>
                    </a:p>
                  </a:txBody>
                  <a:tcPr marL="180000" marT="36000" marB="36000" anchor="ctr"/>
                </a:tc>
                <a:tc>
                  <a:txBody>
                    <a:bodyPr/>
                    <a:lstStyle/>
                    <a:p>
                      <a:pPr algn="ctr"/>
                      <a:r>
                        <a:rPr lang="en-GB" sz="1400" noProof="0" dirty="0">
                          <a:latin typeface="+mn-lt"/>
                        </a:rPr>
                        <a:t>12 (3.6)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11 (3.5)</a:t>
                      </a:r>
                    </a:p>
                  </a:txBody>
                  <a:tcPr marT="36000" marB="36000" anchor="ctr"/>
                </a:tc>
                <a:extLst>
                  <a:ext uri="{0D108BD9-81ED-4DB2-BD59-A6C34878D82A}">
                    <a16:rowId xmlns:a16="http://schemas.microsoft.com/office/drawing/2014/main" val="3227482767"/>
                  </a:ext>
                </a:extLst>
              </a:tr>
              <a:tr h="2661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Led to discontinuation</a:t>
                      </a:r>
                    </a:p>
                  </a:txBody>
                  <a:tcPr marL="180000" marT="36000" marB="36000" anchor="ctr"/>
                </a:tc>
                <a:tc>
                  <a:txBody>
                    <a:bodyPr/>
                    <a:lstStyle/>
                    <a:p>
                      <a:pPr algn="ctr"/>
                      <a:r>
                        <a:rPr lang="en-GB" sz="1400" noProof="0" dirty="0">
                          <a:latin typeface="+mn-lt"/>
                        </a:rPr>
                        <a:t>63 (19.0)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52 (16.5)</a:t>
                      </a:r>
                    </a:p>
                  </a:txBody>
                  <a:tcPr marT="36000" marB="36000" anchor="ctr"/>
                </a:tc>
                <a:extLst>
                  <a:ext uri="{0D108BD9-81ED-4DB2-BD59-A6C34878D82A}">
                    <a16:rowId xmlns:a16="http://schemas.microsoft.com/office/drawing/2014/main" val="2958156011"/>
                  </a:ext>
                </a:extLst>
              </a:tr>
            </a:tbl>
          </a:graphicData>
        </a:graphic>
      </p:graphicFrame>
      <p:graphicFrame>
        <p:nvGraphicFramePr>
          <p:cNvPr id="5" name="Table 4">
            <a:extLst>
              <a:ext uri="{FF2B5EF4-FFF2-40B4-BE49-F238E27FC236}">
                <a16:creationId xmlns:a16="http://schemas.microsoft.com/office/drawing/2014/main" id="{B7200DB8-0BF7-806A-067E-68D4CE66A62F}"/>
              </a:ext>
            </a:extLst>
          </p:cNvPr>
          <p:cNvGraphicFramePr>
            <a:graphicFrameLocks noGrp="1"/>
          </p:cNvGraphicFramePr>
          <p:nvPr>
            <p:extLst>
              <p:ext uri="{D42A27DB-BD31-4B8C-83A1-F6EECF244321}">
                <p14:modId xmlns:p14="http://schemas.microsoft.com/office/powerpoint/2010/main" val="1303978521"/>
              </p:ext>
            </p:extLst>
          </p:nvPr>
        </p:nvGraphicFramePr>
        <p:xfrm>
          <a:off x="269421" y="1739144"/>
          <a:ext cx="5412922" cy="1895762"/>
        </p:xfrm>
        <a:graphic>
          <a:graphicData uri="http://schemas.openxmlformats.org/drawingml/2006/table">
            <a:tbl>
              <a:tblPr firstRow="1" bandRow="1">
                <a:tableStyleId>{69012ECD-51FC-41F1-AA8D-1B2483CD663E}</a:tableStyleId>
              </a:tblPr>
              <a:tblGrid>
                <a:gridCol w="3059430">
                  <a:extLst>
                    <a:ext uri="{9D8B030D-6E8A-4147-A177-3AD203B41FA5}">
                      <a16:colId xmlns:a16="http://schemas.microsoft.com/office/drawing/2014/main" val="537766886"/>
                    </a:ext>
                  </a:extLst>
                </a:gridCol>
                <a:gridCol w="1176746">
                  <a:extLst>
                    <a:ext uri="{9D8B030D-6E8A-4147-A177-3AD203B41FA5}">
                      <a16:colId xmlns:a16="http://schemas.microsoft.com/office/drawing/2014/main" val="1125791967"/>
                    </a:ext>
                  </a:extLst>
                </a:gridCol>
                <a:gridCol w="1176746">
                  <a:extLst>
                    <a:ext uri="{9D8B030D-6E8A-4147-A177-3AD203B41FA5}">
                      <a16:colId xmlns:a16="http://schemas.microsoft.com/office/drawing/2014/main" val="2872775875"/>
                    </a:ext>
                  </a:extLst>
                </a:gridCol>
              </a:tblGrid>
              <a:tr h="468962">
                <a:tc>
                  <a:txBody>
                    <a:bodyPr/>
                    <a:lstStyle/>
                    <a:p>
                      <a:endParaRPr lang="en-GB" sz="1400" noProof="0" dirty="0">
                        <a:solidFill>
                          <a:schemeClr val="tx2"/>
                        </a:solidFill>
                        <a:latin typeface="+mn-lt"/>
                      </a:endParaRPr>
                    </a:p>
                  </a:txBody>
                  <a:tcPr marT="36000" marB="36000" anchor="b"/>
                </a:tc>
                <a:tc>
                  <a:txBody>
                    <a:bodyPr/>
                    <a:lstStyle/>
                    <a:p>
                      <a:pPr marL="0" marR="0" algn="ctr">
                        <a:lnSpc>
                          <a:spcPct val="115000"/>
                        </a:lnSpc>
                        <a:spcAft>
                          <a:spcPts val="800"/>
                        </a:spcAft>
                        <a:buNone/>
                      </a:pPr>
                      <a:r>
                        <a:rPr lang="en-GB" sz="1400" b="1" kern="0" noProof="0" dirty="0" err="1">
                          <a:solidFill>
                            <a:srgbClr val="F8F8F8"/>
                          </a:solidFill>
                          <a:effectLst/>
                        </a:rPr>
                        <a:t>ChemoRT</a:t>
                      </a:r>
                      <a:r>
                        <a:rPr lang="en-GB" sz="1400" b="1" kern="0" noProof="0" dirty="0">
                          <a:solidFill>
                            <a:srgbClr val="F8F8F8"/>
                          </a:solidFill>
                          <a:effectLst/>
                        </a:rPr>
                        <a:t>-IO </a:t>
                      </a:r>
                      <a:endParaRPr lang="en-GB" sz="1400" b="1" kern="100" noProof="0" dirty="0">
                        <a:solidFill>
                          <a:srgbClr val="F8F8F8"/>
                        </a:solidFill>
                        <a:effectLst/>
                        <a:latin typeface="Aptos" panose="020B0004020202020204" pitchFamily="34" charset="0"/>
                        <a:ea typeface="DengXian" panose="02010600030101010101" pitchFamily="2" charset="-122"/>
                        <a:cs typeface="Times New Roman" panose="02020603050405020304" pitchFamily="18" charset="0"/>
                      </a:endParaRPr>
                    </a:p>
                  </a:txBody>
                  <a:tcPr marL="0" marR="0" marT="0" marB="0" anchor="ctr"/>
                </a:tc>
                <a:tc>
                  <a:txBody>
                    <a:bodyPr/>
                    <a:lstStyle/>
                    <a:p>
                      <a:pPr marL="0" marR="0" algn="ctr">
                        <a:lnSpc>
                          <a:spcPct val="115000"/>
                        </a:lnSpc>
                        <a:spcAft>
                          <a:spcPts val="800"/>
                        </a:spcAft>
                        <a:buNone/>
                      </a:pPr>
                      <a:r>
                        <a:rPr lang="en-GB" sz="1400" b="1" kern="0" noProof="0" dirty="0" err="1">
                          <a:solidFill>
                            <a:srgbClr val="F8F8F8"/>
                          </a:solidFill>
                          <a:effectLst/>
                        </a:rPr>
                        <a:t>ChemoRT</a:t>
                      </a:r>
                      <a:endParaRPr lang="en-GB" sz="1400" b="1" kern="100" noProof="0" dirty="0">
                        <a:solidFill>
                          <a:srgbClr val="F8F8F8"/>
                        </a:solidFill>
                        <a:effectLst/>
                        <a:latin typeface="Aptos" panose="020B0004020202020204" pitchFamily="34" charset="0"/>
                        <a:ea typeface="DengXian" panose="02010600030101010101" pitchFamily="2" charset="-122"/>
                        <a:cs typeface="Times New Roman" panose="02020603050405020304" pitchFamily="18" charset="0"/>
                      </a:endParaRPr>
                    </a:p>
                  </a:txBody>
                  <a:tcPr marL="0" marR="0" marT="0" marB="0" anchor="ctr"/>
                </a:tc>
                <a:extLst>
                  <a:ext uri="{0D108BD9-81ED-4DB2-BD59-A6C34878D82A}">
                    <a16:rowId xmlns:a16="http://schemas.microsoft.com/office/drawing/2014/main" val="2020270792"/>
                  </a:ext>
                </a:extLst>
              </a:tr>
              <a:tr h="266144">
                <a:tc>
                  <a:txBody>
                    <a:bodyPr/>
                    <a:lstStyle/>
                    <a:p>
                      <a:r>
                        <a:rPr lang="en-GB" sz="1400" noProof="0" dirty="0">
                          <a:latin typeface="+mn-lt"/>
                        </a:rPr>
                        <a:t>Local recurrence, n (%)</a:t>
                      </a:r>
                    </a:p>
                  </a:txBody>
                  <a:tcPr marT="36000" marB="36000" anchor="ctr"/>
                </a:tc>
                <a:tc>
                  <a:txBody>
                    <a:bodyPr/>
                    <a:lstStyle/>
                    <a:p>
                      <a:pPr algn="ctr"/>
                      <a:r>
                        <a:rPr lang="en-GB" sz="1400" noProof="0" dirty="0">
                          <a:latin typeface="+mn-lt"/>
                        </a:rPr>
                        <a:t>81 (24.2)</a:t>
                      </a:r>
                    </a:p>
                  </a:txBody>
                  <a:tcPr marT="36000" marB="36000" anchor="ctr"/>
                </a:tc>
                <a:tc>
                  <a:txBody>
                    <a:bodyPr/>
                    <a:lstStyle/>
                    <a:p>
                      <a:pPr algn="ctr"/>
                      <a:r>
                        <a:rPr lang="en-GB" sz="1400" noProof="0" dirty="0">
                          <a:latin typeface="+mn-lt"/>
                        </a:rPr>
                        <a:t>72 (22)</a:t>
                      </a:r>
                    </a:p>
                  </a:txBody>
                  <a:tcPr marT="36000" marB="36000" anchor="ctr"/>
                </a:tc>
                <a:extLst>
                  <a:ext uri="{0D108BD9-81ED-4DB2-BD59-A6C34878D82A}">
                    <a16:rowId xmlns:a16="http://schemas.microsoft.com/office/drawing/2014/main" val="3607908326"/>
                  </a:ext>
                </a:extLst>
              </a:tr>
              <a:tr h="266144">
                <a:tc>
                  <a:txBody>
                    <a:bodyPr/>
                    <a:lstStyle/>
                    <a:p>
                      <a:r>
                        <a:rPr lang="en-GB" sz="1400" noProof="0" dirty="0">
                          <a:latin typeface="+mn-lt"/>
                        </a:rPr>
                        <a:t>Radiation in-field recurrences, n (%)</a:t>
                      </a:r>
                    </a:p>
                  </a:txBody>
                  <a:tcPr marT="36000" marB="36000" anchor="ctr"/>
                </a:tc>
                <a:tc>
                  <a:txBody>
                    <a:bodyPr/>
                    <a:lstStyle/>
                    <a:p>
                      <a:pPr algn="ctr"/>
                      <a:r>
                        <a:rPr lang="en-GB" sz="1400" noProof="0" dirty="0">
                          <a:latin typeface="+mn-lt"/>
                        </a:rPr>
                        <a:t>22 (6.6)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25 (7.6)</a:t>
                      </a:r>
                    </a:p>
                  </a:txBody>
                  <a:tcPr marT="36000" marB="36000" anchor="ctr"/>
                </a:tc>
                <a:extLst>
                  <a:ext uri="{0D108BD9-81ED-4DB2-BD59-A6C34878D82A}">
                    <a16:rowId xmlns:a16="http://schemas.microsoft.com/office/drawing/2014/main" val="760185335"/>
                  </a:ext>
                </a:extLst>
              </a:tr>
              <a:tr h="266144">
                <a:tc>
                  <a:txBody>
                    <a:bodyPr/>
                    <a:lstStyle/>
                    <a:p>
                      <a:r>
                        <a:rPr lang="en-GB" sz="1400" noProof="0" dirty="0">
                          <a:latin typeface="+mn-lt"/>
                        </a:rPr>
                        <a:t>ORR ( CR+ PR), %</a:t>
                      </a:r>
                    </a:p>
                  </a:txBody>
                  <a:tcPr marT="36000" marB="36000" anchor="ctr"/>
                </a:tc>
                <a:tc>
                  <a:txBody>
                    <a:bodyPr/>
                    <a:lstStyle/>
                    <a:p>
                      <a:pPr algn="ctr"/>
                      <a:endParaRPr lang="en-GB" sz="1400" noProof="0" dirty="0">
                        <a:latin typeface="+mn-lt"/>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765825796"/>
                  </a:ext>
                </a:extLst>
              </a:tr>
              <a:tr h="266144">
                <a:tc>
                  <a:txBody>
                    <a:bodyPr/>
                    <a:lstStyle/>
                    <a:p>
                      <a:r>
                        <a:rPr lang="en-GB" sz="1400" noProof="0" dirty="0">
                          <a:latin typeface="+mn-lt"/>
                        </a:rPr>
                        <a:t>Step 1</a:t>
                      </a:r>
                    </a:p>
                  </a:txBody>
                  <a:tcPr marL="180000" marT="36000" marB="36000" anchor="ctr"/>
                </a:tc>
                <a:tc>
                  <a:txBody>
                    <a:bodyPr/>
                    <a:lstStyle/>
                    <a:p>
                      <a:pPr algn="ctr"/>
                      <a:r>
                        <a:rPr lang="en-GB" sz="1400" noProof="0" dirty="0">
                          <a:latin typeface="+mn-lt"/>
                        </a:rPr>
                        <a:t>51.3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47.1</a:t>
                      </a:r>
                    </a:p>
                  </a:txBody>
                  <a:tcPr marT="36000" marB="36000" anchor="ctr"/>
                </a:tc>
                <a:extLst>
                  <a:ext uri="{0D108BD9-81ED-4DB2-BD59-A6C34878D82A}">
                    <a16:rowId xmlns:a16="http://schemas.microsoft.com/office/drawing/2014/main" val="3745212948"/>
                  </a:ext>
                </a:extLst>
              </a:tr>
              <a:tr h="266144">
                <a:tc>
                  <a:txBody>
                    <a:bodyPr/>
                    <a:lstStyle/>
                    <a:p>
                      <a:r>
                        <a:rPr lang="en-GB" sz="1400" noProof="0" dirty="0">
                          <a:latin typeface="+mn-lt"/>
                        </a:rPr>
                        <a:t>Step 2</a:t>
                      </a:r>
                    </a:p>
                  </a:txBody>
                  <a:tcPr marL="180000" marT="36000" marB="36000" anchor="ctr"/>
                </a:tc>
                <a:tc>
                  <a:txBody>
                    <a:bodyPr/>
                    <a:lstStyle/>
                    <a:p>
                      <a:pPr algn="ctr"/>
                      <a:r>
                        <a:rPr lang="en-GB" sz="1400" noProof="0" dirty="0">
                          <a:latin typeface="+mn-lt"/>
                        </a:rPr>
                        <a:t>71.5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67.1</a:t>
                      </a:r>
                    </a:p>
                  </a:txBody>
                  <a:tcPr marT="36000" marB="36000" anchor="ctr"/>
                </a:tc>
                <a:extLst>
                  <a:ext uri="{0D108BD9-81ED-4DB2-BD59-A6C34878D82A}">
                    <a16:rowId xmlns:a16="http://schemas.microsoft.com/office/drawing/2014/main" val="3227482767"/>
                  </a:ext>
                </a:extLst>
              </a:tr>
            </a:tbl>
          </a:graphicData>
        </a:graphic>
      </p:graphicFrame>
    </p:spTree>
    <p:extLst>
      <p:ext uri="{BB962C8B-B14F-4D97-AF65-F5344CB8AC3E}">
        <p14:creationId xmlns:p14="http://schemas.microsoft.com/office/powerpoint/2010/main" val="2325902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A883E-921D-D50E-F7F1-D430DECB3C3F}"/>
            </a:ext>
          </a:extLst>
        </p:cNvPr>
        <p:cNvGrpSpPr/>
        <p:nvPr/>
      </p:nvGrpSpPr>
      <p:grpSpPr>
        <a:xfrm>
          <a:off x="0" y="0"/>
          <a:ext cx="0" cy="0"/>
          <a:chOff x="0" y="0"/>
          <a:chExt cx="0" cy="0"/>
        </a:xfrm>
      </p:grpSpPr>
      <p:sp>
        <p:nvSpPr>
          <p:cNvPr id="24" name="Text Placeholder 23">
            <a:extLst>
              <a:ext uri="{FF2B5EF4-FFF2-40B4-BE49-F238E27FC236}">
                <a16:creationId xmlns:a16="http://schemas.microsoft.com/office/drawing/2014/main" id="{622EEF82-C925-1D4C-82B3-602C399C4AF7}"/>
              </a:ext>
            </a:extLst>
          </p:cNvPr>
          <p:cNvSpPr>
            <a:spLocks noGrp="1"/>
          </p:cNvSpPr>
          <p:nvPr>
            <p:ph type="body" sz="quarter" idx="10"/>
          </p:nvPr>
        </p:nvSpPr>
        <p:spPr>
          <a:xfrm>
            <a:off x="304800" y="6233974"/>
            <a:ext cx="7218896" cy="487363"/>
          </a:xfrm>
        </p:spPr>
        <p:txBody>
          <a:bodyPr/>
          <a:lstStyle/>
          <a:p>
            <a:r>
              <a:rPr lang="en-GB" noProof="0" dirty="0"/>
              <a:t>*Serplulimab 4.5 mg/kg; </a:t>
            </a:r>
            <a:r>
              <a:rPr lang="en-GB" baseline="30000" noProof="0" dirty="0"/>
              <a:t>†</a:t>
            </a:r>
            <a:r>
              <a:rPr lang="en-GB" noProof="0" dirty="0"/>
              <a:t>HLX04 15 mg/kg; </a:t>
            </a:r>
            <a:r>
              <a:rPr lang="en-GB" baseline="30000" noProof="0" dirty="0"/>
              <a:t>‡</a:t>
            </a:r>
            <a:r>
              <a:rPr lang="en-GB" noProof="0" dirty="0"/>
              <a:t>carboplatin AUC5 up to 800 mg + pemetrexed 500 mg/m</a:t>
            </a:r>
            <a:r>
              <a:rPr lang="en-GB" baseline="30000" noProof="0" dirty="0"/>
              <a:t>2</a:t>
            </a:r>
            <a:r>
              <a:rPr lang="en-GB" noProof="0" dirty="0"/>
              <a:t>.</a:t>
            </a:r>
          </a:p>
        </p:txBody>
      </p:sp>
      <p:sp>
        <p:nvSpPr>
          <p:cNvPr id="26" name="Title 1">
            <a:extLst>
              <a:ext uri="{FF2B5EF4-FFF2-40B4-BE49-F238E27FC236}">
                <a16:creationId xmlns:a16="http://schemas.microsoft.com/office/drawing/2014/main" id="{F721E6D4-D9F3-247E-13CD-9DD79370379E}"/>
              </a:ext>
            </a:extLst>
          </p:cNvPr>
          <p:cNvSpPr>
            <a:spLocks noGrp="1"/>
          </p:cNvSpPr>
          <p:nvPr>
            <p:ph type="title"/>
          </p:nvPr>
        </p:nvSpPr>
        <p:spPr>
          <a:xfrm>
            <a:off x="304799" y="107693"/>
            <a:ext cx="11813059" cy="939801"/>
          </a:xfrm>
        </p:spPr>
        <p:txBody>
          <a:bodyPr/>
          <a:lstStyle/>
          <a:p>
            <a:r>
              <a:rPr lang="en-GB" noProof="0" dirty="0">
                <a:latin typeface="+mn-lt"/>
              </a:rPr>
              <a:t>OA05.01: ASTRUM-002: First-Line Serplulimab Plus Chemotherapy With or Without HLX04 in Advanced </a:t>
            </a:r>
            <a:r>
              <a:rPr lang="en-GB" noProof="0" dirty="0" err="1">
                <a:latin typeface="+mn-lt"/>
              </a:rPr>
              <a:t>Nonsquamous</a:t>
            </a:r>
            <a:r>
              <a:rPr lang="en-GB" noProof="0" dirty="0">
                <a:latin typeface="+mn-lt"/>
              </a:rPr>
              <a:t> Non-Small Cell Lung Cancer – Shi Y, et al</a:t>
            </a:r>
          </a:p>
        </p:txBody>
      </p:sp>
      <p:sp>
        <p:nvSpPr>
          <p:cNvPr id="27" name="Content Placeholder 7">
            <a:extLst>
              <a:ext uri="{FF2B5EF4-FFF2-40B4-BE49-F238E27FC236}">
                <a16:creationId xmlns:a16="http://schemas.microsoft.com/office/drawing/2014/main" id="{295D93AB-ED4A-7886-EE4F-BEBC12EA00DC}"/>
              </a:ext>
            </a:extLst>
          </p:cNvPr>
          <p:cNvSpPr>
            <a:spLocks noGrp="1"/>
          </p:cNvSpPr>
          <p:nvPr>
            <p:ph idx="1"/>
          </p:nvPr>
        </p:nvSpPr>
        <p:spPr>
          <a:xfrm>
            <a:off x="304799" y="1246909"/>
            <a:ext cx="11813059" cy="5055650"/>
          </a:xfrm>
        </p:spPr>
        <p:txBody>
          <a:bodyPr/>
          <a:lstStyle/>
          <a:p>
            <a:r>
              <a:rPr lang="en-GB" b="1" noProof="0" dirty="0"/>
              <a:t>Study objective</a:t>
            </a:r>
          </a:p>
          <a:p>
            <a:pPr lvl="1"/>
            <a:r>
              <a:rPr lang="en-GB" noProof="0" dirty="0"/>
              <a:t>To evaluate the efficacy and safety of 1L serplulimab (an anti-PD-1 antibody) + chemotherapy ± HLX04 (bevacizumab biosimilar) in patients with advanced nonsquamous NSCLC in the phase 3 ASTRUM-002 study</a:t>
            </a:r>
          </a:p>
        </p:txBody>
      </p:sp>
      <p:sp>
        <p:nvSpPr>
          <p:cNvPr id="28" name="Text Placeholder 4">
            <a:extLst>
              <a:ext uri="{FF2B5EF4-FFF2-40B4-BE49-F238E27FC236}">
                <a16:creationId xmlns:a16="http://schemas.microsoft.com/office/drawing/2014/main" id="{D0B7B9B8-DFC9-D829-7DA4-1D9667CA976F}"/>
              </a:ext>
            </a:extLst>
          </p:cNvPr>
          <p:cNvSpPr>
            <a:spLocks noGrp="1"/>
          </p:cNvSpPr>
          <p:nvPr>
            <p:ph type="body" sz="quarter" idx="11"/>
          </p:nvPr>
        </p:nvSpPr>
        <p:spPr>
          <a:xfrm>
            <a:off x="6379633" y="6521312"/>
            <a:ext cx="5507567" cy="200025"/>
          </a:xfrm>
        </p:spPr>
        <p:txBody>
          <a:bodyPr/>
          <a:lstStyle/>
          <a:p>
            <a:r>
              <a:rPr lang="en-GB" noProof="0" dirty="0"/>
              <a:t>Shi Y,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OA05.01</a:t>
            </a:r>
          </a:p>
        </p:txBody>
      </p:sp>
      <p:sp>
        <p:nvSpPr>
          <p:cNvPr id="31" name="AutoShape 12">
            <a:extLst>
              <a:ext uri="{FF2B5EF4-FFF2-40B4-BE49-F238E27FC236}">
                <a16:creationId xmlns:a16="http://schemas.microsoft.com/office/drawing/2014/main" id="{5E609B50-065C-2ABD-DC37-90A769C6BB78}"/>
              </a:ext>
            </a:extLst>
          </p:cNvPr>
          <p:cNvSpPr>
            <a:spLocks noChangeArrowheads="1"/>
          </p:cNvSpPr>
          <p:nvPr/>
        </p:nvSpPr>
        <p:spPr bwMode="auto">
          <a:xfrm>
            <a:off x="4803471" y="2657033"/>
            <a:ext cx="2585058" cy="778812"/>
          </a:xfrm>
          <a:prstGeom prst="roundRect">
            <a:avLst>
              <a:gd name="adj" fmla="val 16667"/>
            </a:avLst>
          </a:prstGeom>
          <a:solidFill>
            <a:srgbClr val="E73E16"/>
          </a:solidFill>
          <a:ln w="9525" algn="ctr">
            <a:noFill/>
            <a:round/>
            <a:headEnd/>
            <a:tailEnd/>
          </a:ln>
        </p:spPr>
        <p:txBody>
          <a:bodyPr lIns="90488" tIns="0" rIns="90488" bIns="0" anchor="ctr"/>
          <a:lstStyle/>
          <a:p>
            <a:pPr lvl="0" algn="ctr" defTabSz="892175" eaLnBrk="0" fontAlgn="base">
              <a:spcBef>
                <a:spcPct val="0"/>
              </a:spcBef>
              <a:spcAft>
                <a:spcPct val="0"/>
              </a:spcAf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Serplulimab</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r>
              <a:rPr lang="en-GB" sz="1600" noProof="0" dirty="0">
                <a:ea typeface="SimSun" pitchFamily="2" charset="-122"/>
              </a:rPr>
              <a:t>+ </a:t>
            </a:r>
            <a:r>
              <a:rPr lang="en-GB" sz="1600" b="1" noProof="0" dirty="0">
                <a:ea typeface="SimSun" pitchFamily="2" charset="-122"/>
              </a:rPr>
              <a:t>HLX04</a:t>
            </a:r>
            <a:r>
              <a:rPr lang="en-GB" sz="1600" baseline="30000" noProof="0" dirty="0">
                <a:ea typeface="SimSun" pitchFamily="2" charset="-122"/>
              </a:rPr>
              <a:t>†</a:t>
            </a:r>
            <a:r>
              <a:rPr lang="en-GB" sz="1600" noProof="0" dirty="0">
                <a:ea typeface="SimSun" pitchFamily="2" charset="-122"/>
              </a:rPr>
              <a:t> </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chemotherapy</a:t>
            </a:r>
            <a:r>
              <a:rPr lang="en-GB" sz="1600" baseline="30000" noProof="0" dirty="0">
                <a:ea typeface="SimSun" pitchFamily="2" charset="-122"/>
              </a:rPr>
              <a:t>‡ </a:t>
            </a:r>
            <a:r>
              <a:rPr lang="en-GB" sz="1600" noProof="0" dirty="0">
                <a:ea typeface="SimSun" pitchFamily="2" charset="-122"/>
              </a:rPr>
              <a:t>q3w</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(n=212)</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2" name="AutoShape 9">
            <a:extLst>
              <a:ext uri="{FF2B5EF4-FFF2-40B4-BE49-F238E27FC236}">
                <a16:creationId xmlns:a16="http://schemas.microsoft.com/office/drawing/2014/main" id="{5773B338-B4C1-18FB-2B46-65C8393B87B3}"/>
              </a:ext>
            </a:extLst>
          </p:cNvPr>
          <p:cNvSpPr>
            <a:spLocks noChangeArrowheads="1"/>
          </p:cNvSpPr>
          <p:nvPr/>
        </p:nvSpPr>
        <p:spPr bwMode="auto">
          <a:xfrm>
            <a:off x="249875" y="2717072"/>
            <a:ext cx="3515658" cy="2546320"/>
          </a:xfrm>
          <a:prstGeom prst="roundRect">
            <a:avLst>
              <a:gd name="adj" fmla="val 8208"/>
            </a:avLst>
          </a:prstGeom>
          <a:solidFill>
            <a:schemeClr val="bg1"/>
          </a:solidFill>
          <a:ln w="9525" algn="ctr">
            <a:noFill/>
            <a:round/>
            <a:headEnd/>
            <a:tailEnd/>
          </a:ln>
        </p:spPr>
        <p:txBody>
          <a:bodyPr wrap="square" lIns="90488" tIns="44450" rIns="90488" bIns="44450" anchor="ctr">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Locally advanced or metastatic </a:t>
            </a:r>
            <a:r>
              <a:rPr kumimoji="0" lang="en-GB" sz="1600" b="0" i="0" u="none" strike="noStrike" kern="1200" cap="none" spc="0" normalizeH="0" baseline="0" noProof="0" dirty="0" err="1">
                <a:ln>
                  <a:noFill/>
                </a:ln>
                <a:solidFill>
                  <a:srgbClr val="FFFFFF"/>
                </a:solidFill>
                <a:effectLst/>
                <a:uLnTx/>
                <a:uFillTx/>
                <a:latin typeface="Arial" panose="020B0604020202020204"/>
                <a:ea typeface="SimSun" pitchFamily="2" charset="-122"/>
                <a:cs typeface="Arial" charset="0"/>
                <a:sym typeface="Helvetica"/>
              </a:rPr>
              <a:t>nonsquamous</a:t>
            </a: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No EGFR-sensitizing mutations or ALK/ROS1 rearrangements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No prior systemic therapy</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ECOG PS 0–1</a:t>
            </a:r>
          </a:p>
          <a:p>
            <a:pPr marR="0" lvl="0" algn="l" defTabSz="892175" rtl="0" eaLnBrk="0" fontAlgn="base" latinLnBrk="0" hangingPunct="0">
              <a:lnSpc>
                <a:spcPct val="100000"/>
              </a:lnSpc>
              <a:spcBef>
                <a:spcPct val="0"/>
              </a:spcBef>
              <a:spcAft>
                <a:spcPct val="30000"/>
              </a:spcAft>
              <a:buClrTx/>
              <a:buSzTx/>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(n=636)</a:t>
            </a:r>
          </a:p>
        </p:txBody>
      </p:sp>
      <p:sp>
        <p:nvSpPr>
          <p:cNvPr id="33" name="Rectangle 9">
            <a:extLst>
              <a:ext uri="{FF2B5EF4-FFF2-40B4-BE49-F238E27FC236}">
                <a16:creationId xmlns:a16="http://schemas.microsoft.com/office/drawing/2014/main" id="{043955FF-9A5F-CAF2-EC2D-759D21C9B72B}"/>
              </a:ext>
            </a:extLst>
          </p:cNvPr>
          <p:cNvSpPr txBox="1">
            <a:spLocks noChangeArrowheads="1"/>
          </p:cNvSpPr>
          <p:nvPr/>
        </p:nvSpPr>
        <p:spPr bwMode="auto">
          <a:xfrm>
            <a:off x="5113134" y="5606237"/>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PFS (BICR, RECIST v1.1)</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4" name="AutoShape 12">
            <a:extLst>
              <a:ext uri="{FF2B5EF4-FFF2-40B4-BE49-F238E27FC236}">
                <a16:creationId xmlns:a16="http://schemas.microsoft.com/office/drawing/2014/main" id="{926DF842-1A81-4845-96BA-4B2CA0CCB869}"/>
              </a:ext>
            </a:extLst>
          </p:cNvPr>
          <p:cNvSpPr>
            <a:spLocks noChangeArrowheads="1"/>
          </p:cNvSpPr>
          <p:nvPr/>
        </p:nvSpPr>
        <p:spPr bwMode="auto">
          <a:xfrm>
            <a:off x="4803471" y="4544617"/>
            <a:ext cx="2585058" cy="778812"/>
          </a:xfrm>
          <a:prstGeom prst="roundRect">
            <a:avLst>
              <a:gd name="adj" fmla="val 16667"/>
            </a:avLst>
          </a:prstGeom>
          <a:solidFill>
            <a:schemeClr val="bg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noProof="0" dirty="0">
                <a:ea typeface="SimSun" pitchFamily="2" charset="-122"/>
              </a:rPr>
              <a:t>Chemotherapy</a:t>
            </a:r>
            <a:r>
              <a:rPr lang="en-GB" sz="1600" baseline="30000" noProof="0" dirty="0">
                <a:ea typeface="SimSun" pitchFamily="2" charset="-122"/>
              </a:rPr>
              <a:t>‡ </a:t>
            </a:r>
            <a:r>
              <a:rPr lang="en-GB" sz="1600" noProof="0" dirty="0">
                <a:ea typeface="SimSun" pitchFamily="2" charset="-122"/>
              </a:rPr>
              <a:t>q3w </a:t>
            </a:r>
            <a:br>
              <a:rPr lang="en-GB" sz="1600" noProof="0" dirty="0">
                <a:ea typeface="SimSun" pitchFamily="2" charset="-122"/>
              </a:rPr>
            </a:br>
            <a:r>
              <a:rPr lang="en-GB" sz="1600" noProof="0" dirty="0">
                <a:ea typeface="SimSun" pitchFamily="2" charset="-122"/>
              </a:rPr>
              <a:t>(n=210)</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5" name="Oval 14">
            <a:extLst>
              <a:ext uri="{FF2B5EF4-FFF2-40B4-BE49-F238E27FC236}">
                <a16:creationId xmlns:a16="http://schemas.microsoft.com/office/drawing/2014/main" id="{BB540401-DBFB-FB02-B539-0C03214A389C}"/>
              </a:ext>
            </a:extLst>
          </p:cNvPr>
          <p:cNvSpPr>
            <a:spLocks noChangeArrowheads="1"/>
          </p:cNvSpPr>
          <p:nvPr/>
        </p:nvSpPr>
        <p:spPr bwMode="auto">
          <a:xfrm>
            <a:off x="3915733" y="3698131"/>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1:1:1</a:t>
            </a:r>
          </a:p>
        </p:txBody>
      </p:sp>
      <p:cxnSp>
        <p:nvCxnSpPr>
          <p:cNvPr id="36" name="AutoShape 15">
            <a:extLst>
              <a:ext uri="{FF2B5EF4-FFF2-40B4-BE49-F238E27FC236}">
                <a16:creationId xmlns:a16="http://schemas.microsoft.com/office/drawing/2014/main" id="{727BA85A-24AE-E703-91D8-24C89204CCC0}"/>
              </a:ext>
            </a:extLst>
          </p:cNvPr>
          <p:cNvCxnSpPr>
            <a:cxnSpLocks noChangeShapeType="1"/>
            <a:stCxn id="35" idx="0"/>
            <a:endCxn id="31" idx="1"/>
          </p:cNvCxnSpPr>
          <p:nvPr/>
        </p:nvCxnSpPr>
        <p:spPr bwMode="auto">
          <a:xfrm rot="5400000" flipH="1" flipV="1">
            <a:off x="4179655" y="3074315"/>
            <a:ext cx="651692" cy="595940"/>
          </a:xfrm>
          <a:prstGeom prst="bentConnector2">
            <a:avLst/>
          </a:prstGeom>
          <a:noFill/>
          <a:ln w="38100">
            <a:solidFill>
              <a:schemeClr val="bg1"/>
            </a:solidFill>
            <a:miter lim="800000"/>
            <a:headEnd/>
            <a:tailEnd type="triangle" w="med" len="med"/>
          </a:ln>
        </p:spPr>
      </p:cxnSp>
      <p:cxnSp>
        <p:nvCxnSpPr>
          <p:cNvPr id="37" name="AutoShape 16">
            <a:extLst>
              <a:ext uri="{FF2B5EF4-FFF2-40B4-BE49-F238E27FC236}">
                <a16:creationId xmlns:a16="http://schemas.microsoft.com/office/drawing/2014/main" id="{B3F3A5F2-DC26-2852-FB29-E2A95FA35A02}"/>
              </a:ext>
            </a:extLst>
          </p:cNvPr>
          <p:cNvCxnSpPr>
            <a:cxnSpLocks noChangeShapeType="1"/>
            <a:stCxn id="35" idx="4"/>
            <a:endCxn id="34" idx="1"/>
          </p:cNvCxnSpPr>
          <p:nvPr/>
        </p:nvCxnSpPr>
        <p:spPr bwMode="auto">
          <a:xfrm rot="16200000" flipH="1">
            <a:off x="4179655" y="4310207"/>
            <a:ext cx="651692" cy="595940"/>
          </a:xfrm>
          <a:prstGeom prst="bentConnector2">
            <a:avLst/>
          </a:prstGeom>
          <a:noFill/>
          <a:ln w="38100">
            <a:solidFill>
              <a:schemeClr val="bg1"/>
            </a:solidFill>
            <a:miter lim="800000"/>
            <a:headEnd/>
            <a:tailEnd type="triangle" w="med" len="med"/>
          </a:ln>
        </p:spPr>
      </p:cxnSp>
      <p:cxnSp>
        <p:nvCxnSpPr>
          <p:cNvPr id="39" name="AutoShape 19">
            <a:extLst>
              <a:ext uri="{FF2B5EF4-FFF2-40B4-BE49-F238E27FC236}">
                <a16:creationId xmlns:a16="http://schemas.microsoft.com/office/drawing/2014/main" id="{39A76707-6F89-3B13-10B1-2DB693F6A237}"/>
              </a:ext>
            </a:extLst>
          </p:cNvPr>
          <p:cNvCxnSpPr>
            <a:cxnSpLocks noChangeShapeType="1"/>
            <a:stCxn id="32" idx="3"/>
            <a:endCxn id="35" idx="2"/>
          </p:cNvCxnSpPr>
          <p:nvPr/>
        </p:nvCxnSpPr>
        <p:spPr bwMode="auto">
          <a:xfrm flipV="1">
            <a:off x="3765533" y="3990231"/>
            <a:ext cx="150200" cy="1"/>
          </a:xfrm>
          <a:prstGeom prst="straightConnector1">
            <a:avLst/>
          </a:prstGeom>
          <a:noFill/>
          <a:ln w="38100">
            <a:solidFill>
              <a:schemeClr val="bg1"/>
            </a:solidFill>
            <a:round/>
            <a:headEnd type="none" w="med" len="med"/>
            <a:tailEnd type="none" w="med" len="med"/>
          </a:ln>
        </p:spPr>
      </p:cxnSp>
      <p:sp>
        <p:nvSpPr>
          <p:cNvPr id="40" name="Content Placeholder 26">
            <a:extLst>
              <a:ext uri="{FF2B5EF4-FFF2-40B4-BE49-F238E27FC236}">
                <a16:creationId xmlns:a16="http://schemas.microsoft.com/office/drawing/2014/main" id="{0DD0EDC5-71B2-7617-23E9-E4E65E2871EE}"/>
              </a:ext>
            </a:extLst>
          </p:cNvPr>
          <p:cNvSpPr txBox="1">
            <a:spLocks/>
          </p:cNvSpPr>
          <p:nvPr/>
        </p:nvSpPr>
        <p:spPr bwMode="auto">
          <a:xfrm>
            <a:off x="214196" y="5237619"/>
            <a:ext cx="5022670" cy="762556"/>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GB" sz="1400" noProof="0" dirty="0">
                <a:solidFill>
                  <a:srgbClr val="363636"/>
                </a:solidFill>
                <a:latin typeface="Arial" panose="020B0604020202020204"/>
              </a:rPr>
              <a:t>PD-L1 status (negative vs. positive vs. not evaluable)</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Smoking his</a:t>
            </a:r>
            <a:r>
              <a:rPr lang="en-GB" sz="1400" noProof="0" dirty="0">
                <a:solidFill>
                  <a:srgbClr val="363636"/>
                </a:solidFill>
                <a:latin typeface="Arial" panose="020B0604020202020204"/>
              </a:rPr>
              <a:t>tory (yes vs. no)</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Brain metastasis (yes vs. no)</a:t>
            </a:r>
          </a:p>
        </p:txBody>
      </p:sp>
      <p:sp>
        <p:nvSpPr>
          <p:cNvPr id="41" name="Rectangle 9">
            <a:extLst>
              <a:ext uri="{FF2B5EF4-FFF2-40B4-BE49-F238E27FC236}">
                <a16:creationId xmlns:a16="http://schemas.microsoft.com/office/drawing/2014/main" id="{4A9DDD43-FAF7-51DB-9811-32882C06BC0F}"/>
              </a:ext>
            </a:extLst>
          </p:cNvPr>
          <p:cNvSpPr txBox="1">
            <a:spLocks noChangeArrowheads="1"/>
          </p:cNvSpPr>
          <p:nvPr/>
        </p:nvSpPr>
        <p:spPr bwMode="auto">
          <a:xfrm>
            <a:off x="8287272" y="5606237"/>
            <a:ext cx="383058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OS, ORR, </a:t>
            </a:r>
            <a:r>
              <a:rPr lang="en-GB" sz="1600" kern="1200" noProof="0" dirty="0" err="1">
                <a:solidFill>
                  <a:srgbClr val="363636"/>
                </a:solidFill>
                <a:latin typeface="Arial" panose="020B0604020202020204"/>
                <a:cs typeface="Arial"/>
              </a:rPr>
              <a:t>DoR</a:t>
            </a:r>
            <a:r>
              <a:rPr lang="en-GB" sz="1600" kern="1200" noProof="0" dirty="0">
                <a:solidFill>
                  <a:srgbClr val="363636"/>
                </a:solidFill>
                <a:latin typeface="Arial" panose="020B0604020202020204"/>
                <a:cs typeface="Arial"/>
              </a:rPr>
              <a:t>, PK, immunogenicity, biomarkers, QoL, safety</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42" name="AutoShape 12">
            <a:extLst>
              <a:ext uri="{FF2B5EF4-FFF2-40B4-BE49-F238E27FC236}">
                <a16:creationId xmlns:a16="http://schemas.microsoft.com/office/drawing/2014/main" id="{05A8A433-FD54-3ECE-7C75-03E466300722}"/>
              </a:ext>
            </a:extLst>
          </p:cNvPr>
          <p:cNvSpPr>
            <a:spLocks noChangeArrowheads="1"/>
          </p:cNvSpPr>
          <p:nvPr/>
        </p:nvSpPr>
        <p:spPr bwMode="auto">
          <a:xfrm>
            <a:off x="4803471" y="3600825"/>
            <a:ext cx="2585058" cy="778812"/>
          </a:xfrm>
          <a:prstGeom prst="roundRect">
            <a:avLst>
              <a:gd name="adj" fmla="val 16667"/>
            </a:avLst>
          </a:prstGeom>
          <a:solidFill>
            <a:srgbClr val="00A2E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noProof="0" dirty="0">
                <a:ea typeface="SimSun" pitchFamily="2" charset="-122"/>
              </a:rPr>
              <a:t>Serplulimab</a:t>
            </a:r>
            <a:r>
              <a:rPr lang="en-GB" sz="1600" noProof="0" dirty="0">
                <a:ea typeface="SimSun" pitchFamily="2" charset="-122"/>
              </a:rPr>
              <a:t>* + </a:t>
            </a:r>
            <a:r>
              <a:rPr lang="en-GB" sz="1600" b="1" noProof="0" dirty="0">
                <a:ea typeface="SimSun" pitchFamily="2" charset="-122"/>
              </a:rPr>
              <a:t>chemotherapy</a:t>
            </a:r>
            <a:r>
              <a:rPr lang="en-GB" sz="1600" baseline="30000" noProof="0" dirty="0">
                <a:ea typeface="SimSun" pitchFamily="2" charset="-122"/>
              </a:rPr>
              <a:t>‡ </a:t>
            </a:r>
            <a:r>
              <a:rPr lang="en-GB" sz="1600" noProof="0" dirty="0">
                <a:ea typeface="SimSun" pitchFamily="2" charset="-122"/>
              </a:rPr>
              <a:t>q3w </a:t>
            </a:r>
            <a:br>
              <a:rPr lang="en-GB" sz="1600" noProof="0" dirty="0">
                <a:ea typeface="SimSun" pitchFamily="2" charset="-122"/>
              </a:rPr>
            </a:br>
            <a:r>
              <a:rPr lang="en-GB" sz="1600" noProof="0" dirty="0">
                <a:ea typeface="SimSun" pitchFamily="2" charset="-122"/>
              </a:rPr>
              <a:t>(n=214)</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43" name="AutoShape 19">
            <a:extLst>
              <a:ext uri="{FF2B5EF4-FFF2-40B4-BE49-F238E27FC236}">
                <a16:creationId xmlns:a16="http://schemas.microsoft.com/office/drawing/2014/main" id="{A8F13969-EFDB-5B2C-13AD-E0BAD749C712}"/>
              </a:ext>
            </a:extLst>
          </p:cNvPr>
          <p:cNvCxnSpPr>
            <a:cxnSpLocks noChangeShapeType="1"/>
            <a:stCxn id="35" idx="6"/>
            <a:endCxn id="42" idx="1"/>
          </p:cNvCxnSpPr>
          <p:nvPr/>
        </p:nvCxnSpPr>
        <p:spPr bwMode="auto">
          <a:xfrm>
            <a:off x="4499328" y="3990231"/>
            <a:ext cx="304143" cy="0"/>
          </a:xfrm>
          <a:prstGeom prst="straightConnector1">
            <a:avLst/>
          </a:prstGeom>
          <a:noFill/>
          <a:ln w="38100">
            <a:solidFill>
              <a:schemeClr val="bg1"/>
            </a:solidFill>
            <a:round/>
            <a:headEnd type="none" w="med" len="med"/>
            <a:tailEnd type="triangle" w="med" len="med"/>
          </a:ln>
        </p:spPr>
      </p:cxnSp>
      <p:sp>
        <p:nvSpPr>
          <p:cNvPr id="5" name="AutoShape 12">
            <a:extLst>
              <a:ext uri="{FF2B5EF4-FFF2-40B4-BE49-F238E27FC236}">
                <a16:creationId xmlns:a16="http://schemas.microsoft.com/office/drawing/2014/main" id="{0746564B-06E5-2C1A-E27C-DB34D21C5CCC}"/>
              </a:ext>
            </a:extLst>
          </p:cNvPr>
          <p:cNvSpPr>
            <a:spLocks noChangeArrowheads="1"/>
          </p:cNvSpPr>
          <p:nvPr/>
        </p:nvSpPr>
        <p:spPr bwMode="auto">
          <a:xfrm>
            <a:off x="8009614" y="2660464"/>
            <a:ext cx="2585058" cy="778812"/>
          </a:xfrm>
          <a:prstGeom prst="roundRect">
            <a:avLst>
              <a:gd name="adj" fmla="val 16667"/>
            </a:avLst>
          </a:prstGeom>
          <a:solidFill>
            <a:srgbClr val="E73E16"/>
          </a:solidFill>
          <a:ln w="9525" algn="ctr">
            <a:noFill/>
            <a:round/>
            <a:headEnd/>
            <a:tailEnd/>
          </a:ln>
        </p:spPr>
        <p:txBody>
          <a:bodyPr lIns="90488" tIns="0" rIns="90488" bIns="0" anchor="ctr"/>
          <a:lstStyle/>
          <a:p>
            <a:pPr lvl="0" algn="ctr" defTabSz="892175" eaLnBrk="0" fontAlgn="base">
              <a:spcBef>
                <a:spcPct val="0"/>
              </a:spcBef>
              <a:spcAft>
                <a:spcPct val="0"/>
              </a:spcAf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Serplulimab</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r>
              <a:rPr lang="en-GB" sz="1600" noProof="0" dirty="0">
                <a:ea typeface="SimSun" pitchFamily="2" charset="-122"/>
              </a:rPr>
              <a:t>+ </a:t>
            </a:r>
            <a:r>
              <a:rPr lang="en-GB" sz="1600" b="1" noProof="0" dirty="0">
                <a:ea typeface="SimSun" pitchFamily="2" charset="-122"/>
              </a:rPr>
              <a:t>HLX04</a:t>
            </a:r>
            <a:r>
              <a:rPr lang="en-GB" sz="1600" noProof="0" dirty="0">
                <a:ea typeface="SimSun" pitchFamily="2" charset="-122"/>
              </a:rPr>
              <a:t> </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pemetrexed</a:t>
            </a:r>
            <a:endPar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6" name="AutoShape 12">
            <a:extLst>
              <a:ext uri="{FF2B5EF4-FFF2-40B4-BE49-F238E27FC236}">
                <a16:creationId xmlns:a16="http://schemas.microsoft.com/office/drawing/2014/main" id="{01066888-C5DD-B2CD-77B6-A7AF17582707}"/>
              </a:ext>
            </a:extLst>
          </p:cNvPr>
          <p:cNvSpPr>
            <a:spLocks noChangeArrowheads="1"/>
          </p:cNvSpPr>
          <p:nvPr/>
        </p:nvSpPr>
        <p:spPr bwMode="auto">
          <a:xfrm>
            <a:off x="8009614" y="4548048"/>
            <a:ext cx="2585058" cy="778812"/>
          </a:xfrm>
          <a:prstGeom prst="roundRect">
            <a:avLst>
              <a:gd name="adj" fmla="val 16667"/>
            </a:avLst>
          </a:prstGeom>
          <a:solidFill>
            <a:schemeClr val="bg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noProof="0" dirty="0">
                <a:ea typeface="SimSun" pitchFamily="2" charset="-122"/>
              </a:rPr>
              <a:t>Pemetrexed</a:t>
            </a:r>
            <a:r>
              <a:rPr lang="en-GB" sz="1600" noProof="0" dirty="0">
                <a:ea typeface="SimSun" pitchFamily="2" charset="-122"/>
              </a:rPr>
              <a:t> </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7" name="AutoShape 12">
            <a:extLst>
              <a:ext uri="{FF2B5EF4-FFF2-40B4-BE49-F238E27FC236}">
                <a16:creationId xmlns:a16="http://schemas.microsoft.com/office/drawing/2014/main" id="{53F65D03-9BCE-3EE8-537C-CF6CF977E3A8}"/>
              </a:ext>
            </a:extLst>
          </p:cNvPr>
          <p:cNvSpPr>
            <a:spLocks noChangeArrowheads="1"/>
          </p:cNvSpPr>
          <p:nvPr/>
        </p:nvSpPr>
        <p:spPr bwMode="auto">
          <a:xfrm>
            <a:off x="8009614" y="3604256"/>
            <a:ext cx="2585058" cy="778812"/>
          </a:xfrm>
          <a:prstGeom prst="roundRect">
            <a:avLst>
              <a:gd name="adj" fmla="val 16667"/>
            </a:avLst>
          </a:prstGeom>
          <a:solidFill>
            <a:srgbClr val="00A2E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noProof="0" dirty="0">
                <a:ea typeface="SimSun" pitchFamily="2" charset="-122"/>
              </a:rPr>
              <a:t>Serplulimab</a:t>
            </a:r>
            <a:r>
              <a:rPr lang="en-GB" sz="1600" noProof="0" dirty="0">
                <a:ea typeface="SimSun" pitchFamily="2" charset="-122"/>
              </a:rPr>
              <a:t> + </a:t>
            </a:r>
            <a:r>
              <a:rPr lang="en-GB" sz="1600" b="1" noProof="0" dirty="0">
                <a:ea typeface="SimSun" pitchFamily="2" charset="-122"/>
              </a:rPr>
              <a:t>pemetrexed</a:t>
            </a:r>
            <a:r>
              <a:rPr lang="en-GB" sz="1600" noProof="0" dirty="0">
                <a:ea typeface="SimSun" pitchFamily="2" charset="-122"/>
              </a:rPr>
              <a:t> </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8" name="AutoShape 19">
            <a:extLst>
              <a:ext uri="{FF2B5EF4-FFF2-40B4-BE49-F238E27FC236}">
                <a16:creationId xmlns:a16="http://schemas.microsoft.com/office/drawing/2014/main" id="{6A0CB0DC-B42B-72D8-0CE1-03E813C7DD1F}"/>
              </a:ext>
            </a:extLst>
          </p:cNvPr>
          <p:cNvCxnSpPr>
            <a:cxnSpLocks noChangeShapeType="1"/>
            <a:stCxn id="31" idx="3"/>
            <a:endCxn id="5" idx="1"/>
          </p:cNvCxnSpPr>
          <p:nvPr/>
        </p:nvCxnSpPr>
        <p:spPr bwMode="auto">
          <a:xfrm>
            <a:off x="7388529" y="3046439"/>
            <a:ext cx="621085" cy="3431"/>
          </a:xfrm>
          <a:prstGeom prst="straightConnector1">
            <a:avLst/>
          </a:prstGeom>
          <a:noFill/>
          <a:ln w="38100">
            <a:solidFill>
              <a:schemeClr val="bg1"/>
            </a:solidFill>
            <a:round/>
            <a:headEnd type="none" w="med" len="med"/>
            <a:tailEnd type="triangle" w="med" len="med"/>
          </a:ln>
        </p:spPr>
      </p:cxnSp>
      <p:cxnSp>
        <p:nvCxnSpPr>
          <p:cNvPr id="11" name="AutoShape 19">
            <a:extLst>
              <a:ext uri="{FF2B5EF4-FFF2-40B4-BE49-F238E27FC236}">
                <a16:creationId xmlns:a16="http://schemas.microsoft.com/office/drawing/2014/main" id="{F81A765B-0547-E6CD-B7CA-A0D3833419D2}"/>
              </a:ext>
            </a:extLst>
          </p:cNvPr>
          <p:cNvCxnSpPr>
            <a:cxnSpLocks noChangeShapeType="1"/>
            <a:stCxn id="42" idx="3"/>
            <a:endCxn id="7" idx="1"/>
          </p:cNvCxnSpPr>
          <p:nvPr/>
        </p:nvCxnSpPr>
        <p:spPr bwMode="auto">
          <a:xfrm>
            <a:off x="7388529" y="3990231"/>
            <a:ext cx="621085" cy="3431"/>
          </a:xfrm>
          <a:prstGeom prst="straightConnector1">
            <a:avLst/>
          </a:prstGeom>
          <a:noFill/>
          <a:ln w="38100">
            <a:solidFill>
              <a:schemeClr val="bg1"/>
            </a:solidFill>
            <a:round/>
            <a:headEnd type="none" w="med" len="med"/>
            <a:tailEnd type="triangle" w="med" len="med"/>
          </a:ln>
        </p:spPr>
      </p:cxnSp>
      <p:cxnSp>
        <p:nvCxnSpPr>
          <p:cNvPr id="15" name="AutoShape 19">
            <a:extLst>
              <a:ext uri="{FF2B5EF4-FFF2-40B4-BE49-F238E27FC236}">
                <a16:creationId xmlns:a16="http://schemas.microsoft.com/office/drawing/2014/main" id="{ED934662-F3B2-861B-88EA-E490AFFD9406}"/>
              </a:ext>
            </a:extLst>
          </p:cNvPr>
          <p:cNvCxnSpPr>
            <a:cxnSpLocks noChangeShapeType="1"/>
            <a:stCxn id="34" idx="3"/>
            <a:endCxn id="6" idx="1"/>
          </p:cNvCxnSpPr>
          <p:nvPr/>
        </p:nvCxnSpPr>
        <p:spPr bwMode="auto">
          <a:xfrm>
            <a:off x="7388529" y="4934023"/>
            <a:ext cx="621085" cy="3431"/>
          </a:xfrm>
          <a:prstGeom prst="straightConnector1">
            <a:avLst/>
          </a:prstGeom>
          <a:noFill/>
          <a:ln w="38100">
            <a:solidFill>
              <a:schemeClr val="bg1"/>
            </a:solidFill>
            <a:round/>
            <a:headEnd type="none" w="med" len="med"/>
            <a:tailEnd type="triangle" w="med" len="med"/>
          </a:ln>
        </p:spPr>
      </p:cxnSp>
      <p:cxnSp>
        <p:nvCxnSpPr>
          <p:cNvPr id="18" name="AutoShape 16">
            <a:extLst>
              <a:ext uri="{FF2B5EF4-FFF2-40B4-BE49-F238E27FC236}">
                <a16:creationId xmlns:a16="http://schemas.microsoft.com/office/drawing/2014/main" id="{4B463F35-B111-DEA5-E35B-B15EE41D415A}"/>
              </a:ext>
            </a:extLst>
          </p:cNvPr>
          <p:cNvCxnSpPr>
            <a:cxnSpLocks noChangeShapeType="1"/>
            <a:stCxn id="6" idx="3"/>
            <a:endCxn id="5" idx="3"/>
          </p:cNvCxnSpPr>
          <p:nvPr/>
        </p:nvCxnSpPr>
        <p:spPr bwMode="auto">
          <a:xfrm flipV="1">
            <a:off x="10594672" y="3049870"/>
            <a:ext cx="12700" cy="1887584"/>
          </a:xfrm>
          <a:prstGeom prst="bentConnector3">
            <a:avLst>
              <a:gd name="adj1" fmla="val 3240000"/>
            </a:avLst>
          </a:prstGeom>
          <a:noFill/>
          <a:ln w="38100">
            <a:solidFill>
              <a:schemeClr val="bg1"/>
            </a:solidFill>
            <a:prstDash val="sysDot"/>
            <a:miter lim="800000"/>
            <a:headEnd/>
            <a:tailEnd type="triangle" w="med" len="med"/>
          </a:ln>
        </p:spPr>
      </p:cxnSp>
      <p:sp>
        <p:nvSpPr>
          <p:cNvPr id="23" name="TextBox 22">
            <a:extLst>
              <a:ext uri="{FF2B5EF4-FFF2-40B4-BE49-F238E27FC236}">
                <a16:creationId xmlns:a16="http://schemas.microsoft.com/office/drawing/2014/main" id="{7F98272C-7527-603E-12E3-687EEF8C35E3}"/>
              </a:ext>
            </a:extLst>
          </p:cNvPr>
          <p:cNvSpPr txBox="1"/>
          <p:nvPr/>
        </p:nvSpPr>
        <p:spPr>
          <a:xfrm>
            <a:off x="11032970" y="3632494"/>
            <a:ext cx="1000594" cy="738664"/>
          </a:xfrm>
          <a:prstGeom prst="rect">
            <a:avLst/>
          </a:prstGeom>
          <a:noFill/>
        </p:spPr>
        <p:txBody>
          <a:bodyPr wrap="none" rtlCol="0">
            <a:spAutoFit/>
          </a:bodyPr>
          <a:lstStyle/>
          <a:p>
            <a:pPr algn="ctr"/>
            <a:r>
              <a:rPr lang="en-GB" sz="1400" noProof="0" dirty="0">
                <a:solidFill>
                  <a:schemeClr val="tx1"/>
                </a:solidFill>
              </a:rPr>
              <a:t>PD</a:t>
            </a:r>
          </a:p>
          <a:p>
            <a:pPr algn="ctr"/>
            <a:r>
              <a:rPr lang="en-GB" sz="1400" noProof="0" dirty="0">
                <a:solidFill>
                  <a:schemeClr val="tx1"/>
                </a:solidFill>
              </a:rPr>
              <a:t>Crossover</a:t>
            </a:r>
            <a:br>
              <a:rPr lang="en-GB" sz="1400" noProof="0" dirty="0">
                <a:solidFill>
                  <a:schemeClr val="tx1"/>
                </a:solidFill>
              </a:rPr>
            </a:br>
            <a:r>
              <a:rPr lang="en-GB" sz="1400" noProof="0" dirty="0">
                <a:solidFill>
                  <a:schemeClr val="tx1"/>
                </a:solidFill>
              </a:rPr>
              <a:t>permitted</a:t>
            </a:r>
          </a:p>
        </p:txBody>
      </p:sp>
      <p:sp>
        <p:nvSpPr>
          <p:cNvPr id="25" name="TextBox 24">
            <a:extLst>
              <a:ext uri="{FF2B5EF4-FFF2-40B4-BE49-F238E27FC236}">
                <a16:creationId xmlns:a16="http://schemas.microsoft.com/office/drawing/2014/main" id="{A1852C98-6241-A153-F80D-2364B9DE5EEA}"/>
              </a:ext>
            </a:extLst>
          </p:cNvPr>
          <p:cNvSpPr txBox="1"/>
          <p:nvPr/>
        </p:nvSpPr>
        <p:spPr>
          <a:xfrm>
            <a:off x="4927250" y="2281124"/>
            <a:ext cx="2337499" cy="307777"/>
          </a:xfrm>
          <a:prstGeom prst="rect">
            <a:avLst/>
          </a:prstGeom>
          <a:noFill/>
        </p:spPr>
        <p:txBody>
          <a:bodyPr wrap="none" rtlCol="0">
            <a:spAutoFit/>
          </a:bodyPr>
          <a:lstStyle/>
          <a:p>
            <a:pPr algn="ctr"/>
            <a:r>
              <a:rPr lang="en-GB" sz="1400" b="1" noProof="0" dirty="0">
                <a:solidFill>
                  <a:schemeClr val="tx1"/>
                </a:solidFill>
              </a:rPr>
              <a:t>Induction (up to 4 cycles)</a:t>
            </a:r>
          </a:p>
        </p:txBody>
      </p:sp>
      <p:sp>
        <p:nvSpPr>
          <p:cNvPr id="29" name="TextBox 28">
            <a:extLst>
              <a:ext uri="{FF2B5EF4-FFF2-40B4-BE49-F238E27FC236}">
                <a16:creationId xmlns:a16="http://schemas.microsoft.com/office/drawing/2014/main" id="{643B0E5F-D3B2-F252-CA93-A64926D422C5}"/>
              </a:ext>
            </a:extLst>
          </p:cNvPr>
          <p:cNvSpPr txBox="1"/>
          <p:nvPr/>
        </p:nvSpPr>
        <p:spPr>
          <a:xfrm>
            <a:off x="7555510" y="2287818"/>
            <a:ext cx="3493265" cy="307777"/>
          </a:xfrm>
          <a:prstGeom prst="rect">
            <a:avLst/>
          </a:prstGeom>
          <a:noFill/>
        </p:spPr>
        <p:txBody>
          <a:bodyPr wrap="none" rtlCol="0">
            <a:spAutoFit/>
          </a:bodyPr>
          <a:lstStyle/>
          <a:p>
            <a:pPr algn="ctr"/>
            <a:r>
              <a:rPr lang="en-GB" sz="1400" b="1" noProof="0" dirty="0">
                <a:solidFill>
                  <a:schemeClr val="tx1"/>
                </a:solidFill>
              </a:rPr>
              <a:t>Maintenance (until PD or up to 2 years)</a:t>
            </a:r>
          </a:p>
        </p:txBody>
      </p:sp>
    </p:spTree>
    <p:extLst>
      <p:ext uri="{BB962C8B-B14F-4D97-AF65-F5344CB8AC3E}">
        <p14:creationId xmlns:p14="http://schemas.microsoft.com/office/powerpoint/2010/main" val="3641757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4F033-AFF2-AB04-1B69-D2C284EF17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FAEF231-311C-E1B4-8414-06C7E772F027}"/>
              </a:ext>
            </a:extLst>
          </p:cNvPr>
          <p:cNvSpPr>
            <a:spLocks noGrp="1"/>
          </p:cNvSpPr>
          <p:nvPr>
            <p:ph type="title"/>
          </p:nvPr>
        </p:nvSpPr>
        <p:spPr>
          <a:xfrm>
            <a:off x="304799" y="107693"/>
            <a:ext cx="11813059" cy="939801"/>
          </a:xfrm>
        </p:spPr>
        <p:txBody>
          <a:bodyPr/>
          <a:lstStyle/>
          <a:p>
            <a:r>
              <a:rPr lang="en-GB" dirty="0">
                <a:solidFill>
                  <a:srgbClr val="002850"/>
                </a:solidFill>
                <a:latin typeface="+mn-lt"/>
              </a:rPr>
              <a:t>OA05.01: </a:t>
            </a:r>
            <a:r>
              <a:rPr lang="en-GB" dirty="0">
                <a:latin typeface="+mn-lt"/>
              </a:rPr>
              <a:t>ASTRUM-002: First-Line Serplulimab Plus Chemotherapy With or Without HLX04 in Advanced Nonsquamous Non-Small Cell Lung Cancer – Shi Y, et al</a:t>
            </a:r>
          </a:p>
        </p:txBody>
      </p:sp>
      <p:sp>
        <p:nvSpPr>
          <p:cNvPr id="29" name="Content Placeholder 7">
            <a:extLst>
              <a:ext uri="{FF2B5EF4-FFF2-40B4-BE49-F238E27FC236}">
                <a16:creationId xmlns:a16="http://schemas.microsoft.com/office/drawing/2014/main" id="{046176D8-84D9-596C-3863-0CCED0CA1EA9}"/>
              </a:ext>
            </a:extLst>
          </p:cNvPr>
          <p:cNvSpPr>
            <a:spLocks noGrp="1"/>
          </p:cNvSpPr>
          <p:nvPr>
            <p:ph idx="1"/>
          </p:nvPr>
        </p:nvSpPr>
        <p:spPr>
          <a:xfrm>
            <a:off x="304799" y="1246909"/>
            <a:ext cx="11033761" cy="5055650"/>
          </a:xfrm>
        </p:spPr>
        <p:txBody>
          <a:bodyPr/>
          <a:lstStyle/>
          <a:p>
            <a:r>
              <a:rPr lang="en-GB" b="1" dirty="0"/>
              <a:t>Key r</a:t>
            </a:r>
            <a:r>
              <a:rPr lang="en-GB" b="1" dirty="0">
                <a:solidFill>
                  <a:srgbClr val="363636"/>
                </a:solidFill>
              </a:rPr>
              <a:t>esul</a:t>
            </a:r>
            <a:r>
              <a:rPr lang="en-GB" b="1" dirty="0"/>
              <a:t>ts</a:t>
            </a:r>
            <a:endParaRPr lang="en-GB" dirty="0"/>
          </a:p>
        </p:txBody>
      </p:sp>
      <p:sp>
        <p:nvSpPr>
          <p:cNvPr id="30" name="Text Placeholder 4">
            <a:extLst>
              <a:ext uri="{FF2B5EF4-FFF2-40B4-BE49-F238E27FC236}">
                <a16:creationId xmlns:a16="http://schemas.microsoft.com/office/drawing/2014/main" id="{F630038A-1B54-B9FD-84E5-C3B2CE11E586}"/>
              </a:ext>
            </a:extLst>
          </p:cNvPr>
          <p:cNvSpPr>
            <a:spLocks noGrp="1"/>
          </p:cNvSpPr>
          <p:nvPr>
            <p:ph type="body" sz="quarter" idx="11"/>
          </p:nvPr>
        </p:nvSpPr>
        <p:spPr>
          <a:xfrm>
            <a:off x="6379633" y="6521312"/>
            <a:ext cx="5507567" cy="200025"/>
          </a:xfrm>
        </p:spPr>
        <p:txBody>
          <a:bodyPr/>
          <a:lstStyle/>
          <a:p>
            <a:r>
              <a:rPr lang="en-GB" dirty="0"/>
              <a:t>Shi Y, et al. J </a:t>
            </a:r>
            <a:r>
              <a:rPr lang="en-GB" dirty="0" err="1"/>
              <a:t>Thorac</a:t>
            </a:r>
            <a:r>
              <a:rPr lang="en-GB" dirty="0"/>
              <a:t> Oncol 2025;20(</a:t>
            </a:r>
            <a:r>
              <a:rPr lang="en-GB" dirty="0" err="1"/>
              <a:t>suppl</a:t>
            </a:r>
            <a:r>
              <a:rPr lang="en-GB" dirty="0"/>
              <a:t>):</a:t>
            </a:r>
            <a:r>
              <a:rPr lang="en-GB" dirty="0" err="1"/>
              <a:t>Abstr</a:t>
            </a:r>
            <a:r>
              <a:rPr lang="en-GB" dirty="0"/>
              <a:t> OA05.01</a:t>
            </a:r>
          </a:p>
        </p:txBody>
      </p:sp>
      <p:sp>
        <p:nvSpPr>
          <p:cNvPr id="4" name="TextBox 3">
            <a:extLst>
              <a:ext uri="{FF2B5EF4-FFF2-40B4-BE49-F238E27FC236}">
                <a16:creationId xmlns:a16="http://schemas.microsoft.com/office/drawing/2014/main" id="{033CC2DB-5CEA-1EB5-28CD-02FA1952338A}"/>
              </a:ext>
            </a:extLst>
          </p:cNvPr>
          <p:cNvSpPr txBox="1"/>
          <p:nvPr/>
        </p:nvSpPr>
        <p:spPr>
          <a:xfrm>
            <a:off x="4766149" y="1393991"/>
            <a:ext cx="2659702"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363636"/>
                </a:solidFill>
                <a:effectLst/>
                <a:uLnTx/>
                <a:uFillTx/>
                <a:latin typeface="Arial" panose="020B0604020202020204"/>
                <a:ea typeface="+mn-ea"/>
                <a:cs typeface="+mn-cs"/>
                <a:sym typeface="Helvetica"/>
              </a:rPr>
              <a:t>Progression-free survival</a:t>
            </a:r>
          </a:p>
        </p:txBody>
      </p:sp>
      <p:sp>
        <p:nvSpPr>
          <p:cNvPr id="2" name="Freeform 21">
            <a:extLst>
              <a:ext uri="{FF2B5EF4-FFF2-40B4-BE49-F238E27FC236}">
                <a16:creationId xmlns:a16="http://schemas.microsoft.com/office/drawing/2014/main" id="{623563B9-F2A2-FFE3-8FBE-E510993A19DD}"/>
              </a:ext>
            </a:extLst>
          </p:cNvPr>
          <p:cNvSpPr>
            <a:spLocks/>
          </p:cNvSpPr>
          <p:nvPr/>
        </p:nvSpPr>
        <p:spPr bwMode="auto">
          <a:xfrm>
            <a:off x="2191868" y="1741200"/>
            <a:ext cx="9175539" cy="3179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3" name="Group 22">
            <a:extLst>
              <a:ext uri="{FF2B5EF4-FFF2-40B4-BE49-F238E27FC236}">
                <a16:creationId xmlns:a16="http://schemas.microsoft.com/office/drawing/2014/main" id="{DBE3514B-2AD6-5F46-1396-00BE32DBD1A2}"/>
              </a:ext>
            </a:extLst>
          </p:cNvPr>
          <p:cNvGrpSpPr/>
          <p:nvPr/>
        </p:nvGrpSpPr>
        <p:grpSpPr>
          <a:xfrm>
            <a:off x="1530397" y="1614229"/>
            <a:ext cx="663508" cy="3481303"/>
            <a:chOff x="1320847" y="1265887"/>
            <a:chExt cx="663508" cy="2858279"/>
          </a:xfrm>
        </p:grpSpPr>
        <p:sp>
          <p:nvSpPr>
            <p:cNvPr id="9" name="TextBox 8">
              <a:extLst>
                <a:ext uri="{FF2B5EF4-FFF2-40B4-BE49-F238E27FC236}">
                  <a16:creationId xmlns:a16="http://schemas.microsoft.com/office/drawing/2014/main" id="{CCE1EFD9-1A89-E452-F8DC-B94E46D37A36}"/>
                </a:ext>
              </a:extLst>
            </p:cNvPr>
            <p:cNvSpPr txBox="1"/>
            <p:nvPr/>
          </p:nvSpPr>
          <p:spPr>
            <a:xfrm rot="16200000">
              <a:off x="1148863" y="2569414"/>
              <a:ext cx="651745"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PFS, %</a:t>
              </a:r>
            </a:p>
          </p:txBody>
        </p:sp>
        <p:sp>
          <p:nvSpPr>
            <p:cNvPr id="10" name="TextBox 9">
              <a:extLst>
                <a:ext uri="{FF2B5EF4-FFF2-40B4-BE49-F238E27FC236}">
                  <a16:creationId xmlns:a16="http://schemas.microsoft.com/office/drawing/2014/main" id="{170B8CDE-1AB6-6672-5D68-09D18FC10DB9}"/>
                </a:ext>
              </a:extLst>
            </p:cNvPr>
            <p:cNvSpPr txBox="1"/>
            <p:nvPr/>
          </p:nvSpPr>
          <p:spPr>
            <a:xfrm>
              <a:off x="1431940" y="1265887"/>
              <a:ext cx="482825"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100</a:t>
              </a:r>
            </a:p>
          </p:txBody>
        </p:sp>
        <p:sp>
          <p:nvSpPr>
            <p:cNvPr id="11" name="Line 6">
              <a:extLst>
                <a:ext uri="{FF2B5EF4-FFF2-40B4-BE49-F238E27FC236}">
                  <a16:creationId xmlns:a16="http://schemas.microsoft.com/office/drawing/2014/main" id="{B25004F5-96DD-278B-A610-51009936DAB0}"/>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Line 7">
              <a:extLst>
                <a:ext uri="{FF2B5EF4-FFF2-40B4-BE49-F238E27FC236}">
                  <a16:creationId xmlns:a16="http://schemas.microsoft.com/office/drawing/2014/main" id="{538A25B9-E45B-08AC-2379-D4206559DE6E}"/>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Line 8">
              <a:extLst>
                <a:ext uri="{FF2B5EF4-FFF2-40B4-BE49-F238E27FC236}">
                  <a16:creationId xmlns:a16="http://schemas.microsoft.com/office/drawing/2014/main" id="{0B490C57-B8E9-A16A-BEB8-426AD818B2BC}"/>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Line 9">
              <a:extLst>
                <a:ext uri="{FF2B5EF4-FFF2-40B4-BE49-F238E27FC236}">
                  <a16:creationId xmlns:a16="http://schemas.microsoft.com/office/drawing/2014/main" id="{6012AD15-2E8B-035B-55D3-566E3D73B250}"/>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 name="Line 10">
              <a:extLst>
                <a:ext uri="{FF2B5EF4-FFF2-40B4-BE49-F238E27FC236}">
                  <a16:creationId xmlns:a16="http://schemas.microsoft.com/office/drawing/2014/main" id="{B619344F-3E39-DBB9-CD8A-FE99EB386660}"/>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 name="Line 11">
              <a:extLst>
                <a:ext uri="{FF2B5EF4-FFF2-40B4-BE49-F238E27FC236}">
                  <a16:creationId xmlns:a16="http://schemas.microsoft.com/office/drawing/2014/main" id="{00ED2780-DD4E-1C3F-5086-CC42A94F145B}"/>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 name="TextBox 16">
              <a:extLst>
                <a:ext uri="{FF2B5EF4-FFF2-40B4-BE49-F238E27FC236}">
                  <a16:creationId xmlns:a16="http://schemas.microsoft.com/office/drawing/2014/main" id="{67932CBE-2A6B-3A71-EA31-E8CD9F4B6C1F}"/>
                </a:ext>
              </a:extLst>
            </p:cNvPr>
            <p:cNvSpPr txBox="1"/>
            <p:nvPr/>
          </p:nvSpPr>
          <p:spPr>
            <a:xfrm>
              <a:off x="1531332" y="1790026"/>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80</a:t>
              </a:r>
            </a:p>
          </p:txBody>
        </p:sp>
        <p:sp>
          <p:nvSpPr>
            <p:cNvPr id="18" name="TextBox 17">
              <a:extLst>
                <a:ext uri="{FF2B5EF4-FFF2-40B4-BE49-F238E27FC236}">
                  <a16:creationId xmlns:a16="http://schemas.microsoft.com/office/drawing/2014/main" id="{0FA314D2-A0AF-C110-167F-34A3F4FDB65A}"/>
                </a:ext>
              </a:extLst>
            </p:cNvPr>
            <p:cNvSpPr txBox="1"/>
            <p:nvPr/>
          </p:nvSpPr>
          <p:spPr>
            <a:xfrm>
              <a:off x="1531332" y="2288557"/>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60</a:t>
              </a:r>
            </a:p>
          </p:txBody>
        </p:sp>
        <p:sp>
          <p:nvSpPr>
            <p:cNvPr id="19" name="TextBox 18">
              <a:extLst>
                <a:ext uri="{FF2B5EF4-FFF2-40B4-BE49-F238E27FC236}">
                  <a16:creationId xmlns:a16="http://schemas.microsoft.com/office/drawing/2014/main" id="{57DAE57F-6438-9084-3130-CFE1C01B14B0}"/>
                </a:ext>
              </a:extLst>
            </p:cNvPr>
            <p:cNvSpPr txBox="1"/>
            <p:nvPr/>
          </p:nvSpPr>
          <p:spPr>
            <a:xfrm>
              <a:off x="1531332" y="2803210"/>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40</a:t>
              </a:r>
            </a:p>
          </p:txBody>
        </p:sp>
        <p:sp>
          <p:nvSpPr>
            <p:cNvPr id="20" name="TextBox 19">
              <a:extLst>
                <a:ext uri="{FF2B5EF4-FFF2-40B4-BE49-F238E27FC236}">
                  <a16:creationId xmlns:a16="http://schemas.microsoft.com/office/drawing/2014/main" id="{F7234ACC-018E-F152-144E-7B84EA1CDF9D}"/>
                </a:ext>
              </a:extLst>
            </p:cNvPr>
            <p:cNvSpPr txBox="1"/>
            <p:nvPr/>
          </p:nvSpPr>
          <p:spPr>
            <a:xfrm>
              <a:off x="1531332" y="3307113"/>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20</a:t>
              </a:r>
            </a:p>
          </p:txBody>
        </p:sp>
        <p:sp>
          <p:nvSpPr>
            <p:cNvPr id="21" name="TextBox 20">
              <a:extLst>
                <a:ext uri="{FF2B5EF4-FFF2-40B4-BE49-F238E27FC236}">
                  <a16:creationId xmlns:a16="http://schemas.microsoft.com/office/drawing/2014/main" id="{DCFA44D4-BC96-DA99-D22D-E1655AE2513B}"/>
                </a:ext>
              </a:extLst>
            </p:cNvPr>
            <p:cNvSpPr txBox="1"/>
            <p:nvPr/>
          </p:nvSpPr>
          <p:spPr>
            <a:xfrm>
              <a:off x="1630726" y="3816389"/>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24" name="TextBox 23">
            <a:extLst>
              <a:ext uri="{FF2B5EF4-FFF2-40B4-BE49-F238E27FC236}">
                <a16:creationId xmlns:a16="http://schemas.microsoft.com/office/drawing/2014/main" id="{6C8E3288-9E55-5304-B5CA-3BB12441D0B4}"/>
              </a:ext>
            </a:extLst>
          </p:cNvPr>
          <p:cNvSpPr txBox="1"/>
          <p:nvPr/>
        </p:nvSpPr>
        <p:spPr>
          <a:xfrm>
            <a:off x="6072760" y="5152317"/>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92" name="Group 91">
            <a:extLst>
              <a:ext uri="{FF2B5EF4-FFF2-40B4-BE49-F238E27FC236}">
                <a16:creationId xmlns:a16="http://schemas.microsoft.com/office/drawing/2014/main" id="{B18754DE-6650-91A5-B9FC-23CA65192342}"/>
              </a:ext>
            </a:extLst>
          </p:cNvPr>
          <p:cNvGrpSpPr/>
          <p:nvPr/>
        </p:nvGrpSpPr>
        <p:grpSpPr>
          <a:xfrm>
            <a:off x="2103607" y="4916154"/>
            <a:ext cx="9396000" cy="360147"/>
            <a:chOff x="1762623" y="5975836"/>
            <a:chExt cx="9396000" cy="360147"/>
          </a:xfrm>
        </p:grpSpPr>
        <p:sp>
          <p:nvSpPr>
            <p:cNvPr id="25" name="Line 21">
              <a:extLst>
                <a:ext uri="{FF2B5EF4-FFF2-40B4-BE49-F238E27FC236}">
                  <a16:creationId xmlns:a16="http://schemas.microsoft.com/office/drawing/2014/main" id="{DE3DAD5E-326D-7FDA-5EA4-9C895CF46CE9}"/>
                </a:ext>
              </a:extLst>
            </p:cNvPr>
            <p:cNvSpPr>
              <a:spLocks noChangeShapeType="1"/>
            </p:cNvSpPr>
            <p:nvPr/>
          </p:nvSpPr>
          <p:spPr bwMode="auto">
            <a:xfrm>
              <a:off x="11029681"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317B3830-A326-450B-E104-C64C4343984C}"/>
                </a:ext>
              </a:extLst>
            </p:cNvPr>
            <p:cNvSpPr txBox="1"/>
            <p:nvPr/>
          </p:nvSpPr>
          <p:spPr>
            <a:xfrm>
              <a:off x="10889881"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42</a:t>
              </a:r>
            </a:p>
          </p:txBody>
        </p:sp>
        <p:sp>
          <p:nvSpPr>
            <p:cNvPr id="27" name="Line 21">
              <a:extLst>
                <a:ext uri="{FF2B5EF4-FFF2-40B4-BE49-F238E27FC236}">
                  <a16:creationId xmlns:a16="http://schemas.microsoft.com/office/drawing/2014/main" id="{7697FCF1-E670-D538-BF93-A16FD2ED2F45}"/>
                </a:ext>
              </a:extLst>
            </p:cNvPr>
            <p:cNvSpPr>
              <a:spLocks noChangeShapeType="1"/>
            </p:cNvSpPr>
            <p:nvPr/>
          </p:nvSpPr>
          <p:spPr bwMode="auto">
            <a:xfrm>
              <a:off x="10374221"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8" name="TextBox 27">
              <a:extLst>
                <a:ext uri="{FF2B5EF4-FFF2-40B4-BE49-F238E27FC236}">
                  <a16:creationId xmlns:a16="http://schemas.microsoft.com/office/drawing/2014/main" id="{D09C9F19-CF4A-A43A-2D2F-989063FC40F0}"/>
                </a:ext>
              </a:extLst>
            </p:cNvPr>
            <p:cNvSpPr txBox="1"/>
            <p:nvPr/>
          </p:nvSpPr>
          <p:spPr>
            <a:xfrm>
              <a:off x="10234420"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39</a:t>
              </a:r>
            </a:p>
          </p:txBody>
        </p:sp>
        <p:sp>
          <p:nvSpPr>
            <p:cNvPr id="31" name="Line 21">
              <a:extLst>
                <a:ext uri="{FF2B5EF4-FFF2-40B4-BE49-F238E27FC236}">
                  <a16:creationId xmlns:a16="http://schemas.microsoft.com/office/drawing/2014/main" id="{401CBAC5-D704-7CC3-B5A7-6C3A77E29B73}"/>
                </a:ext>
              </a:extLst>
            </p:cNvPr>
            <p:cNvSpPr>
              <a:spLocks noChangeShapeType="1"/>
            </p:cNvSpPr>
            <p:nvPr/>
          </p:nvSpPr>
          <p:spPr bwMode="auto">
            <a:xfrm>
              <a:off x="9718760"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FE49F2BC-14AC-5247-6E6F-E1C771F72CDE}"/>
                </a:ext>
              </a:extLst>
            </p:cNvPr>
            <p:cNvSpPr txBox="1"/>
            <p:nvPr/>
          </p:nvSpPr>
          <p:spPr>
            <a:xfrm>
              <a:off x="9578960"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33" name="Line 21">
              <a:extLst>
                <a:ext uri="{FF2B5EF4-FFF2-40B4-BE49-F238E27FC236}">
                  <a16:creationId xmlns:a16="http://schemas.microsoft.com/office/drawing/2014/main" id="{0ABC38E9-08AF-6778-32B4-3B41C78B8FCD}"/>
                </a:ext>
              </a:extLst>
            </p:cNvPr>
            <p:cNvSpPr>
              <a:spLocks noChangeShapeType="1"/>
            </p:cNvSpPr>
            <p:nvPr/>
          </p:nvSpPr>
          <p:spPr bwMode="auto">
            <a:xfrm>
              <a:off x="9063299"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CD79D753-D411-5D16-71E5-D744DEABF667}"/>
                </a:ext>
              </a:extLst>
            </p:cNvPr>
            <p:cNvSpPr txBox="1"/>
            <p:nvPr/>
          </p:nvSpPr>
          <p:spPr>
            <a:xfrm>
              <a:off x="8923499"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33</a:t>
              </a:r>
            </a:p>
          </p:txBody>
        </p:sp>
        <p:sp>
          <p:nvSpPr>
            <p:cNvPr id="35" name="Line 21">
              <a:extLst>
                <a:ext uri="{FF2B5EF4-FFF2-40B4-BE49-F238E27FC236}">
                  <a16:creationId xmlns:a16="http://schemas.microsoft.com/office/drawing/2014/main" id="{2D6014CD-D4A8-6558-89BA-9B935A5A0EF1}"/>
                </a:ext>
              </a:extLst>
            </p:cNvPr>
            <p:cNvSpPr>
              <a:spLocks noChangeShapeType="1"/>
            </p:cNvSpPr>
            <p:nvPr/>
          </p:nvSpPr>
          <p:spPr bwMode="auto">
            <a:xfrm>
              <a:off x="8407839"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6" name="TextBox 35">
              <a:extLst>
                <a:ext uri="{FF2B5EF4-FFF2-40B4-BE49-F238E27FC236}">
                  <a16:creationId xmlns:a16="http://schemas.microsoft.com/office/drawing/2014/main" id="{7F738C76-5256-F78B-F2C7-495151C6AB04}"/>
                </a:ext>
              </a:extLst>
            </p:cNvPr>
            <p:cNvSpPr txBox="1"/>
            <p:nvPr/>
          </p:nvSpPr>
          <p:spPr>
            <a:xfrm>
              <a:off x="8268038"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37" name="Line 21">
              <a:extLst>
                <a:ext uri="{FF2B5EF4-FFF2-40B4-BE49-F238E27FC236}">
                  <a16:creationId xmlns:a16="http://schemas.microsoft.com/office/drawing/2014/main" id="{808BD956-BF9A-DB9D-3C5D-695DC491BC63}"/>
                </a:ext>
              </a:extLst>
            </p:cNvPr>
            <p:cNvSpPr>
              <a:spLocks noChangeShapeType="1"/>
            </p:cNvSpPr>
            <p:nvPr/>
          </p:nvSpPr>
          <p:spPr bwMode="auto">
            <a:xfrm>
              <a:off x="7752378"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856AD990-8C29-5269-AD3F-63422E227D7A}"/>
                </a:ext>
              </a:extLst>
            </p:cNvPr>
            <p:cNvSpPr txBox="1"/>
            <p:nvPr/>
          </p:nvSpPr>
          <p:spPr>
            <a:xfrm>
              <a:off x="7612578"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27</a:t>
              </a:r>
            </a:p>
          </p:txBody>
        </p:sp>
        <p:sp>
          <p:nvSpPr>
            <p:cNvPr id="39" name="Line 21">
              <a:extLst>
                <a:ext uri="{FF2B5EF4-FFF2-40B4-BE49-F238E27FC236}">
                  <a16:creationId xmlns:a16="http://schemas.microsoft.com/office/drawing/2014/main" id="{3696FEA1-EC6D-9970-0108-79943F9CBB4F}"/>
                </a:ext>
              </a:extLst>
            </p:cNvPr>
            <p:cNvSpPr>
              <a:spLocks noChangeShapeType="1"/>
            </p:cNvSpPr>
            <p:nvPr/>
          </p:nvSpPr>
          <p:spPr bwMode="auto">
            <a:xfrm>
              <a:off x="7096917"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3271A528-13D2-88D4-2657-2CF406A15411}"/>
                </a:ext>
              </a:extLst>
            </p:cNvPr>
            <p:cNvSpPr txBox="1"/>
            <p:nvPr/>
          </p:nvSpPr>
          <p:spPr>
            <a:xfrm>
              <a:off x="6957117"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41" name="Line 21">
              <a:extLst>
                <a:ext uri="{FF2B5EF4-FFF2-40B4-BE49-F238E27FC236}">
                  <a16:creationId xmlns:a16="http://schemas.microsoft.com/office/drawing/2014/main" id="{25E35F84-1524-B2BF-2EBA-555B18AC0D59}"/>
                </a:ext>
              </a:extLst>
            </p:cNvPr>
            <p:cNvSpPr>
              <a:spLocks noChangeShapeType="1"/>
            </p:cNvSpPr>
            <p:nvPr/>
          </p:nvSpPr>
          <p:spPr bwMode="auto">
            <a:xfrm>
              <a:off x="6441457"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2" name="TextBox 41">
              <a:extLst>
                <a:ext uri="{FF2B5EF4-FFF2-40B4-BE49-F238E27FC236}">
                  <a16:creationId xmlns:a16="http://schemas.microsoft.com/office/drawing/2014/main" id="{8A8A67A5-7E60-6D4E-C1B4-887104798713}"/>
                </a:ext>
              </a:extLst>
            </p:cNvPr>
            <p:cNvSpPr txBox="1"/>
            <p:nvPr/>
          </p:nvSpPr>
          <p:spPr>
            <a:xfrm>
              <a:off x="6301656"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21</a:t>
              </a:r>
            </a:p>
          </p:txBody>
        </p:sp>
        <p:sp>
          <p:nvSpPr>
            <p:cNvPr id="43" name="Line 21">
              <a:extLst>
                <a:ext uri="{FF2B5EF4-FFF2-40B4-BE49-F238E27FC236}">
                  <a16:creationId xmlns:a16="http://schemas.microsoft.com/office/drawing/2014/main" id="{E4E4C2C4-282F-490D-EE2C-C62E1E67B0E8}"/>
                </a:ext>
              </a:extLst>
            </p:cNvPr>
            <p:cNvSpPr>
              <a:spLocks noChangeShapeType="1"/>
            </p:cNvSpPr>
            <p:nvPr/>
          </p:nvSpPr>
          <p:spPr bwMode="auto">
            <a:xfrm>
              <a:off x="5785996"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89C98D84-1F0B-0506-762E-7AD265A1FA08}"/>
                </a:ext>
              </a:extLst>
            </p:cNvPr>
            <p:cNvSpPr txBox="1"/>
            <p:nvPr/>
          </p:nvSpPr>
          <p:spPr>
            <a:xfrm>
              <a:off x="5646196"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45" name="Line 21">
              <a:extLst>
                <a:ext uri="{FF2B5EF4-FFF2-40B4-BE49-F238E27FC236}">
                  <a16:creationId xmlns:a16="http://schemas.microsoft.com/office/drawing/2014/main" id="{91FB58D3-930C-5F03-81FA-6716DD7F05D4}"/>
                </a:ext>
              </a:extLst>
            </p:cNvPr>
            <p:cNvSpPr>
              <a:spLocks noChangeShapeType="1"/>
            </p:cNvSpPr>
            <p:nvPr/>
          </p:nvSpPr>
          <p:spPr bwMode="auto">
            <a:xfrm>
              <a:off x="5130535"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6" name="TextBox 45">
              <a:extLst>
                <a:ext uri="{FF2B5EF4-FFF2-40B4-BE49-F238E27FC236}">
                  <a16:creationId xmlns:a16="http://schemas.microsoft.com/office/drawing/2014/main" id="{96EBC9C2-64E2-4E5C-3895-925DB9D440C0}"/>
                </a:ext>
              </a:extLst>
            </p:cNvPr>
            <p:cNvSpPr txBox="1"/>
            <p:nvPr/>
          </p:nvSpPr>
          <p:spPr>
            <a:xfrm>
              <a:off x="4990735"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sp>
          <p:nvSpPr>
            <p:cNvPr id="47" name="Line 21">
              <a:extLst>
                <a:ext uri="{FF2B5EF4-FFF2-40B4-BE49-F238E27FC236}">
                  <a16:creationId xmlns:a16="http://schemas.microsoft.com/office/drawing/2014/main" id="{AECCD90C-2699-4791-FA80-A7F22B9C4624}"/>
                </a:ext>
              </a:extLst>
            </p:cNvPr>
            <p:cNvSpPr>
              <a:spLocks noChangeShapeType="1"/>
            </p:cNvSpPr>
            <p:nvPr/>
          </p:nvSpPr>
          <p:spPr bwMode="auto">
            <a:xfrm>
              <a:off x="4475075"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4E920EAD-3CA5-A10F-807F-A4087529FA67}"/>
                </a:ext>
              </a:extLst>
            </p:cNvPr>
            <p:cNvSpPr txBox="1"/>
            <p:nvPr/>
          </p:nvSpPr>
          <p:spPr>
            <a:xfrm>
              <a:off x="4335274" y="6047836"/>
              <a:ext cx="26874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49" name="Line 21">
              <a:extLst>
                <a:ext uri="{FF2B5EF4-FFF2-40B4-BE49-F238E27FC236}">
                  <a16:creationId xmlns:a16="http://schemas.microsoft.com/office/drawing/2014/main" id="{73358918-3676-39D9-52F3-602531D89AD4}"/>
                </a:ext>
              </a:extLst>
            </p:cNvPr>
            <p:cNvSpPr>
              <a:spLocks noChangeShapeType="1"/>
            </p:cNvSpPr>
            <p:nvPr/>
          </p:nvSpPr>
          <p:spPr bwMode="auto">
            <a:xfrm>
              <a:off x="3819614"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0" name="TextBox 49">
              <a:extLst>
                <a:ext uri="{FF2B5EF4-FFF2-40B4-BE49-F238E27FC236}">
                  <a16:creationId xmlns:a16="http://schemas.microsoft.com/office/drawing/2014/main" id="{21FC24A9-ADE7-CE74-4BEE-6A9F89CD6B54}"/>
                </a:ext>
              </a:extLst>
            </p:cNvPr>
            <p:cNvSpPr txBox="1"/>
            <p:nvPr/>
          </p:nvSpPr>
          <p:spPr>
            <a:xfrm>
              <a:off x="3729005" y="6047836"/>
              <a:ext cx="17035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51" name="Line 21">
              <a:extLst>
                <a:ext uri="{FF2B5EF4-FFF2-40B4-BE49-F238E27FC236}">
                  <a16:creationId xmlns:a16="http://schemas.microsoft.com/office/drawing/2014/main" id="{AE460DF4-5B05-CD67-C20E-4ECB39D91096}"/>
                </a:ext>
              </a:extLst>
            </p:cNvPr>
            <p:cNvSpPr>
              <a:spLocks noChangeShapeType="1"/>
            </p:cNvSpPr>
            <p:nvPr/>
          </p:nvSpPr>
          <p:spPr bwMode="auto">
            <a:xfrm>
              <a:off x="3164153"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2" name="TextBox 51">
              <a:extLst>
                <a:ext uri="{FF2B5EF4-FFF2-40B4-BE49-F238E27FC236}">
                  <a16:creationId xmlns:a16="http://schemas.microsoft.com/office/drawing/2014/main" id="{BB548829-0689-CBB3-839F-8160D14DC57E}"/>
                </a:ext>
              </a:extLst>
            </p:cNvPr>
            <p:cNvSpPr txBox="1"/>
            <p:nvPr/>
          </p:nvSpPr>
          <p:spPr>
            <a:xfrm>
              <a:off x="3073544" y="6047836"/>
              <a:ext cx="17035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53" name="Line 21">
              <a:extLst>
                <a:ext uri="{FF2B5EF4-FFF2-40B4-BE49-F238E27FC236}">
                  <a16:creationId xmlns:a16="http://schemas.microsoft.com/office/drawing/2014/main" id="{9E1BAEF2-E546-3500-6BBD-683F05959C76}"/>
                </a:ext>
              </a:extLst>
            </p:cNvPr>
            <p:cNvSpPr>
              <a:spLocks noChangeShapeType="1"/>
            </p:cNvSpPr>
            <p:nvPr/>
          </p:nvSpPr>
          <p:spPr bwMode="auto">
            <a:xfrm>
              <a:off x="2508693"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4" name="TextBox 53">
              <a:extLst>
                <a:ext uri="{FF2B5EF4-FFF2-40B4-BE49-F238E27FC236}">
                  <a16:creationId xmlns:a16="http://schemas.microsoft.com/office/drawing/2014/main" id="{5AC63BC4-2058-A39B-62BD-D353C696BCBE}"/>
                </a:ext>
              </a:extLst>
            </p:cNvPr>
            <p:cNvSpPr txBox="1"/>
            <p:nvPr/>
          </p:nvSpPr>
          <p:spPr>
            <a:xfrm>
              <a:off x="2418084" y="6047836"/>
              <a:ext cx="17035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55" name="Line 21">
              <a:extLst>
                <a:ext uri="{FF2B5EF4-FFF2-40B4-BE49-F238E27FC236}">
                  <a16:creationId xmlns:a16="http://schemas.microsoft.com/office/drawing/2014/main" id="{70BB96AA-07D6-DB61-F20E-7CD2EFA99B83}"/>
                </a:ext>
              </a:extLst>
            </p:cNvPr>
            <p:cNvSpPr>
              <a:spLocks noChangeShapeType="1"/>
            </p:cNvSpPr>
            <p:nvPr/>
          </p:nvSpPr>
          <p:spPr bwMode="auto">
            <a:xfrm>
              <a:off x="1853232" y="597583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227EACAC-2C56-6994-6BED-885A2781FBB6}"/>
                </a:ext>
              </a:extLst>
            </p:cNvPr>
            <p:cNvSpPr txBox="1"/>
            <p:nvPr/>
          </p:nvSpPr>
          <p:spPr>
            <a:xfrm>
              <a:off x="1762623" y="6047836"/>
              <a:ext cx="17035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57" name="TextBox 56">
            <a:extLst>
              <a:ext uri="{FF2B5EF4-FFF2-40B4-BE49-F238E27FC236}">
                <a16:creationId xmlns:a16="http://schemas.microsoft.com/office/drawing/2014/main" id="{156F32D6-1EEC-E275-C56B-1A404BFD3D53}"/>
              </a:ext>
            </a:extLst>
          </p:cNvPr>
          <p:cNvSpPr txBox="1"/>
          <p:nvPr/>
        </p:nvSpPr>
        <p:spPr>
          <a:xfrm>
            <a:off x="903539" y="5034631"/>
            <a:ext cx="990977"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91" name="Group 90">
            <a:extLst>
              <a:ext uri="{FF2B5EF4-FFF2-40B4-BE49-F238E27FC236}">
                <a16:creationId xmlns:a16="http://schemas.microsoft.com/office/drawing/2014/main" id="{A20AF5C4-9BC6-B98B-3C30-03CBD94DC93D}"/>
              </a:ext>
            </a:extLst>
          </p:cNvPr>
          <p:cNvGrpSpPr/>
          <p:nvPr/>
        </p:nvGrpSpPr>
        <p:grpSpPr>
          <a:xfrm>
            <a:off x="2003356" y="5423363"/>
            <a:ext cx="9447925" cy="288147"/>
            <a:chOff x="1422886" y="6163591"/>
            <a:chExt cx="9447925" cy="288147"/>
          </a:xfrm>
        </p:grpSpPr>
        <p:sp>
          <p:nvSpPr>
            <p:cNvPr id="62" name="TextBox 61">
              <a:extLst>
                <a:ext uri="{FF2B5EF4-FFF2-40B4-BE49-F238E27FC236}">
                  <a16:creationId xmlns:a16="http://schemas.microsoft.com/office/drawing/2014/main" id="{75EBD1C9-A0D6-5A34-82B5-2A34C2401FDA}"/>
                </a:ext>
              </a:extLst>
            </p:cNvPr>
            <p:cNvSpPr txBox="1"/>
            <p:nvPr/>
          </p:nvSpPr>
          <p:spPr>
            <a:xfrm>
              <a:off x="10698722"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0</a:t>
              </a:r>
            </a:p>
          </p:txBody>
        </p:sp>
        <p:sp>
          <p:nvSpPr>
            <p:cNvPr id="64" name="TextBox 63">
              <a:extLst>
                <a:ext uri="{FF2B5EF4-FFF2-40B4-BE49-F238E27FC236}">
                  <a16:creationId xmlns:a16="http://schemas.microsoft.com/office/drawing/2014/main" id="{C1050770-C436-7834-7FE9-A4DB60FC8967}"/>
                </a:ext>
              </a:extLst>
            </p:cNvPr>
            <p:cNvSpPr txBox="1"/>
            <p:nvPr/>
          </p:nvSpPr>
          <p:spPr>
            <a:xfrm>
              <a:off x="10043261"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0</a:t>
              </a:r>
            </a:p>
          </p:txBody>
        </p:sp>
        <p:sp>
          <p:nvSpPr>
            <p:cNvPr id="66" name="TextBox 65">
              <a:extLst>
                <a:ext uri="{FF2B5EF4-FFF2-40B4-BE49-F238E27FC236}">
                  <a16:creationId xmlns:a16="http://schemas.microsoft.com/office/drawing/2014/main" id="{8FF4C416-125B-FB95-A327-63B3B099E9C8}"/>
                </a:ext>
              </a:extLst>
            </p:cNvPr>
            <p:cNvSpPr txBox="1"/>
            <p:nvPr/>
          </p:nvSpPr>
          <p:spPr>
            <a:xfrm>
              <a:off x="9387801"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0</a:t>
              </a:r>
            </a:p>
          </p:txBody>
        </p:sp>
        <p:sp>
          <p:nvSpPr>
            <p:cNvPr id="68" name="TextBox 67">
              <a:extLst>
                <a:ext uri="{FF2B5EF4-FFF2-40B4-BE49-F238E27FC236}">
                  <a16:creationId xmlns:a16="http://schemas.microsoft.com/office/drawing/2014/main" id="{78D10467-7819-D7FF-C4CC-E80CEEDBA345}"/>
                </a:ext>
              </a:extLst>
            </p:cNvPr>
            <p:cNvSpPr txBox="1"/>
            <p:nvPr/>
          </p:nvSpPr>
          <p:spPr>
            <a:xfrm>
              <a:off x="8732340"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2</a:t>
              </a:r>
            </a:p>
          </p:txBody>
        </p:sp>
        <p:sp>
          <p:nvSpPr>
            <p:cNvPr id="70" name="TextBox 69">
              <a:extLst>
                <a:ext uri="{FF2B5EF4-FFF2-40B4-BE49-F238E27FC236}">
                  <a16:creationId xmlns:a16="http://schemas.microsoft.com/office/drawing/2014/main" id="{6765E2BB-2621-7479-503D-787CA38EC34B}"/>
                </a:ext>
              </a:extLst>
            </p:cNvPr>
            <p:cNvSpPr txBox="1"/>
            <p:nvPr/>
          </p:nvSpPr>
          <p:spPr>
            <a:xfrm>
              <a:off x="8027186"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10</a:t>
              </a:r>
            </a:p>
          </p:txBody>
        </p:sp>
        <p:sp>
          <p:nvSpPr>
            <p:cNvPr id="72" name="TextBox 71">
              <a:extLst>
                <a:ext uri="{FF2B5EF4-FFF2-40B4-BE49-F238E27FC236}">
                  <a16:creationId xmlns:a16="http://schemas.microsoft.com/office/drawing/2014/main" id="{9603240A-7C67-EBD7-EFA8-2B0A83CDDAD6}"/>
                </a:ext>
              </a:extLst>
            </p:cNvPr>
            <p:cNvSpPr txBox="1"/>
            <p:nvPr/>
          </p:nvSpPr>
          <p:spPr>
            <a:xfrm>
              <a:off x="7371726"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14</a:t>
              </a:r>
            </a:p>
          </p:txBody>
        </p:sp>
        <p:sp>
          <p:nvSpPr>
            <p:cNvPr id="74" name="TextBox 73">
              <a:extLst>
                <a:ext uri="{FF2B5EF4-FFF2-40B4-BE49-F238E27FC236}">
                  <a16:creationId xmlns:a16="http://schemas.microsoft.com/office/drawing/2014/main" id="{DAB4DD62-4AA7-6431-53DF-7062123129BC}"/>
                </a:ext>
              </a:extLst>
            </p:cNvPr>
            <p:cNvSpPr txBox="1"/>
            <p:nvPr/>
          </p:nvSpPr>
          <p:spPr>
            <a:xfrm>
              <a:off x="6716265"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22</a:t>
              </a:r>
            </a:p>
          </p:txBody>
        </p:sp>
        <p:sp>
          <p:nvSpPr>
            <p:cNvPr id="76" name="TextBox 75">
              <a:extLst>
                <a:ext uri="{FF2B5EF4-FFF2-40B4-BE49-F238E27FC236}">
                  <a16:creationId xmlns:a16="http://schemas.microsoft.com/office/drawing/2014/main" id="{2D83FE4A-B7ED-8527-EF92-42CB32C9F64C}"/>
                </a:ext>
              </a:extLst>
            </p:cNvPr>
            <p:cNvSpPr txBox="1"/>
            <p:nvPr/>
          </p:nvSpPr>
          <p:spPr>
            <a:xfrm>
              <a:off x="6060804"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33</a:t>
              </a:r>
            </a:p>
          </p:txBody>
        </p:sp>
        <p:sp>
          <p:nvSpPr>
            <p:cNvPr id="78" name="TextBox 77">
              <a:extLst>
                <a:ext uri="{FF2B5EF4-FFF2-40B4-BE49-F238E27FC236}">
                  <a16:creationId xmlns:a16="http://schemas.microsoft.com/office/drawing/2014/main" id="{81777F7B-3B5E-CEB9-ECDC-263D33A81F1B}"/>
                </a:ext>
              </a:extLst>
            </p:cNvPr>
            <p:cNvSpPr txBox="1"/>
            <p:nvPr/>
          </p:nvSpPr>
          <p:spPr>
            <a:xfrm>
              <a:off x="5405344"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50</a:t>
              </a:r>
            </a:p>
          </p:txBody>
        </p:sp>
        <p:sp>
          <p:nvSpPr>
            <p:cNvPr id="80" name="TextBox 79">
              <a:extLst>
                <a:ext uri="{FF2B5EF4-FFF2-40B4-BE49-F238E27FC236}">
                  <a16:creationId xmlns:a16="http://schemas.microsoft.com/office/drawing/2014/main" id="{230B5206-5FF4-A1E0-D77A-18A83B0EBFC1}"/>
                </a:ext>
              </a:extLst>
            </p:cNvPr>
            <p:cNvSpPr txBox="1"/>
            <p:nvPr/>
          </p:nvSpPr>
          <p:spPr>
            <a:xfrm>
              <a:off x="4749883"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56</a:t>
              </a:r>
            </a:p>
          </p:txBody>
        </p:sp>
        <p:sp>
          <p:nvSpPr>
            <p:cNvPr id="82" name="TextBox 81">
              <a:extLst>
                <a:ext uri="{FF2B5EF4-FFF2-40B4-BE49-F238E27FC236}">
                  <a16:creationId xmlns:a16="http://schemas.microsoft.com/office/drawing/2014/main" id="{82AC8B45-54CA-6BDD-400D-7D1EA48D34D0}"/>
                </a:ext>
              </a:extLst>
            </p:cNvPr>
            <p:cNvSpPr txBox="1"/>
            <p:nvPr/>
          </p:nvSpPr>
          <p:spPr>
            <a:xfrm>
              <a:off x="4094422"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80</a:t>
              </a:r>
            </a:p>
          </p:txBody>
        </p:sp>
        <p:sp>
          <p:nvSpPr>
            <p:cNvPr id="84" name="TextBox 83">
              <a:extLst>
                <a:ext uri="{FF2B5EF4-FFF2-40B4-BE49-F238E27FC236}">
                  <a16:creationId xmlns:a16="http://schemas.microsoft.com/office/drawing/2014/main" id="{81C9BD7B-FD60-BECD-85AE-B736323CD361}"/>
                </a:ext>
              </a:extLst>
            </p:cNvPr>
            <p:cNvSpPr txBox="1"/>
            <p:nvPr/>
          </p:nvSpPr>
          <p:spPr>
            <a:xfrm>
              <a:off x="3389267"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102</a:t>
              </a:r>
            </a:p>
          </p:txBody>
        </p:sp>
        <p:sp>
          <p:nvSpPr>
            <p:cNvPr id="86" name="TextBox 85">
              <a:extLst>
                <a:ext uri="{FF2B5EF4-FFF2-40B4-BE49-F238E27FC236}">
                  <a16:creationId xmlns:a16="http://schemas.microsoft.com/office/drawing/2014/main" id="{70D78239-D0E9-5CE6-2379-2914F247A72A}"/>
                </a:ext>
              </a:extLst>
            </p:cNvPr>
            <p:cNvSpPr txBox="1"/>
            <p:nvPr/>
          </p:nvSpPr>
          <p:spPr>
            <a:xfrm>
              <a:off x="2733806"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137</a:t>
              </a:r>
            </a:p>
          </p:txBody>
        </p:sp>
        <p:sp>
          <p:nvSpPr>
            <p:cNvPr id="88" name="TextBox 87">
              <a:extLst>
                <a:ext uri="{FF2B5EF4-FFF2-40B4-BE49-F238E27FC236}">
                  <a16:creationId xmlns:a16="http://schemas.microsoft.com/office/drawing/2014/main" id="{99B7A7FB-E546-ECD0-645D-66A263C8C806}"/>
                </a:ext>
              </a:extLst>
            </p:cNvPr>
            <p:cNvSpPr txBox="1"/>
            <p:nvPr/>
          </p:nvSpPr>
          <p:spPr>
            <a:xfrm>
              <a:off x="2078347"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accent2"/>
                  </a:solidFill>
                  <a:latin typeface="Arial" panose="020B0604020202020204" pitchFamily="34" charset="0"/>
                  <a:ea typeface="+mn-ea"/>
                  <a:cs typeface="Arial" panose="020B0604020202020204" pitchFamily="34" charset="0"/>
                </a:rPr>
                <a:t>169</a:t>
              </a:r>
              <a:endPar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endParaRPr>
            </a:p>
          </p:txBody>
        </p:sp>
        <p:sp>
          <p:nvSpPr>
            <p:cNvPr id="90" name="TextBox 89">
              <a:extLst>
                <a:ext uri="{FF2B5EF4-FFF2-40B4-BE49-F238E27FC236}">
                  <a16:creationId xmlns:a16="http://schemas.microsoft.com/office/drawing/2014/main" id="{A9A2881F-4CAE-126A-47E4-01B4E9A3EDB8}"/>
                </a:ext>
              </a:extLst>
            </p:cNvPr>
            <p:cNvSpPr txBox="1"/>
            <p:nvPr/>
          </p:nvSpPr>
          <p:spPr>
            <a:xfrm>
              <a:off x="1422886"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accent2"/>
                  </a:solidFill>
                  <a:latin typeface="Arial" panose="020B0604020202020204" pitchFamily="34" charset="0"/>
                  <a:ea typeface="+mn-ea"/>
                  <a:cs typeface="Arial" panose="020B0604020202020204" pitchFamily="34" charset="0"/>
                </a:rPr>
                <a:t>212</a:t>
              </a:r>
              <a:endPar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endParaRPr>
            </a:p>
          </p:txBody>
        </p:sp>
      </p:grpSp>
      <p:grpSp>
        <p:nvGrpSpPr>
          <p:cNvPr id="93" name="Group 92">
            <a:extLst>
              <a:ext uri="{FF2B5EF4-FFF2-40B4-BE49-F238E27FC236}">
                <a16:creationId xmlns:a16="http://schemas.microsoft.com/office/drawing/2014/main" id="{CF2CFA1C-A797-569A-A603-F791223E0B4F}"/>
              </a:ext>
            </a:extLst>
          </p:cNvPr>
          <p:cNvGrpSpPr/>
          <p:nvPr/>
        </p:nvGrpSpPr>
        <p:grpSpPr>
          <a:xfrm>
            <a:off x="2003356" y="5741771"/>
            <a:ext cx="9447925" cy="288147"/>
            <a:chOff x="1422886" y="6163591"/>
            <a:chExt cx="9447925" cy="288147"/>
          </a:xfrm>
        </p:grpSpPr>
        <p:sp>
          <p:nvSpPr>
            <p:cNvPr id="94" name="TextBox 93">
              <a:extLst>
                <a:ext uri="{FF2B5EF4-FFF2-40B4-BE49-F238E27FC236}">
                  <a16:creationId xmlns:a16="http://schemas.microsoft.com/office/drawing/2014/main" id="{FDF35018-95B4-6A8E-29B5-36575084A91B}"/>
                </a:ext>
              </a:extLst>
            </p:cNvPr>
            <p:cNvSpPr txBox="1"/>
            <p:nvPr/>
          </p:nvSpPr>
          <p:spPr>
            <a:xfrm>
              <a:off x="10698722"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0</a:t>
              </a:r>
            </a:p>
          </p:txBody>
        </p:sp>
        <p:sp>
          <p:nvSpPr>
            <p:cNvPr id="95" name="TextBox 94">
              <a:extLst>
                <a:ext uri="{FF2B5EF4-FFF2-40B4-BE49-F238E27FC236}">
                  <a16:creationId xmlns:a16="http://schemas.microsoft.com/office/drawing/2014/main" id="{FCDEC1A6-7A4F-9DBC-1F43-C29F26A7747C}"/>
                </a:ext>
              </a:extLst>
            </p:cNvPr>
            <p:cNvSpPr txBox="1"/>
            <p:nvPr/>
          </p:nvSpPr>
          <p:spPr>
            <a:xfrm>
              <a:off x="10043261"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0</a:t>
              </a:r>
            </a:p>
          </p:txBody>
        </p:sp>
        <p:sp>
          <p:nvSpPr>
            <p:cNvPr id="96" name="TextBox 95">
              <a:extLst>
                <a:ext uri="{FF2B5EF4-FFF2-40B4-BE49-F238E27FC236}">
                  <a16:creationId xmlns:a16="http://schemas.microsoft.com/office/drawing/2014/main" id="{14B520D5-566F-FA41-7B41-51FD68F64E41}"/>
                </a:ext>
              </a:extLst>
            </p:cNvPr>
            <p:cNvSpPr txBox="1"/>
            <p:nvPr/>
          </p:nvSpPr>
          <p:spPr>
            <a:xfrm>
              <a:off x="9387801"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0</a:t>
              </a:r>
            </a:p>
          </p:txBody>
        </p:sp>
        <p:sp>
          <p:nvSpPr>
            <p:cNvPr id="97" name="TextBox 96">
              <a:extLst>
                <a:ext uri="{FF2B5EF4-FFF2-40B4-BE49-F238E27FC236}">
                  <a16:creationId xmlns:a16="http://schemas.microsoft.com/office/drawing/2014/main" id="{7BFC7EA8-B3A9-6AAC-00BF-6A86E0736152}"/>
                </a:ext>
              </a:extLst>
            </p:cNvPr>
            <p:cNvSpPr txBox="1"/>
            <p:nvPr/>
          </p:nvSpPr>
          <p:spPr>
            <a:xfrm>
              <a:off x="8732340"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a:t>
              </a:r>
            </a:p>
          </p:txBody>
        </p:sp>
        <p:sp>
          <p:nvSpPr>
            <p:cNvPr id="98" name="TextBox 97">
              <a:extLst>
                <a:ext uri="{FF2B5EF4-FFF2-40B4-BE49-F238E27FC236}">
                  <a16:creationId xmlns:a16="http://schemas.microsoft.com/office/drawing/2014/main" id="{9993703A-AF35-95F9-E97D-8179198C63B3}"/>
                </a:ext>
              </a:extLst>
            </p:cNvPr>
            <p:cNvSpPr txBox="1"/>
            <p:nvPr/>
          </p:nvSpPr>
          <p:spPr>
            <a:xfrm>
              <a:off x="8076879"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a:t>
              </a:r>
            </a:p>
          </p:txBody>
        </p:sp>
        <p:sp>
          <p:nvSpPr>
            <p:cNvPr id="99" name="TextBox 98">
              <a:extLst>
                <a:ext uri="{FF2B5EF4-FFF2-40B4-BE49-F238E27FC236}">
                  <a16:creationId xmlns:a16="http://schemas.microsoft.com/office/drawing/2014/main" id="{684B3B5A-477F-9BD3-753E-0D2B363CFAC8}"/>
                </a:ext>
              </a:extLst>
            </p:cNvPr>
            <p:cNvSpPr txBox="1"/>
            <p:nvPr/>
          </p:nvSpPr>
          <p:spPr>
            <a:xfrm>
              <a:off x="7371726"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14</a:t>
              </a:r>
            </a:p>
          </p:txBody>
        </p:sp>
        <p:sp>
          <p:nvSpPr>
            <p:cNvPr id="100" name="TextBox 99">
              <a:extLst>
                <a:ext uri="{FF2B5EF4-FFF2-40B4-BE49-F238E27FC236}">
                  <a16:creationId xmlns:a16="http://schemas.microsoft.com/office/drawing/2014/main" id="{FA219F99-9CFE-8AB9-D986-37DC27B4B5D3}"/>
                </a:ext>
              </a:extLst>
            </p:cNvPr>
            <p:cNvSpPr txBox="1"/>
            <p:nvPr/>
          </p:nvSpPr>
          <p:spPr>
            <a:xfrm>
              <a:off x="6716265"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22</a:t>
              </a:r>
            </a:p>
          </p:txBody>
        </p:sp>
        <p:sp>
          <p:nvSpPr>
            <p:cNvPr id="101" name="TextBox 100">
              <a:extLst>
                <a:ext uri="{FF2B5EF4-FFF2-40B4-BE49-F238E27FC236}">
                  <a16:creationId xmlns:a16="http://schemas.microsoft.com/office/drawing/2014/main" id="{6E30508B-E5DF-7607-4F82-DE7C56E76578}"/>
                </a:ext>
              </a:extLst>
            </p:cNvPr>
            <p:cNvSpPr txBox="1"/>
            <p:nvPr/>
          </p:nvSpPr>
          <p:spPr>
            <a:xfrm>
              <a:off x="6060804"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32</a:t>
              </a:r>
            </a:p>
          </p:txBody>
        </p:sp>
        <p:sp>
          <p:nvSpPr>
            <p:cNvPr id="102" name="TextBox 101">
              <a:extLst>
                <a:ext uri="{FF2B5EF4-FFF2-40B4-BE49-F238E27FC236}">
                  <a16:creationId xmlns:a16="http://schemas.microsoft.com/office/drawing/2014/main" id="{B515C55F-EB21-3FFE-090A-DABDE08F219C}"/>
                </a:ext>
              </a:extLst>
            </p:cNvPr>
            <p:cNvSpPr txBox="1"/>
            <p:nvPr/>
          </p:nvSpPr>
          <p:spPr>
            <a:xfrm>
              <a:off x="5405344"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41</a:t>
              </a:r>
            </a:p>
          </p:txBody>
        </p:sp>
        <p:sp>
          <p:nvSpPr>
            <p:cNvPr id="103" name="TextBox 102">
              <a:extLst>
                <a:ext uri="{FF2B5EF4-FFF2-40B4-BE49-F238E27FC236}">
                  <a16:creationId xmlns:a16="http://schemas.microsoft.com/office/drawing/2014/main" id="{CD3A5BDF-82D0-DB08-4D4D-3336A1DE5FD4}"/>
                </a:ext>
              </a:extLst>
            </p:cNvPr>
            <p:cNvSpPr txBox="1"/>
            <p:nvPr/>
          </p:nvSpPr>
          <p:spPr>
            <a:xfrm>
              <a:off x="4749883"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accent1"/>
                  </a:solidFill>
                  <a:latin typeface="Arial" panose="020B0604020202020204" pitchFamily="34" charset="0"/>
                  <a:ea typeface="+mn-ea"/>
                  <a:cs typeface="Arial" panose="020B0604020202020204" pitchFamily="34" charset="0"/>
                </a:rPr>
                <a:t>5</a:t>
              </a: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a:t>
              </a:r>
            </a:p>
          </p:txBody>
        </p:sp>
        <p:sp>
          <p:nvSpPr>
            <p:cNvPr id="104" name="TextBox 103">
              <a:extLst>
                <a:ext uri="{FF2B5EF4-FFF2-40B4-BE49-F238E27FC236}">
                  <a16:creationId xmlns:a16="http://schemas.microsoft.com/office/drawing/2014/main" id="{1C80C453-3337-04A6-0377-5D49EE4A0019}"/>
                </a:ext>
              </a:extLst>
            </p:cNvPr>
            <p:cNvSpPr txBox="1"/>
            <p:nvPr/>
          </p:nvSpPr>
          <p:spPr>
            <a:xfrm>
              <a:off x="4094422"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accent1"/>
                  </a:solidFill>
                  <a:latin typeface="Arial" panose="020B0604020202020204" pitchFamily="34" charset="0"/>
                  <a:ea typeface="+mn-ea"/>
                  <a:cs typeface="Arial" panose="020B0604020202020204" pitchFamily="34" charset="0"/>
                </a:rPr>
                <a:t>7</a:t>
              </a: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a:t>
              </a:r>
            </a:p>
          </p:txBody>
        </p:sp>
        <p:sp>
          <p:nvSpPr>
            <p:cNvPr id="105" name="TextBox 104">
              <a:extLst>
                <a:ext uri="{FF2B5EF4-FFF2-40B4-BE49-F238E27FC236}">
                  <a16:creationId xmlns:a16="http://schemas.microsoft.com/office/drawing/2014/main" id="{6B66B3E9-9A5F-8A1C-A5BE-ADB138522F60}"/>
                </a:ext>
              </a:extLst>
            </p:cNvPr>
            <p:cNvSpPr txBox="1"/>
            <p:nvPr/>
          </p:nvSpPr>
          <p:spPr>
            <a:xfrm>
              <a:off x="3438960"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99</a:t>
              </a:r>
            </a:p>
          </p:txBody>
        </p:sp>
        <p:sp>
          <p:nvSpPr>
            <p:cNvPr id="106" name="TextBox 105">
              <a:extLst>
                <a:ext uri="{FF2B5EF4-FFF2-40B4-BE49-F238E27FC236}">
                  <a16:creationId xmlns:a16="http://schemas.microsoft.com/office/drawing/2014/main" id="{EEB3BAFA-26DE-E342-B550-9BF782B9388A}"/>
                </a:ext>
              </a:extLst>
            </p:cNvPr>
            <p:cNvSpPr txBox="1"/>
            <p:nvPr/>
          </p:nvSpPr>
          <p:spPr>
            <a:xfrm>
              <a:off x="2733806"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129</a:t>
              </a:r>
            </a:p>
          </p:txBody>
        </p:sp>
        <p:sp>
          <p:nvSpPr>
            <p:cNvPr id="107" name="TextBox 106">
              <a:extLst>
                <a:ext uri="{FF2B5EF4-FFF2-40B4-BE49-F238E27FC236}">
                  <a16:creationId xmlns:a16="http://schemas.microsoft.com/office/drawing/2014/main" id="{B4B99331-F39F-2B1F-7965-1B042CA0FD48}"/>
                </a:ext>
              </a:extLst>
            </p:cNvPr>
            <p:cNvSpPr txBox="1"/>
            <p:nvPr/>
          </p:nvSpPr>
          <p:spPr>
            <a:xfrm>
              <a:off x="2078346"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170</a:t>
              </a:r>
            </a:p>
          </p:txBody>
        </p:sp>
        <p:sp>
          <p:nvSpPr>
            <p:cNvPr id="108" name="TextBox 107">
              <a:extLst>
                <a:ext uri="{FF2B5EF4-FFF2-40B4-BE49-F238E27FC236}">
                  <a16:creationId xmlns:a16="http://schemas.microsoft.com/office/drawing/2014/main" id="{552F878A-F7C9-84C0-6B49-BEECBCDC964A}"/>
                </a:ext>
              </a:extLst>
            </p:cNvPr>
            <p:cNvSpPr txBox="1"/>
            <p:nvPr/>
          </p:nvSpPr>
          <p:spPr>
            <a:xfrm>
              <a:off x="1422886"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accent1"/>
                  </a:solidFill>
                  <a:latin typeface="Arial" panose="020B0604020202020204" pitchFamily="34" charset="0"/>
                  <a:ea typeface="+mn-ea"/>
                  <a:cs typeface="Arial" panose="020B0604020202020204" pitchFamily="34" charset="0"/>
                </a:rPr>
                <a:t>214</a:t>
              </a:r>
              <a:endPar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endParaRPr>
            </a:p>
          </p:txBody>
        </p:sp>
      </p:grpSp>
      <p:grpSp>
        <p:nvGrpSpPr>
          <p:cNvPr id="109" name="Group 108">
            <a:extLst>
              <a:ext uri="{FF2B5EF4-FFF2-40B4-BE49-F238E27FC236}">
                <a16:creationId xmlns:a16="http://schemas.microsoft.com/office/drawing/2014/main" id="{A53A56BF-1C2D-CF0F-D576-41E29FE9B2C8}"/>
              </a:ext>
            </a:extLst>
          </p:cNvPr>
          <p:cNvGrpSpPr/>
          <p:nvPr/>
        </p:nvGrpSpPr>
        <p:grpSpPr>
          <a:xfrm>
            <a:off x="2003356" y="6003031"/>
            <a:ext cx="9447925" cy="288147"/>
            <a:chOff x="1422886" y="6163591"/>
            <a:chExt cx="9447925" cy="288147"/>
          </a:xfrm>
        </p:grpSpPr>
        <p:sp>
          <p:nvSpPr>
            <p:cNvPr id="110" name="TextBox 109">
              <a:extLst>
                <a:ext uri="{FF2B5EF4-FFF2-40B4-BE49-F238E27FC236}">
                  <a16:creationId xmlns:a16="http://schemas.microsoft.com/office/drawing/2014/main" id="{C76ECF95-E916-7F45-E9EC-BF0B081A9F9E}"/>
                </a:ext>
              </a:extLst>
            </p:cNvPr>
            <p:cNvSpPr txBox="1"/>
            <p:nvPr/>
          </p:nvSpPr>
          <p:spPr>
            <a:xfrm>
              <a:off x="10698722"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0</a:t>
              </a:r>
            </a:p>
          </p:txBody>
        </p:sp>
        <p:sp>
          <p:nvSpPr>
            <p:cNvPr id="111" name="TextBox 110">
              <a:extLst>
                <a:ext uri="{FF2B5EF4-FFF2-40B4-BE49-F238E27FC236}">
                  <a16:creationId xmlns:a16="http://schemas.microsoft.com/office/drawing/2014/main" id="{E9CBBDE4-E270-6DEE-59EA-7E252501DB02}"/>
                </a:ext>
              </a:extLst>
            </p:cNvPr>
            <p:cNvSpPr txBox="1"/>
            <p:nvPr/>
          </p:nvSpPr>
          <p:spPr>
            <a:xfrm>
              <a:off x="10043261"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0</a:t>
              </a:r>
            </a:p>
          </p:txBody>
        </p:sp>
        <p:sp>
          <p:nvSpPr>
            <p:cNvPr id="112" name="TextBox 111">
              <a:extLst>
                <a:ext uri="{FF2B5EF4-FFF2-40B4-BE49-F238E27FC236}">
                  <a16:creationId xmlns:a16="http://schemas.microsoft.com/office/drawing/2014/main" id="{00B1E025-2E06-F094-EB97-B905C426EB4A}"/>
                </a:ext>
              </a:extLst>
            </p:cNvPr>
            <p:cNvSpPr txBox="1"/>
            <p:nvPr/>
          </p:nvSpPr>
          <p:spPr>
            <a:xfrm>
              <a:off x="9387801"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0</a:t>
              </a:r>
            </a:p>
          </p:txBody>
        </p:sp>
        <p:sp>
          <p:nvSpPr>
            <p:cNvPr id="113" name="TextBox 112">
              <a:extLst>
                <a:ext uri="{FF2B5EF4-FFF2-40B4-BE49-F238E27FC236}">
                  <a16:creationId xmlns:a16="http://schemas.microsoft.com/office/drawing/2014/main" id="{FBC7F6D5-73DD-EB09-576B-990A7A347EE7}"/>
                </a:ext>
              </a:extLst>
            </p:cNvPr>
            <p:cNvSpPr txBox="1"/>
            <p:nvPr/>
          </p:nvSpPr>
          <p:spPr>
            <a:xfrm>
              <a:off x="8732340"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0</a:t>
              </a:r>
            </a:p>
          </p:txBody>
        </p:sp>
        <p:sp>
          <p:nvSpPr>
            <p:cNvPr id="114" name="TextBox 113">
              <a:extLst>
                <a:ext uri="{FF2B5EF4-FFF2-40B4-BE49-F238E27FC236}">
                  <a16:creationId xmlns:a16="http://schemas.microsoft.com/office/drawing/2014/main" id="{11474FB3-FC63-51C2-839D-372082D1FFB6}"/>
                </a:ext>
              </a:extLst>
            </p:cNvPr>
            <p:cNvSpPr txBox="1"/>
            <p:nvPr/>
          </p:nvSpPr>
          <p:spPr>
            <a:xfrm>
              <a:off x="8076879"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3</a:t>
              </a:r>
            </a:p>
          </p:txBody>
        </p:sp>
        <p:sp>
          <p:nvSpPr>
            <p:cNvPr id="115" name="TextBox 114">
              <a:extLst>
                <a:ext uri="{FF2B5EF4-FFF2-40B4-BE49-F238E27FC236}">
                  <a16:creationId xmlns:a16="http://schemas.microsoft.com/office/drawing/2014/main" id="{B0027A89-EDAF-19CF-652D-88EBF91D80FD}"/>
                </a:ext>
              </a:extLst>
            </p:cNvPr>
            <p:cNvSpPr txBox="1"/>
            <p:nvPr/>
          </p:nvSpPr>
          <p:spPr>
            <a:xfrm>
              <a:off x="7371726"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57</a:t>
              </a:r>
            </a:p>
          </p:txBody>
        </p:sp>
        <p:sp>
          <p:nvSpPr>
            <p:cNvPr id="116" name="TextBox 115">
              <a:extLst>
                <a:ext uri="{FF2B5EF4-FFF2-40B4-BE49-F238E27FC236}">
                  <a16:creationId xmlns:a16="http://schemas.microsoft.com/office/drawing/2014/main" id="{697CA270-9DA6-2493-BEB4-E87C006106BF}"/>
                </a:ext>
              </a:extLst>
            </p:cNvPr>
            <p:cNvSpPr txBox="1"/>
            <p:nvPr/>
          </p:nvSpPr>
          <p:spPr>
            <a:xfrm>
              <a:off x="6765958"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8</a:t>
              </a:r>
            </a:p>
          </p:txBody>
        </p:sp>
        <p:sp>
          <p:nvSpPr>
            <p:cNvPr id="117" name="TextBox 116">
              <a:extLst>
                <a:ext uri="{FF2B5EF4-FFF2-40B4-BE49-F238E27FC236}">
                  <a16:creationId xmlns:a16="http://schemas.microsoft.com/office/drawing/2014/main" id="{6E96827D-0F92-B710-06AA-ABB59388F96C}"/>
                </a:ext>
              </a:extLst>
            </p:cNvPr>
            <p:cNvSpPr txBox="1"/>
            <p:nvPr/>
          </p:nvSpPr>
          <p:spPr>
            <a:xfrm>
              <a:off x="6110497" y="6163591"/>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9</a:t>
              </a:r>
            </a:p>
          </p:txBody>
        </p:sp>
        <p:sp>
          <p:nvSpPr>
            <p:cNvPr id="118" name="TextBox 117">
              <a:extLst>
                <a:ext uri="{FF2B5EF4-FFF2-40B4-BE49-F238E27FC236}">
                  <a16:creationId xmlns:a16="http://schemas.microsoft.com/office/drawing/2014/main" id="{9A782200-BD4D-9E82-08F5-2E72E1724E44}"/>
                </a:ext>
              </a:extLst>
            </p:cNvPr>
            <p:cNvSpPr txBox="1"/>
            <p:nvPr/>
          </p:nvSpPr>
          <p:spPr>
            <a:xfrm>
              <a:off x="5405344"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21</a:t>
              </a:r>
            </a:p>
          </p:txBody>
        </p:sp>
        <p:sp>
          <p:nvSpPr>
            <p:cNvPr id="119" name="TextBox 118">
              <a:extLst>
                <a:ext uri="{FF2B5EF4-FFF2-40B4-BE49-F238E27FC236}">
                  <a16:creationId xmlns:a16="http://schemas.microsoft.com/office/drawing/2014/main" id="{EC65C126-8C65-15B9-4376-B366F8A77610}"/>
                </a:ext>
              </a:extLst>
            </p:cNvPr>
            <p:cNvSpPr txBox="1"/>
            <p:nvPr/>
          </p:nvSpPr>
          <p:spPr>
            <a:xfrm>
              <a:off x="4749883"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26</a:t>
              </a:r>
            </a:p>
          </p:txBody>
        </p:sp>
        <p:sp>
          <p:nvSpPr>
            <p:cNvPr id="120" name="TextBox 119">
              <a:extLst>
                <a:ext uri="{FF2B5EF4-FFF2-40B4-BE49-F238E27FC236}">
                  <a16:creationId xmlns:a16="http://schemas.microsoft.com/office/drawing/2014/main" id="{2488412E-B517-92A9-4D80-841F97AF64FD}"/>
                </a:ext>
              </a:extLst>
            </p:cNvPr>
            <p:cNvSpPr txBox="1"/>
            <p:nvPr/>
          </p:nvSpPr>
          <p:spPr>
            <a:xfrm>
              <a:off x="4094423"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bg2"/>
                  </a:solidFill>
                  <a:latin typeface="Arial" panose="020B0604020202020204" pitchFamily="34" charset="0"/>
                  <a:ea typeface="+mn-ea"/>
                  <a:cs typeface="Arial" panose="020B0604020202020204" pitchFamily="34" charset="0"/>
                </a:rPr>
                <a:t>36</a:t>
              </a:r>
              <a:endPar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endParaRPr>
            </a:p>
          </p:txBody>
        </p:sp>
        <p:sp>
          <p:nvSpPr>
            <p:cNvPr id="121" name="TextBox 120">
              <a:extLst>
                <a:ext uri="{FF2B5EF4-FFF2-40B4-BE49-F238E27FC236}">
                  <a16:creationId xmlns:a16="http://schemas.microsoft.com/office/drawing/2014/main" id="{9EA29DBD-A928-C193-B30C-CF8600FC912E}"/>
                </a:ext>
              </a:extLst>
            </p:cNvPr>
            <p:cNvSpPr txBox="1"/>
            <p:nvPr/>
          </p:nvSpPr>
          <p:spPr>
            <a:xfrm>
              <a:off x="3438961"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54</a:t>
              </a:r>
            </a:p>
          </p:txBody>
        </p:sp>
        <p:sp>
          <p:nvSpPr>
            <p:cNvPr id="122" name="TextBox 121">
              <a:extLst>
                <a:ext uri="{FF2B5EF4-FFF2-40B4-BE49-F238E27FC236}">
                  <a16:creationId xmlns:a16="http://schemas.microsoft.com/office/drawing/2014/main" id="{59D08612-1285-4FA8-C995-FD4BFC0736B4}"/>
                </a:ext>
              </a:extLst>
            </p:cNvPr>
            <p:cNvSpPr txBox="1"/>
            <p:nvPr/>
          </p:nvSpPr>
          <p:spPr>
            <a:xfrm>
              <a:off x="2783499" y="6163591"/>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rPr>
                <a:t>81</a:t>
              </a:r>
            </a:p>
          </p:txBody>
        </p:sp>
        <p:sp>
          <p:nvSpPr>
            <p:cNvPr id="123" name="TextBox 122">
              <a:extLst>
                <a:ext uri="{FF2B5EF4-FFF2-40B4-BE49-F238E27FC236}">
                  <a16:creationId xmlns:a16="http://schemas.microsoft.com/office/drawing/2014/main" id="{B48361A9-3B16-4A05-691F-FAF42E0EB501}"/>
                </a:ext>
              </a:extLst>
            </p:cNvPr>
            <p:cNvSpPr txBox="1"/>
            <p:nvPr/>
          </p:nvSpPr>
          <p:spPr>
            <a:xfrm>
              <a:off x="2078347"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bg2"/>
                  </a:solidFill>
                  <a:latin typeface="Arial" panose="020B0604020202020204" pitchFamily="34" charset="0"/>
                  <a:ea typeface="+mn-ea"/>
                  <a:cs typeface="Arial" panose="020B0604020202020204" pitchFamily="34" charset="0"/>
                </a:rPr>
                <a:t>140</a:t>
              </a:r>
              <a:endPar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endParaRPr>
            </a:p>
          </p:txBody>
        </p:sp>
        <p:sp>
          <p:nvSpPr>
            <p:cNvPr id="124" name="TextBox 123">
              <a:extLst>
                <a:ext uri="{FF2B5EF4-FFF2-40B4-BE49-F238E27FC236}">
                  <a16:creationId xmlns:a16="http://schemas.microsoft.com/office/drawing/2014/main" id="{F129B5F3-8E55-E484-EA37-4E5F9B191ACE}"/>
                </a:ext>
              </a:extLst>
            </p:cNvPr>
            <p:cNvSpPr txBox="1"/>
            <p:nvPr/>
          </p:nvSpPr>
          <p:spPr>
            <a:xfrm>
              <a:off x="1422886" y="6163591"/>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bg2"/>
                  </a:solidFill>
                  <a:latin typeface="Arial" panose="020B0604020202020204" pitchFamily="34" charset="0"/>
                  <a:ea typeface="+mn-ea"/>
                  <a:cs typeface="Arial" panose="020B0604020202020204" pitchFamily="34" charset="0"/>
                </a:rPr>
                <a:t>210</a:t>
              </a:r>
              <a:endParaRPr kumimoji="0" lang="en-GB" sz="1400" b="0" i="0" u="none" strike="noStrike" kern="1200" cap="none" spc="0" normalizeH="0" baseline="0" noProof="0" dirty="0">
                <a:ln>
                  <a:noFill/>
                </a:ln>
                <a:solidFill>
                  <a:schemeClr val="bg2"/>
                </a:solidFill>
                <a:effectLst/>
                <a:uLnTx/>
                <a:uFillTx/>
                <a:latin typeface="Arial" panose="020B0604020202020204" pitchFamily="34" charset="0"/>
                <a:ea typeface="+mn-ea"/>
                <a:cs typeface="Arial" panose="020B0604020202020204" pitchFamily="34" charset="0"/>
              </a:endParaRPr>
            </a:p>
          </p:txBody>
        </p:sp>
      </p:grpSp>
      <p:cxnSp>
        <p:nvCxnSpPr>
          <p:cNvPr id="126" name="Straight Connector 125">
            <a:extLst>
              <a:ext uri="{FF2B5EF4-FFF2-40B4-BE49-F238E27FC236}">
                <a16:creationId xmlns:a16="http://schemas.microsoft.com/office/drawing/2014/main" id="{E3F74215-47E4-5B69-B3AF-EB8D947B1A6D}"/>
              </a:ext>
            </a:extLst>
          </p:cNvPr>
          <p:cNvCxnSpPr>
            <a:cxnSpLocks/>
          </p:cNvCxnSpPr>
          <p:nvPr/>
        </p:nvCxnSpPr>
        <p:spPr>
          <a:xfrm flipV="1">
            <a:off x="178799" y="5561534"/>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78103E69-1F19-5284-C12C-2D25537DFAAB}"/>
              </a:ext>
            </a:extLst>
          </p:cNvPr>
          <p:cNvCxnSpPr>
            <a:cxnSpLocks/>
          </p:cNvCxnSpPr>
          <p:nvPr/>
        </p:nvCxnSpPr>
        <p:spPr>
          <a:xfrm flipV="1">
            <a:off x="178799" y="5869056"/>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9E211D3A-D4F7-CDB5-3C16-7F9BEC875414}"/>
              </a:ext>
            </a:extLst>
          </p:cNvPr>
          <p:cNvCxnSpPr>
            <a:cxnSpLocks/>
          </p:cNvCxnSpPr>
          <p:nvPr/>
        </p:nvCxnSpPr>
        <p:spPr>
          <a:xfrm flipV="1">
            <a:off x="178799" y="6141202"/>
            <a:ext cx="252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98" name="Group 197">
            <a:extLst>
              <a:ext uri="{FF2B5EF4-FFF2-40B4-BE49-F238E27FC236}">
                <a16:creationId xmlns:a16="http://schemas.microsoft.com/office/drawing/2014/main" id="{0F6245B3-745B-EB62-B34B-B1BF2A49503C}"/>
              </a:ext>
            </a:extLst>
          </p:cNvPr>
          <p:cNvGrpSpPr/>
          <p:nvPr/>
        </p:nvGrpSpPr>
        <p:grpSpPr>
          <a:xfrm>
            <a:off x="2191330" y="1751415"/>
            <a:ext cx="7277595" cy="3148593"/>
            <a:chOff x="11607573" y="2451326"/>
            <a:chExt cx="7277595" cy="3148593"/>
          </a:xfrm>
        </p:grpSpPr>
        <p:sp>
          <p:nvSpPr>
            <p:cNvPr id="132" name="Free-form: Shape 131">
              <a:extLst>
                <a:ext uri="{FF2B5EF4-FFF2-40B4-BE49-F238E27FC236}">
                  <a16:creationId xmlns:a16="http://schemas.microsoft.com/office/drawing/2014/main" id="{A49EEE7A-BD18-AFDA-4611-9448D9A09A7C}"/>
                </a:ext>
              </a:extLst>
            </p:cNvPr>
            <p:cNvSpPr/>
            <p:nvPr/>
          </p:nvSpPr>
          <p:spPr>
            <a:xfrm>
              <a:off x="11607573" y="2493399"/>
              <a:ext cx="7277595" cy="3106520"/>
            </a:xfrm>
            <a:custGeom>
              <a:avLst/>
              <a:gdLst>
                <a:gd name="connsiteX0" fmla="*/ 7277596 w 7277595"/>
                <a:gd name="connsiteY0" fmla="*/ 3106520 h 3106520"/>
                <a:gd name="connsiteX1" fmla="*/ 7277596 w 7277595"/>
                <a:gd name="connsiteY1" fmla="*/ 2365685 h 3106520"/>
                <a:gd name="connsiteX2" fmla="*/ 5939114 w 7277595"/>
                <a:gd name="connsiteY2" fmla="*/ 2365685 h 3106520"/>
                <a:gd name="connsiteX3" fmla="*/ 5939114 w 7277595"/>
                <a:gd name="connsiteY3" fmla="*/ 2309659 h 3106520"/>
                <a:gd name="connsiteX4" fmla="*/ 5428631 w 7277595"/>
                <a:gd name="connsiteY4" fmla="*/ 2309659 h 3106520"/>
                <a:gd name="connsiteX5" fmla="*/ 5428631 w 7277595"/>
                <a:gd name="connsiteY5" fmla="*/ 2259852 h 3106520"/>
                <a:gd name="connsiteX6" fmla="*/ 5385045 w 7277595"/>
                <a:gd name="connsiteY6" fmla="*/ 2259852 h 3106520"/>
                <a:gd name="connsiteX7" fmla="*/ 5385045 w 7277595"/>
                <a:gd name="connsiteY7" fmla="*/ 2185148 h 3106520"/>
                <a:gd name="connsiteX8" fmla="*/ 5260544 w 7277595"/>
                <a:gd name="connsiteY8" fmla="*/ 2185148 h 3106520"/>
                <a:gd name="connsiteX9" fmla="*/ 5260544 w 7277595"/>
                <a:gd name="connsiteY9" fmla="*/ 2160249 h 3106520"/>
                <a:gd name="connsiteX10" fmla="*/ 4893231 w 7277595"/>
                <a:gd name="connsiteY10" fmla="*/ 2160249 h 3106520"/>
                <a:gd name="connsiteX11" fmla="*/ 4893231 w 7277595"/>
                <a:gd name="connsiteY11" fmla="*/ 2110443 h 3106520"/>
                <a:gd name="connsiteX12" fmla="*/ 4824756 w 7277595"/>
                <a:gd name="connsiteY12" fmla="*/ 2110443 h 3106520"/>
                <a:gd name="connsiteX13" fmla="*/ 4824756 w 7277595"/>
                <a:gd name="connsiteY13" fmla="*/ 2073086 h 3106520"/>
                <a:gd name="connsiteX14" fmla="*/ 4743822 w 7277595"/>
                <a:gd name="connsiteY14" fmla="*/ 2073086 h 3106520"/>
                <a:gd name="connsiteX15" fmla="*/ 4743822 w 7277595"/>
                <a:gd name="connsiteY15" fmla="*/ 2041958 h 3106520"/>
                <a:gd name="connsiteX16" fmla="*/ 4532157 w 7277595"/>
                <a:gd name="connsiteY16" fmla="*/ 2041958 h 3106520"/>
                <a:gd name="connsiteX17" fmla="*/ 4532157 w 7277595"/>
                <a:gd name="connsiteY17" fmla="*/ 2010831 h 3106520"/>
                <a:gd name="connsiteX18" fmla="*/ 4407646 w 7277595"/>
                <a:gd name="connsiteY18" fmla="*/ 2010831 h 3106520"/>
                <a:gd name="connsiteX19" fmla="*/ 4407646 w 7277595"/>
                <a:gd name="connsiteY19" fmla="*/ 1979703 h 3106520"/>
                <a:gd name="connsiteX20" fmla="*/ 4233329 w 7277595"/>
                <a:gd name="connsiteY20" fmla="*/ 1979703 h 3106520"/>
                <a:gd name="connsiteX21" fmla="*/ 4233329 w 7277595"/>
                <a:gd name="connsiteY21" fmla="*/ 1929906 h 3106520"/>
                <a:gd name="connsiteX22" fmla="*/ 3654362 w 7277595"/>
                <a:gd name="connsiteY22" fmla="*/ 1929906 h 3106520"/>
                <a:gd name="connsiteX23" fmla="*/ 3654362 w 7277595"/>
                <a:gd name="connsiteY23" fmla="*/ 1898779 h 3106520"/>
                <a:gd name="connsiteX24" fmla="*/ 3536080 w 7277595"/>
                <a:gd name="connsiteY24" fmla="*/ 1898779 h 3106520"/>
                <a:gd name="connsiteX25" fmla="*/ 3536080 w 7277595"/>
                <a:gd name="connsiteY25" fmla="*/ 1867651 h 3106520"/>
                <a:gd name="connsiteX26" fmla="*/ 3442697 w 7277595"/>
                <a:gd name="connsiteY26" fmla="*/ 1867651 h 3106520"/>
                <a:gd name="connsiteX27" fmla="*/ 3442697 w 7277595"/>
                <a:gd name="connsiteY27" fmla="*/ 1855192 h 3106520"/>
                <a:gd name="connsiteX28" fmla="*/ 3293288 w 7277595"/>
                <a:gd name="connsiteY28" fmla="*/ 1855192 h 3106520"/>
                <a:gd name="connsiteX29" fmla="*/ 3293288 w 7277595"/>
                <a:gd name="connsiteY29" fmla="*/ 1817845 h 3106520"/>
                <a:gd name="connsiteX30" fmla="*/ 3069165 w 7277595"/>
                <a:gd name="connsiteY30" fmla="*/ 1817845 h 3106520"/>
                <a:gd name="connsiteX31" fmla="*/ 3069165 w 7277595"/>
                <a:gd name="connsiteY31" fmla="*/ 1749360 h 3106520"/>
                <a:gd name="connsiteX32" fmla="*/ 3038037 w 7277595"/>
                <a:gd name="connsiteY32" fmla="*/ 1749360 h 3106520"/>
                <a:gd name="connsiteX33" fmla="*/ 3038037 w 7277595"/>
                <a:gd name="connsiteY33" fmla="*/ 1687105 h 3106520"/>
                <a:gd name="connsiteX34" fmla="*/ 3006909 w 7277595"/>
                <a:gd name="connsiteY34" fmla="*/ 1687105 h 3106520"/>
                <a:gd name="connsiteX35" fmla="*/ 3006909 w 7277595"/>
                <a:gd name="connsiteY35" fmla="*/ 1624849 h 3106520"/>
                <a:gd name="connsiteX36" fmla="*/ 2907306 w 7277595"/>
                <a:gd name="connsiteY36" fmla="*/ 1624849 h 3106520"/>
                <a:gd name="connsiteX37" fmla="*/ 2907306 w 7277595"/>
                <a:gd name="connsiteY37" fmla="*/ 1575052 h 3106520"/>
                <a:gd name="connsiteX38" fmla="*/ 2776566 w 7277595"/>
                <a:gd name="connsiteY38" fmla="*/ 1575052 h 3106520"/>
                <a:gd name="connsiteX39" fmla="*/ 2776566 w 7277595"/>
                <a:gd name="connsiteY39" fmla="*/ 1531466 h 3106520"/>
                <a:gd name="connsiteX40" fmla="*/ 2596029 w 7277595"/>
                <a:gd name="connsiteY40" fmla="*/ 1531466 h 3106520"/>
                <a:gd name="connsiteX41" fmla="*/ 2596029 w 7277595"/>
                <a:gd name="connsiteY41" fmla="*/ 1512797 h 3106520"/>
                <a:gd name="connsiteX42" fmla="*/ 2452840 w 7277595"/>
                <a:gd name="connsiteY42" fmla="*/ 1512797 h 3106520"/>
                <a:gd name="connsiteX43" fmla="*/ 2452840 w 7277595"/>
                <a:gd name="connsiteY43" fmla="*/ 1462991 h 3106520"/>
                <a:gd name="connsiteX44" fmla="*/ 2135343 w 7277595"/>
                <a:gd name="connsiteY44" fmla="*/ 1462991 h 3106520"/>
                <a:gd name="connsiteX45" fmla="*/ 2135343 w 7277595"/>
                <a:gd name="connsiteY45" fmla="*/ 1419414 h 3106520"/>
                <a:gd name="connsiteX46" fmla="*/ 2104215 w 7277595"/>
                <a:gd name="connsiteY46" fmla="*/ 1419414 h 3106520"/>
                <a:gd name="connsiteX47" fmla="*/ 2104215 w 7277595"/>
                <a:gd name="connsiteY47" fmla="*/ 1394506 h 3106520"/>
                <a:gd name="connsiteX48" fmla="*/ 2066858 w 7277595"/>
                <a:gd name="connsiteY48" fmla="*/ 1394506 h 3106520"/>
                <a:gd name="connsiteX49" fmla="*/ 2066858 w 7277595"/>
                <a:gd name="connsiteY49" fmla="*/ 1357159 h 3106520"/>
                <a:gd name="connsiteX50" fmla="*/ 2023282 w 7277595"/>
                <a:gd name="connsiteY50" fmla="*/ 1357159 h 3106520"/>
                <a:gd name="connsiteX51" fmla="*/ 2023282 w 7277595"/>
                <a:gd name="connsiteY51" fmla="*/ 1319802 h 3106520"/>
                <a:gd name="connsiteX52" fmla="*/ 1911229 w 7277595"/>
                <a:gd name="connsiteY52" fmla="*/ 1319802 h 3106520"/>
                <a:gd name="connsiteX53" fmla="*/ 1911229 w 7277595"/>
                <a:gd name="connsiteY53" fmla="*/ 1301123 h 3106520"/>
                <a:gd name="connsiteX54" fmla="*/ 1805388 w 7277595"/>
                <a:gd name="connsiteY54" fmla="*/ 1301123 h 3106520"/>
                <a:gd name="connsiteX55" fmla="*/ 1805388 w 7277595"/>
                <a:gd name="connsiteY55" fmla="*/ 1220199 h 3106520"/>
                <a:gd name="connsiteX56" fmla="*/ 1786719 w 7277595"/>
                <a:gd name="connsiteY56" fmla="*/ 1220199 h 3106520"/>
                <a:gd name="connsiteX57" fmla="*/ 1786719 w 7277595"/>
                <a:gd name="connsiteY57" fmla="*/ 1145494 h 3106520"/>
                <a:gd name="connsiteX58" fmla="*/ 1618631 w 7277595"/>
                <a:gd name="connsiteY58" fmla="*/ 1145494 h 3106520"/>
                <a:gd name="connsiteX59" fmla="*/ 1618631 w 7277595"/>
                <a:gd name="connsiteY59" fmla="*/ 1108137 h 3106520"/>
                <a:gd name="connsiteX60" fmla="*/ 1556376 w 7277595"/>
                <a:gd name="connsiteY60" fmla="*/ 1108137 h 3106520"/>
                <a:gd name="connsiteX61" fmla="*/ 1556376 w 7277595"/>
                <a:gd name="connsiteY61" fmla="*/ 1045882 h 3106520"/>
                <a:gd name="connsiteX62" fmla="*/ 1525248 w 7277595"/>
                <a:gd name="connsiteY62" fmla="*/ 1045882 h 3106520"/>
                <a:gd name="connsiteX63" fmla="*/ 1525248 w 7277595"/>
                <a:gd name="connsiteY63" fmla="*/ 952498 h 3106520"/>
                <a:gd name="connsiteX64" fmla="*/ 1500340 w 7277595"/>
                <a:gd name="connsiteY64" fmla="*/ 952498 h 3106520"/>
                <a:gd name="connsiteX65" fmla="*/ 1500340 w 7277595"/>
                <a:gd name="connsiteY65" fmla="*/ 908922 h 3106520"/>
                <a:gd name="connsiteX66" fmla="*/ 1456763 w 7277595"/>
                <a:gd name="connsiteY66" fmla="*/ 908922 h 3106520"/>
                <a:gd name="connsiteX67" fmla="*/ 1456763 w 7277595"/>
                <a:gd name="connsiteY67" fmla="*/ 846667 h 3106520"/>
                <a:gd name="connsiteX68" fmla="*/ 1294905 w 7277595"/>
                <a:gd name="connsiteY68" fmla="*/ 846667 h 3106520"/>
                <a:gd name="connsiteX69" fmla="*/ 1294905 w 7277595"/>
                <a:gd name="connsiteY69" fmla="*/ 809314 h 3106520"/>
                <a:gd name="connsiteX70" fmla="*/ 1245098 w 7277595"/>
                <a:gd name="connsiteY70" fmla="*/ 809314 h 3106520"/>
                <a:gd name="connsiteX71" fmla="*/ 1245098 w 7277595"/>
                <a:gd name="connsiteY71" fmla="*/ 728383 h 3106520"/>
                <a:gd name="connsiteX72" fmla="*/ 1213971 w 7277595"/>
                <a:gd name="connsiteY72" fmla="*/ 728383 h 3106520"/>
                <a:gd name="connsiteX73" fmla="*/ 1213971 w 7277595"/>
                <a:gd name="connsiteY73" fmla="*/ 678578 h 3106520"/>
                <a:gd name="connsiteX74" fmla="*/ 1195292 w 7277595"/>
                <a:gd name="connsiteY74" fmla="*/ 678578 h 3106520"/>
                <a:gd name="connsiteX75" fmla="*/ 1195292 w 7277595"/>
                <a:gd name="connsiteY75" fmla="*/ 578971 h 3106520"/>
                <a:gd name="connsiteX76" fmla="*/ 1139266 w 7277595"/>
                <a:gd name="connsiteY76" fmla="*/ 578971 h 3106520"/>
                <a:gd name="connsiteX77" fmla="*/ 1139266 w 7277595"/>
                <a:gd name="connsiteY77" fmla="*/ 566520 h 3106520"/>
                <a:gd name="connsiteX78" fmla="*/ 983628 w 7277595"/>
                <a:gd name="connsiteY78" fmla="*/ 566520 h 3106520"/>
                <a:gd name="connsiteX79" fmla="*/ 983628 w 7277595"/>
                <a:gd name="connsiteY79" fmla="*/ 522941 h 3106520"/>
                <a:gd name="connsiteX80" fmla="*/ 908921 w 7277595"/>
                <a:gd name="connsiteY80" fmla="*/ 522941 h 3106520"/>
                <a:gd name="connsiteX81" fmla="*/ 908921 w 7277595"/>
                <a:gd name="connsiteY81" fmla="*/ 473138 h 3106520"/>
                <a:gd name="connsiteX82" fmla="*/ 834216 w 7277595"/>
                <a:gd name="connsiteY82" fmla="*/ 473138 h 3106520"/>
                <a:gd name="connsiteX83" fmla="*/ 834216 w 7277595"/>
                <a:gd name="connsiteY83" fmla="*/ 473138 h 3106520"/>
                <a:gd name="connsiteX84" fmla="*/ 821765 w 7277595"/>
                <a:gd name="connsiteY84" fmla="*/ 473138 h 3106520"/>
                <a:gd name="connsiteX85" fmla="*/ 821765 w 7277595"/>
                <a:gd name="connsiteY85" fmla="*/ 435784 h 3106520"/>
                <a:gd name="connsiteX86" fmla="*/ 759510 w 7277595"/>
                <a:gd name="connsiteY86" fmla="*/ 435784 h 3106520"/>
                <a:gd name="connsiteX87" fmla="*/ 759510 w 7277595"/>
                <a:gd name="connsiteY87" fmla="*/ 410882 h 3106520"/>
                <a:gd name="connsiteX88" fmla="*/ 647451 w 7277595"/>
                <a:gd name="connsiteY88" fmla="*/ 410882 h 3106520"/>
                <a:gd name="connsiteX89" fmla="*/ 647451 w 7277595"/>
                <a:gd name="connsiteY89" fmla="*/ 361079 h 3106520"/>
                <a:gd name="connsiteX90" fmla="*/ 610098 w 7277595"/>
                <a:gd name="connsiteY90" fmla="*/ 361079 h 3106520"/>
                <a:gd name="connsiteX91" fmla="*/ 610098 w 7277595"/>
                <a:gd name="connsiteY91" fmla="*/ 292598 h 3106520"/>
                <a:gd name="connsiteX92" fmla="*/ 398432 w 7277595"/>
                <a:gd name="connsiteY92" fmla="*/ 292598 h 3106520"/>
                <a:gd name="connsiteX93" fmla="*/ 398432 w 7277595"/>
                <a:gd name="connsiteY93" fmla="*/ 242794 h 3106520"/>
                <a:gd name="connsiteX94" fmla="*/ 298823 w 7277595"/>
                <a:gd name="connsiteY94" fmla="*/ 242794 h 3106520"/>
                <a:gd name="connsiteX95" fmla="*/ 298823 w 7277595"/>
                <a:gd name="connsiteY95" fmla="*/ 155637 h 3106520"/>
                <a:gd name="connsiteX96" fmla="*/ 280147 w 7277595"/>
                <a:gd name="connsiteY96" fmla="*/ 155637 h 3106520"/>
                <a:gd name="connsiteX97" fmla="*/ 280147 w 7277595"/>
                <a:gd name="connsiteY97" fmla="*/ 43578 h 3106520"/>
                <a:gd name="connsiteX98" fmla="*/ 174314 w 7277595"/>
                <a:gd name="connsiteY98" fmla="*/ 43578 h 3106520"/>
                <a:gd name="connsiteX99" fmla="*/ 174314 w 7277595"/>
                <a:gd name="connsiteY99" fmla="*/ 0 h 3106520"/>
                <a:gd name="connsiteX100" fmla="*/ 0 w 7277595"/>
                <a:gd name="connsiteY100" fmla="*/ 0 h 3106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7277595" h="3106520">
                  <a:moveTo>
                    <a:pt x="7277596" y="3106520"/>
                  </a:moveTo>
                  <a:lnTo>
                    <a:pt x="7277596" y="2365685"/>
                  </a:lnTo>
                  <a:lnTo>
                    <a:pt x="5939114" y="2365685"/>
                  </a:lnTo>
                  <a:lnTo>
                    <a:pt x="5939114" y="2309659"/>
                  </a:lnTo>
                  <a:lnTo>
                    <a:pt x="5428631" y="2309659"/>
                  </a:lnTo>
                  <a:lnTo>
                    <a:pt x="5428631" y="2259852"/>
                  </a:lnTo>
                  <a:lnTo>
                    <a:pt x="5385045" y="2259852"/>
                  </a:lnTo>
                  <a:lnTo>
                    <a:pt x="5385045" y="2185148"/>
                  </a:lnTo>
                  <a:lnTo>
                    <a:pt x="5260544" y="2185148"/>
                  </a:lnTo>
                  <a:lnTo>
                    <a:pt x="5260544" y="2160249"/>
                  </a:lnTo>
                  <a:lnTo>
                    <a:pt x="4893231" y="2160249"/>
                  </a:lnTo>
                  <a:lnTo>
                    <a:pt x="4893231" y="2110443"/>
                  </a:lnTo>
                  <a:lnTo>
                    <a:pt x="4824756" y="2110443"/>
                  </a:lnTo>
                  <a:lnTo>
                    <a:pt x="4824756" y="2073086"/>
                  </a:lnTo>
                  <a:lnTo>
                    <a:pt x="4743822" y="2073086"/>
                  </a:lnTo>
                  <a:lnTo>
                    <a:pt x="4743822" y="2041958"/>
                  </a:lnTo>
                  <a:lnTo>
                    <a:pt x="4532157" y="2041958"/>
                  </a:lnTo>
                  <a:lnTo>
                    <a:pt x="4532157" y="2010831"/>
                  </a:lnTo>
                  <a:lnTo>
                    <a:pt x="4407646" y="2010831"/>
                  </a:lnTo>
                  <a:lnTo>
                    <a:pt x="4407646" y="1979703"/>
                  </a:lnTo>
                  <a:lnTo>
                    <a:pt x="4233329" y="1979703"/>
                  </a:lnTo>
                  <a:lnTo>
                    <a:pt x="4233329" y="1929906"/>
                  </a:lnTo>
                  <a:lnTo>
                    <a:pt x="3654362" y="1929906"/>
                  </a:lnTo>
                  <a:lnTo>
                    <a:pt x="3654362" y="1898779"/>
                  </a:lnTo>
                  <a:lnTo>
                    <a:pt x="3536080" y="1898779"/>
                  </a:lnTo>
                  <a:lnTo>
                    <a:pt x="3536080" y="1867651"/>
                  </a:lnTo>
                  <a:lnTo>
                    <a:pt x="3442697" y="1867651"/>
                  </a:lnTo>
                  <a:lnTo>
                    <a:pt x="3442697" y="1855192"/>
                  </a:lnTo>
                  <a:lnTo>
                    <a:pt x="3293288" y="1855192"/>
                  </a:lnTo>
                  <a:lnTo>
                    <a:pt x="3293288" y="1817845"/>
                  </a:lnTo>
                  <a:lnTo>
                    <a:pt x="3069165" y="1817845"/>
                  </a:lnTo>
                  <a:lnTo>
                    <a:pt x="3069165" y="1749360"/>
                  </a:lnTo>
                  <a:lnTo>
                    <a:pt x="3038037" y="1749360"/>
                  </a:lnTo>
                  <a:lnTo>
                    <a:pt x="3038037" y="1687105"/>
                  </a:lnTo>
                  <a:lnTo>
                    <a:pt x="3006909" y="1687105"/>
                  </a:lnTo>
                  <a:lnTo>
                    <a:pt x="3006909" y="1624849"/>
                  </a:lnTo>
                  <a:lnTo>
                    <a:pt x="2907306" y="1624849"/>
                  </a:lnTo>
                  <a:lnTo>
                    <a:pt x="2907306" y="1575052"/>
                  </a:lnTo>
                  <a:lnTo>
                    <a:pt x="2776566" y="1575052"/>
                  </a:lnTo>
                  <a:lnTo>
                    <a:pt x="2776566" y="1531466"/>
                  </a:lnTo>
                  <a:lnTo>
                    <a:pt x="2596029" y="1531466"/>
                  </a:lnTo>
                  <a:lnTo>
                    <a:pt x="2596029" y="1512797"/>
                  </a:lnTo>
                  <a:lnTo>
                    <a:pt x="2452840" y="1512797"/>
                  </a:lnTo>
                  <a:lnTo>
                    <a:pt x="2452840" y="1462991"/>
                  </a:lnTo>
                  <a:lnTo>
                    <a:pt x="2135343" y="1462991"/>
                  </a:lnTo>
                  <a:lnTo>
                    <a:pt x="2135343" y="1419414"/>
                  </a:lnTo>
                  <a:lnTo>
                    <a:pt x="2104215" y="1419414"/>
                  </a:lnTo>
                  <a:lnTo>
                    <a:pt x="2104215" y="1394506"/>
                  </a:lnTo>
                  <a:lnTo>
                    <a:pt x="2066858" y="1394506"/>
                  </a:lnTo>
                  <a:lnTo>
                    <a:pt x="2066858" y="1357159"/>
                  </a:lnTo>
                  <a:lnTo>
                    <a:pt x="2023282" y="1357159"/>
                  </a:lnTo>
                  <a:lnTo>
                    <a:pt x="2023282" y="1319802"/>
                  </a:lnTo>
                  <a:lnTo>
                    <a:pt x="1911229" y="1319802"/>
                  </a:lnTo>
                  <a:lnTo>
                    <a:pt x="1911229" y="1301123"/>
                  </a:lnTo>
                  <a:lnTo>
                    <a:pt x="1805388" y="1301123"/>
                  </a:lnTo>
                  <a:lnTo>
                    <a:pt x="1805388" y="1220199"/>
                  </a:lnTo>
                  <a:lnTo>
                    <a:pt x="1786719" y="1220199"/>
                  </a:lnTo>
                  <a:lnTo>
                    <a:pt x="1786719" y="1145494"/>
                  </a:lnTo>
                  <a:lnTo>
                    <a:pt x="1618631" y="1145494"/>
                  </a:lnTo>
                  <a:lnTo>
                    <a:pt x="1618631" y="1108137"/>
                  </a:lnTo>
                  <a:lnTo>
                    <a:pt x="1556376" y="1108137"/>
                  </a:lnTo>
                  <a:lnTo>
                    <a:pt x="1556376" y="1045882"/>
                  </a:lnTo>
                  <a:lnTo>
                    <a:pt x="1525248" y="1045882"/>
                  </a:lnTo>
                  <a:lnTo>
                    <a:pt x="1525248" y="952498"/>
                  </a:lnTo>
                  <a:lnTo>
                    <a:pt x="1500340" y="952498"/>
                  </a:lnTo>
                  <a:lnTo>
                    <a:pt x="1500340" y="908922"/>
                  </a:lnTo>
                  <a:lnTo>
                    <a:pt x="1456763" y="908922"/>
                  </a:lnTo>
                  <a:lnTo>
                    <a:pt x="1456763" y="846667"/>
                  </a:lnTo>
                  <a:lnTo>
                    <a:pt x="1294905" y="846667"/>
                  </a:lnTo>
                  <a:lnTo>
                    <a:pt x="1294905" y="809314"/>
                  </a:lnTo>
                  <a:lnTo>
                    <a:pt x="1245098" y="809314"/>
                  </a:lnTo>
                  <a:lnTo>
                    <a:pt x="1245098" y="728383"/>
                  </a:lnTo>
                  <a:lnTo>
                    <a:pt x="1213971" y="728383"/>
                  </a:lnTo>
                  <a:lnTo>
                    <a:pt x="1213971" y="678578"/>
                  </a:lnTo>
                  <a:lnTo>
                    <a:pt x="1195292" y="678578"/>
                  </a:lnTo>
                  <a:lnTo>
                    <a:pt x="1195292" y="578971"/>
                  </a:lnTo>
                  <a:lnTo>
                    <a:pt x="1139266" y="578971"/>
                  </a:lnTo>
                  <a:lnTo>
                    <a:pt x="1139266" y="566520"/>
                  </a:lnTo>
                  <a:lnTo>
                    <a:pt x="983628" y="566520"/>
                  </a:lnTo>
                  <a:lnTo>
                    <a:pt x="983628" y="522941"/>
                  </a:lnTo>
                  <a:lnTo>
                    <a:pt x="908921" y="522941"/>
                  </a:lnTo>
                  <a:lnTo>
                    <a:pt x="908921" y="473138"/>
                  </a:lnTo>
                  <a:lnTo>
                    <a:pt x="834216" y="473138"/>
                  </a:lnTo>
                  <a:lnTo>
                    <a:pt x="834216" y="473138"/>
                  </a:lnTo>
                  <a:lnTo>
                    <a:pt x="821765" y="473138"/>
                  </a:lnTo>
                  <a:lnTo>
                    <a:pt x="821765" y="435784"/>
                  </a:lnTo>
                  <a:lnTo>
                    <a:pt x="759510" y="435784"/>
                  </a:lnTo>
                  <a:lnTo>
                    <a:pt x="759510" y="410882"/>
                  </a:lnTo>
                  <a:lnTo>
                    <a:pt x="647451" y="410882"/>
                  </a:lnTo>
                  <a:lnTo>
                    <a:pt x="647451" y="361079"/>
                  </a:lnTo>
                  <a:lnTo>
                    <a:pt x="610098" y="361079"/>
                  </a:lnTo>
                  <a:lnTo>
                    <a:pt x="610098" y="292598"/>
                  </a:lnTo>
                  <a:lnTo>
                    <a:pt x="398432" y="292598"/>
                  </a:lnTo>
                  <a:lnTo>
                    <a:pt x="398432" y="242794"/>
                  </a:lnTo>
                  <a:lnTo>
                    <a:pt x="298823" y="242794"/>
                  </a:lnTo>
                  <a:lnTo>
                    <a:pt x="298823" y="155637"/>
                  </a:lnTo>
                  <a:lnTo>
                    <a:pt x="280147" y="155637"/>
                  </a:lnTo>
                  <a:lnTo>
                    <a:pt x="280147" y="43578"/>
                  </a:lnTo>
                  <a:lnTo>
                    <a:pt x="174314" y="43578"/>
                  </a:lnTo>
                  <a:lnTo>
                    <a:pt x="174314" y="0"/>
                  </a:lnTo>
                  <a:lnTo>
                    <a:pt x="0" y="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97" name="Group 196">
              <a:extLst>
                <a:ext uri="{FF2B5EF4-FFF2-40B4-BE49-F238E27FC236}">
                  <a16:creationId xmlns:a16="http://schemas.microsoft.com/office/drawing/2014/main" id="{DCF882BB-5F89-49EF-F528-A0EA151B37D2}"/>
                </a:ext>
              </a:extLst>
            </p:cNvPr>
            <p:cNvGrpSpPr/>
            <p:nvPr/>
          </p:nvGrpSpPr>
          <p:grpSpPr>
            <a:xfrm>
              <a:off x="11732082" y="2451326"/>
              <a:ext cx="7124235" cy="2433532"/>
              <a:chOff x="11732082" y="2451326"/>
              <a:chExt cx="7124235" cy="2433532"/>
            </a:xfrm>
          </p:grpSpPr>
          <p:sp>
            <p:nvSpPr>
              <p:cNvPr id="133" name="Free-form: Shape 132">
                <a:extLst>
                  <a:ext uri="{FF2B5EF4-FFF2-40B4-BE49-F238E27FC236}">
                    <a16:creationId xmlns:a16="http://schemas.microsoft.com/office/drawing/2014/main" id="{0D9C276C-BFAA-C2D8-BC76-89277D3268D7}"/>
                  </a:ext>
                </a:extLst>
              </p:cNvPr>
              <p:cNvSpPr/>
              <p:nvPr/>
            </p:nvSpPr>
            <p:spPr>
              <a:xfrm>
                <a:off x="11732082" y="2451326"/>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Free-form: Shape 133">
                <a:extLst>
                  <a:ext uri="{FF2B5EF4-FFF2-40B4-BE49-F238E27FC236}">
                    <a16:creationId xmlns:a16="http://schemas.microsoft.com/office/drawing/2014/main" id="{BA8D12C8-5DF4-7EC6-DE64-C536744CB11D}"/>
                  </a:ext>
                </a:extLst>
              </p:cNvPr>
              <p:cNvSpPr/>
              <p:nvPr/>
            </p:nvSpPr>
            <p:spPr>
              <a:xfrm>
                <a:off x="11789232" y="2489426"/>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Free-form: Shape 134">
                <a:extLst>
                  <a:ext uri="{FF2B5EF4-FFF2-40B4-BE49-F238E27FC236}">
                    <a16:creationId xmlns:a16="http://schemas.microsoft.com/office/drawing/2014/main" id="{ED0FA82D-6B3D-294A-A49C-A2C4D6137964}"/>
                  </a:ext>
                </a:extLst>
              </p:cNvPr>
              <p:cNvSpPr/>
              <p:nvPr/>
            </p:nvSpPr>
            <p:spPr>
              <a:xfrm>
                <a:off x="11854107" y="2596001"/>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Free-form: Shape 135">
                <a:extLst>
                  <a:ext uri="{FF2B5EF4-FFF2-40B4-BE49-F238E27FC236}">
                    <a16:creationId xmlns:a16="http://schemas.microsoft.com/office/drawing/2014/main" id="{6269991F-19D9-B64D-81DC-7C4FC08B1504}"/>
                  </a:ext>
                </a:extLst>
              </p:cNvPr>
              <p:cNvSpPr/>
              <p:nvPr/>
            </p:nvSpPr>
            <p:spPr>
              <a:xfrm>
                <a:off x="11854107" y="2615051"/>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Free-form: Shape 136">
                <a:extLst>
                  <a:ext uri="{FF2B5EF4-FFF2-40B4-BE49-F238E27FC236}">
                    <a16:creationId xmlns:a16="http://schemas.microsoft.com/office/drawing/2014/main" id="{84645219-27EC-ACD2-8338-6D151246B322}"/>
                  </a:ext>
                </a:extLst>
              </p:cNvPr>
              <p:cNvSpPr/>
              <p:nvPr/>
            </p:nvSpPr>
            <p:spPr>
              <a:xfrm>
                <a:off x="11854107" y="2634101"/>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Free-form: Shape 137">
                <a:extLst>
                  <a:ext uri="{FF2B5EF4-FFF2-40B4-BE49-F238E27FC236}">
                    <a16:creationId xmlns:a16="http://schemas.microsoft.com/office/drawing/2014/main" id="{88DEF020-E37B-6551-FB58-22789385EF28}"/>
                  </a:ext>
                </a:extLst>
              </p:cNvPr>
              <p:cNvSpPr/>
              <p:nvPr/>
            </p:nvSpPr>
            <p:spPr>
              <a:xfrm>
                <a:off x="11854107" y="2653151"/>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Free-form: Shape 138">
                <a:extLst>
                  <a:ext uri="{FF2B5EF4-FFF2-40B4-BE49-F238E27FC236}">
                    <a16:creationId xmlns:a16="http://schemas.microsoft.com/office/drawing/2014/main" id="{5C2DBC48-C181-0396-341E-5A2634C046F9}"/>
                  </a:ext>
                </a:extLst>
              </p:cNvPr>
              <p:cNvSpPr/>
              <p:nvPr/>
            </p:nvSpPr>
            <p:spPr>
              <a:xfrm>
                <a:off x="11903532" y="269897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Free-form: Shape 139">
                <a:extLst>
                  <a:ext uri="{FF2B5EF4-FFF2-40B4-BE49-F238E27FC236}">
                    <a16:creationId xmlns:a16="http://schemas.microsoft.com/office/drawing/2014/main" id="{D49BB70C-9AF0-7364-BC3B-C87572C291A2}"/>
                  </a:ext>
                </a:extLst>
              </p:cNvPr>
              <p:cNvSpPr/>
              <p:nvPr/>
            </p:nvSpPr>
            <p:spPr>
              <a:xfrm>
                <a:off x="12017832" y="275612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Free-form: Shape 140">
                <a:extLst>
                  <a:ext uri="{FF2B5EF4-FFF2-40B4-BE49-F238E27FC236}">
                    <a16:creationId xmlns:a16="http://schemas.microsoft.com/office/drawing/2014/main" id="{89C0D17C-E89C-631A-D70F-3033CCD056AB}"/>
                  </a:ext>
                </a:extLst>
              </p:cNvPr>
              <p:cNvSpPr/>
              <p:nvPr/>
            </p:nvSpPr>
            <p:spPr>
              <a:xfrm>
                <a:off x="12113082" y="275612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Free-form: Shape 141">
                <a:extLst>
                  <a:ext uri="{FF2B5EF4-FFF2-40B4-BE49-F238E27FC236}">
                    <a16:creationId xmlns:a16="http://schemas.microsoft.com/office/drawing/2014/main" id="{B1976BFE-ABB6-E2FE-647B-1736B405E097}"/>
                  </a:ext>
                </a:extLst>
              </p:cNvPr>
              <p:cNvSpPr/>
              <p:nvPr/>
            </p:nvSpPr>
            <p:spPr>
              <a:xfrm>
                <a:off x="12170232" y="275612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3" name="Free-form: Shape 142">
                <a:extLst>
                  <a:ext uri="{FF2B5EF4-FFF2-40B4-BE49-F238E27FC236}">
                    <a16:creationId xmlns:a16="http://schemas.microsoft.com/office/drawing/2014/main" id="{E66E579A-84C5-06C9-A288-7C78241D68ED}"/>
                  </a:ext>
                </a:extLst>
              </p:cNvPr>
              <p:cNvSpPr/>
              <p:nvPr/>
            </p:nvSpPr>
            <p:spPr>
              <a:xfrm>
                <a:off x="12208332" y="283232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Free-form: Shape 143">
                <a:extLst>
                  <a:ext uri="{FF2B5EF4-FFF2-40B4-BE49-F238E27FC236}">
                    <a16:creationId xmlns:a16="http://schemas.microsoft.com/office/drawing/2014/main" id="{451566D6-0FDB-3F7A-8C74-40A1B53A4194}"/>
                  </a:ext>
                </a:extLst>
              </p:cNvPr>
              <p:cNvSpPr/>
              <p:nvPr/>
            </p:nvSpPr>
            <p:spPr>
              <a:xfrm>
                <a:off x="12341682" y="290852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Free-form: Shape 144">
                <a:extLst>
                  <a:ext uri="{FF2B5EF4-FFF2-40B4-BE49-F238E27FC236}">
                    <a16:creationId xmlns:a16="http://schemas.microsoft.com/office/drawing/2014/main" id="{2C8F4E37-85DF-CF92-49EE-01777FC31FE5}"/>
                  </a:ext>
                </a:extLst>
              </p:cNvPr>
              <p:cNvSpPr/>
              <p:nvPr/>
            </p:nvSpPr>
            <p:spPr>
              <a:xfrm>
                <a:off x="12436932" y="292757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Free-form: Shape 145">
                <a:extLst>
                  <a:ext uri="{FF2B5EF4-FFF2-40B4-BE49-F238E27FC236}">
                    <a16:creationId xmlns:a16="http://schemas.microsoft.com/office/drawing/2014/main" id="{F57366C9-1962-4877-CDA2-61D36E3DDA5F}"/>
                  </a:ext>
                </a:extLst>
              </p:cNvPr>
              <p:cNvSpPr/>
              <p:nvPr/>
            </p:nvSpPr>
            <p:spPr>
              <a:xfrm>
                <a:off x="12684583" y="302282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Free-form: Shape 146">
                <a:extLst>
                  <a:ext uri="{FF2B5EF4-FFF2-40B4-BE49-F238E27FC236}">
                    <a16:creationId xmlns:a16="http://schemas.microsoft.com/office/drawing/2014/main" id="{DF6054BE-A2A6-6EEE-8FFA-166E7A21DFC1}"/>
                  </a:ext>
                </a:extLst>
              </p:cNvPr>
              <p:cNvSpPr/>
              <p:nvPr/>
            </p:nvSpPr>
            <p:spPr>
              <a:xfrm>
                <a:off x="12768508" y="3091301"/>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Free-form: Shape 147">
                <a:extLst>
                  <a:ext uri="{FF2B5EF4-FFF2-40B4-BE49-F238E27FC236}">
                    <a16:creationId xmlns:a16="http://schemas.microsoft.com/office/drawing/2014/main" id="{B39803A3-7F59-8C9E-7E4B-F2176088DA27}"/>
                  </a:ext>
                </a:extLst>
              </p:cNvPr>
              <p:cNvSpPr/>
              <p:nvPr/>
            </p:nvSpPr>
            <p:spPr>
              <a:xfrm>
                <a:off x="12768508" y="3167501"/>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Free-form: Shape 148">
                <a:extLst>
                  <a:ext uri="{FF2B5EF4-FFF2-40B4-BE49-F238E27FC236}">
                    <a16:creationId xmlns:a16="http://schemas.microsoft.com/office/drawing/2014/main" id="{29952201-7D4C-E5AD-D885-D64F44CC2BF1}"/>
                  </a:ext>
                </a:extLst>
              </p:cNvPr>
              <p:cNvSpPr/>
              <p:nvPr/>
            </p:nvSpPr>
            <p:spPr>
              <a:xfrm>
                <a:off x="12806608" y="3205601"/>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0" name="Free-form: Shape 149">
                <a:extLst>
                  <a:ext uri="{FF2B5EF4-FFF2-40B4-BE49-F238E27FC236}">
                    <a16:creationId xmlns:a16="http://schemas.microsoft.com/office/drawing/2014/main" id="{B15A38CE-CA85-08FA-D8AA-153885A10C7E}"/>
                  </a:ext>
                </a:extLst>
              </p:cNvPr>
              <p:cNvSpPr/>
              <p:nvPr/>
            </p:nvSpPr>
            <p:spPr>
              <a:xfrm>
                <a:off x="13007681" y="330596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1" name="Free-form: Shape 150">
                <a:extLst>
                  <a:ext uri="{FF2B5EF4-FFF2-40B4-BE49-F238E27FC236}">
                    <a16:creationId xmlns:a16="http://schemas.microsoft.com/office/drawing/2014/main" id="{C949CC38-2947-B0FA-45DF-AD10C6913C3E}"/>
                  </a:ext>
                </a:extLst>
              </p:cNvPr>
              <p:cNvSpPr/>
              <p:nvPr/>
            </p:nvSpPr>
            <p:spPr>
              <a:xfrm>
                <a:off x="13255331" y="361075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2" name="Free-form: Shape 151">
                <a:extLst>
                  <a:ext uri="{FF2B5EF4-FFF2-40B4-BE49-F238E27FC236}">
                    <a16:creationId xmlns:a16="http://schemas.microsoft.com/office/drawing/2014/main" id="{8FF6E666-D3E2-341D-08D4-9F8F444DF085}"/>
                  </a:ext>
                </a:extLst>
              </p:cNvPr>
              <p:cNvSpPr/>
              <p:nvPr/>
            </p:nvSpPr>
            <p:spPr>
              <a:xfrm>
                <a:off x="13377356" y="3736381"/>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3" name="Free-form: Shape 152">
                <a:extLst>
                  <a:ext uri="{FF2B5EF4-FFF2-40B4-BE49-F238E27FC236}">
                    <a16:creationId xmlns:a16="http://schemas.microsoft.com/office/drawing/2014/main" id="{10495F12-EF04-ACFE-FC23-A2270C71520A}"/>
                  </a:ext>
                </a:extLst>
              </p:cNvPr>
              <p:cNvSpPr/>
              <p:nvPr/>
            </p:nvSpPr>
            <p:spPr>
              <a:xfrm>
                <a:off x="13541081" y="37822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4" name="Free-form: Shape 153">
                <a:extLst>
                  <a:ext uri="{FF2B5EF4-FFF2-40B4-BE49-F238E27FC236}">
                    <a16:creationId xmlns:a16="http://schemas.microsoft.com/office/drawing/2014/main" id="{550A1CD3-92E2-1657-BD8E-1A9D803C2924}"/>
                  </a:ext>
                </a:extLst>
              </p:cNvPr>
              <p:cNvSpPr/>
              <p:nvPr/>
            </p:nvSpPr>
            <p:spPr>
              <a:xfrm>
                <a:off x="13598231" y="37822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5" name="Free-form: Shape 154">
                <a:extLst>
                  <a:ext uri="{FF2B5EF4-FFF2-40B4-BE49-F238E27FC236}">
                    <a16:creationId xmlns:a16="http://schemas.microsoft.com/office/drawing/2014/main" id="{102D4B89-A96F-6DF2-EBF7-CD526E97CDD0}"/>
                  </a:ext>
                </a:extLst>
              </p:cNvPr>
              <p:cNvSpPr/>
              <p:nvPr/>
            </p:nvSpPr>
            <p:spPr>
              <a:xfrm>
                <a:off x="13712531" y="38774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6" name="Free-form: Shape 155">
                <a:extLst>
                  <a:ext uri="{FF2B5EF4-FFF2-40B4-BE49-F238E27FC236}">
                    <a16:creationId xmlns:a16="http://schemas.microsoft.com/office/drawing/2014/main" id="{B5C5FBCF-A23D-274C-B186-9881EF43174E}"/>
                  </a:ext>
                </a:extLst>
              </p:cNvPr>
              <p:cNvSpPr/>
              <p:nvPr/>
            </p:nvSpPr>
            <p:spPr>
              <a:xfrm>
                <a:off x="13769681" y="39155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7" name="Free-form: Shape 156">
                <a:extLst>
                  <a:ext uri="{FF2B5EF4-FFF2-40B4-BE49-F238E27FC236}">
                    <a16:creationId xmlns:a16="http://schemas.microsoft.com/office/drawing/2014/main" id="{745860EA-AF29-4258-F8E9-C0032435DFF9}"/>
                  </a:ext>
                </a:extLst>
              </p:cNvPr>
              <p:cNvSpPr/>
              <p:nvPr/>
            </p:nvSpPr>
            <p:spPr>
              <a:xfrm>
                <a:off x="13998281" y="39155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8" name="Free-form: Shape 157">
                <a:extLst>
                  <a:ext uri="{FF2B5EF4-FFF2-40B4-BE49-F238E27FC236}">
                    <a16:creationId xmlns:a16="http://schemas.microsoft.com/office/drawing/2014/main" id="{F09D942F-C0C8-BD57-7B26-944F0BC36FCB}"/>
                  </a:ext>
                </a:extLst>
              </p:cNvPr>
              <p:cNvSpPr/>
              <p:nvPr/>
            </p:nvSpPr>
            <p:spPr>
              <a:xfrm>
                <a:off x="14055431" y="39155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9" name="Free-form: Shape 158">
                <a:extLst>
                  <a:ext uri="{FF2B5EF4-FFF2-40B4-BE49-F238E27FC236}">
                    <a16:creationId xmlns:a16="http://schemas.microsoft.com/office/drawing/2014/main" id="{5C170605-8CEE-26B2-1ED6-F3ABB9558853}"/>
                  </a:ext>
                </a:extLst>
              </p:cNvPr>
              <p:cNvSpPr/>
              <p:nvPr/>
            </p:nvSpPr>
            <p:spPr>
              <a:xfrm>
                <a:off x="14093531" y="39727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0" name="Free-form: Shape 159">
                <a:extLst>
                  <a:ext uri="{FF2B5EF4-FFF2-40B4-BE49-F238E27FC236}">
                    <a16:creationId xmlns:a16="http://schemas.microsoft.com/office/drawing/2014/main" id="{B7E522A7-3A8F-2037-7176-F67DE93F7E6A}"/>
                  </a:ext>
                </a:extLst>
              </p:cNvPr>
              <p:cNvSpPr/>
              <p:nvPr/>
            </p:nvSpPr>
            <p:spPr>
              <a:xfrm>
                <a:off x="14226881" y="39917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1" name="Free-form: Shape 160">
                <a:extLst>
                  <a:ext uri="{FF2B5EF4-FFF2-40B4-BE49-F238E27FC236}">
                    <a16:creationId xmlns:a16="http://schemas.microsoft.com/office/drawing/2014/main" id="{8923ED25-2C27-6AFD-86B1-98D6DFDC7A22}"/>
                  </a:ext>
                </a:extLst>
              </p:cNvPr>
              <p:cNvSpPr/>
              <p:nvPr/>
            </p:nvSpPr>
            <p:spPr>
              <a:xfrm>
                <a:off x="14322131" y="39917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2" name="Free-form: Shape 161">
                <a:extLst>
                  <a:ext uri="{FF2B5EF4-FFF2-40B4-BE49-F238E27FC236}">
                    <a16:creationId xmlns:a16="http://schemas.microsoft.com/office/drawing/2014/main" id="{D0F0378D-5CA6-3A12-9620-47853194C49A}"/>
                  </a:ext>
                </a:extLst>
              </p:cNvPr>
              <p:cNvSpPr/>
              <p:nvPr/>
            </p:nvSpPr>
            <p:spPr>
              <a:xfrm>
                <a:off x="14569781" y="40870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3" name="Free-form: Shape 162">
                <a:extLst>
                  <a:ext uri="{FF2B5EF4-FFF2-40B4-BE49-F238E27FC236}">
                    <a16:creationId xmlns:a16="http://schemas.microsoft.com/office/drawing/2014/main" id="{6700632A-F2CD-7EBB-B4D7-FFE061E2D524}"/>
                  </a:ext>
                </a:extLst>
              </p:cNvPr>
              <p:cNvSpPr/>
              <p:nvPr/>
            </p:nvSpPr>
            <p:spPr>
              <a:xfrm>
                <a:off x="14596555" y="4117381"/>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4" name="Free-form: Shape 163">
                <a:extLst>
                  <a:ext uri="{FF2B5EF4-FFF2-40B4-BE49-F238E27FC236}">
                    <a16:creationId xmlns:a16="http://schemas.microsoft.com/office/drawing/2014/main" id="{AF6BF4B5-E676-E666-6AD4-E99D00A8D6D4}"/>
                  </a:ext>
                </a:extLst>
              </p:cNvPr>
              <p:cNvSpPr/>
              <p:nvPr/>
            </p:nvSpPr>
            <p:spPr>
              <a:xfrm>
                <a:off x="14596555" y="4155481"/>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5" name="Free-form: Shape 164">
                <a:extLst>
                  <a:ext uri="{FF2B5EF4-FFF2-40B4-BE49-F238E27FC236}">
                    <a16:creationId xmlns:a16="http://schemas.microsoft.com/office/drawing/2014/main" id="{E370863D-B5A9-68E3-AC01-4EACAFEE6118}"/>
                  </a:ext>
                </a:extLst>
              </p:cNvPr>
              <p:cNvSpPr/>
              <p:nvPr/>
            </p:nvSpPr>
            <p:spPr>
              <a:xfrm>
                <a:off x="14596555" y="4174531"/>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6" name="Free-form: Shape 165">
                <a:extLst>
                  <a:ext uri="{FF2B5EF4-FFF2-40B4-BE49-F238E27FC236}">
                    <a16:creationId xmlns:a16="http://schemas.microsoft.com/office/drawing/2014/main" id="{F671EE0E-7E93-7C86-01D3-2B2FEAA1F5AE}"/>
                  </a:ext>
                </a:extLst>
              </p:cNvPr>
              <p:cNvSpPr/>
              <p:nvPr/>
            </p:nvSpPr>
            <p:spPr>
              <a:xfrm>
                <a:off x="14615605" y="4193581"/>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7" name="Free-form: Shape 166">
                <a:extLst>
                  <a:ext uri="{FF2B5EF4-FFF2-40B4-BE49-F238E27FC236}">
                    <a16:creationId xmlns:a16="http://schemas.microsoft.com/office/drawing/2014/main" id="{7DE7A33D-5579-BBD9-D4CA-D6B876002986}"/>
                  </a:ext>
                </a:extLst>
              </p:cNvPr>
              <p:cNvSpPr/>
              <p:nvPr/>
            </p:nvSpPr>
            <p:spPr>
              <a:xfrm>
                <a:off x="14615605" y="4231681"/>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8" name="Free-form: Shape 167">
                <a:extLst>
                  <a:ext uri="{FF2B5EF4-FFF2-40B4-BE49-F238E27FC236}">
                    <a16:creationId xmlns:a16="http://schemas.microsoft.com/office/drawing/2014/main" id="{E6461064-E088-0C48-BC94-E201D532EAD5}"/>
                  </a:ext>
                </a:extLst>
              </p:cNvPr>
              <p:cNvSpPr/>
              <p:nvPr/>
            </p:nvSpPr>
            <p:spPr>
              <a:xfrm>
                <a:off x="14641380" y="425326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9" name="Free-form: Shape 168">
                <a:extLst>
                  <a:ext uri="{FF2B5EF4-FFF2-40B4-BE49-F238E27FC236}">
                    <a16:creationId xmlns:a16="http://schemas.microsoft.com/office/drawing/2014/main" id="{86BC3D6F-EB16-FCE2-C886-EEB773451184}"/>
                  </a:ext>
                </a:extLst>
              </p:cNvPr>
              <p:cNvSpPr/>
              <p:nvPr/>
            </p:nvSpPr>
            <p:spPr>
              <a:xfrm>
                <a:off x="14641380" y="427231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0" name="Free-form: Shape 169">
                <a:extLst>
                  <a:ext uri="{FF2B5EF4-FFF2-40B4-BE49-F238E27FC236}">
                    <a16:creationId xmlns:a16="http://schemas.microsoft.com/office/drawing/2014/main" id="{B88FDB12-A125-75D2-1F0C-32392C6B7FBE}"/>
                  </a:ext>
                </a:extLst>
              </p:cNvPr>
              <p:cNvSpPr/>
              <p:nvPr/>
            </p:nvSpPr>
            <p:spPr>
              <a:xfrm>
                <a:off x="14756652" y="42836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1" name="Free-form: Shape 170">
                <a:extLst>
                  <a:ext uri="{FF2B5EF4-FFF2-40B4-BE49-F238E27FC236}">
                    <a16:creationId xmlns:a16="http://schemas.microsoft.com/office/drawing/2014/main" id="{CA38F947-23A1-DF8D-3008-A0D435D2D7D5}"/>
                  </a:ext>
                </a:extLst>
              </p:cNvPr>
              <p:cNvSpPr/>
              <p:nvPr/>
            </p:nvSpPr>
            <p:spPr>
              <a:xfrm>
                <a:off x="14832852" y="42836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2" name="Free-form: Shape 171">
                <a:extLst>
                  <a:ext uri="{FF2B5EF4-FFF2-40B4-BE49-F238E27FC236}">
                    <a16:creationId xmlns:a16="http://schemas.microsoft.com/office/drawing/2014/main" id="{650531A8-DCDE-D6DC-6D2C-C6E351BB2D29}"/>
                  </a:ext>
                </a:extLst>
              </p:cNvPr>
              <p:cNvSpPr/>
              <p:nvPr/>
            </p:nvSpPr>
            <p:spPr>
              <a:xfrm>
                <a:off x="15544417" y="43918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3" name="Free-form: Shape 172">
                <a:extLst>
                  <a:ext uri="{FF2B5EF4-FFF2-40B4-BE49-F238E27FC236}">
                    <a16:creationId xmlns:a16="http://schemas.microsoft.com/office/drawing/2014/main" id="{D93125FA-AFBD-FB25-351F-FBB13D11DB64}"/>
                  </a:ext>
                </a:extLst>
              </p:cNvPr>
              <p:cNvSpPr/>
              <p:nvPr/>
            </p:nvSpPr>
            <p:spPr>
              <a:xfrm>
                <a:off x="15734917" y="43918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Free-form: Shape 173">
                <a:extLst>
                  <a:ext uri="{FF2B5EF4-FFF2-40B4-BE49-F238E27FC236}">
                    <a16:creationId xmlns:a16="http://schemas.microsoft.com/office/drawing/2014/main" id="{D5B85AD6-2430-B886-9F17-20EFAAC8124E}"/>
                  </a:ext>
                </a:extLst>
              </p:cNvPr>
              <p:cNvSpPr/>
              <p:nvPr/>
            </p:nvSpPr>
            <p:spPr>
              <a:xfrm>
                <a:off x="15792067" y="43918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Free-form: Shape 174">
                <a:extLst>
                  <a:ext uri="{FF2B5EF4-FFF2-40B4-BE49-F238E27FC236}">
                    <a16:creationId xmlns:a16="http://schemas.microsoft.com/office/drawing/2014/main" id="{BCCC228A-ACEB-8AF8-C540-485C848C747D}"/>
                  </a:ext>
                </a:extLst>
              </p:cNvPr>
              <p:cNvSpPr/>
              <p:nvPr/>
            </p:nvSpPr>
            <p:spPr>
              <a:xfrm>
                <a:off x="15830167" y="43918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Free-form: Shape 175">
                <a:extLst>
                  <a:ext uri="{FF2B5EF4-FFF2-40B4-BE49-F238E27FC236}">
                    <a16:creationId xmlns:a16="http://schemas.microsoft.com/office/drawing/2014/main" id="{5842B274-4F7D-2ABB-EDDE-E5B84C96EF5E}"/>
                  </a:ext>
                </a:extLst>
              </p:cNvPr>
              <p:cNvSpPr/>
              <p:nvPr/>
            </p:nvSpPr>
            <p:spPr>
              <a:xfrm>
                <a:off x="15849217" y="44489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Free-form: Shape 176">
                <a:extLst>
                  <a:ext uri="{FF2B5EF4-FFF2-40B4-BE49-F238E27FC236}">
                    <a16:creationId xmlns:a16="http://schemas.microsoft.com/office/drawing/2014/main" id="{FBCF5A14-33C1-541D-BEE4-63CF3ABED98A}"/>
                  </a:ext>
                </a:extLst>
              </p:cNvPr>
              <p:cNvSpPr/>
              <p:nvPr/>
            </p:nvSpPr>
            <p:spPr>
              <a:xfrm>
                <a:off x="15906367" y="44489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Free-form: Shape 177">
                <a:extLst>
                  <a:ext uri="{FF2B5EF4-FFF2-40B4-BE49-F238E27FC236}">
                    <a16:creationId xmlns:a16="http://schemas.microsoft.com/office/drawing/2014/main" id="{5C037B0A-C29F-2922-5919-CAC1F10D3811}"/>
                  </a:ext>
                </a:extLst>
              </p:cNvPr>
              <p:cNvSpPr/>
              <p:nvPr/>
            </p:nvSpPr>
            <p:spPr>
              <a:xfrm>
                <a:off x="15982567" y="444895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Free-form: Shape 178">
                <a:extLst>
                  <a:ext uri="{FF2B5EF4-FFF2-40B4-BE49-F238E27FC236}">
                    <a16:creationId xmlns:a16="http://schemas.microsoft.com/office/drawing/2014/main" id="{12BA3374-074F-3CDF-DB48-6A8B62447CDF}"/>
                  </a:ext>
                </a:extLst>
              </p:cNvPr>
              <p:cNvSpPr/>
              <p:nvPr/>
            </p:nvSpPr>
            <p:spPr>
              <a:xfrm>
                <a:off x="16325467" y="45061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Free-form: Shape 179">
                <a:extLst>
                  <a:ext uri="{FF2B5EF4-FFF2-40B4-BE49-F238E27FC236}">
                    <a16:creationId xmlns:a16="http://schemas.microsoft.com/office/drawing/2014/main" id="{190501B9-BFCB-7F24-791C-6FD013340AEE}"/>
                  </a:ext>
                </a:extLst>
              </p:cNvPr>
              <p:cNvSpPr/>
              <p:nvPr/>
            </p:nvSpPr>
            <p:spPr>
              <a:xfrm>
                <a:off x="16414554" y="45318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Free-form: Shape 180">
                <a:extLst>
                  <a:ext uri="{FF2B5EF4-FFF2-40B4-BE49-F238E27FC236}">
                    <a16:creationId xmlns:a16="http://schemas.microsoft.com/office/drawing/2014/main" id="{3D24E2B1-DD02-B06A-BECF-8B5191723069}"/>
                  </a:ext>
                </a:extLst>
              </p:cNvPr>
              <p:cNvSpPr/>
              <p:nvPr/>
            </p:nvSpPr>
            <p:spPr>
              <a:xfrm>
                <a:off x="16433604" y="45699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Free-form: Shape 181">
                <a:extLst>
                  <a:ext uri="{FF2B5EF4-FFF2-40B4-BE49-F238E27FC236}">
                    <a16:creationId xmlns:a16="http://schemas.microsoft.com/office/drawing/2014/main" id="{92895E4A-64AD-105D-99DC-D3F8552676E4}"/>
                  </a:ext>
                </a:extLst>
              </p:cNvPr>
              <p:cNvSpPr/>
              <p:nvPr/>
            </p:nvSpPr>
            <p:spPr>
              <a:xfrm>
                <a:off x="16452654" y="45699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3" name="Free-form: Shape 182">
                <a:extLst>
                  <a:ext uri="{FF2B5EF4-FFF2-40B4-BE49-F238E27FC236}">
                    <a16:creationId xmlns:a16="http://schemas.microsoft.com/office/drawing/2014/main" id="{15202E94-2CAD-D13E-B344-3518F9A0A9AB}"/>
                  </a:ext>
                </a:extLst>
              </p:cNvPr>
              <p:cNvSpPr/>
              <p:nvPr/>
            </p:nvSpPr>
            <p:spPr>
              <a:xfrm>
                <a:off x="16471704" y="45699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4" name="Free-form: Shape 183">
                <a:extLst>
                  <a:ext uri="{FF2B5EF4-FFF2-40B4-BE49-F238E27FC236}">
                    <a16:creationId xmlns:a16="http://schemas.microsoft.com/office/drawing/2014/main" id="{0EFC8384-8092-202B-3820-17D88EFF42E1}"/>
                  </a:ext>
                </a:extLst>
              </p:cNvPr>
              <p:cNvSpPr/>
              <p:nvPr/>
            </p:nvSpPr>
            <p:spPr>
              <a:xfrm>
                <a:off x="16490754" y="45699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5" name="Free-form: Shape 184">
                <a:extLst>
                  <a:ext uri="{FF2B5EF4-FFF2-40B4-BE49-F238E27FC236}">
                    <a16:creationId xmlns:a16="http://schemas.microsoft.com/office/drawing/2014/main" id="{69628DA7-3C10-1176-64ED-42E9FFFAD4D4}"/>
                  </a:ext>
                </a:extLst>
              </p:cNvPr>
              <p:cNvSpPr/>
              <p:nvPr/>
            </p:nvSpPr>
            <p:spPr>
              <a:xfrm>
                <a:off x="16909854" y="46461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6" name="Free-form: Shape 185">
                <a:extLst>
                  <a:ext uri="{FF2B5EF4-FFF2-40B4-BE49-F238E27FC236}">
                    <a16:creationId xmlns:a16="http://schemas.microsoft.com/office/drawing/2014/main" id="{F2DB403A-C978-16D3-A96F-2214A7BDA1CD}"/>
                  </a:ext>
                </a:extLst>
              </p:cNvPr>
              <p:cNvSpPr/>
              <p:nvPr/>
            </p:nvSpPr>
            <p:spPr>
              <a:xfrm>
                <a:off x="16986054" y="464618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7" name="Free-form: Shape 186">
                <a:extLst>
                  <a:ext uri="{FF2B5EF4-FFF2-40B4-BE49-F238E27FC236}">
                    <a16:creationId xmlns:a16="http://schemas.microsoft.com/office/drawing/2014/main" id="{44598DF4-CFAA-DC84-B0F8-E164144358E7}"/>
                  </a:ext>
                </a:extLst>
              </p:cNvPr>
              <p:cNvSpPr/>
              <p:nvPr/>
            </p:nvSpPr>
            <p:spPr>
              <a:xfrm>
                <a:off x="17012829" y="4752756"/>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8" name="Free-form: Shape 187">
                <a:extLst>
                  <a:ext uri="{FF2B5EF4-FFF2-40B4-BE49-F238E27FC236}">
                    <a16:creationId xmlns:a16="http://schemas.microsoft.com/office/drawing/2014/main" id="{037C2FE9-0CDE-BE3D-45A5-27FC2C4698E2}"/>
                  </a:ext>
                </a:extLst>
              </p:cNvPr>
              <p:cNvSpPr/>
              <p:nvPr/>
            </p:nvSpPr>
            <p:spPr>
              <a:xfrm>
                <a:off x="1764664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9" name="Free-form: Shape 188">
                <a:extLst>
                  <a:ext uri="{FF2B5EF4-FFF2-40B4-BE49-F238E27FC236}">
                    <a16:creationId xmlns:a16="http://schemas.microsoft.com/office/drawing/2014/main" id="{E8770017-ADDE-ECC8-20CC-43CBD519A989}"/>
                  </a:ext>
                </a:extLst>
              </p:cNvPr>
              <p:cNvSpPr/>
              <p:nvPr/>
            </p:nvSpPr>
            <p:spPr>
              <a:xfrm>
                <a:off x="1766569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0" name="Free-form: Shape 189">
                <a:extLst>
                  <a:ext uri="{FF2B5EF4-FFF2-40B4-BE49-F238E27FC236}">
                    <a16:creationId xmlns:a16="http://schemas.microsoft.com/office/drawing/2014/main" id="{D9C3F3D6-0AC4-352C-270D-9F801E2502F1}"/>
                  </a:ext>
                </a:extLst>
              </p:cNvPr>
              <p:cNvSpPr/>
              <p:nvPr/>
            </p:nvSpPr>
            <p:spPr>
              <a:xfrm>
                <a:off x="1770379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1" name="Free-form: Shape 190">
                <a:extLst>
                  <a:ext uri="{FF2B5EF4-FFF2-40B4-BE49-F238E27FC236}">
                    <a16:creationId xmlns:a16="http://schemas.microsoft.com/office/drawing/2014/main" id="{C0B4F965-6AAA-9B21-52FC-60F0D4A2AACC}"/>
                  </a:ext>
                </a:extLst>
              </p:cNvPr>
              <p:cNvSpPr/>
              <p:nvPr/>
            </p:nvSpPr>
            <p:spPr>
              <a:xfrm>
                <a:off x="1821814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2" name="Free-form: Shape 191">
                <a:extLst>
                  <a:ext uri="{FF2B5EF4-FFF2-40B4-BE49-F238E27FC236}">
                    <a16:creationId xmlns:a16="http://schemas.microsoft.com/office/drawing/2014/main" id="{89D2CA20-2A65-3BF3-791F-21768BF1001C}"/>
                  </a:ext>
                </a:extLst>
              </p:cNvPr>
              <p:cNvSpPr/>
              <p:nvPr/>
            </p:nvSpPr>
            <p:spPr>
              <a:xfrm>
                <a:off x="1825624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3" name="Free-form: Shape 192">
                <a:extLst>
                  <a:ext uri="{FF2B5EF4-FFF2-40B4-BE49-F238E27FC236}">
                    <a16:creationId xmlns:a16="http://schemas.microsoft.com/office/drawing/2014/main" id="{2D692A00-FC87-B341-45B5-65E3B08918E4}"/>
                  </a:ext>
                </a:extLst>
              </p:cNvPr>
              <p:cNvSpPr/>
              <p:nvPr/>
            </p:nvSpPr>
            <p:spPr>
              <a:xfrm>
                <a:off x="1829434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Free-form: Shape 193">
                <a:extLst>
                  <a:ext uri="{FF2B5EF4-FFF2-40B4-BE49-F238E27FC236}">
                    <a16:creationId xmlns:a16="http://schemas.microsoft.com/office/drawing/2014/main" id="{4D590A48-5A38-A10F-85E5-F5836E3A1A39}"/>
                  </a:ext>
                </a:extLst>
              </p:cNvPr>
              <p:cNvSpPr/>
              <p:nvPr/>
            </p:nvSpPr>
            <p:spPr>
              <a:xfrm>
                <a:off x="1871344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Free-form: Shape 194">
                <a:extLst>
                  <a:ext uri="{FF2B5EF4-FFF2-40B4-BE49-F238E27FC236}">
                    <a16:creationId xmlns:a16="http://schemas.microsoft.com/office/drawing/2014/main" id="{3BD783E0-0C30-738E-E96C-071C3CBB2FB9}"/>
                  </a:ext>
                </a:extLst>
              </p:cNvPr>
              <p:cNvSpPr/>
              <p:nvPr/>
            </p:nvSpPr>
            <p:spPr>
              <a:xfrm>
                <a:off x="1877059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Free-form: Shape 195">
                <a:extLst>
                  <a:ext uri="{FF2B5EF4-FFF2-40B4-BE49-F238E27FC236}">
                    <a16:creationId xmlns:a16="http://schemas.microsoft.com/office/drawing/2014/main" id="{74E3C0E5-11FC-FABD-CD29-439A1B9024EF}"/>
                  </a:ext>
                </a:extLst>
              </p:cNvPr>
              <p:cNvSpPr/>
              <p:nvPr/>
            </p:nvSpPr>
            <p:spPr>
              <a:xfrm>
                <a:off x="18846792" y="4824108"/>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255" name="Group 254">
            <a:extLst>
              <a:ext uri="{FF2B5EF4-FFF2-40B4-BE49-F238E27FC236}">
                <a16:creationId xmlns:a16="http://schemas.microsoft.com/office/drawing/2014/main" id="{037D087C-B7EB-F53B-A848-726D5680442F}"/>
              </a:ext>
            </a:extLst>
          </p:cNvPr>
          <p:cNvGrpSpPr/>
          <p:nvPr/>
        </p:nvGrpSpPr>
        <p:grpSpPr>
          <a:xfrm>
            <a:off x="2156330" y="1788028"/>
            <a:ext cx="7296150" cy="2535345"/>
            <a:chOff x="11200039" y="2510517"/>
            <a:chExt cx="7296150" cy="2535345"/>
          </a:xfrm>
        </p:grpSpPr>
        <p:sp>
          <p:nvSpPr>
            <p:cNvPr id="202" name="Free-form: Shape 201">
              <a:extLst>
                <a:ext uri="{FF2B5EF4-FFF2-40B4-BE49-F238E27FC236}">
                  <a16:creationId xmlns:a16="http://schemas.microsoft.com/office/drawing/2014/main" id="{A4786D61-DEEB-BC23-BE87-BB1D9D7E4181}"/>
                </a:ext>
              </a:extLst>
            </p:cNvPr>
            <p:cNvSpPr/>
            <p:nvPr/>
          </p:nvSpPr>
          <p:spPr>
            <a:xfrm>
              <a:off x="11200039" y="2510517"/>
              <a:ext cx="7296150" cy="2505075"/>
            </a:xfrm>
            <a:custGeom>
              <a:avLst/>
              <a:gdLst>
                <a:gd name="connsiteX0" fmla="*/ 7296150 w 7296150"/>
                <a:gd name="connsiteY0" fmla="*/ 2505075 h 2505075"/>
                <a:gd name="connsiteX1" fmla="*/ 6191250 w 7296150"/>
                <a:gd name="connsiteY1" fmla="*/ 2505075 h 2505075"/>
                <a:gd name="connsiteX2" fmla="*/ 6191250 w 7296150"/>
                <a:gd name="connsiteY2" fmla="*/ 2428875 h 2505075"/>
                <a:gd name="connsiteX3" fmla="*/ 5715000 w 7296150"/>
                <a:gd name="connsiteY3" fmla="*/ 2428875 h 2505075"/>
                <a:gd name="connsiteX4" fmla="*/ 5715000 w 7296150"/>
                <a:gd name="connsiteY4" fmla="*/ 2400300 h 2505075"/>
                <a:gd name="connsiteX5" fmla="*/ 5334000 w 7296150"/>
                <a:gd name="connsiteY5" fmla="*/ 2400300 h 2505075"/>
                <a:gd name="connsiteX6" fmla="*/ 5334000 w 7296150"/>
                <a:gd name="connsiteY6" fmla="*/ 2333625 h 2505075"/>
                <a:gd name="connsiteX7" fmla="*/ 5219700 w 7296150"/>
                <a:gd name="connsiteY7" fmla="*/ 2333625 h 2505075"/>
                <a:gd name="connsiteX8" fmla="*/ 5219700 w 7296150"/>
                <a:gd name="connsiteY8" fmla="*/ 2286000 h 2505075"/>
                <a:gd name="connsiteX9" fmla="*/ 4886325 w 7296150"/>
                <a:gd name="connsiteY9" fmla="*/ 2286000 h 2505075"/>
                <a:gd name="connsiteX10" fmla="*/ 4886325 w 7296150"/>
                <a:gd name="connsiteY10" fmla="*/ 2238375 h 2505075"/>
                <a:gd name="connsiteX11" fmla="*/ 4791075 w 7296150"/>
                <a:gd name="connsiteY11" fmla="*/ 2238375 h 2505075"/>
                <a:gd name="connsiteX12" fmla="*/ 4791075 w 7296150"/>
                <a:gd name="connsiteY12" fmla="*/ 2143125 h 2505075"/>
                <a:gd name="connsiteX13" fmla="*/ 4448175 w 7296150"/>
                <a:gd name="connsiteY13" fmla="*/ 2143125 h 2505075"/>
                <a:gd name="connsiteX14" fmla="*/ 4448175 w 7296150"/>
                <a:gd name="connsiteY14" fmla="*/ 2114550 h 2505075"/>
                <a:gd name="connsiteX15" fmla="*/ 4286250 w 7296150"/>
                <a:gd name="connsiteY15" fmla="*/ 2114550 h 2505075"/>
                <a:gd name="connsiteX16" fmla="*/ 4286250 w 7296150"/>
                <a:gd name="connsiteY16" fmla="*/ 2076450 h 2505075"/>
                <a:gd name="connsiteX17" fmla="*/ 4048125 w 7296150"/>
                <a:gd name="connsiteY17" fmla="*/ 2076450 h 2505075"/>
                <a:gd name="connsiteX18" fmla="*/ 4048125 w 7296150"/>
                <a:gd name="connsiteY18" fmla="*/ 2028825 h 2505075"/>
                <a:gd name="connsiteX19" fmla="*/ 3914775 w 7296150"/>
                <a:gd name="connsiteY19" fmla="*/ 2028825 h 2505075"/>
                <a:gd name="connsiteX20" fmla="*/ 3914775 w 7296150"/>
                <a:gd name="connsiteY20" fmla="*/ 2000250 h 2505075"/>
                <a:gd name="connsiteX21" fmla="*/ 3705225 w 7296150"/>
                <a:gd name="connsiteY21" fmla="*/ 2000250 h 2505075"/>
                <a:gd name="connsiteX22" fmla="*/ 3705225 w 7296150"/>
                <a:gd name="connsiteY22" fmla="*/ 1952625 h 2505075"/>
                <a:gd name="connsiteX23" fmla="*/ 3390900 w 7296150"/>
                <a:gd name="connsiteY23" fmla="*/ 1952625 h 2505075"/>
                <a:gd name="connsiteX24" fmla="*/ 3390900 w 7296150"/>
                <a:gd name="connsiteY24" fmla="*/ 1914525 h 2505075"/>
                <a:gd name="connsiteX25" fmla="*/ 3276600 w 7296150"/>
                <a:gd name="connsiteY25" fmla="*/ 1914525 h 2505075"/>
                <a:gd name="connsiteX26" fmla="*/ 3276600 w 7296150"/>
                <a:gd name="connsiteY26" fmla="*/ 1866900 h 2505075"/>
                <a:gd name="connsiteX27" fmla="*/ 2990850 w 7296150"/>
                <a:gd name="connsiteY27" fmla="*/ 1866900 h 2505075"/>
                <a:gd name="connsiteX28" fmla="*/ 2990850 w 7296150"/>
                <a:gd name="connsiteY28" fmla="*/ 1809750 h 2505075"/>
                <a:gd name="connsiteX29" fmla="*/ 2733675 w 7296150"/>
                <a:gd name="connsiteY29" fmla="*/ 1809750 h 2505075"/>
                <a:gd name="connsiteX30" fmla="*/ 2733675 w 7296150"/>
                <a:gd name="connsiteY30" fmla="*/ 1752600 h 2505075"/>
                <a:gd name="connsiteX31" fmla="*/ 2466975 w 7296150"/>
                <a:gd name="connsiteY31" fmla="*/ 1752600 h 2505075"/>
                <a:gd name="connsiteX32" fmla="*/ 2466975 w 7296150"/>
                <a:gd name="connsiteY32" fmla="*/ 1733550 h 2505075"/>
                <a:gd name="connsiteX33" fmla="*/ 2400300 w 7296150"/>
                <a:gd name="connsiteY33" fmla="*/ 1733550 h 2505075"/>
                <a:gd name="connsiteX34" fmla="*/ 2400300 w 7296150"/>
                <a:gd name="connsiteY34" fmla="*/ 1571625 h 2505075"/>
                <a:gd name="connsiteX35" fmla="*/ 2333625 w 7296150"/>
                <a:gd name="connsiteY35" fmla="*/ 1571625 h 2505075"/>
                <a:gd name="connsiteX36" fmla="*/ 2333625 w 7296150"/>
                <a:gd name="connsiteY36" fmla="*/ 1543050 h 2505075"/>
                <a:gd name="connsiteX37" fmla="*/ 2276475 w 7296150"/>
                <a:gd name="connsiteY37" fmla="*/ 1543050 h 2505075"/>
                <a:gd name="connsiteX38" fmla="*/ 2276475 w 7296150"/>
                <a:gd name="connsiteY38" fmla="*/ 1504950 h 2505075"/>
                <a:gd name="connsiteX39" fmla="*/ 2095500 w 7296150"/>
                <a:gd name="connsiteY39" fmla="*/ 1504950 h 2505075"/>
                <a:gd name="connsiteX40" fmla="*/ 2095500 w 7296150"/>
                <a:gd name="connsiteY40" fmla="*/ 1438275 h 2505075"/>
                <a:gd name="connsiteX41" fmla="*/ 1981200 w 7296150"/>
                <a:gd name="connsiteY41" fmla="*/ 1438275 h 2505075"/>
                <a:gd name="connsiteX42" fmla="*/ 1981200 w 7296150"/>
                <a:gd name="connsiteY42" fmla="*/ 1390650 h 2505075"/>
                <a:gd name="connsiteX43" fmla="*/ 1847850 w 7296150"/>
                <a:gd name="connsiteY43" fmla="*/ 1390650 h 2505075"/>
                <a:gd name="connsiteX44" fmla="*/ 1847850 w 7296150"/>
                <a:gd name="connsiteY44" fmla="*/ 1333500 h 2505075"/>
                <a:gd name="connsiteX45" fmla="*/ 1828800 w 7296150"/>
                <a:gd name="connsiteY45" fmla="*/ 1333500 h 2505075"/>
                <a:gd name="connsiteX46" fmla="*/ 1828800 w 7296150"/>
                <a:gd name="connsiteY46" fmla="*/ 1285875 h 2505075"/>
                <a:gd name="connsiteX47" fmla="*/ 1771650 w 7296150"/>
                <a:gd name="connsiteY47" fmla="*/ 1285875 h 2505075"/>
                <a:gd name="connsiteX48" fmla="*/ 1771650 w 7296150"/>
                <a:gd name="connsiteY48" fmla="*/ 1181100 h 2505075"/>
                <a:gd name="connsiteX49" fmla="*/ 1552575 w 7296150"/>
                <a:gd name="connsiteY49" fmla="*/ 1181100 h 2505075"/>
                <a:gd name="connsiteX50" fmla="*/ 1552575 w 7296150"/>
                <a:gd name="connsiteY50" fmla="*/ 1076325 h 2505075"/>
                <a:gd name="connsiteX51" fmla="*/ 1485900 w 7296150"/>
                <a:gd name="connsiteY51" fmla="*/ 1076325 h 2505075"/>
                <a:gd name="connsiteX52" fmla="*/ 1485900 w 7296150"/>
                <a:gd name="connsiteY52" fmla="*/ 1038225 h 2505075"/>
                <a:gd name="connsiteX53" fmla="*/ 1409700 w 7296150"/>
                <a:gd name="connsiteY53" fmla="*/ 1038225 h 2505075"/>
                <a:gd name="connsiteX54" fmla="*/ 1409700 w 7296150"/>
                <a:gd name="connsiteY54" fmla="*/ 971550 h 2505075"/>
                <a:gd name="connsiteX55" fmla="*/ 1219200 w 7296150"/>
                <a:gd name="connsiteY55" fmla="*/ 971550 h 2505075"/>
                <a:gd name="connsiteX56" fmla="*/ 1219200 w 7296150"/>
                <a:gd name="connsiteY56" fmla="*/ 819150 h 2505075"/>
                <a:gd name="connsiteX57" fmla="*/ 1133475 w 7296150"/>
                <a:gd name="connsiteY57" fmla="*/ 819150 h 2505075"/>
                <a:gd name="connsiteX58" fmla="*/ 1133475 w 7296150"/>
                <a:gd name="connsiteY58" fmla="*/ 752475 h 2505075"/>
                <a:gd name="connsiteX59" fmla="*/ 942975 w 7296150"/>
                <a:gd name="connsiteY59" fmla="*/ 752475 h 2505075"/>
                <a:gd name="connsiteX60" fmla="*/ 942975 w 7296150"/>
                <a:gd name="connsiteY60" fmla="*/ 638175 h 2505075"/>
                <a:gd name="connsiteX61" fmla="*/ 885825 w 7296150"/>
                <a:gd name="connsiteY61" fmla="*/ 638175 h 2505075"/>
                <a:gd name="connsiteX62" fmla="*/ 885825 w 7296150"/>
                <a:gd name="connsiteY62" fmla="*/ 466725 h 2505075"/>
                <a:gd name="connsiteX63" fmla="*/ 742950 w 7296150"/>
                <a:gd name="connsiteY63" fmla="*/ 466725 h 2505075"/>
                <a:gd name="connsiteX64" fmla="*/ 742950 w 7296150"/>
                <a:gd name="connsiteY64" fmla="*/ 438150 h 2505075"/>
                <a:gd name="connsiteX65" fmla="*/ 619125 w 7296150"/>
                <a:gd name="connsiteY65" fmla="*/ 438150 h 2505075"/>
                <a:gd name="connsiteX66" fmla="*/ 619125 w 7296150"/>
                <a:gd name="connsiteY66" fmla="*/ 276225 h 2505075"/>
                <a:gd name="connsiteX67" fmla="*/ 276225 w 7296150"/>
                <a:gd name="connsiteY67" fmla="*/ 276225 h 2505075"/>
                <a:gd name="connsiteX68" fmla="*/ 276225 w 7296150"/>
                <a:gd name="connsiteY68" fmla="*/ 47625 h 2505075"/>
                <a:gd name="connsiteX69" fmla="*/ 142875 w 7296150"/>
                <a:gd name="connsiteY69" fmla="*/ 47625 h 2505075"/>
                <a:gd name="connsiteX70" fmla="*/ 142875 w 7296150"/>
                <a:gd name="connsiteY70" fmla="*/ 0 h 2505075"/>
                <a:gd name="connsiteX71" fmla="*/ 0 w 7296150"/>
                <a:gd name="connsiteY71" fmla="*/ 0 h 2505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7296150" h="2505075">
                  <a:moveTo>
                    <a:pt x="7296150" y="2505075"/>
                  </a:moveTo>
                  <a:lnTo>
                    <a:pt x="6191250" y="2505075"/>
                  </a:lnTo>
                  <a:lnTo>
                    <a:pt x="6191250" y="2428875"/>
                  </a:lnTo>
                  <a:lnTo>
                    <a:pt x="5715000" y="2428875"/>
                  </a:lnTo>
                  <a:lnTo>
                    <a:pt x="5715000" y="2400300"/>
                  </a:lnTo>
                  <a:lnTo>
                    <a:pt x="5334000" y="2400300"/>
                  </a:lnTo>
                  <a:lnTo>
                    <a:pt x="5334000" y="2333625"/>
                  </a:lnTo>
                  <a:lnTo>
                    <a:pt x="5219700" y="2333625"/>
                  </a:lnTo>
                  <a:lnTo>
                    <a:pt x="5219700" y="2286000"/>
                  </a:lnTo>
                  <a:lnTo>
                    <a:pt x="4886325" y="2286000"/>
                  </a:lnTo>
                  <a:lnTo>
                    <a:pt x="4886325" y="2238375"/>
                  </a:lnTo>
                  <a:lnTo>
                    <a:pt x="4791075" y="2238375"/>
                  </a:lnTo>
                  <a:lnTo>
                    <a:pt x="4791075" y="2143125"/>
                  </a:lnTo>
                  <a:lnTo>
                    <a:pt x="4448175" y="2143125"/>
                  </a:lnTo>
                  <a:lnTo>
                    <a:pt x="4448175" y="2114550"/>
                  </a:lnTo>
                  <a:lnTo>
                    <a:pt x="4286250" y="2114550"/>
                  </a:lnTo>
                  <a:lnTo>
                    <a:pt x="4286250" y="2076450"/>
                  </a:lnTo>
                  <a:lnTo>
                    <a:pt x="4048125" y="2076450"/>
                  </a:lnTo>
                  <a:lnTo>
                    <a:pt x="4048125" y="2028825"/>
                  </a:lnTo>
                  <a:lnTo>
                    <a:pt x="3914775" y="2028825"/>
                  </a:lnTo>
                  <a:lnTo>
                    <a:pt x="3914775" y="2000250"/>
                  </a:lnTo>
                  <a:lnTo>
                    <a:pt x="3705225" y="2000250"/>
                  </a:lnTo>
                  <a:lnTo>
                    <a:pt x="3705225" y="1952625"/>
                  </a:lnTo>
                  <a:lnTo>
                    <a:pt x="3390900" y="1952625"/>
                  </a:lnTo>
                  <a:lnTo>
                    <a:pt x="3390900" y="1914525"/>
                  </a:lnTo>
                  <a:lnTo>
                    <a:pt x="3276600" y="1914525"/>
                  </a:lnTo>
                  <a:lnTo>
                    <a:pt x="3276600" y="1866900"/>
                  </a:lnTo>
                  <a:lnTo>
                    <a:pt x="2990850" y="1866900"/>
                  </a:lnTo>
                  <a:lnTo>
                    <a:pt x="2990850" y="1809750"/>
                  </a:lnTo>
                  <a:lnTo>
                    <a:pt x="2733675" y="1809750"/>
                  </a:lnTo>
                  <a:lnTo>
                    <a:pt x="2733675" y="1752600"/>
                  </a:lnTo>
                  <a:lnTo>
                    <a:pt x="2466975" y="1752600"/>
                  </a:lnTo>
                  <a:lnTo>
                    <a:pt x="2466975" y="1733550"/>
                  </a:lnTo>
                  <a:lnTo>
                    <a:pt x="2400300" y="1733550"/>
                  </a:lnTo>
                  <a:lnTo>
                    <a:pt x="2400300" y="1571625"/>
                  </a:lnTo>
                  <a:lnTo>
                    <a:pt x="2333625" y="1571625"/>
                  </a:lnTo>
                  <a:lnTo>
                    <a:pt x="2333625" y="1543050"/>
                  </a:lnTo>
                  <a:lnTo>
                    <a:pt x="2276475" y="1543050"/>
                  </a:lnTo>
                  <a:lnTo>
                    <a:pt x="2276475" y="1504950"/>
                  </a:lnTo>
                  <a:lnTo>
                    <a:pt x="2095500" y="1504950"/>
                  </a:lnTo>
                  <a:lnTo>
                    <a:pt x="2095500" y="1438275"/>
                  </a:lnTo>
                  <a:lnTo>
                    <a:pt x="1981200" y="1438275"/>
                  </a:lnTo>
                  <a:lnTo>
                    <a:pt x="1981200" y="1390650"/>
                  </a:lnTo>
                  <a:lnTo>
                    <a:pt x="1847850" y="1390650"/>
                  </a:lnTo>
                  <a:lnTo>
                    <a:pt x="1847850" y="1333500"/>
                  </a:lnTo>
                  <a:lnTo>
                    <a:pt x="1828800" y="1333500"/>
                  </a:lnTo>
                  <a:lnTo>
                    <a:pt x="1828800" y="1285875"/>
                  </a:lnTo>
                  <a:lnTo>
                    <a:pt x="1771650" y="1285875"/>
                  </a:lnTo>
                  <a:lnTo>
                    <a:pt x="1771650" y="1181100"/>
                  </a:lnTo>
                  <a:lnTo>
                    <a:pt x="1552575" y="1181100"/>
                  </a:lnTo>
                  <a:lnTo>
                    <a:pt x="1552575" y="1076325"/>
                  </a:lnTo>
                  <a:lnTo>
                    <a:pt x="1485900" y="1076325"/>
                  </a:lnTo>
                  <a:lnTo>
                    <a:pt x="1485900" y="1038225"/>
                  </a:lnTo>
                  <a:lnTo>
                    <a:pt x="1409700" y="1038225"/>
                  </a:lnTo>
                  <a:lnTo>
                    <a:pt x="1409700" y="971550"/>
                  </a:lnTo>
                  <a:lnTo>
                    <a:pt x="1219200" y="971550"/>
                  </a:lnTo>
                  <a:lnTo>
                    <a:pt x="1219200" y="819150"/>
                  </a:lnTo>
                  <a:lnTo>
                    <a:pt x="1133475" y="819150"/>
                  </a:lnTo>
                  <a:lnTo>
                    <a:pt x="1133475" y="752475"/>
                  </a:lnTo>
                  <a:lnTo>
                    <a:pt x="942975" y="752475"/>
                  </a:lnTo>
                  <a:lnTo>
                    <a:pt x="942975" y="638175"/>
                  </a:lnTo>
                  <a:lnTo>
                    <a:pt x="885825" y="638175"/>
                  </a:lnTo>
                  <a:lnTo>
                    <a:pt x="885825" y="466725"/>
                  </a:lnTo>
                  <a:lnTo>
                    <a:pt x="742950" y="466725"/>
                  </a:lnTo>
                  <a:lnTo>
                    <a:pt x="742950" y="438150"/>
                  </a:lnTo>
                  <a:lnTo>
                    <a:pt x="619125" y="438150"/>
                  </a:lnTo>
                  <a:lnTo>
                    <a:pt x="619125" y="276225"/>
                  </a:lnTo>
                  <a:lnTo>
                    <a:pt x="276225" y="276225"/>
                  </a:lnTo>
                  <a:lnTo>
                    <a:pt x="276225" y="47625"/>
                  </a:lnTo>
                  <a:lnTo>
                    <a:pt x="142875" y="47625"/>
                  </a:lnTo>
                  <a:lnTo>
                    <a:pt x="142875"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54" name="Group 253">
              <a:extLst>
                <a:ext uri="{FF2B5EF4-FFF2-40B4-BE49-F238E27FC236}">
                  <a16:creationId xmlns:a16="http://schemas.microsoft.com/office/drawing/2014/main" id="{70010706-C392-E67F-48E0-6B2310F8BF7A}"/>
                </a:ext>
              </a:extLst>
            </p:cNvPr>
            <p:cNvGrpSpPr/>
            <p:nvPr/>
          </p:nvGrpSpPr>
          <p:grpSpPr>
            <a:xfrm>
              <a:off x="11464268" y="2519125"/>
              <a:ext cx="7001260" cy="2526737"/>
              <a:chOff x="11464268" y="2519125"/>
              <a:chExt cx="7001260" cy="2526737"/>
            </a:xfrm>
          </p:grpSpPr>
          <p:sp>
            <p:nvSpPr>
              <p:cNvPr id="203" name="Free-form: Shape 202">
                <a:extLst>
                  <a:ext uri="{FF2B5EF4-FFF2-40B4-BE49-F238E27FC236}">
                    <a16:creationId xmlns:a16="http://schemas.microsoft.com/office/drawing/2014/main" id="{53BC8487-896E-34D2-D1FD-7712B3AFFF38}"/>
                  </a:ext>
                </a:extLst>
              </p:cNvPr>
              <p:cNvSpPr/>
              <p:nvPr/>
            </p:nvSpPr>
            <p:spPr>
              <a:xfrm>
                <a:off x="11475593" y="251912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Free-form: Shape 203">
                <a:extLst>
                  <a:ext uri="{FF2B5EF4-FFF2-40B4-BE49-F238E27FC236}">
                    <a16:creationId xmlns:a16="http://schemas.microsoft.com/office/drawing/2014/main" id="{54C86F11-B843-6210-94FC-6C2EC90F9B25}"/>
                  </a:ext>
                </a:extLst>
              </p:cNvPr>
              <p:cNvSpPr/>
              <p:nvPr/>
            </p:nvSpPr>
            <p:spPr>
              <a:xfrm>
                <a:off x="11464268" y="2663800"/>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Free-form: Shape 204">
                <a:extLst>
                  <a:ext uri="{FF2B5EF4-FFF2-40B4-BE49-F238E27FC236}">
                    <a16:creationId xmlns:a16="http://schemas.microsoft.com/office/drawing/2014/main" id="{22A027E1-91B1-2E41-B6BF-9B6F2B22290E}"/>
                  </a:ext>
                </a:extLst>
              </p:cNvPr>
              <p:cNvSpPr/>
              <p:nvPr/>
            </p:nvSpPr>
            <p:spPr>
              <a:xfrm>
                <a:off x="11464268" y="2682850"/>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Free-form: Shape 205">
                <a:extLst>
                  <a:ext uri="{FF2B5EF4-FFF2-40B4-BE49-F238E27FC236}">
                    <a16:creationId xmlns:a16="http://schemas.microsoft.com/office/drawing/2014/main" id="{4EAA4BC0-B9AF-9BE2-6234-4F20E6D49714}"/>
                  </a:ext>
                </a:extLst>
              </p:cNvPr>
              <p:cNvSpPr/>
              <p:nvPr/>
            </p:nvSpPr>
            <p:spPr>
              <a:xfrm>
                <a:off x="11464268" y="2701900"/>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Free-form: Shape 206">
                <a:extLst>
                  <a:ext uri="{FF2B5EF4-FFF2-40B4-BE49-F238E27FC236}">
                    <a16:creationId xmlns:a16="http://schemas.microsoft.com/office/drawing/2014/main" id="{38A0FE9D-4D7A-1D23-E23D-AAD80EFBBC9D}"/>
                  </a:ext>
                </a:extLst>
              </p:cNvPr>
              <p:cNvSpPr/>
              <p:nvPr/>
            </p:nvSpPr>
            <p:spPr>
              <a:xfrm>
                <a:off x="11494643" y="274772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Free-form: Shape 207">
                <a:extLst>
                  <a:ext uri="{FF2B5EF4-FFF2-40B4-BE49-F238E27FC236}">
                    <a16:creationId xmlns:a16="http://schemas.microsoft.com/office/drawing/2014/main" id="{CA8CA0A4-7A63-65B4-0535-F64393844D8F}"/>
                  </a:ext>
                </a:extLst>
              </p:cNvPr>
              <p:cNvSpPr/>
              <p:nvPr/>
            </p:nvSpPr>
            <p:spPr>
              <a:xfrm>
                <a:off x="11589893" y="274772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Free-form: Shape 208">
                <a:extLst>
                  <a:ext uri="{FF2B5EF4-FFF2-40B4-BE49-F238E27FC236}">
                    <a16:creationId xmlns:a16="http://schemas.microsoft.com/office/drawing/2014/main" id="{D7F57A81-7599-5A92-DB08-0CF5004AA2C9}"/>
                  </a:ext>
                </a:extLst>
              </p:cNvPr>
              <p:cNvSpPr/>
              <p:nvPr/>
            </p:nvSpPr>
            <p:spPr>
              <a:xfrm>
                <a:off x="11742293" y="274772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Free-form: Shape 209">
                <a:extLst>
                  <a:ext uri="{FF2B5EF4-FFF2-40B4-BE49-F238E27FC236}">
                    <a16:creationId xmlns:a16="http://schemas.microsoft.com/office/drawing/2014/main" id="{D00B249D-3896-1A44-E619-C24DE4385544}"/>
                  </a:ext>
                </a:extLst>
              </p:cNvPr>
              <p:cNvSpPr/>
              <p:nvPr/>
            </p:nvSpPr>
            <p:spPr>
              <a:xfrm>
                <a:off x="11951843" y="293822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Free-form: Shape 210">
                <a:extLst>
                  <a:ext uri="{FF2B5EF4-FFF2-40B4-BE49-F238E27FC236}">
                    <a16:creationId xmlns:a16="http://schemas.microsoft.com/office/drawing/2014/main" id="{79A43EB9-B536-6739-945C-78F3EE8537E2}"/>
                  </a:ext>
                </a:extLst>
              </p:cNvPr>
              <p:cNvSpPr/>
              <p:nvPr/>
            </p:nvSpPr>
            <p:spPr>
              <a:xfrm>
                <a:off x="12142343" y="322397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Free-form: Shape 211">
                <a:extLst>
                  <a:ext uri="{FF2B5EF4-FFF2-40B4-BE49-F238E27FC236}">
                    <a16:creationId xmlns:a16="http://schemas.microsoft.com/office/drawing/2014/main" id="{B0170832-2AE9-5D5F-8DC7-A4A58B49EA80}"/>
                  </a:ext>
                </a:extLst>
              </p:cNvPr>
              <p:cNvSpPr/>
              <p:nvPr/>
            </p:nvSpPr>
            <p:spPr>
              <a:xfrm>
                <a:off x="12378671" y="3425800"/>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Free-form: Shape 212">
                <a:extLst>
                  <a:ext uri="{FF2B5EF4-FFF2-40B4-BE49-F238E27FC236}">
                    <a16:creationId xmlns:a16="http://schemas.microsoft.com/office/drawing/2014/main" id="{AC0AD16D-5FD7-CEF9-D6B8-EF8F8D58FBD1}"/>
                  </a:ext>
                </a:extLst>
              </p:cNvPr>
              <p:cNvSpPr/>
              <p:nvPr/>
            </p:nvSpPr>
            <p:spPr>
              <a:xfrm>
                <a:off x="12504297" y="3452575"/>
                <a:ext cx="9525" cy="60753"/>
              </a:xfrm>
              <a:custGeom>
                <a:avLst/>
                <a:gdLst>
                  <a:gd name="connsiteX0" fmla="*/ 0 w 9525"/>
                  <a:gd name="connsiteY0" fmla="*/ 0 h 60753"/>
                  <a:gd name="connsiteX1" fmla="*/ 0 w 9525"/>
                  <a:gd name="connsiteY1" fmla="*/ 60753 h 60753"/>
                </a:gdLst>
                <a:ahLst/>
                <a:cxnLst>
                  <a:cxn ang="0">
                    <a:pos x="connsiteX0" y="connsiteY0"/>
                  </a:cxn>
                  <a:cxn ang="0">
                    <a:pos x="connsiteX1" y="connsiteY1"/>
                  </a:cxn>
                </a:cxnLst>
                <a:rect l="l" t="t" r="r" b="b"/>
                <a:pathLst>
                  <a:path w="9525" h="60753">
                    <a:moveTo>
                      <a:pt x="0" y="0"/>
                    </a:moveTo>
                    <a:lnTo>
                      <a:pt x="0" y="60753"/>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Free-form: Shape 213">
                <a:extLst>
                  <a:ext uri="{FF2B5EF4-FFF2-40B4-BE49-F238E27FC236}">
                    <a16:creationId xmlns:a16="http://schemas.microsoft.com/office/drawing/2014/main" id="{421485FF-8FE1-A9D3-BE92-59B3D1234FC9}"/>
                  </a:ext>
                </a:extLst>
              </p:cNvPr>
              <p:cNvSpPr/>
              <p:nvPr/>
            </p:nvSpPr>
            <p:spPr>
              <a:xfrm>
                <a:off x="12561447" y="3452575"/>
                <a:ext cx="9525" cy="60753"/>
              </a:xfrm>
              <a:custGeom>
                <a:avLst/>
                <a:gdLst>
                  <a:gd name="connsiteX0" fmla="*/ 0 w 9525"/>
                  <a:gd name="connsiteY0" fmla="*/ 0 h 60753"/>
                  <a:gd name="connsiteX1" fmla="*/ 0 w 9525"/>
                  <a:gd name="connsiteY1" fmla="*/ 60753 h 60753"/>
                </a:gdLst>
                <a:ahLst/>
                <a:cxnLst>
                  <a:cxn ang="0">
                    <a:pos x="connsiteX0" y="connsiteY0"/>
                  </a:cxn>
                  <a:cxn ang="0">
                    <a:pos x="connsiteX1" y="connsiteY1"/>
                  </a:cxn>
                </a:cxnLst>
                <a:rect l="l" t="t" r="r" b="b"/>
                <a:pathLst>
                  <a:path w="9525" h="60753">
                    <a:moveTo>
                      <a:pt x="0" y="0"/>
                    </a:moveTo>
                    <a:lnTo>
                      <a:pt x="0" y="60753"/>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Free-form: Shape 214">
                <a:extLst>
                  <a:ext uri="{FF2B5EF4-FFF2-40B4-BE49-F238E27FC236}">
                    <a16:creationId xmlns:a16="http://schemas.microsoft.com/office/drawing/2014/main" id="{315AD946-E1C1-C2D0-6CA5-3272B6B4EE1C}"/>
                  </a:ext>
                </a:extLst>
              </p:cNvPr>
              <p:cNvSpPr/>
              <p:nvPr/>
            </p:nvSpPr>
            <p:spPr>
              <a:xfrm>
                <a:off x="12751947" y="366212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Free-form: Shape 215">
                <a:extLst>
                  <a:ext uri="{FF2B5EF4-FFF2-40B4-BE49-F238E27FC236}">
                    <a16:creationId xmlns:a16="http://schemas.microsoft.com/office/drawing/2014/main" id="{DF6C4B5B-13C6-2415-B98A-219980FBE1A7}"/>
                  </a:ext>
                </a:extLst>
              </p:cNvPr>
              <p:cNvSpPr/>
              <p:nvPr/>
            </p:nvSpPr>
            <p:spPr>
              <a:xfrm>
                <a:off x="12961497" y="375737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Free-form: Shape 216">
                <a:extLst>
                  <a:ext uri="{FF2B5EF4-FFF2-40B4-BE49-F238E27FC236}">
                    <a16:creationId xmlns:a16="http://schemas.microsoft.com/office/drawing/2014/main" id="{134FCF8C-79EF-4117-5B10-580030212E61}"/>
                  </a:ext>
                </a:extLst>
              </p:cNvPr>
              <p:cNvSpPr/>
              <p:nvPr/>
            </p:nvSpPr>
            <p:spPr>
              <a:xfrm>
                <a:off x="13285347" y="398597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Free-form: Shape 217">
                <a:extLst>
                  <a:ext uri="{FF2B5EF4-FFF2-40B4-BE49-F238E27FC236}">
                    <a16:creationId xmlns:a16="http://schemas.microsoft.com/office/drawing/2014/main" id="{349A6F3C-9162-A316-C994-99F38CCF3D07}"/>
                  </a:ext>
                </a:extLst>
              </p:cNvPr>
              <p:cNvSpPr/>
              <p:nvPr/>
            </p:nvSpPr>
            <p:spPr>
              <a:xfrm>
                <a:off x="13380597" y="398597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Free-form: Shape 218">
                <a:extLst>
                  <a:ext uri="{FF2B5EF4-FFF2-40B4-BE49-F238E27FC236}">
                    <a16:creationId xmlns:a16="http://schemas.microsoft.com/office/drawing/2014/main" id="{1600F904-4ADD-10FA-F8B7-B7A73E563073}"/>
                  </a:ext>
                </a:extLst>
              </p:cNvPr>
              <p:cNvSpPr/>
              <p:nvPr/>
            </p:nvSpPr>
            <p:spPr>
              <a:xfrm>
                <a:off x="13565401" y="4098182"/>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Free-form: Shape 219">
                <a:extLst>
                  <a:ext uri="{FF2B5EF4-FFF2-40B4-BE49-F238E27FC236}">
                    <a16:creationId xmlns:a16="http://schemas.microsoft.com/office/drawing/2014/main" id="{F8617035-EE15-D795-B8C2-853712443593}"/>
                  </a:ext>
                </a:extLst>
              </p:cNvPr>
              <p:cNvSpPr/>
              <p:nvPr/>
            </p:nvSpPr>
            <p:spPr>
              <a:xfrm>
                <a:off x="13565401" y="4174382"/>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1" name="Free-form: Shape 220">
                <a:extLst>
                  <a:ext uri="{FF2B5EF4-FFF2-40B4-BE49-F238E27FC236}">
                    <a16:creationId xmlns:a16="http://schemas.microsoft.com/office/drawing/2014/main" id="{F179C667-47C3-4FA7-0C60-13A18B3940D1}"/>
                  </a:ext>
                </a:extLst>
              </p:cNvPr>
              <p:cNvSpPr/>
              <p:nvPr/>
            </p:nvSpPr>
            <p:spPr>
              <a:xfrm>
                <a:off x="13691026" y="422020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2" name="Free-form: Shape 221">
                <a:extLst>
                  <a:ext uri="{FF2B5EF4-FFF2-40B4-BE49-F238E27FC236}">
                    <a16:creationId xmlns:a16="http://schemas.microsoft.com/office/drawing/2014/main" id="{F84C2D77-F084-9119-D0E9-507A97265191}"/>
                  </a:ext>
                </a:extLst>
              </p:cNvPr>
              <p:cNvSpPr/>
              <p:nvPr/>
            </p:nvSpPr>
            <p:spPr>
              <a:xfrm>
                <a:off x="13843426" y="423925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3" name="Free-form: Shape 222">
                <a:extLst>
                  <a:ext uri="{FF2B5EF4-FFF2-40B4-BE49-F238E27FC236}">
                    <a16:creationId xmlns:a16="http://schemas.microsoft.com/office/drawing/2014/main" id="{1E0BE83B-F904-69EA-A83D-093B84A91860}"/>
                  </a:ext>
                </a:extLst>
              </p:cNvPr>
              <p:cNvSpPr/>
              <p:nvPr/>
            </p:nvSpPr>
            <p:spPr>
              <a:xfrm>
                <a:off x="14052976" y="429640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4" name="Free-form: Shape 223">
                <a:extLst>
                  <a:ext uri="{FF2B5EF4-FFF2-40B4-BE49-F238E27FC236}">
                    <a16:creationId xmlns:a16="http://schemas.microsoft.com/office/drawing/2014/main" id="{39CCEC46-6A6E-A065-7237-BA6DA9064B19}"/>
                  </a:ext>
                </a:extLst>
              </p:cNvPr>
              <p:cNvSpPr/>
              <p:nvPr/>
            </p:nvSpPr>
            <p:spPr>
              <a:xfrm>
                <a:off x="14175353" y="4291463"/>
                <a:ext cx="9525" cy="60740"/>
              </a:xfrm>
              <a:custGeom>
                <a:avLst/>
                <a:gdLst>
                  <a:gd name="connsiteX0" fmla="*/ 0 w 9525"/>
                  <a:gd name="connsiteY0" fmla="*/ 60741 h 60740"/>
                  <a:gd name="connsiteX1" fmla="*/ 0 w 9525"/>
                  <a:gd name="connsiteY1" fmla="*/ 0 h 60740"/>
                </a:gdLst>
                <a:ahLst/>
                <a:cxnLst>
                  <a:cxn ang="0">
                    <a:pos x="connsiteX0" y="connsiteY0"/>
                  </a:cxn>
                  <a:cxn ang="0">
                    <a:pos x="connsiteX1" y="connsiteY1"/>
                  </a:cxn>
                </a:cxnLst>
                <a:rect l="l" t="t" r="r" b="b"/>
                <a:pathLst>
                  <a:path w="9525" h="60740">
                    <a:moveTo>
                      <a:pt x="0" y="6074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5" name="Free-form: Shape 224">
                <a:extLst>
                  <a:ext uri="{FF2B5EF4-FFF2-40B4-BE49-F238E27FC236}">
                    <a16:creationId xmlns:a16="http://schemas.microsoft.com/office/drawing/2014/main" id="{4E4B6B09-E3ED-6C80-25D6-E2769B19C255}"/>
                  </a:ext>
                </a:extLst>
              </p:cNvPr>
              <p:cNvSpPr/>
              <p:nvPr/>
            </p:nvSpPr>
            <p:spPr>
              <a:xfrm>
                <a:off x="14243266" y="43479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6" name="Free-form: Shape 225">
                <a:extLst>
                  <a:ext uri="{FF2B5EF4-FFF2-40B4-BE49-F238E27FC236}">
                    <a16:creationId xmlns:a16="http://schemas.microsoft.com/office/drawing/2014/main" id="{4F40E12C-EE37-D259-4280-D3E4E33F7347}"/>
                  </a:ext>
                </a:extLst>
              </p:cNvPr>
              <p:cNvSpPr/>
              <p:nvPr/>
            </p:nvSpPr>
            <p:spPr>
              <a:xfrm>
                <a:off x="14300416" y="43479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7" name="Free-form: Shape 226">
                <a:extLst>
                  <a:ext uri="{FF2B5EF4-FFF2-40B4-BE49-F238E27FC236}">
                    <a16:creationId xmlns:a16="http://schemas.microsoft.com/office/drawing/2014/main" id="{C18DB136-8030-FFCA-2C5E-D06F1E8F56BB}"/>
                  </a:ext>
                </a:extLst>
              </p:cNvPr>
              <p:cNvSpPr/>
              <p:nvPr/>
            </p:nvSpPr>
            <p:spPr>
              <a:xfrm>
                <a:off x="14357566" y="43479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8" name="Free-form: Shape 227">
                <a:extLst>
                  <a:ext uri="{FF2B5EF4-FFF2-40B4-BE49-F238E27FC236}">
                    <a16:creationId xmlns:a16="http://schemas.microsoft.com/office/drawing/2014/main" id="{788243F4-402A-284B-F1D2-6112F70FA275}"/>
                  </a:ext>
                </a:extLst>
              </p:cNvPr>
              <p:cNvSpPr/>
              <p:nvPr/>
            </p:nvSpPr>
            <p:spPr>
              <a:xfrm>
                <a:off x="14433766" y="43479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9" name="Free-form: Shape 228">
                <a:extLst>
                  <a:ext uri="{FF2B5EF4-FFF2-40B4-BE49-F238E27FC236}">
                    <a16:creationId xmlns:a16="http://schemas.microsoft.com/office/drawing/2014/main" id="{793684C0-46F6-D949-535F-C578B17FF10D}"/>
                  </a:ext>
                </a:extLst>
              </p:cNvPr>
              <p:cNvSpPr/>
              <p:nvPr/>
            </p:nvSpPr>
            <p:spPr>
              <a:xfrm>
                <a:off x="14787420" y="442975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0" name="Free-form: Shape 229">
                <a:extLst>
                  <a:ext uri="{FF2B5EF4-FFF2-40B4-BE49-F238E27FC236}">
                    <a16:creationId xmlns:a16="http://schemas.microsoft.com/office/drawing/2014/main" id="{62E3782E-66B4-F112-2377-C4B504B1F200}"/>
                  </a:ext>
                </a:extLst>
              </p:cNvPr>
              <p:cNvSpPr/>
              <p:nvPr/>
            </p:nvSpPr>
            <p:spPr>
              <a:xfrm>
                <a:off x="14863620" y="442975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1" name="Free-form: Shape 230">
                <a:extLst>
                  <a:ext uri="{FF2B5EF4-FFF2-40B4-BE49-F238E27FC236}">
                    <a16:creationId xmlns:a16="http://schemas.microsoft.com/office/drawing/2014/main" id="{DE75FBC2-8FCC-3B6F-D013-B2D0E3359DA1}"/>
                  </a:ext>
                </a:extLst>
              </p:cNvPr>
              <p:cNvSpPr/>
              <p:nvPr/>
            </p:nvSpPr>
            <p:spPr>
              <a:xfrm>
                <a:off x="14901720" y="442975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2" name="Free-form: Shape 231">
                <a:extLst>
                  <a:ext uri="{FF2B5EF4-FFF2-40B4-BE49-F238E27FC236}">
                    <a16:creationId xmlns:a16="http://schemas.microsoft.com/office/drawing/2014/main" id="{B1502AC9-D25B-0C0D-FA4B-00BF2615E3A5}"/>
                  </a:ext>
                </a:extLst>
              </p:cNvPr>
              <p:cNvSpPr/>
              <p:nvPr/>
            </p:nvSpPr>
            <p:spPr>
              <a:xfrm>
                <a:off x="14910016" y="44788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3" name="Free-form: Shape 232">
                <a:extLst>
                  <a:ext uri="{FF2B5EF4-FFF2-40B4-BE49-F238E27FC236}">
                    <a16:creationId xmlns:a16="http://schemas.microsoft.com/office/drawing/2014/main" id="{D0223E7E-3226-75DA-3DB6-4DD5D98FFB27}"/>
                  </a:ext>
                </a:extLst>
              </p:cNvPr>
              <p:cNvSpPr/>
              <p:nvPr/>
            </p:nvSpPr>
            <p:spPr>
              <a:xfrm>
                <a:off x="14948116" y="44788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4" name="Free-form: Shape 233">
                <a:extLst>
                  <a:ext uri="{FF2B5EF4-FFF2-40B4-BE49-F238E27FC236}">
                    <a16:creationId xmlns:a16="http://schemas.microsoft.com/office/drawing/2014/main" id="{CAD0984A-473F-F497-A4D0-7301EA0EC736}"/>
                  </a:ext>
                </a:extLst>
              </p:cNvPr>
              <p:cNvSpPr/>
              <p:nvPr/>
            </p:nvSpPr>
            <p:spPr>
              <a:xfrm>
                <a:off x="15043366" y="44788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5" name="Free-form: Shape 234">
                <a:extLst>
                  <a:ext uri="{FF2B5EF4-FFF2-40B4-BE49-F238E27FC236}">
                    <a16:creationId xmlns:a16="http://schemas.microsoft.com/office/drawing/2014/main" id="{3C0E647A-5638-AADC-E7E5-E09B386E384B}"/>
                  </a:ext>
                </a:extLst>
              </p:cNvPr>
              <p:cNvSpPr/>
              <p:nvPr/>
            </p:nvSpPr>
            <p:spPr>
              <a:xfrm>
                <a:off x="15386266" y="45550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6" name="Free-form: Shape 235">
                <a:extLst>
                  <a:ext uri="{FF2B5EF4-FFF2-40B4-BE49-F238E27FC236}">
                    <a16:creationId xmlns:a16="http://schemas.microsoft.com/office/drawing/2014/main" id="{7A6A91C0-F2AE-3A43-74F3-390B96D480CA}"/>
                  </a:ext>
                </a:extLst>
              </p:cNvPr>
              <p:cNvSpPr/>
              <p:nvPr/>
            </p:nvSpPr>
            <p:spPr>
              <a:xfrm>
                <a:off x="15424366" y="45550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7" name="Free-form: Shape 236">
                <a:extLst>
                  <a:ext uri="{FF2B5EF4-FFF2-40B4-BE49-F238E27FC236}">
                    <a16:creationId xmlns:a16="http://schemas.microsoft.com/office/drawing/2014/main" id="{16AD6725-2FAA-A2A6-E3D3-717E6C4F0DD5}"/>
                  </a:ext>
                </a:extLst>
              </p:cNvPr>
              <p:cNvSpPr/>
              <p:nvPr/>
            </p:nvSpPr>
            <p:spPr>
              <a:xfrm>
                <a:off x="15462466" y="45550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8" name="Free-form: Shape 237">
                <a:extLst>
                  <a:ext uri="{FF2B5EF4-FFF2-40B4-BE49-F238E27FC236}">
                    <a16:creationId xmlns:a16="http://schemas.microsoft.com/office/drawing/2014/main" id="{1670EC0C-60F4-380B-0BBB-16890BFAD126}"/>
                  </a:ext>
                </a:extLst>
              </p:cNvPr>
              <p:cNvSpPr/>
              <p:nvPr/>
            </p:nvSpPr>
            <p:spPr>
              <a:xfrm>
                <a:off x="15500566" y="459313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9" name="Free-form: Shape 238">
                <a:extLst>
                  <a:ext uri="{FF2B5EF4-FFF2-40B4-BE49-F238E27FC236}">
                    <a16:creationId xmlns:a16="http://schemas.microsoft.com/office/drawing/2014/main" id="{D298F926-F939-7013-6F6E-D831FC671A14}"/>
                  </a:ext>
                </a:extLst>
              </p:cNvPr>
              <p:cNvSpPr/>
              <p:nvPr/>
            </p:nvSpPr>
            <p:spPr>
              <a:xfrm>
                <a:off x="15946441" y="4699714"/>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0" name="Free-form: Shape 239">
                <a:extLst>
                  <a:ext uri="{FF2B5EF4-FFF2-40B4-BE49-F238E27FC236}">
                    <a16:creationId xmlns:a16="http://schemas.microsoft.com/office/drawing/2014/main" id="{D7D00FBB-A4DF-B519-FF09-F1920BE08536}"/>
                  </a:ext>
                </a:extLst>
              </p:cNvPr>
              <p:cNvSpPr/>
              <p:nvPr/>
            </p:nvSpPr>
            <p:spPr>
              <a:xfrm>
                <a:off x="15965491" y="4737814"/>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1" name="Free-form: Shape 240">
                <a:extLst>
                  <a:ext uri="{FF2B5EF4-FFF2-40B4-BE49-F238E27FC236}">
                    <a16:creationId xmlns:a16="http://schemas.microsoft.com/office/drawing/2014/main" id="{9245CDC6-E3D2-EDAF-B4C4-7A2A88950B73}"/>
                  </a:ext>
                </a:extLst>
              </p:cNvPr>
              <p:cNvSpPr/>
              <p:nvPr/>
            </p:nvSpPr>
            <p:spPr>
              <a:xfrm>
                <a:off x="16053016" y="472648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2" name="Free-form: Shape 241">
                <a:extLst>
                  <a:ext uri="{FF2B5EF4-FFF2-40B4-BE49-F238E27FC236}">
                    <a16:creationId xmlns:a16="http://schemas.microsoft.com/office/drawing/2014/main" id="{58AFFEC2-3473-7734-175C-8ED6B24B7C7A}"/>
                  </a:ext>
                </a:extLst>
              </p:cNvPr>
              <p:cNvSpPr/>
              <p:nvPr/>
            </p:nvSpPr>
            <p:spPr>
              <a:xfrm>
                <a:off x="16586417" y="487888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3" name="Free-form: Shape 242">
                <a:extLst>
                  <a:ext uri="{FF2B5EF4-FFF2-40B4-BE49-F238E27FC236}">
                    <a16:creationId xmlns:a16="http://schemas.microsoft.com/office/drawing/2014/main" id="{F4871B59-2D71-0108-BEB0-57000C51EA6F}"/>
                  </a:ext>
                </a:extLst>
              </p:cNvPr>
              <p:cNvSpPr/>
              <p:nvPr/>
            </p:nvSpPr>
            <p:spPr>
              <a:xfrm>
                <a:off x="16624517" y="487888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4" name="Free-form: Shape 243">
                <a:extLst>
                  <a:ext uri="{FF2B5EF4-FFF2-40B4-BE49-F238E27FC236}">
                    <a16:creationId xmlns:a16="http://schemas.microsoft.com/office/drawing/2014/main" id="{7AD88334-AC18-7C19-5A3F-983A24200942}"/>
                  </a:ext>
                </a:extLst>
              </p:cNvPr>
              <p:cNvSpPr/>
              <p:nvPr/>
            </p:nvSpPr>
            <p:spPr>
              <a:xfrm>
                <a:off x="16662617" y="487888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5" name="Free-form: Shape 244">
                <a:extLst>
                  <a:ext uri="{FF2B5EF4-FFF2-40B4-BE49-F238E27FC236}">
                    <a16:creationId xmlns:a16="http://schemas.microsoft.com/office/drawing/2014/main" id="{5BED9087-4A12-3BD8-5587-CA740E8B2F06}"/>
                  </a:ext>
                </a:extLst>
              </p:cNvPr>
              <p:cNvSpPr/>
              <p:nvPr/>
            </p:nvSpPr>
            <p:spPr>
              <a:xfrm>
                <a:off x="16951053" y="49089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6" name="Free-form: Shape 245">
                <a:extLst>
                  <a:ext uri="{FF2B5EF4-FFF2-40B4-BE49-F238E27FC236}">
                    <a16:creationId xmlns:a16="http://schemas.microsoft.com/office/drawing/2014/main" id="{45353DCE-EA7F-1090-F27A-510C84BD1AFE}"/>
                  </a:ext>
                </a:extLst>
              </p:cNvPr>
              <p:cNvSpPr/>
              <p:nvPr/>
            </p:nvSpPr>
            <p:spPr>
              <a:xfrm>
                <a:off x="17103453" y="49089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7" name="Free-form: Shape 246">
                <a:extLst>
                  <a:ext uri="{FF2B5EF4-FFF2-40B4-BE49-F238E27FC236}">
                    <a16:creationId xmlns:a16="http://schemas.microsoft.com/office/drawing/2014/main" id="{9A471CCF-77E7-3585-9BDF-ABF332385F85}"/>
                  </a:ext>
                </a:extLst>
              </p:cNvPr>
              <p:cNvSpPr/>
              <p:nvPr/>
            </p:nvSpPr>
            <p:spPr>
              <a:xfrm>
                <a:off x="17217753" y="49089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8" name="Free-form: Shape 247">
                <a:extLst>
                  <a:ext uri="{FF2B5EF4-FFF2-40B4-BE49-F238E27FC236}">
                    <a16:creationId xmlns:a16="http://schemas.microsoft.com/office/drawing/2014/main" id="{6989CC0A-766C-FFD7-8294-4D395C632504}"/>
                  </a:ext>
                </a:extLst>
              </p:cNvPr>
              <p:cNvSpPr/>
              <p:nvPr/>
            </p:nvSpPr>
            <p:spPr>
              <a:xfrm>
                <a:off x="17255853" y="49089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9" name="Free-form: Shape 248">
                <a:extLst>
                  <a:ext uri="{FF2B5EF4-FFF2-40B4-BE49-F238E27FC236}">
                    <a16:creationId xmlns:a16="http://schemas.microsoft.com/office/drawing/2014/main" id="{F408DC5E-EC78-C8A1-5389-CE3DD17B445B}"/>
                  </a:ext>
                </a:extLst>
              </p:cNvPr>
              <p:cNvSpPr/>
              <p:nvPr/>
            </p:nvSpPr>
            <p:spPr>
              <a:xfrm>
                <a:off x="17293953" y="49089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0" name="Free-form: Shape 249">
                <a:extLst>
                  <a:ext uri="{FF2B5EF4-FFF2-40B4-BE49-F238E27FC236}">
                    <a16:creationId xmlns:a16="http://schemas.microsoft.com/office/drawing/2014/main" id="{4084923E-09B1-794D-4181-79864F559C71}"/>
                  </a:ext>
                </a:extLst>
              </p:cNvPr>
              <p:cNvSpPr/>
              <p:nvPr/>
            </p:nvSpPr>
            <p:spPr>
              <a:xfrm>
                <a:off x="17846403" y="49851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1" name="Free-form: Shape 250">
                <a:extLst>
                  <a:ext uri="{FF2B5EF4-FFF2-40B4-BE49-F238E27FC236}">
                    <a16:creationId xmlns:a16="http://schemas.microsoft.com/office/drawing/2014/main" id="{8A1C527F-8448-157F-67D2-A1A6A69F1926}"/>
                  </a:ext>
                </a:extLst>
              </p:cNvPr>
              <p:cNvSpPr/>
              <p:nvPr/>
            </p:nvSpPr>
            <p:spPr>
              <a:xfrm>
                <a:off x="17903553" y="49851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2" name="Free-form: Shape 251">
                <a:extLst>
                  <a:ext uri="{FF2B5EF4-FFF2-40B4-BE49-F238E27FC236}">
                    <a16:creationId xmlns:a16="http://schemas.microsoft.com/office/drawing/2014/main" id="{3B6F5379-DEFB-CCDA-AC6E-C1E9775D8447}"/>
                  </a:ext>
                </a:extLst>
              </p:cNvPr>
              <p:cNvSpPr/>
              <p:nvPr/>
            </p:nvSpPr>
            <p:spPr>
              <a:xfrm>
                <a:off x="18398853" y="49851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3" name="Free-form: Shape 252">
                <a:extLst>
                  <a:ext uri="{FF2B5EF4-FFF2-40B4-BE49-F238E27FC236}">
                    <a16:creationId xmlns:a16="http://schemas.microsoft.com/office/drawing/2014/main" id="{34F00549-AB1A-EF70-D5F1-E08A3E04CD72}"/>
                  </a:ext>
                </a:extLst>
              </p:cNvPr>
              <p:cNvSpPr/>
              <p:nvPr/>
            </p:nvSpPr>
            <p:spPr>
              <a:xfrm>
                <a:off x="18456003" y="498511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292" name="Group 291">
            <a:extLst>
              <a:ext uri="{FF2B5EF4-FFF2-40B4-BE49-F238E27FC236}">
                <a16:creationId xmlns:a16="http://schemas.microsoft.com/office/drawing/2014/main" id="{3ADCED65-B1EB-3BE1-A505-E6E7C26D0CAD}"/>
              </a:ext>
            </a:extLst>
          </p:cNvPr>
          <p:cNvGrpSpPr/>
          <p:nvPr/>
        </p:nvGrpSpPr>
        <p:grpSpPr>
          <a:xfrm>
            <a:off x="2156330" y="1766580"/>
            <a:ext cx="6743700" cy="2981162"/>
            <a:chOff x="12192000" y="2376184"/>
            <a:chExt cx="6743700" cy="2981162"/>
          </a:xfrm>
        </p:grpSpPr>
        <p:sp>
          <p:nvSpPr>
            <p:cNvPr id="259" name="Free-form: Shape 258">
              <a:extLst>
                <a:ext uri="{FF2B5EF4-FFF2-40B4-BE49-F238E27FC236}">
                  <a16:creationId xmlns:a16="http://schemas.microsoft.com/office/drawing/2014/main" id="{6DB9A52F-A41A-185D-2BDC-B3B2A291E8A6}"/>
                </a:ext>
              </a:extLst>
            </p:cNvPr>
            <p:cNvSpPr/>
            <p:nvPr/>
          </p:nvSpPr>
          <p:spPr>
            <a:xfrm>
              <a:off x="12192000" y="2409361"/>
              <a:ext cx="6743700" cy="2905123"/>
            </a:xfrm>
            <a:custGeom>
              <a:avLst/>
              <a:gdLst>
                <a:gd name="connsiteX0" fmla="*/ 6743700 w 6743700"/>
                <a:gd name="connsiteY0" fmla="*/ 2905123 h 2905123"/>
                <a:gd name="connsiteX1" fmla="*/ 6057900 w 6743700"/>
                <a:gd name="connsiteY1" fmla="*/ 2905123 h 2905123"/>
                <a:gd name="connsiteX2" fmla="*/ 6057900 w 6743700"/>
                <a:gd name="connsiteY2" fmla="*/ 2828923 h 2905123"/>
                <a:gd name="connsiteX3" fmla="*/ 4791075 w 6743700"/>
                <a:gd name="connsiteY3" fmla="*/ 2828923 h 2905123"/>
                <a:gd name="connsiteX4" fmla="*/ 4791075 w 6743700"/>
                <a:gd name="connsiteY4" fmla="*/ 2819398 h 2905123"/>
                <a:gd name="connsiteX5" fmla="*/ 4381500 w 6743700"/>
                <a:gd name="connsiteY5" fmla="*/ 2819398 h 2905123"/>
                <a:gd name="connsiteX6" fmla="*/ 4381500 w 6743700"/>
                <a:gd name="connsiteY6" fmla="*/ 2752723 h 2905123"/>
                <a:gd name="connsiteX7" fmla="*/ 4238625 w 6743700"/>
                <a:gd name="connsiteY7" fmla="*/ 2752723 h 2905123"/>
                <a:gd name="connsiteX8" fmla="*/ 4238625 w 6743700"/>
                <a:gd name="connsiteY8" fmla="*/ 2628898 h 2905123"/>
                <a:gd name="connsiteX9" fmla="*/ 4019550 w 6743700"/>
                <a:gd name="connsiteY9" fmla="*/ 2628898 h 2905123"/>
                <a:gd name="connsiteX10" fmla="*/ 4019550 w 6743700"/>
                <a:gd name="connsiteY10" fmla="*/ 2571748 h 2905123"/>
                <a:gd name="connsiteX11" fmla="*/ 3714750 w 6743700"/>
                <a:gd name="connsiteY11" fmla="*/ 2571748 h 2905123"/>
                <a:gd name="connsiteX12" fmla="*/ 3714750 w 6743700"/>
                <a:gd name="connsiteY12" fmla="*/ 2562223 h 2905123"/>
                <a:gd name="connsiteX13" fmla="*/ 3590925 w 6743700"/>
                <a:gd name="connsiteY13" fmla="*/ 2562223 h 2905123"/>
                <a:gd name="connsiteX14" fmla="*/ 3590925 w 6743700"/>
                <a:gd name="connsiteY14" fmla="*/ 2524123 h 2905123"/>
                <a:gd name="connsiteX15" fmla="*/ 3048000 w 6743700"/>
                <a:gd name="connsiteY15" fmla="*/ 2524123 h 2905123"/>
                <a:gd name="connsiteX16" fmla="*/ 3048000 w 6743700"/>
                <a:gd name="connsiteY16" fmla="*/ 2447923 h 2905123"/>
                <a:gd name="connsiteX17" fmla="*/ 2981325 w 6743700"/>
                <a:gd name="connsiteY17" fmla="*/ 2447923 h 2905123"/>
                <a:gd name="connsiteX18" fmla="*/ 2981325 w 6743700"/>
                <a:gd name="connsiteY18" fmla="*/ 2381248 h 2905123"/>
                <a:gd name="connsiteX19" fmla="*/ 2686050 w 6743700"/>
                <a:gd name="connsiteY19" fmla="*/ 2381248 h 2905123"/>
                <a:gd name="connsiteX20" fmla="*/ 2686050 w 6743700"/>
                <a:gd name="connsiteY20" fmla="*/ 2343148 h 2905123"/>
                <a:gd name="connsiteX21" fmla="*/ 2457450 w 6743700"/>
                <a:gd name="connsiteY21" fmla="*/ 2343148 h 2905123"/>
                <a:gd name="connsiteX22" fmla="*/ 2457450 w 6743700"/>
                <a:gd name="connsiteY22" fmla="*/ 2295523 h 2905123"/>
                <a:gd name="connsiteX23" fmla="*/ 2324100 w 6743700"/>
                <a:gd name="connsiteY23" fmla="*/ 2295523 h 2905123"/>
                <a:gd name="connsiteX24" fmla="*/ 2324100 w 6743700"/>
                <a:gd name="connsiteY24" fmla="*/ 2228848 h 2905123"/>
                <a:gd name="connsiteX25" fmla="*/ 2152650 w 6743700"/>
                <a:gd name="connsiteY25" fmla="*/ 2228848 h 2905123"/>
                <a:gd name="connsiteX26" fmla="*/ 2152650 w 6743700"/>
                <a:gd name="connsiteY26" fmla="*/ 2171698 h 2905123"/>
                <a:gd name="connsiteX27" fmla="*/ 2085975 w 6743700"/>
                <a:gd name="connsiteY27" fmla="*/ 2171698 h 2905123"/>
                <a:gd name="connsiteX28" fmla="*/ 2085975 w 6743700"/>
                <a:gd name="connsiteY28" fmla="*/ 2076448 h 2905123"/>
                <a:gd name="connsiteX29" fmla="*/ 1828800 w 6743700"/>
                <a:gd name="connsiteY29" fmla="*/ 2076448 h 2905123"/>
                <a:gd name="connsiteX30" fmla="*/ 1828800 w 6743700"/>
                <a:gd name="connsiteY30" fmla="*/ 2038348 h 2905123"/>
                <a:gd name="connsiteX31" fmla="*/ 1781175 w 6743700"/>
                <a:gd name="connsiteY31" fmla="*/ 2038348 h 2905123"/>
                <a:gd name="connsiteX32" fmla="*/ 1781175 w 6743700"/>
                <a:gd name="connsiteY32" fmla="*/ 1971673 h 2905123"/>
                <a:gd name="connsiteX33" fmla="*/ 1685925 w 6743700"/>
                <a:gd name="connsiteY33" fmla="*/ 1971673 h 2905123"/>
                <a:gd name="connsiteX34" fmla="*/ 1685925 w 6743700"/>
                <a:gd name="connsiteY34" fmla="*/ 1904998 h 2905123"/>
                <a:gd name="connsiteX35" fmla="*/ 1543050 w 6743700"/>
                <a:gd name="connsiteY35" fmla="*/ 1904998 h 2905123"/>
                <a:gd name="connsiteX36" fmla="*/ 1543050 w 6743700"/>
                <a:gd name="connsiteY36" fmla="*/ 1847848 h 2905123"/>
                <a:gd name="connsiteX37" fmla="*/ 1514475 w 6743700"/>
                <a:gd name="connsiteY37" fmla="*/ 1847848 h 2905123"/>
                <a:gd name="connsiteX38" fmla="*/ 1514475 w 6743700"/>
                <a:gd name="connsiteY38" fmla="*/ 1781173 h 2905123"/>
                <a:gd name="connsiteX39" fmla="*/ 1466850 w 6743700"/>
                <a:gd name="connsiteY39" fmla="*/ 1781173 h 2905123"/>
                <a:gd name="connsiteX40" fmla="*/ 1466850 w 6743700"/>
                <a:gd name="connsiteY40" fmla="*/ 1714498 h 2905123"/>
                <a:gd name="connsiteX41" fmla="*/ 1428750 w 6743700"/>
                <a:gd name="connsiteY41" fmla="*/ 1714498 h 2905123"/>
                <a:gd name="connsiteX42" fmla="*/ 1428750 w 6743700"/>
                <a:gd name="connsiteY42" fmla="*/ 1676398 h 2905123"/>
                <a:gd name="connsiteX43" fmla="*/ 1343025 w 6743700"/>
                <a:gd name="connsiteY43" fmla="*/ 1676398 h 2905123"/>
                <a:gd name="connsiteX44" fmla="*/ 1343025 w 6743700"/>
                <a:gd name="connsiteY44" fmla="*/ 1609723 h 2905123"/>
                <a:gd name="connsiteX45" fmla="*/ 1209675 w 6743700"/>
                <a:gd name="connsiteY45" fmla="*/ 1609723 h 2905123"/>
                <a:gd name="connsiteX46" fmla="*/ 1209675 w 6743700"/>
                <a:gd name="connsiteY46" fmla="*/ 1466848 h 2905123"/>
                <a:gd name="connsiteX47" fmla="*/ 1085850 w 6743700"/>
                <a:gd name="connsiteY47" fmla="*/ 1466848 h 2905123"/>
                <a:gd name="connsiteX48" fmla="*/ 1085850 w 6743700"/>
                <a:gd name="connsiteY48" fmla="*/ 1285873 h 2905123"/>
                <a:gd name="connsiteX49" fmla="*/ 990600 w 6743700"/>
                <a:gd name="connsiteY49" fmla="*/ 1285873 h 2905123"/>
                <a:gd name="connsiteX50" fmla="*/ 990600 w 6743700"/>
                <a:gd name="connsiteY50" fmla="*/ 1228723 h 2905123"/>
                <a:gd name="connsiteX51" fmla="*/ 904875 w 6743700"/>
                <a:gd name="connsiteY51" fmla="*/ 1228723 h 2905123"/>
                <a:gd name="connsiteX52" fmla="*/ 904875 w 6743700"/>
                <a:gd name="connsiteY52" fmla="*/ 952498 h 2905123"/>
                <a:gd name="connsiteX53" fmla="*/ 857250 w 6743700"/>
                <a:gd name="connsiteY53" fmla="*/ 952498 h 2905123"/>
                <a:gd name="connsiteX54" fmla="*/ 857250 w 6743700"/>
                <a:gd name="connsiteY54" fmla="*/ 857250 h 2905123"/>
                <a:gd name="connsiteX55" fmla="*/ 704850 w 6743700"/>
                <a:gd name="connsiteY55" fmla="*/ 857250 h 2905123"/>
                <a:gd name="connsiteX56" fmla="*/ 704850 w 6743700"/>
                <a:gd name="connsiteY56" fmla="*/ 790575 h 2905123"/>
                <a:gd name="connsiteX57" fmla="*/ 666750 w 6743700"/>
                <a:gd name="connsiteY57" fmla="*/ 790575 h 2905123"/>
                <a:gd name="connsiteX58" fmla="*/ 666750 w 6743700"/>
                <a:gd name="connsiteY58" fmla="*/ 723900 h 2905123"/>
                <a:gd name="connsiteX59" fmla="*/ 581025 w 6743700"/>
                <a:gd name="connsiteY59" fmla="*/ 723900 h 2905123"/>
                <a:gd name="connsiteX60" fmla="*/ 581025 w 6743700"/>
                <a:gd name="connsiteY60" fmla="*/ 638175 h 2905123"/>
                <a:gd name="connsiteX61" fmla="*/ 466725 w 6743700"/>
                <a:gd name="connsiteY61" fmla="*/ 638175 h 2905123"/>
                <a:gd name="connsiteX62" fmla="*/ 466725 w 6743700"/>
                <a:gd name="connsiteY62" fmla="*/ 571500 h 2905123"/>
                <a:gd name="connsiteX63" fmla="*/ 333375 w 6743700"/>
                <a:gd name="connsiteY63" fmla="*/ 571500 h 2905123"/>
                <a:gd name="connsiteX64" fmla="*/ 333375 w 6743700"/>
                <a:gd name="connsiteY64" fmla="*/ 447675 h 2905123"/>
                <a:gd name="connsiteX65" fmla="*/ 304800 w 6743700"/>
                <a:gd name="connsiteY65" fmla="*/ 447675 h 2905123"/>
                <a:gd name="connsiteX66" fmla="*/ 304800 w 6743700"/>
                <a:gd name="connsiteY66" fmla="*/ 123825 h 2905123"/>
                <a:gd name="connsiteX67" fmla="*/ 266700 w 6743700"/>
                <a:gd name="connsiteY67" fmla="*/ 123825 h 2905123"/>
                <a:gd name="connsiteX68" fmla="*/ 266700 w 6743700"/>
                <a:gd name="connsiteY68" fmla="*/ 19050 h 2905123"/>
                <a:gd name="connsiteX69" fmla="*/ 190500 w 6743700"/>
                <a:gd name="connsiteY69" fmla="*/ 19050 h 2905123"/>
                <a:gd name="connsiteX70" fmla="*/ 190500 w 6743700"/>
                <a:gd name="connsiteY70" fmla="*/ 0 h 2905123"/>
                <a:gd name="connsiteX71" fmla="*/ 0 w 6743700"/>
                <a:gd name="connsiteY71" fmla="*/ 0 h 290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743700" h="2905123">
                  <a:moveTo>
                    <a:pt x="6743700" y="2905123"/>
                  </a:moveTo>
                  <a:lnTo>
                    <a:pt x="6057900" y="2905123"/>
                  </a:lnTo>
                  <a:lnTo>
                    <a:pt x="6057900" y="2828923"/>
                  </a:lnTo>
                  <a:lnTo>
                    <a:pt x="4791075" y="2828923"/>
                  </a:lnTo>
                  <a:lnTo>
                    <a:pt x="4791075" y="2819398"/>
                  </a:lnTo>
                  <a:lnTo>
                    <a:pt x="4381500" y="2819398"/>
                  </a:lnTo>
                  <a:lnTo>
                    <a:pt x="4381500" y="2752723"/>
                  </a:lnTo>
                  <a:lnTo>
                    <a:pt x="4238625" y="2752723"/>
                  </a:lnTo>
                  <a:lnTo>
                    <a:pt x="4238625" y="2628898"/>
                  </a:lnTo>
                  <a:lnTo>
                    <a:pt x="4019550" y="2628898"/>
                  </a:lnTo>
                  <a:lnTo>
                    <a:pt x="4019550" y="2571748"/>
                  </a:lnTo>
                  <a:lnTo>
                    <a:pt x="3714750" y="2571748"/>
                  </a:lnTo>
                  <a:lnTo>
                    <a:pt x="3714750" y="2562223"/>
                  </a:lnTo>
                  <a:lnTo>
                    <a:pt x="3590925" y="2562223"/>
                  </a:lnTo>
                  <a:lnTo>
                    <a:pt x="3590925" y="2524123"/>
                  </a:lnTo>
                  <a:lnTo>
                    <a:pt x="3048000" y="2524123"/>
                  </a:lnTo>
                  <a:lnTo>
                    <a:pt x="3048000" y="2447923"/>
                  </a:lnTo>
                  <a:lnTo>
                    <a:pt x="2981325" y="2447923"/>
                  </a:lnTo>
                  <a:lnTo>
                    <a:pt x="2981325" y="2381248"/>
                  </a:lnTo>
                  <a:lnTo>
                    <a:pt x="2686050" y="2381248"/>
                  </a:lnTo>
                  <a:lnTo>
                    <a:pt x="2686050" y="2343148"/>
                  </a:lnTo>
                  <a:lnTo>
                    <a:pt x="2457450" y="2343148"/>
                  </a:lnTo>
                  <a:lnTo>
                    <a:pt x="2457450" y="2295523"/>
                  </a:lnTo>
                  <a:lnTo>
                    <a:pt x="2324100" y="2295523"/>
                  </a:lnTo>
                  <a:lnTo>
                    <a:pt x="2324100" y="2228848"/>
                  </a:lnTo>
                  <a:lnTo>
                    <a:pt x="2152650" y="2228848"/>
                  </a:lnTo>
                  <a:lnTo>
                    <a:pt x="2152650" y="2171698"/>
                  </a:lnTo>
                  <a:lnTo>
                    <a:pt x="2085975" y="2171698"/>
                  </a:lnTo>
                  <a:lnTo>
                    <a:pt x="2085975" y="2076448"/>
                  </a:lnTo>
                  <a:lnTo>
                    <a:pt x="1828800" y="2076448"/>
                  </a:lnTo>
                  <a:lnTo>
                    <a:pt x="1828800" y="2038348"/>
                  </a:lnTo>
                  <a:lnTo>
                    <a:pt x="1781175" y="2038348"/>
                  </a:lnTo>
                  <a:lnTo>
                    <a:pt x="1781175" y="1971673"/>
                  </a:lnTo>
                  <a:lnTo>
                    <a:pt x="1685925" y="1971673"/>
                  </a:lnTo>
                  <a:lnTo>
                    <a:pt x="1685925" y="1904998"/>
                  </a:lnTo>
                  <a:lnTo>
                    <a:pt x="1543050" y="1904998"/>
                  </a:lnTo>
                  <a:lnTo>
                    <a:pt x="1543050" y="1847848"/>
                  </a:lnTo>
                  <a:lnTo>
                    <a:pt x="1514475" y="1847848"/>
                  </a:lnTo>
                  <a:lnTo>
                    <a:pt x="1514475" y="1781173"/>
                  </a:lnTo>
                  <a:lnTo>
                    <a:pt x="1466850" y="1781173"/>
                  </a:lnTo>
                  <a:lnTo>
                    <a:pt x="1466850" y="1714498"/>
                  </a:lnTo>
                  <a:lnTo>
                    <a:pt x="1428750" y="1714498"/>
                  </a:lnTo>
                  <a:lnTo>
                    <a:pt x="1428750" y="1676398"/>
                  </a:lnTo>
                  <a:lnTo>
                    <a:pt x="1343025" y="1676398"/>
                  </a:lnTo>
                  <a:lnTo>
                    <a:pt x="1343025" y="1609723"/>
                  </a:lnTo>
                  <a:lnTo>
                    <a:pt x="1209675" y="1609723"/>
                  </a:lnTo>
                  <a:lnTo>
                    <a:pt x="1209675" y="1466848"/>
                  </a:lnTo>
                  <a:lnTo>
                    <a:pt x="1085850" y="1466848"/>
                  </a:lnTo>
                  <a:lnTo>
                    <a:pt x="1085850" y="1285873"/>
                  </a:lnTo>
                  <a:lnTo>
                    <a:pt x="990600" y="1285873"/>
                  </a:lnTo>
                  <a:lnTo>
                    <a:pt x="990600" y="1228723"/>
                  </a:lnTo>
                  <a:lnTo>
                    <a:pt x="904875" y="1228723"/>
                  </a:lnTo>
                  <a:lnTo>
                    <a:pt x="904875" y="952498"/>
                  </a:lnTo>
                  <a:lnTo>
                    <a:pt x="857250" y="952498"/>
                  </a:lnTo>
                  <a:lnTo>
                    <a:pt x="857250" y="857250"/>
                  </a:lnTo>
                  <a:lnTo>
                    <a:pt x="704850" y="857250"/>
                  </a:lnTo>
                  <a:lnTo>
                    <a:pt x="704850" y="790575"/>
                  </a:lnTo>
                  <a:lnTo>
                    <a:pt x="666750" y="790575"/>
                  </a:lnTo>
                  <a:lnTo>
                    <a:pt x="666750" y="723900"/>
                  </a:lnTo>
                  <a:lnTo>
                    <a:pt x="581025" y="723900"/>
                  </a:lnTo>
                  <a:lnTo>
                    <a:pt x="581025" y="638175"/>
                  </a:lnTo>
                  <a:lnTo>
                    <a:pt x="466725" y="638175"/>
                  </a:lnTo>
                  <a:lnTo>
                    <a:pt x="466725" y="571500"/>
                  </a:lnTo>
                  <a:lnTo>
                    <a:pt x="333375" y="571500"/>
                  </a:lnTo>
                  <a:lnTo>
                    <a:pt x="333375" y="447675"/>
                  </a:lnTo>
                  <a:lnTo>
                    <a:pt x="304800" y="447675"/>
                  </a:lnTo>
                  <a:lnTo>
                    <a:pt x="304800" y="123825"/>
                  </a:lnTo>
                  <a:lnTo>
                    <a:pt x="266700" y="123825"/>
                  </a:lnTo>
                  <a:lnTo>
                    <a:pt x="266700" y="19050"/>
                  </a:lnTo>
                  <a:lnTo>
                    <a:pt x="190500" y="19050"/>
                  </a:lnTo>
                  <a:lnTo>
                    <a:pt x="190500" y="0"/>
                  </a:ln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91" name="Group 290">
              <a:extLst>
                <a:ext uri="{FF2B5EF4-FFF2-40B4-BE49-F238E27FC236}">
                  <a16:creationId xmlns:a16="http://schemas.microsoft.com/office/drawing/2014/main" id="{E2390AC9-4640-4897-CF06-C420C911C175}"/>
                </a:ext>
              </a:extLst>
            </p:cNvPr>
            <p:cNvGrpSpPr/>
            <p:nvPr/>
          </p:nvGrpSpPr>
          <p:grpSpPr>
            <a:xfrm>
              <a:off x="12209796" y="2376184"/>
              <a:ext cx="6670259" cy="2981162"/>
              <a:chOff x="12209796" y="2376184"/>
              <a:chExt cx="6670259" cy="2981162"/>
            </a:xfrm>
          </p:grpSpPr>
          <p:sp>
            <p:nvSpPr>
              <p:cNvPr id="260" name="Free-form: Shape 259">
                <a:extLst>
                  <a:ext uri="{FF2B5EF4-FFF2-40B4-BE49-F238E27FC236}">
                    <a16:creationId xmlns:a16="http://schemas.microsoft.com/office/drawing/2014/main" id="{8648830B-1434-EBB2-FB32-662108D3FAC3}"/>
                  </a:ext>
                </a:extLst>
              </p:cNvPr>
              <p:cNvSpPr/>
              <p:nvPr/>
            </p:nvSpPr>
            <p:spPr>
              <a:xfrm>
                <a:off x="12209796" y="2376184"/>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1" name="Free-form: Shape 260">
                <a:extLst>
                  <a:ext uri="{FF2B5EF4-FFF2-40B4-BE49-F238E27FC236}">
                    <a16:creationId xmlns:a16="http://schemas.microsoft.com/office/drawing/2014/main" id="{7B8C73C7-F2E0-2FD0-B485-DCEE8C9CBC43}"/>
                  </a:ext>
                </a:extLst>
              </p:cNvPr>
              <p:cNvSpPr/>
              <p:nvPr/>
            </p:nvSpPr>
            <p:spPr>
              <a:xfrm>
                <a:off x="12285996" y="2376184"/>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2" name="Free-form: Shape 261">
                <a:extLst>
                  <a:ext uri="{FF2B5EF4-FFF2-40B4-BE49-F238E27FC236}">
                    <a16:creationId xmlns:a16="http://schemas.microsoft.com/office/drawing/2014/main" id="{21C82478-1D96-396F-4BA7-B8ED7A22464B}"/>
                  </a:ext>
                </a:extLst>
              </p:cNvPr>
              <p:cNvSpPr/>
              <p:nvPr/>
            </p:nvSpPr>
            <p:spPr>
              <a:xfrm>
                <a:off x="12446121" y="274945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3" name="Free-form: Shape 262">
                <a:extLst>
                  <a:ext uri="{FF2B5EF4-FFF2-40B4-BE49-F238E27FC236}">
                    <a16:creationId xmlns:a16="http://schemas.microsoft.com/office/drawing/2014/main" id="{81C1A0CD-B801-0622-278B-5082A5E0879A}"/>
                  </a:ext>
                </a:extLst>
              </p:cNvPr>
              <p:cNvSpPr/>
              <p:nvPr/>
            </p:nvSpPr>
            <p:spPr>
              <a:xfrm>
                <a:off x="12484221" y="288280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4" name="Free-form: Shape 263">
                <a:extLst>
                  <a:ext uri="{FF2B5EF4-FFF2-40B4-BE49-F238E27FC236}">
                    <a16:creationId xmlns:a16="http://schemas.microsoft.com/office/drawing/2014/main" id="{CDFCD0AB-8FF4-DF76-867A-E3859A0D4652}"/>
                  </a:ext>
                </a:extLst>
              </p:cNvPr>
              <p:cNvSpPr/>
              <p:nvPr/>
            </p:nvSpPr>
            <p:spPr>
              <a:xfrm>
                <a:off x="12522322" y="2959009"/>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5" name="Free-form: Shape 264">
                <a:extLst>
                  <a:ext uri="{FF2B5EF4-FFF2-40B4-BE49-F238E27FC236}">
                    <a16:creationId xmlns:a16="http://schemas.microsoft.com/office/drawing/2014/main" id="{87855526-09DF-193F-6AD9-13134C755A75}"/>
                  </a:ext>
                </a:extLst>
              </p:cNvPr>
              <p:cNvSpPr/>
              <p:nvPr/>
            </p:nvSpPr>
            <p:spPr>
              <a:xfrm>
                <a:off x="12617572" y="3054259"/>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6" name="Free-form: Shape 265">
                <a:extLst>
                  <a:ext uri="{FF2B5EF4-FFF2-40B4-BE49-F238E27FC236}">
                    <a16:creationId xmlns:a16="http://schemas.microsoft.com/office/drawing/2014/main" id="{D1BE8DCB-F956-AD29-91F9-A245FEF70BB5}"/>
                  </a:ext>
                </a:extLst>
              </p:cNvPr>
              <p:cNvSpPr/>
              <p:nvPr/>
            </p:nvSpPr>
            <p:spPr>
              <a:xfrm>
                <a:off x="12865222" y="3244759"/>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7" name="Free-form: Shape 266">
                <a:extLst>
                  <a:ext uri="{FF2B5EF4-FFF2-40B4-BE49-F238E27FC236}">
                    <a16:creationId xmlns:a16="http://schemas.microsoft.com/office/drawing/2014/main" id="{BF640A18-8D3D-E7CB-5833-F8B927E943A8}"/>
                  </a:ext>
                </a:extLst>
              </p:cNvPr>
              <p:cNvSpPr/>
              <p:nvPr/>
            </p:nvSpPr>
            <p:spPr>
              <a:xfrm>
                <a:off x="13055722" y="3397159"/>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8" name="Free-form: Shape 267">
                <a:extLst>
                  <a:ext uri="{FF2B5EF4-FFF2-40B4-BE49-F238E27FC236}">
                    <a16:creationId xmlns:a16="http://schemas.microsoft.com/office/drawing/2014/main" id="{6D34D7C3-8CE4-C512-6EEB-C76BF5F36BAE}"/>
                  </a:ext>
                </a:extLst>
              </p:cNvPr>
              <p:cNvSpPr/>
              <p:nvPr/>
            </p:nvSpPr>
            <p:spPr>
              <a:xfrm>
                <a:off x="13074772" y="3568609"/>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9" name="Free-form: Shape 268">
                <a:extLst>
                  <a:ext uri="{FF2B5EF4-FFF2-40B4-BE49-F238E27FC236}">
                    <a16:creationId xmlns:a16="http://schemas.microsoft.com/office/drawing/2014/main" id="{CAD7FE6D-EAB1-6F78-6A6B-303E668532B4}"/>
                  </a:ext>
                </a:extLst>
              </p:cNvPr>
              <p:cNvSpPr/>
              <p:nvPr/>
            </p:nvSpPr>
            <p:spPr>
              <a:xfrm>
                <a:off x="13162292" y="3652534"/>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0" name="Free-form: Shape 269">
                <a:extLst>
                  <a:ext uri="{FF2B5EF4-FFF2-40B4-BE49-F238E27FC236}">
                    <a16:creationId xmlns:a16="http://schemas.microsoft.com/office/drawing/2014/main" id="{47CBA6C1-EEED-7FFF-8065-C5BE8BB4323A}"/>
                  </a:ext>
                </a:extLst>
              </p:cNvPr>
              <p:cNvSpPr/>
              <p:nvPr/>
            </p:nvSpPr>
            <p:spPr>
              <a:xfrm>
                <a:off x="13390892" y="3843034"/>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1" name="Free-form: Shape 270">
                <a:extLst>
                  <a:ext uri="{FF2B5EF4-FFF2-40B4-BE49-F238E27FC236}">
                    <a16:creationId xmlns:a16="http://schemas.microsoft.com/office/drawing/2014/main" id="{D4CDF85C-6D58-253C-9AD8-58BEEAADA884}"/>
                  </a:ext>
                </a:extLst>
              </p:cNvPr>
              <p:cNvSpPr/>
              <p:nvPr/>
            </p:nvSpPr>
            <p:spPr>
              <a:xfrm>
                <a:off x="13379567" y="391150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2" name="Free-form: Shape 271">
                <a:extLst>
                  <a:ext uri="{FF2B5EF4-FFF2-40B4-BE49-F238E27FC236}">
                    <a16:creationId xmlns:a16="http://schemas.microsoft.com/office/drawing/2014/main" id="{2FB683DB-62D2-EECF-5D92-2C213729F844}"/>
                  </a:ext>
                </a:extLst>
              </p:cNvPr>
              <p:cNvSpPr/>
              <p:nvPr/>
            </p:nvSpPr>
            <p:spPr>
              <a:xfrm>
                <a:off x="13684367" y="421630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3" name="Free-form: Shape 272">
                <a:extLst>
                  <a:ext uri="{FF2B5EF4-FFF2-40B4-BE49-F238E27FC236}">
                    <a16:creationId xmlns:a16="http://schemas.microsoft.com/office/drawing/2014/main" id="{7AC78EC5-3665-8DEC-A09C-E6221CFB477C}"/>
                  </a:ext>
                </a:extLst>
              </p:cNvPr>
              <p:cNvSpPr/>
              <p:nvPr/>
            </p:nvSpPr>
            <p:spPr>
              <a:xfrm>
                <a:off x="13722467" y="429250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4" name="Free-form: Shape 273">
                <a:extLst>
                  <a:ext uri="{FF2B5EF4-FFF2-40B4-BE49-F238E27FC236}">
                    <a16:creationId xmlns:a16="http://schemas.microsoft.com/office/drawing/2014/main" id="{580FCD5E-A7CA-BDE9-D0A5-690903F1D3E8}"/>
                  </a:ext>
                </a:extLst>
              </p:cNvPr>
              <p:cNvSpPr/>
              <p:nvPr/>
            </p:nvSpPr>
            <p:spPr>
              <a:xfrm>
                <a:off x="13932017" y="440680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5" name="Free-form: Shape 274">
                <a:extLst>
                  <a:ext uri="{FF2B5EF4-FFF2-40B4-BE49-F238E27FC236}">
                    <a16:creationId xmlns:a16="http://schemas.microsoft.com/office/drawing/2014/main" id="{34A38085-1008-A83B-6730-5F7A7ED54CDD}"/>
                  </a:ext>
                </a:extLst>
              </p:cNvPr>
              <p:cNvSpPr/>
              <p:nvPr/>
            </p:nvSpPr>
            <p:spPr>
              <a:xfrm>
                <a:off x="14255867" y="452110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6" name="Free-form: Shape 275">
                <a:extLst>
                  <a:ext uri="{FF2B5EF4-FFF2-40B4-BE49-F238E27FC236}">
                    <a16:creationId xmlns:a16="http://schemas.microsoft.com/office/drawing/2014/main" id="{D346CAA3-A375-5941-625E-9BB49A4AC299}"/>
                  </a:ext>
                </a:extLst>
              </p:cNvPr>
              <p:cNvSpPr/>
              <p:nvPr/>
            </p:nvSpPr>
            <p:spPr>
              <a:xfrm>
                <a:off x="15132167" y="480685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7" name="Free-form: Shape 276">
                <a:extLst>
                  <a:ext uri="{FF2B5EF4-FFF2-40B4-BE49-F238E27FC236}">
                    <a16:creationId xmlns:a16="http://schemas.microsoft.com/office/drawing/2014/main" id="{6DC71C78-EE91-263B-937B-43FD1423EDDF}"/>
                  </a:ext>
                </a:extLst>
              </p:cNvPr>
              <p:cNvSpPr/>
              <p:nvPr/>
            </p:nvSpPr>
            <p:spPr>
              <a:xfrm>
                <a:off x="15208367" y="4806859"/>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8" name="Free-form: Shape 277">
                <a:extLst>
                  <a:ext uri="{FF2B5EF4-FFF2-40B4-BE49-F238E27FC236}">
                    <a16:creationId xmlns:a16="http://schemas.microsoft.com/office/drawing/2014/main" id="{9D00D6FC-CE42-058E-82A6-D177688FB8D0}"/>
                  </a:ext>
                </a:extLst>
              </p:cNvPr>
              <p:cNvSpPr/>
              <p:nvPr/>
            </p:nvSpPr>
            <p:spPr>
              <a:xfrm>
                <a:off x="15238742" y="490983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9" name="Free-form: Shape 278">
                <a:extLst>
                  <a:ext uri="{FF2B5EF4-FFF2-40B4-BE49-F238E27FC236}">
                    <a16:creationId xmlns:a16="http://schemas.microsoft.com/office/drawing/2014/main" id="{E3A160A5-0E81-F1B9-1671-A9332F31ACC7}"/>
                  </a:ext>
                </a:extLst>
              </p:cNvPr>
              <p:cNvSpPr/>
              <p:nvPr/>
            </p:nvSpPr>
            <p:spPr>
              <a:xfrm>
                <a:off x="15753092" y="490983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0" name="Free-form: Shape 279">
                <a:extLst>
                  <a:ext uri="{FF2B5EF4-FFF2-40B4-BE49-F238E27FC236}">
                    <a16:creationId xmlns:a16="http://schemas.microsoft.com/office/drawing/2014/main" id="{04999FFA-BE9D-D601-D68B-714865635DD1}"/>
                  </a:ext>
                </a:extLst>
              </p:cNvPr>
              <p:cNvSpPr/>
              <p:nvPr/>
            </p:nvSpPr>
            <p:spPr>
              <a:xfrm>
                <a:off x="15829292" y="492888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1" name="Free-form: Shape 280">
                <a:extLst>
                  <a:ext uri="{FF2B5EF4-FFF2-40B4-BE49-F238E27FC236}">
                    <a16:creationId xmlns:a16="http://schemas.microsoft.com/office/drawing/2014/main" id="{DE82FDE7-14ED-D0B7-24BC-B424F6367417}"/>
                  </a:ext>
                </a:extLst>
              </p:cNvPr>
              <p:cNvSpPr/>
              <p:nvPr/>
            </p:nvSpPr>
            <p:spPr>
              <a:xfrm>
                <a:off x="16389467" y="5035459"/>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2" name="Free-form: Shape 281">
                <a:extLst>
                  <a:ext uri="{FF2B5EF4-FFF2-40B4-BE49-F238E27FC236}">
                    <a16:creationId xmlns:a16="http://schemas.microsoft.com/office/drawing/2014/main" id="{1C65F92F-A6E9-27DD-1425-13CFA3A0484F}"/>
                  </a:ext>
                </a:extLst>
              </p:cNvPr>
              <p:cNvSpPr/>
              <p:nvPr/>
            </p:nvSpPr>
            <p:spPr>
              <a:xfrm>
                <a:off x="16389467" y="5073559"/>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3" name="Free-form: Shape 282">
                <a:extLst>
                  <a:ext uri="{FF2B5EF4-FFF2-40B4-BE49-F238E27FC236}">
                    <a16:creationId xmlns:a16="http://schemas.microsoft.com/office/drawing/2014/main" id="{80C745EC-719A-75A9-5934-DBBCAD69F8D4}"/>
                  </a:ext>
                </a:extLst>
              </p:cNvPr>
              <p:cNvSpPr/>
              <p:nvPr/>
            </p:nvSpPr>
            <p:spPr>
              <a:xfrm>
                <a:off x="16389467" y="5111659"/>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4" name="Free-form: Shape 283">
                <a:extLst>
                  <a:ext uri="{FF2B5EF4-FFF2-40B4-BE49-F238E27FC236}">
                    <a16:creationId xmlns:a16="http://schemas.microsoft.com/office/drawing/2014/main" id="{1D0FC81C-111C-41FD-A61E-8021846BD9F6}"/>
                  </a:ext>
                </a:extLst>
              </p:cNvPr>
              <p:cNvSpPr/>
              <p:nvPr/>
            </p:nvSpPr>
            <p:spPr>
              <a:xfrm>
                <a:off x="16622629" y="517026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5" name="Free-form: Shape 284">
                <a:extLst>
                  <a:ext uri="{FF2B5EF4-FFF2-40B4-BE49-F238E27FC236}">
                    <a16:creationId xmlns:a16="http://schemas.microsoft.com/office/drawing/2014/main" id="{1B9D8732-5F4D-BE68-FAFE-8BE2AC93D4C1}"/>
                  </a:ext>
                </a:extLst>
              </p:cNvPr>
              <p:cNvSpPr/>
              <p:nvPr/>
            </p:nvSpPr>
            <p:spPr>
              <a:xfrm>
                <a:off x="17613230" y="518931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6" name="Free-form: Shape 285">
                <a:extLst>
                  <a:ext uri="{FF2B5EF4-FFF2-40B4-BE49-F238E27FC236}">
                    <a16:creationId xmlns:a16="http://schemas.microsoft.com/office/drawing/2014/main" id="{E8D50477-F559-366B-6370-A59EC97F5A3C}"/>
                  </a:ext>
                </a:extLst>
              </p:cNvPr>
              <p:cNvSpPr/>
              <p:nvPr/>
            </p:nvSpPr>
            <p:spPr>
              <a:xfrm>
                <a:off x="17651330" y="518931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7" name="Free-form: Shape 286">
                <a:extLst>
                  <a:ext uri="{FF2B5EF4-FFF2-40B4-BE49-F238E27FC236}">
                    <a16:creationId xmlns:a16="http://schemas.microsoft.com/office/drawing/2014/main" id="{5AA5FEE3-6C26-4C1C-1EC3-EA98D6A1E275}"/>
                  </a:ext>
                </a:extLst>
              </p:cNvPr>
              <p:cNvSpPr/>
              <p:nvPr/>
            </p:nvSpPr>
            <p:spPr>
              <a:xfrm>
                <a:off x="18260930" y="524646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8" name="Free-form: Shape 287">
                <a:extLst>
                  <a:ext uri="{FF2B5EF4-FFF2-40B4-BE49-F238E27FC236}">
                    <a16:creationId xmlns:a16="http://schemas.microsoft.com/office/drawing/2014/main" id="{C701343E-CF3A-1C03-E848-9FC0CA2A6DEA}"/>
                  </a:ext>
                </a:extLst>
              </p:cNvPr>
              <p:cNvSpPr/>
              <p:nvPr/>
            </p:nvSpPr>
            <p:spPr>
              <a:xfrm>
                <a:off x="18775280" y="524646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9" name="Free-form: Shape 288">
                <a:extLst>
                  <a:ext uri="{FF2B5EF4-FFF2-40B4-BE49-F238E27FC236}">
                    <a16:creationId xmlns:a16="http://schemas.microsoft.com/office/drawing/2014/main" id="{077DA792-BA16-2748-2AC8-E2CC596EFDB4}"/>
                  </a:ext>
                </a:extLst>
              </p:cNvPr>
              <p:cNvSpPr/>
              <p:nvPr/>
            </p:nvSpPr>
            <p:spPr>
              <a:xfrm>
                <a:off x="18851480" y="524646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0" name="Free-form: Shape 289">
                <a:extLst>
                  <a:ext uri="{FF2B5EF4-FFF2-40B4-BE49-F238E27FC236}">
                    <a16:creationId xmlns:a16="http://schemas.microsoft.com/office/drawing/2014/main" id="{4F9243C4-C813-B16B-F919-2AE268223E92}"/>
                  </a:ext>
                </a:extLst>
              </p:cNvPr>
              <p:cNvSpPr/>
              <p:nvPr/>
            </p:nvSpPr>
            <p:spPr>
              <a:xfrm>
                <a:off x="18870530" y="5246466"/>
                <a:ext cx="9525" cy="110880"/>
              </a:xfrm>
              <a:custGeom>
                <a:avLst/>
                <a:gdLst>
                  <a:gd name="connsiteX0" fmla="*/ 0 w 9525"/>
                  <a:gd name="connsiteY0" fmla="*/ 110880 h 110880"/>
                  <a:gd name="connsiteX1" fmla="*/ 0 w 9525"/>
                  <a:gd name="connsiteY1" fmla="*/ 0 h 110880"/>
                </a:gdLst>
                <a:ahLst/>
                <a:cxnLst>
                  <a:cxn ang="0">
                    <a:pos x="connsiteX0" y="connsiteY0"/>
                  </a:cxn>
                  <a:cxn ang="0">
                    <a:pos x="connsiteX1" y="connsiteY1"/>
                  </a:cxn>
                </a:cxnLst>
                <a:rect l="l" t="t" r="r" b="b"/>
                <a:pathLst>
                  <a:path w="9525" h="110880">
                    <a:moveTo>
                      <a:pt x="0" y="110880"/>
                    </a:moveTo>
                    <a:lnTo>
                      <a:pt x="0" y="0"/>
                    </a:lnTo>
                  </a:path>
                </a:pathLst>
              </a:custGeom>
              <a:noFill/>
              <a:ln w="9525" cap="flat">
                <a:solidFill>
                  <a:schemeClr val="bg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cxnSp>
        <p:nvCxnSpPr>
          <p:cNvPr id="294" name="Straight Connector 293">
            <a:extLst>
              <a:ext uri="{FF2B5EF4-FFF2-40B4-BE49-F238E27FC236}">
                <a16:creationId xmlns:a16="http://schemas.microsoft.com/office/drawing/2014/main" id="{341F82C9-A4B0-4477-7A21-1E681CE48C99}"/>
              </a:ext>
            </a:extLst>
          </p:cNvPr>
          <p:cNvCxnSpPr>
            <a:endCxn id="132" idx="38"/>
          </p:cNvCxnSpPr>
          <p:nvPr/>
        </p:nvCxnSpPr>
        <p:spPr>
          <a:xfrm flipV="1">
            <a:off x="2201636" y="3368540"/>
            <a:ext cx="2766260"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97EF2E26-EE68-17A9-7700-B2B1BC0CC6D0}"/>
              </a:ext>
            </a:extLst>
          </p:cNvPr>
          <p:cNvCxnSpPr>
            <a:cxnSpLocks/>
          </p:cNvCxnSpPr>
          <p:nvPr/>
        </p:nvCxnSpPr>
        <p:spPr>
          <a:xfrm rot="5400000" flipV="1">
            <a:off x="2578823" y="4101696"/>
            <a:ext cx="1620000" cy="0"/>
          </a:xfrm>
          <a:prstGeom prst="line">
            <a:avLst/>
          </a:prstGeom>
          <a:ln w="19050">
            <a:solidFill>
              <a:schemeClr val="accent4"/>
            </a:solidFill>
            <a:prstDash val="sysDash"/>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C54FDCFF-8251-1044-F13E-CB69CA3108AE}"/>
              </a:ext>
            </a:extLst>
          </p:cNvPr>
          <p:cNvCxnSpPr>
            <a:cxnSpLocks/>
          </p:cNvCxnSpPr>
          <p:nvPr/>
        </p:nvCxnSpPr>
        <p:spPr>
          <a:xfrm rot="5400000" flipV="1">
            <a:off x="3798023" y="4101696"/>
            <a:ext cx="1620000" cy="0"/>
          </a:xfrm>
          <a:prstGeom prst="line">
            <a:avLst/>
          </a:pr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7495F3D1-96EE-7F70-33E0-580215F92450}"/>
              </a:ext>
            </a:extLst>
          </p:cNvPr>
          <p:cNvCxnSpPr>
            <a:cxnSpLocks/>
          </p:cNvCxnSpPr>
          <p:nvPr/>
        </p:nvCxnSpPr>
        <p:spPr>
          <a:xfrm rot="5400000" flipV="1">
            <a:off x="4135480" y="4101696"/>
            <a:ext cx="1620000" cy="0"/>
          </a:xfrm>
          <a:prstGeom prst="line">
            <a:avLst/>
          </a:pr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5" name="Table 4">
            <a:extLst>
              <a:ext uri="{FF2B5EF4-FFF2-40B4-BE49-F238E27FC236}">
                <a16:creationId xmlns:a16="http://schemas.microsoft.com/office/drawing/2014/main" id="{0546C554-1363-1689-5763-737CA03F2C3B}"/>
              </a:ext>
            </a:extLst>
          </p:cNvPr>
          <p:cNvGraphicFramePr>
            <a:graphicFrameLocks noGrp="1"/>
          </p:cNvGraphicFramePr>
          <p:nvPr>
            <p:extLst>
              <p:ext uri="{D42A27DB-BD31-4B8C-83A1-F6EECF244321}">
                <p14:modId xmlns:p14="http://schemas.microsoft.com/office/powerpoint/2010/main" val="2394277445"/>
              </p:ext>
            </p:extLst>
          </p:nvPr>
        </p:nvGraphicFramePr>
        <p:xfrm>
          <a:off x="6074229" y="1879627"/>
          <a:ext cx="5743400" cy="1210537"/>
        </p:xfrm>
        <a:graphic>
          <a:graphicData uri="http://schemas.openxmlformats.org/drawingml/2006/table">
            <a:tbl>
              <a:tblPr firstRow="1" bandRow="1">
                <a:tableStyleId>{69012ECD-51FC-41F1-AA8D-1B2483CD663E}</a:tableStyleId>
              </a:tblPr>
              <a:tblGrid>
                <a:gridCol w="1477735">
                  <a:extLst>
                    <a:ext uri="{9D8B030D-6E8A-4147-A177-3AD203B41FA5}">
                      <a16:colId xmlns:a16="http://schemas.microsoft.com/office/drawing/2014/main" val="537766886"/>
                    </a:ext>
                  </a:extLst>
                </a:gridCol>
                <a:gridCol w="1673360">
                  <a:extLst>
                    <a:ext uri="{9D8B030D-6E8A-4147-A177-3AD203B41FA5}">
                      <a16:colId xmlns:a16="http://schemas.microsoft.com/office/drawing/2014/main" val="1125791967"/>
                    </a:ext>
                  </a:extLst>
                </a:gridCol>
                <a:gridCol w="1224243">
                  <a:extLst>
                    <a:ext uri="{9D8B030D-6E8A-4147-A177-3AD203B41FA5}">
                      <a16:colId xmlns:a16="http://schemas.microsoft.com/office/drawing/2014/main" val="2872775875"/>
                    </a:ext>
                  </a:extLst>
                </a:gridCol>
                <a:gridCol w="116840">
                  <a:extLst>
                    <a:ext uri="{9D8B030D-6E8A-4147-A177-3AD203B41FA5}">
                      <a16:colId xmlns:a16="http://schemas.microsoft.com/office/drawing/2014/main" val="1712751608"/>
                    </a:ext>
                  </a:extLst>
                </a:gridCol>
                <a:gridCol w="1251222">
                  <a:extLst>
                    <a:ext uri="{9D8B030D-6E8A-4147-A177-3AD203B41FA5}">
                      <a16:colId xmlns:a16="http://schemas.microsoft.com/office/drawing/2014/main" val="1120219661"/>
                    </a:ext>
                  </a:extLst>
                </a:gridCol>
              </a:tblGrid>
              <a:tr h="225185">
                <a:tc>
                  <a:txBody>
                    <a:bodyPr/>
                    <a:lstStyle/>
                    <a:p>
                      <a:endParaRPr lang="en-GB" sz="1050" noProof="0" dirty="0">
                        <a:latin typeface="+mn-lt"/>
                      </a:endParaRPr>
                    </a:p>
                  </a:txBody>
                  <a:tcPr marT="36000" marB="36000" anchor="ctr"/>
                </a:tc>
                <a:tc>
                  <a:txBody>
                    <a:bodyPr/>
                    <a:lstStyle/>
                    <a:p>
                      <a:pPr algn="ctr"/>
                      <a:r>
                        <a:rPr lang="en-GB" sz="1050" noProof="0" dirty="0">
                          <a:solidFill>
                            <a:schemeClr val="tx2"/>
                          </a:solidFill>
                          <a:latin typeface="+mn-lt"/>
                        </a:rPr>
                        <a:t>Serplulimab + HLX04 + chemotherapy</a:t>
                      </a:r>
                    </a:p>
                    <a:p>
                      <a:pPr algn="ctr"/>
                      <a:r>
                        <a:rPr lang="en-GB" sz="1050" noProof="0" dirty="0">
                          <a:solidFill>
                            <a:schemeClr val="tx2"/>
                          </a:solidFill>
                          <a:latin typeface="+mn-lt"/>
                        </a:rPr>
                        <a:t>(n=212)</a:t>
                      </a:r>
                    </a:p>
                  </a:txBody>
                  <a:tcPr marT="36000" marB="36000" anchor="b"/>
                </a:tc>
                <a:tc gridSpan="2">
                  <a:txBody>
                    <a:bodyPr/>
                    <a:lstStyle/>
                    <a:p>
                      <a:pPr algn="ctr"/>
                      <a:r>
                        <a:rPr lang="en-GB" sz="1050" noProof="0" dirty="0">
                          <a:solidFill>
                            <a:schemeClr val="tx2"/>
                          </a:solidFill>
                          <a:latin typeface="+mn-lt"/>
                        </a:rPr>
                        <a:t>Serplulimab + chemotherapy</a:t>
                      </a:r>
                    </a:p>
                    <a:p>
                      <a:pPr algn="ctr"/>
                      <a:r>
                        <a:rPr lang="en-GB" sz="1050" noProof="0" dirty="0">
                          <a:solidFill>
                            <a:schemeClr val="tx2"/>
                          </a:solidFill>
                          <a:latin typeface="+mn-lt"/>
                        </a:rPr>
                        <a:t>(n=214)</a:t>
                      </a:r>
                    </a:p>
                  </a:txBody>
                  <a:tcPr marT="36000" marB="36000" anchor="b"/>
                </a:tc>
                <a:tc hMerge="1">
                  <a:txBody>
                    <a:bodyPr/>
                    <a:lstStyle/>
                    <a:p>
                      <a:endParaRPr lang="en-US" dirty="0"/>
                    </a:p>
                  </a:txBody>
                  <a:tcPr/>
                </a:tc>
                <a:tc>
                  <a:txBody>
                    <a:bodyPr/>
                    <a:lstStyle/>
                    <a:p>
                      <a:pPr algn="ctr"/>
                      <a:r>
                        <a:rPr lang="en-GB" sz="1050" noProof="0" dirty="0">
                          <a:solidFill>
                            <a:schemeClr val="tx2"/>
                          </a:solidFill>
                          <a:latin typeface="+mn-lt"/>
                        </a:rPr>
                        <a:t>Chemotherapy</a:t>
                      </a:r>
                    </a:p>
                    <a:p>
                      <a:pPr algn="ctr"/>
                      <a:r>
                        <a:rPr lang="en-GB" sz="1050" noProof="0" dirty="0">
                          <a:solidFill>
                            <a:schemeClr val="tx2"/>
                          </a:solidFill>
                          <a:latin typeface="+mn-lt"/>
                        </a:rPr>
                        <a:t>(n=210)</a:t>
                      </a:r>
                    </a:p>
                  </a:txBody>
                  <a:tcPr marT="36000" marB="36000" anchor="b"/>
                </a:tc>
                <a:extLst>
                  <a:ext uri="{0D108BD9-81ED-4DB2-BD59-A6C34878D82A}">
                    <a16:rowId xmlns:a16="http://schemas.microsoft.com/office/drawing/2014/main" val="2020270792"/>
                  </a:ext>
                </a:extLst>
              </a:tr>
              <a:tr h="266437">
                <a:tc>
                  <a:txBody>
                    <a:bodyPr/>
                    <a:lstStyle/>
                    <a:p>
                      <a:r>
                        <a:rPr lang="en-GB" sz="1050" noProof="0" dirty="0" err="1">
                          <a:latin typeface="+mn-lt"/>
                        </a:rPr>
                        <a:t>mPFS</a:t>
                      </a:r>
                      <a:r>
                        <a:rPr lang="en-GB" sz="1050" noProof="0" dirty="0">
                          <a:latin typeface="+mn-lt"/>
                        </a:rPr>
                        <a:t>, </a:t>
                      </a:r>
                      <a:r>
                        <a:rPr lang="en-GB" sz="1050" noProof="0" dirty="0" err="1">
                          <a:latin typeface="+mn-lt"/>
                        </a:rPr>
                        <a:t>mo</a:t>
                      </a:r>
                      <a:r>
                        <a:rPr lang="en-GB" sz="1050" noProof="0" dirty="0">
                          <a:latin typeface="+mn-lt"/>
                        </a:rPr>
                        <a:t> (95%CI)</a:t>
                      </a:r>
                    </a:p>
                  </a:txBody>
                  <a:tcPr marT="36000" marB="36000" anchor="ctr"/>
                </a:tc>
                <a:tc>
                  <a:txBody>
                    <a:bodyPr/>
                    <a:lstStyle/>
                    <a:p>
                      <a:pPr algn="ctr"/>
                      <a:r>
                        <a:rPr lang="en-GB" sz="1050" noProof="0" dirty="0">
                          <a:latin typeface="+mn-lt"/>
                        </a:rPr>
                        <a:t>12.6 (8.7, 14.0)</a:t>
                      </a:r>
                    </a:p>
                  </a:txBody>
                  <a:tcPr marT="36000" marB="36000" anchor="ctr"/>
                </a:tc>
                <a:tc gridSpan="2">
                  <a:txBody>
                    <a:bodyPr/>
                    <a:lstStyle/>
                    <a:p>
                      <a:pPr algn="ctr"/>
                      <a:r>
                        <a:rPr lang="en-GB" sz="1050" noProof="0" dirty="0">
                          <a:latin typeface="+mn-lt"/>
                        </a:rPr>
                        <a:t>11.0 (8.4, 12.7)</a:t>
                      </a:r>
                    </a:p>
                  </a:txBody>
                  <a:tcPr marT="36000" marB="36000" anchor="ctr"/>
                </a:tc>
                <a:tc hMerge="1">
                  <a:txBody>
                    <a:bodyPr/>
                    <a:lstStyle/>
                    <a:p>
                      <a:endParaRPr lang="en-US"/>
                    </a:p>
                  </a:txBody>
                  <a:tcPr/>
                </a:tc>
                <a:tc>
                  <a:txBody>
                    <a:bodyPr/>
                    <a:lstStyle/>
                    <a:p>
                      <a:pPr algn="ctr"/>
                      <a:r>
                        <a:rPr lang="en-GB" sz="1050" noProof="0" dirty="0">
                          <a:latin typeface="+mn-lt"/>
                        </a:rPr>
                        <a:t>5.6 (4.8, 6.8)</a:t>
                      </a:r>
                    </a:p>
                  </a:txBody>
                  <a:tcPr marT="36000" marB="36000" anchor="ctr"/>
                </a:tc>
                <a:extLst>
                  <a:ext uri="{0D108BD9-81ED-4DB2-BD59-A6C34878D82A}">
                    <a16:rowId xmlns:a16="http://schemas.microsoft.com/office/drawing/2014/main" val="1790711121"/>
                  </a:ext>
                </a:extLst>
              </a:tr>
              <a:tr h="2664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 </a:t>
                      </a:r>
                      <a:br>
                        <a:rPr lang="en-GB" sz="1050" noProof="0" dirty="0">
                          <a:latin typeface="+mn-lt"/>
                        </a:rPr>
                      </a:br>
                      <a:r>
                        <a:rPr lang="en-GB" sz="1050" noProof="0" dirty="0">
                          <a:latin typeface="+mn-lt"/>
                        </a:rPr>
                        <a:t>p-value*</a:t>
                      </a:r>
                    </a:p>
                  </a:txBody>
                  <a:tcPr marT="36000" marB="36000" anchor="ctr"/>
                </a:tc>
                <a:tc>
                  <a:txBody>
                    <a:bodyPr/>
                    <a:lstStyle/>
                    <a:p>
                      <a:pPr algn="ctr"/>
                      <a:r>
                        <a:rPr lang="en-GB" sz="1050" noProof="0" dirty="0">
                          <a:latin typeface="+mn-lt"/>
                        </a:rPr>
                        <a:t>0.86 (0.67, 1.11); </a:t>
                      </a:r>
                      <a:br>
                        <a:rPr lang="en-GB" sz="1050" noProof="0" dirty="0">
                          <a:latin typeface="+mn-lt"/>
                        </a:rPr>
                      </a:br>
                      <a:r>
                        <a:rPr lang="en-GB" sz="1050" noProof="0" dirty="0">
                          <a:latin typeface="+mn-lt"/>
                        </a:rPr>
                        <a:t>0.2529</a:t>
                      </a:r>
                    </a:p>
                  </a:txBody>
                  <a:tcPr marT="36000" marB="36000" anchor="ctr"/>
                </a:tc>
                <a:tc>
                  <a:txBody>
                    <a:bodyPr/>
                    <a:lstStyle/>
                    <a:p>
                      <a:pPr algn="ctr"/>
                      <a:r>
                        <a:rPr lang="en-US" sz="1050" dirty="0">
                          <a:latin typeface="+mn-lt"/>
                        </a:rPr>
                        <a:t>0.55 (0.43, 0.69);</a:t>
                      </a:r>
                      <a:br>
                        <a:rPr lang="en-US" sz="1050" dirty="0">
                          <a:latin typeface="+mn-lt"/>
                        </a:rPr>
                      </a:br>
                      <a:r>
                        <a:rPr lang="en-US" sz="1050" dirty="0">
                          <a:latin typeface="+mn-lt"/>
                        </a:rPr>
                        <a:t>&lt;0.001 </a:t>
                      </a:r>
                    </a:p>
                  </a:txBody>
                  <a:tcPr marT="36000" marB="36000" anchor="ctr"/>
                </a:tc>
                <a:tc gridSpan="2">
                  <a:txBody>
                    <a:bodyPr/>
                    <a:lstStyle/>
                    <a:p>
                      <a:pPr algn="ctr"/>
                      <a:endParaRPr lang="en-GB" sz="1050" noProof="0" dirty="0">
                        <a:latin typeface="+mn-lt"/>
                      </a:endParaRPr>
                    </a:p>
                  </a:txBody>
                  <a:tcPr marT="36000" marB="36000" anchor="ctr"/>
                </a:tc>
                <a:tc hMerge="1">
                  <a:txBody>
                    <a:bodyPr/>
                    <a:lstStyle/>
                    <a:p>
                      <a:pPr algn="ctr"/>
                      <a:endParaRPr lang="en-GB" sz="1050" noProof="0" dirty="0">
                        <a:latin typeface="+mn-lt"/>
                      </a:endParaRPr>
                    </a:p>
                  </a:txBody>
                  <a:tcPr marT="36000" marB="36000" anchor="ctr"/>
                </a:tc>
                <a:extLst>
                  <a:ext uri="{0D108BD9-81ED-4DB2-BD59-A6C34878D82A}">
                    <a16:rowId xmlns:a16="http://schemas.microsoft.com/office/drawing/2014/main" val="1169776737"/>
                  </a:ext>
                </a:extLst>
              </a:tr>
            </a:tbl>
          </a:graphicData>
        </a:graphic>
      </p:graphicFrame>
      <p:sp>
        <p:nvSpPr>
          <p:cNvPr id="6" name="TextBox 5">
            <a:extLst>
              <a:ext uri="{FF2B5EF4-FFF2-40B4-BE49-F238E27FC236}">
                <a16:creationId xmlns:a16="http://schemas.microsoft.com/office/drawing/2014/main" id="{CA0DF086-7E5C-1B8F-5796-00CEBB509D61}"/>
              </a:ext>
            </a:extLst>
          </p:cNvPr>
          <p:cNvSpPr txBox="1"/>
          <p:nvPr/>
        </p:nvSpPr>
        <p:spPr>
          <a:xfrm>
            <a:off x="756587" y="5264999"/>
            <a:ext cx="1284882" cy="523220"/>
          </a:xfrm>
          <a:prstGeom prst="rect">
            <a:avLst/>
          </a:prstGeom>
          <a:noFill/>
        </p:spPr>
        <p:txBody>
          <a:bodyPr wrap="square">
            <a:spAutoFit/>
          </a:bodyPr>
          <a:lstStyle/>
          <a:p>
            <a:pPr algn="r"/>
            <a:r>
              <a:rPr lang="en-GB" sz="1400" noProof="0" dirty="0">
                <a:solidFill>
                  <a:schemeClr val="accent2"/>
                </a:solidFill>
                <a:latin typeface="+mn-lt"/>
              </a:rPr>
              <a:t>Serplulimab + </a:t>
            </a:r>
            <a:br>
              <a:rPr lang="en-GB" sz="1400" noProof="0" dirty="0">
                <a:solidFill>
                  <a:schemeClr val="accent2"/>
                </a:solidFill>
                <a:latin typeface="+mn-lt"/>
              </a:rPr>
            </a:br>
            <a:r>
              <a:rPr lang="en-GB" sz="1400" noProof="0" dirty="0">
                <a:solidFill>
                  <a:schemeClr val="accent2"/>
                </a:solidFill>
                <a:latin typeface="+mn-lt"/>
              </a:rPr>
              <a:t>HLX04 + CT</a:t>
            </a:r>
          </a:p>
        </p:txBody>
      </p:sp>
      <p:sp>
        <p:nvSpPr>
          <p:cNvPr id="7" name="TextBox 6">
            <a:extLst>
              <a:ext uri="{FF2B5EF4-FFF2-40B4-BE49-F238E27FC236}">
                <a16:creationId xmlns:a16="http://schemas.microsoft.com/office/drawing/2014/main" id="{BBC822A7-B515-CD61-BDBE-578C20CCA5CE}"/>
              </a:ext>
            </a:extLst>
          </p:cNvPr>
          <p:cNvSpPr txBox="1"/>
          <p:nvPr/>
        </p:nvSpPr>
        <p:spPr>
          <a:xfrm>
            <a:off x="430799" y="5727593"/>
            <a:ext cx="1610670" cy="307777"/>
          </a:xfrm>
          <a:prstGeom prst="rect">
            <a:avLst/>
          </a:prstGeom>
          <a:noFill/>
        </p:spPr>
        <p:txBody>
          <a:bodyPr wrap="square">
            <a:spAutoFit/>
          </a:bodyPr>
          <a:lstStyle/>
          <a:p>
            <a:pPr algn="r"/>
            <a:r>
              <a:rPr lang="en-GB" sz="1400" noProof="0" dirty="0">
                <a:solidFill>
                  <a:schemeClr val="accent1"/>
                </a:solidFill>
                <a:latin typeface="+mn-lt"/>
              </a:rPr>
              <a:t>Serplulimab + CT</a:t>
            </a:r>
          </a:p>
        </p:txBody>
      </p:sp>
      <p:sp>
        <p:nvSpPr>
          <p:cNvPr id="8" name="TextBox 7">
            <a:extLst>
              <a:ext uri="{FF2B5EF4-FFF2-40B4-BE49-F238E27FC236}">
                <a16:creationId xmlns:a16="http://schemas.microsoft.com/office/drawing/2014/main" id="{775E918F-DA8D-83CE-9C6A-4817EFCEE6F2}"/>
              </a:ext>
            </a:extLst>
          </p:cNvPr>
          <p:cNvSpPr txBox="1"/>
          <p:nvPr/>
        </p:nvSpPr>
        <p:spPr>
          <a:xfrm>
            <a:off x="430799" y="5986570"/>
            <a:ext cx="1610670" cy="307777"/>
          </a:xfrm>
          <a:prstGeom prst="rect">
            <a:avLst/>
          </a:prstGeom>
          <a:noFill/>
        </p:spPr>
        <p:txBody>
          <a:bodyPr wrap="square">
            <a:spAutoFit/>
          </a:bodyPr>
          <a:lstStyle/>
          <a:p>
            <a:pPr algn="r"/>
            <a:r>
              <a:rPr lang="en-GB" sz="1400" noProof="0" dirty="0">
                <a:solidFill>
                  <a:schemeClr val="bg2"/>
                </a:solidFill>
                <a:latin typeface="+mn-lt"/>
              </a:rPr>
              <a:t>CT</a:t>
            </a:r>
          </a:p>
        </p:txBody>
      </p:sp>
    </p:spTree>
    <p:extLst>
      <p:ext uri="{BB962C8B-B14F-4D97-AF65-F5344CB8AC3E}">
        <p14:creationId xmlns:p14="http://schemas.microsoft.com/office/powerpoint/2010/main" val="1303496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8EDF1-AEF8-2DBA-7EE0-208C5C6855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C2AD00B-7A1F-664B-46BC-8BA5B4ECF2B2}"/>
              </a:ext>
            </a:extLst>
          </p:cNvPr>
          <p:cNvSpPr>
            <a:spLocks noGrp="1"/>
          </p:cNvSpPr>
          <p:nvPr>
            <p:ph type="title"/>
          </p:nvPr>
        </p:nvSpPr>
        <p:spPr>
          <a:xfrm>
            <a:off x="304799" y="107693"/>
            <a:ext cx="11813059" cy="939801"/>
          </a:xfrm>
        </p:spPr>
        <p:txBody>
          <a:bodyPr/>
          <a:lstStyle/>
          <a:p>
            <a:r>
              <a:rPr lang="en-GB" noProof="0" dirty="0">
                <a:latin typeface="+mn-lt"/>
              </a:rPr>
              <a:t>OA05.01: ASTRUM-002: First-Line Serplulimab Plus Chemotherapy With or Without HLX04 in Advanced </a:t>
            </a:r>
            <a:r>
              <a:rPr lang="en-GB" noProof="0" dirty="0" err="1">
                <a:latin typeface="+mn-lt"/>
              </a:rPr>
              <a:t>Nonsquamous</a:t>
            </a:r>
            <a:r>
              <a:rPr lang="en-GB" noProof="0" dirty="0">
                <a:latin typeface="+mn-lt"/>
              </a:rPr>
              <a:t> Non-Small Cell Lung Cancer – Shi Y, et al</a:t>
            </a:r>
          </a:p>
        </p:txBody>
      </p:sp>
      <p:sp>
        <p:nvSpPr>
          <p:cNvPr id="29" name="Content Placeholder 7">
            <a:extLst>
              <a:ext uri="{FF2B5EF4-FFF2-40B4-BE49-F238E27FC236}">
                <a16:creationId xmlns:a16="http://schemas.microsoft.com/office/drawing/2014/main" id="{4EECF37E-B813-CCCC-4684-D72945D0342C}"/>
              </a:ext>
            </a:extLst>
          </p:cNvPr>
          <p:cNvSpPr>
            <a:spLocks noGrp="1"/>
          </p:cNvSpPr>
          <p:nvPr>
            <p:ph idx="1"/>
          </p:nvPr>
        </p:nvSpPr>
        <p:spPr>
          <a:xfrm>
            <a:off x="304799" y="1246909"/>
            <a:ext cx="11033761" cy="5055650"/>
          </a:xfrm>
        </p:spPr>
        <p:txBody>
          <a:bodyPr/>
          <a:lstStyle/>
          <a:p>
            <a:r>
              <a:rPr lang="en-GB" b="1" noProof="0" dirty="0"/>
              <a:t>Key results (cont.)</a:t>
            </a:r>
          </a:p>
          <a:p>
            <a:pPr>
              <a:spcBef>
                <a:spcPts val="28800"/>
              </a:spcBef>
            </a:pPr>
            <a:r>
              <a:rPr lang="en-GB" b="1" noProof="0" dirty="0"/>
              <a:t>Conclusions</a:t>
            </a:r>
          </a:p>
          <a:p>
            <a:pPr lvl="1"/>
            <a:r>
              <a:rPr lang="en-GB" noProof="0" dirty="0"/>
              <a:t>In patients with advanced nonsquamous NSCLC, 1L serplulimab + chemotherapy demonstrated a significant improvement in PFS as compared with chemotherapy alone and had a manageable safety profile. The addition of bevacizumab did not provide any further clinical benefits </a:t>
            </a:r>
          </a:p>
        </p:txBody>
      </p:sp>
      <p:sp>
        <p:nvSpPr>
          <p:cNvPr id="30" name="Text Placeholder 4">
            <a:extLst>
              <a:ext uri="{FF2B5EF4-FFF2-40B4-BE49-F238E27FC236}">
                <a16:creationId xmlns:a16="http://schemas.microsoft.com/office/drawing/2014/main" id="{9D1F1D36-867D-9CFD-5876-4D5782218183}"/>
              </a:ext>
            </a:extLst>
          </p:cNvPr>
          <p:cNvSpPr>
            <a:spLocks noGrp="1"/>
          </p:cNvSpPr>
          <p:nvPr>
            <p:ph type="body" sz="quarter" idx="11"/>
          </p:nvPr>
        </p:nvSpPr>
        <p:spPr>
          <a:xfrm>
            <a:off x="6379633" y="6521312"/>
            <a:ext cx="5507567" cy="200025"/>
          </a:xfrm>
        </p:spPr>
        <p:txBody>
          <a:bodyPr/>
          <a:lstStyle/>
          <a:p>
            <a:r>
              <a:rPr lang="en-GB" noProof="0" dirty="0"/>
              <a:t>Shi Y,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OA05.01</a:t>
            </a:r>
          </a:p>
        </p:txBody>
      </p:sp>
      <p:graphicFrame>
        <p:nvGraphicFramePr>
          <p:cNvPr id="2" name="Table 1">
            <a:extLst>
              <a:ext uri="{FF2B5EF4-FFF2-40B4-BE49-F238E27FC236}">
                <a16:creationId xmlns:a16="http://schemas.microsoft.com/office/drawing/2014/main" id="{A62B11FB-DD53-CE03-3C81-D3DA5EA902D0}"/>
              </a:ext>
            </a:extLst>
          </p:cNvPr>
          <p:cNvGraphicFramePr>
            <a:graphicFrameLocks noGrp="1"/>
          </p:cNvGraphicFramePr>
          <p:nvPr>
            <p:extLst>
              <p:ext uri="{D42A27DB-BD31-4B8C-83A1-F6EECF244321}">
                <p14:modId xmlns:p14="http://schemas.microsoft.com/office/powerpoint/2010/main" val="1836081962"/>
              </p:ext>
            </p:extLst>
          </p:nvPr>
        </p:nvGraphicFramePr>
        <p:xfrm>
          <a:off x="121919" y="1611984"/>
          <a:ext cx="5781041" cy="3443760"/>
        </p:xfrm>
        <a:graphic>
          <a:graphicData uri="http://schemas.openxmlformats.org/drawingml/2006/table">
            <a:tbl>
              <a:tblPr firstRow="1" bandRow="1">
                <a:tableStyleId>{69012ECD-51FC-41F1-AA8D-1B2483CD663E}</a:tableStyleId>
              </a:tblPr>
              <a:tblGrid>
                <a:gridCol w="1437005">
                  <a:extLst>
                    <a:ext uri="{9D8B030D-6E8A-4147-A177-3AD203B41FA5}">
                      <a16:colId xmlns:a16="http://schemas.microsoft.com/office/drawing/2014/main" val="537766886"/>
                    </a:ext>
                  </a:extLst>
                </a:gridCol>
                <a:gridCol w="1448012">
                  <a:extLst>
                    <a:ext uri="{9D8B030D-6E8A-4147-A177-3AD203B41FA5}">
                      <a16:colId xmlns:a16="http://schemas.microsoft.com/office/drawing/2014/main" val="1125791967"/>
                    </a:ext>
                  </a:extLst>
                </a:gridCol>
                <a:gridCol w="1448012">
                  <a:extLst>
                    <a:ext uri="{9D8B030D-6E8A-4147-A177-3AD203B41FA5}">
                      <a16:colId xmlns:a16="http://schemas.microsoft.com/office/drawing/2014/main" val="2872775875"/>
                    </a:ext>
                  </a:extLst>
                </a:gridCol>
                <a:gridCol w="1448012">
                  <a:extLst>
                    <a:ext uri="{9D8B030D-6E8A-4147-A177-3AD203B41FA5}">
                      <a16:colId xmlns:a16="http://schemas.microsoft.com/office/drawing/2014/main" val="394973066"/>
                    </a:ext>
                  </a:extLst>
                </a:gridCol>
              </a:tblGrid>
              <a:tr h="538443">
                <a:tc>
                  <a:txBody>
                    <a:bodyPr/>
                    <a:lstStyle/>
                    <a:p>
                      <a:endParaRPr lang="en-GB" sz="1100" noProof="0" dirty="0">
                        <a:latin typeface="+mn-lt"/>
                      </a:endParaRPr>
                    </a:p>
                  </a:txBody>
                  <a:tcPr marT="36000" marB="36000" anchor="ctr"/>
                </a:tc>
                <a:tc>
                  <a:txBody>
                    <a:bodyPr/>
                    <a:lstStyle/>
                    <a:p>
                      <a:pPr algn="ctr"/>
                      <a:r>
                        <a:rPr lang="en-GB" sz="1050" noProof="0" dirty="0">
                          <a:solidFill>
                            <a:schemeClr val="tx2"/>
                          </a:solidFill>
                          <a:latin typeface="+mn-lt"/>
                        </a:rPr>
                        <a:t>Serplulimab + HLX04 + chemotherapy</a:t>
                      </a:r>
                    </a:p>
                    <a:p>
                      <a:pPr algn="ctr"/>
                      <a:r>
                        <a:rPr lang="en-GB" sz="1050" noProof="0" dirty="0">
                          <a:solidFill>
                            <a:schemeClr val="tx2"/>
                          </a:solidFill>
                          <a:latin typeface="+mn-lt"/>
                        </a:rPr>
                        <a:t>(n=212)</a:t>
                      </a:r>
                    </a:p>
                  </a:txBody>
                  <a:tcPr marT="36000" marB="36000" anchor="b"/>
                </a:tc>
                <a:tc>
                  <a:txBody>
                    <a:bodyPr/>
                    <a:lstStyle/>
                    <a:p>
                      <a:pPr algn="ctr"/>
                      <a:r>
                        <a:rPr lang="en-GB" sz="1050" noProof="0" dirty="0">
                          <a:solidFill>
                            <a:schemeClr val="tx2"/>
                          </a:solidFill>
                          <a:latin typeface="+mn-lt"/>
                        </a:rPr>
                        <a:t>Serplulimab + chemotherapy</a:t>
                      </a:r>
                    </a:p>
                    <a:p>
                      <a:pPr algn="ctr"/>
                      <a:r>
                        <a:rPr lang="en-GB" sz="1050" noProof="0" dirty="0">
                          <a:solidFill>
                            <a:schemeClr val="tx2"/>
                          </a:solidFill>
                          <a:latin typeface="+mn-lt"/>
                        </a:rPr>
                        <a:t>(n=214)</a:t>
                      </a:r>
                    </a:p>
                  </a:txBody>
                  <a:tcPr marT="36000" marB="36000" anchor="b"/>
                </a:tc>
                <a:tc>
                  <a:txBody>
                    <a:bodyPr/>
                    <a:lstStyle/>
                    <a:p>
                      <a:pPr algn="ctr"/>
                      <a:r>
                        <a:rPr lang="en-GB" sz="1100" noProof="0" dirty="0">
                          <a:solidFill>
                            <a:schemeClr val="tx2"/>
                          </a:solidFill>
                          <a:latin typeface="+mn-lt"/>
                        </a:rPr>
                        <a:t>Chemotherapy</a:t>
                      </a:r>
                      <a:br>
                        <a:rPr lang="en-GB" sz="1100" noProof="0" dirty="0">
                          <a:solidFill>
                            <a:schemeClr val="tx2"/>
                          </a:solidFill>
                          <a:latin typeface="+mn-lt"/>
                        </a:rPr>
                      </a:br>
                      <a:r>
                        <a:rPr lang="en-GB" sz="1100" noProof="0" dirty="0">
                          <a:solidFill>
                            <a:schemeClr val="tx2"/>
                          </a:solidFill>
                          <a:latin typeface="+mn-lt"/>
                        </a:rPr>
                        <a:t>(n=210)</a:t>
                      </a:r>
                    </a:p>
                  </a:txBody>
                  <a:tcPr marT="36000" marB="36000" anchor="b"/>
                </a:tc>
                <a:extLst>
                  <a:ext uri="{0D108BD9-81ED-4DB2-BD59-A6C34878D82A}">
                    <a16:rowId xmlns:a16="http://schemas.microsoft.com/office/drawing/2014/main" val="2020270792"/>
                  </a:ext>
                </a:extLst>
              </a:tr>
              <a:tr h="118146">
                <a:tc>
                  <a:txBody>
                    <a:bodyPr/>
                    <a:lstStyle/>
                    <a:p>
                      <a:r>
                        <a:rPr lang="en-GB" sz="1100" noProof="0" dirty="0">
                          <a:latin typeface="+mn-lt"/>
                        </a:rPr>
                        <a:t>BOR, n (%)</a:t>
                      </a: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extLst>
                  <a:ext uri="{0D108BD9-81ED-4DB2-BD59-A6C34878D82A}">
                    <a16:rowId xmlns:a16="http://schemas.microsoft.com/office/drawing/2014/main" val="1790711121"/>
                  </a:ext>
                </a:extLst>
              </a:tr>
              <a:tr h="0">
                <a:tc>
                  <a:txBody>
                    <a:bodyPr/>
                    <a:lstStyle/>
                    <a:p>
                      <a:pPr marL="92075" indent="0"/>
                      <a:r>
                        <a:rPr lang="en-GB" sz="1100" noProof="0" dirty="0">
                          <a:latin typeface="+mn-lt"/>
                        </a:rPr>
                        <a:t>CR</a:t>
                      </a:r>
                    </a:p>
                  </a:txBody>
                  <a:tcPr marT="36000" marB="36000" anchor="ctr"/>
                </a:tc>
                <a:tc>
                  <a:txBody>
                    <a:bodyPr/>
                    <a:lstStyle/>
                    <a:p>
                      <a:pPr algn="ctr"/>
                      <a:r>
                        <a:rPr lang="en-GB" sz="1100" noProof="0" dirty="0">
                          <a:latin typeface="+mn-lt"/>
                        </a:rPr>
                        <a:t>2 (</a:t>
                      </a:r>
                      <a:r>
                        <a:rPr lang="en-GB" sz="1100" noProof="0" dirty="0">
                          <a:latin typeface="+mn-lt"/>
                          <a:cs typeface="Arial" panose="020B0604020202020204" pitchFamily="34" charset="0"/>
                        </a:rPr>
                        <a:t>1)</a:t>
                      </a:r>
                      <a:endParaRPr lang="en-GB" sz="1100" noProof="0" dirty="0">
                        <a:latin typeface="+mn-lt"/>
                      </a:endParaRPr>
                    </a:p>
                  </a:txBody>
                  <a:tcPr marT="36000" marB="36000" anchor="ctr"/>
                </a:tc>
                <a:tc>
                  <a:txBody>
                    <a:bodyPr/>
                    <a:lstStyle/>
                    <a:p>
                      <a:pPr algn="ctr"/>
                      <a:r>
                        <a:rPr lang="en-GB" sz="1100" noProof="0" dirty="0">
                          <a:latin typeface="+mn-lt"/>
                        </a:rPr>
                        <a:t>2 (1)</a:t>
                      </a:r>
                    </a:p>
                  </a:txBody>
                  <a:tcPr marT="36000" marB="36000" anchor="ctr"/>
                </a:tc>
                <a:tc>
                  <a:txBody>
                    <a:bodyPr/>
                    <a:lstStyle/>
                    <a:p>
                      <a:pPr algn="ctr"/>
                      <a:r>
                        <a:rPr lang="en-GB" sz="1100" noProof="0" dirty="0">
                          <a:latin typeface="+mn-lt"/>
                        </a:rPr>
                        <a:t>2 (1)</a:t>
                      </a:r>
                    </a:p>
                  </a:txBody>
                  <a:tcPr marT="36000" marB="36000" anchor="ctr"/>
                </a:tc>
                <a:extLst>
                  <a:ext uri="{0D108BD9-81ED-4DB2-BD59-A6C34878D82A}">
                    <a16:rowId xmlns:a16="http://schemas.microsoft.com/office/drawing/2014/main" val="2666923214"/>
                  </a:ext>
                </a:extLst>
              </a:tr>
              <a:tr h="0">
                <a:tc>
                  <a:txBody>
                    <a:bodyPr/>
                    <a:lstStyle/>
                    <a:p>
                      <a:pPr marL="92075" indent="0"/>
                      <a:r>
                        <a:rPr lang="en-GB" sz="1100" noProof="0" dirty="0">
                          <a:latin typeface="+mn-lt"/>
                        </a:rPr>
                        <a:t>PR</a:t>
                      </a:r>
                    </a:p>
                  </a:txBody>
                  <a:tcPr marT="36000" marB="36000" anchor="ctr"/>
                </a:tc>
                <a:tc>
                  <a:txBody>
                    <a:bodyPr/>
                    <a:lstStyle/>
                    <a:p>
                      <a:pPr algn="ctr"/>
                      <a:r>
                        <a:rPr lang="en-GB" sz="1100" noProof="0" dirty="0">
                          <a:latin typeface="+mn-lt"/>
                        </a:rPr>
                        <a:t>114 (54)</a:t>
                      </a:r>
                    </a:p>
                  </a:txBody>
                  <a:tcPr marT="36000" marB="36000" anchor="ctr"/>
                </a:tc>
                <a:tc>
                  <a:txBody>
                    <a:bodyPr/>
                    <a:lstStyle/>
                    <a:p>
                      <a:pPr algn="ctr"/>
                      <a:r>
                        <a:rPr lang="en-GB" sz="1100" noProof="0" dirty="0">
                          <a:latin typeface="+mn-lt"/>
                        </a:rPr>
                        <a:t>111 (52)</a:t>
                      </a:r>
                    </a:p>
                  </a:txBody>
                  <a:tcPr marT="36000" marB="36000" anchor="ctr"/>
                </a:tc>
                <a:tc>
                  <a:txBody>
                    <a:bodyPr/>
                    <a:lstStyle/>
                    <a:p>
                      <a:pPr algn="ctr"/>
                      <a:r>
                        <a:rPr lang="en-GB" sz="1100" noProof="0" dirty="0">
                          <a:latin typeface="+mn-lt"/>
                        </a:rPr>
                        <a:t>56 (27)</a:t>
                      </a:r>
                    </a:p>
                  </a:txBody>
                  <a:tcPr marT="36000" marB="36000" anchor="ctr"/>
                </a:tc>
                <a:extLst>
                  <a:ext uri="{0D108BD9-81ED-4DB2-BD59-A6C34878D82A}">
                    <a16:rowId xmlns:a16="http://schemas.microsoft.com/office/drawing/2014/main" val="3555024236"/>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SD</a:t>
                      </a:r>
                    </a:p>
                  </a:txBody>
                  <a:tcPr marT="36000" marB="36000" anchor="ctr"/>
                </a:tc>
                <a:tc>
                  <a:txBody>
                    <a:bodyPr/>
                    <a:lstStyle/>
                    <a:p>
                      <a:pPr algn="ctr"/>
                      <a:r>
                        <a:rPr lang="en-GB" sz="1100" noProof="0" dirty="0">
                          <a:latin typeface="+mn-lt"/>
                        </a:rPr>
                        <a:t>68 (32)</a:t>
                      </a:r>
                    </a:p>
                  </a:txBody>
                  <a:tcPr marT="36000" marB="36000" anchor="ctr"/>
                </a:tc>
                <a:tc>
                  <a:txBody>
                    <a:bodyPr/>
                    <a:lstStyle/>
                    <a:p>
                      <a:pPr algn="ctr"/>
                      <a:r>
                        <a:rPr lang="en-GB" sz="1100" noProof="0" dirty="0">
                          <a:latin typeface="+mn-lt"/>
                        </a:rPr>
                        <a:t>72 (34)</a:t>
                      </a:r>
                    </a:p>
                  </a:txBody>
                  <a:tcPr marT="36000" marB="36000" anchor="ctr"/>
                </a:tc>
                <a:tc>
                  <a:txBody>
                    <a:bodyPr/>
                    <a:lstStyle/>
                    <a:p>
                      <a:pPr algn="ctr"/>
                      <a:r>
                        <a:rPr lang="en-GB" sz="1100" noProof="0" dirty="0">
                          <a:latin typeface="+mn-lt"/>
                        </a:rPr>
                        <a:t>94 (45)</a:t>
                      </a:r>
                    </a:p>
                  </a:txBody>
                  <a:tcPr marT="36000" marB="36000" anchor="ctr"/>
                </a:tc>
                <a:extLst>
                  <a:ext uri="{0D108BD9-81ED-4DB2-BD59-A6C34878D82A}">
                    <a16:rowId xmlns:a16="http://schemas.microsoft.com/office/drawing/2014/main" val="2611999200"/>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PD</a:t>
                      </a:r>
                    </a:p>
                  </a:txBody>
                  <a:tcPr marT="36000" marB="36000" anchor="ctr"/>
                </a:tc>
                <a:tc>
                  <a:txBody>
                    <a:bodyPr/>
                    <a:lstStyle/>
                    <a:p>
                      <a:pPr algn="ctr"/>
                      <a:r>
                        <a:rPr lang="en-GB" sz="1100" noProof="0" dirty="0">
                          <a:latin typeface="+mn-lt"/>
                        </a:rPr>
                        <a:t>13 (6)</a:t>
                      </a:r>
                    </a:p>
                  </a:txBody>
                  <a:tcPr marT="36000" marB="36000" anchor="ctr"/>
                </a:tc>
                <a:tc>
                  <a:txBody>
                    <a:bodyPr/>
                    <a:lstStyle/>
                    <a:p>
                      <a:pPr algn="ctr"/>
                      <a:r>
                        <a:rPr lang="en-GB" sz="1100" noProof="0" dirty="0">
                          <a:latin typeface="+mn-lt"/>
                        </a:rPr>
                        <a:t>19 (9)</a:t>
                      </a:r>
                    </a:p>
                  </a:txBody>
                  <a:tcPr marT="36000" marB="36000" anchor="ctr"/>
                </a:tc>
                <a:tc>
                  <a:txBody>
                    <a:bodyPr/>
                    <a:lstStyle/>
                    <a:p>
                      <a:pPr algn="ctr"/>
                      <a:r>
                        <a:rPr lang="en-GB" sz="1100" noProof="0" dirty="0">
                          <a:latin typeface="+mn-lt"/>
                        </a:rPr>
                        <a:t>38 (18)</a:t>
                      </a:r>
                    </a:p>
                  </a:txBody>
                  <a:tcPr marT="36000" marB="36000" anchor="ctr"/>
                </a:tc>
                <a:extLst>
                  <a:ext uri="{0D108BD9-81ED-4DB2-BD59-A6C34878D82A}">
                    <a16:rowId xmlns:a16="http://schemas.microsoft.com/office/drawing/2014/main" val="3005665167"/>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NE</a:t>
                      </a:r>
                    </a:p>
                  </a:txBody>
                  <a:tcPr marT="36000" marB="36000" anchor="ctr"/>
                </a:tc>
                <a:tc>
                  <a:txBody>
                    <a:bodyPr/>
                    <a:lstStyle/>
                    <a:p>
                      <a:pPr algn="ctr"/>
                      <a:r>
                        <a:rPr lang="en-GB" sz="1100" noProof="0" dirty="0">
                          <a:latin typeface="+mn-lt"/>
                        </a:rPr>
                        <a:t>15 (7)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10 (5)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20 (10)</a:t>
                      </a:r>
                    </a:p>
                  </a:txBody>
                  <a:tcPr marT="36000" marB="36000" anchor="ctr"/>
                </a:tc>
                <a:extLst>
                  <a:ext uri="{0D108BD9-81ED-4DB2-BD59-A6C34878D82A}">
                    <a16:rowId xmlns:a16="http://schemas.microsoft.com/office/drawing/2014/main" val="139020711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ORR, % (95%CI)</a:t>
                      </a:r>
                    </a:p>
                  </a:txBody>
                  <a:tcPr marT="36000" marB="36000" anchor="ctr"/>
                </a:tc>
                <a:tc>
                  <a:txBody>
                    <a:bodyPr/>
                    <a:lstStyle/>
                    <a:p>
                      <a:pPr algn="ctr"/>
                      <a:r>
                        <a:rPr lang="en-GB" sz="1100" noProof="0" dirty="0">
                          <a:latin typeface="+mn-lt"/>
                        </a:rPr>
                        <a:t>55 (48, 62)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53 (46, 60)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28 (22, 34)</a:t>
                      </a:r>
                    </a:p>
                  </a:txBody>
                  <a:tcPr marT="36000" marB="36000" anchor="ctr"/>
                </a:tc>
                <a:extLst>
                  <a:ext uri="{0D108BD9-81ED-4DB2-BD59-A6C34878D82A}">
                    <a16:rowId xmlns:a16="http://schemas.microsoft.com/office/drawing/2014/main" val="1944082535"/>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OR (95%CI);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p-value</a:t>
                      </a:r>
                    </a:p>
                  </a:txBody>
                  <a:tcPr marT="36000" marB="36000" anchor="ctr"/>
                </a:tc>
                <a:tc>
                  <a:txBody>
                    <a:bodyPr/>
                    <a:lstStyle/>
                    <a:p>
                      <a:pPr algn="ctr"/>
                      <a:r>
                        <a:rPr lang="en-GB" sz="1100" noProof="0" dirty="0">
                          <a:latin typeface="+mn-lt"/>
                        </a:rPr>
                        <a:t>1.07 (0.73, 1.58);</a:t>
                      </a:r>
                      <a:br>
                        <a:rPr lang="en-GB" sz="1100" noProof="0" dirty="0">
                          <a:latin typeface="+mn-lt"/>
                        </a:rPr>
                      </a:br>
                      <a:r>
                        <a:rPr lang="en-GB" sz="1100" noProof="0" dirty="0">
                          <a:latin typeface="+mn-lt"/>
                        </a:rPr>
                        <a:t>0.7139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2.84 (1.90, 4.23);</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&lt;0.0001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196887759"/>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mDoR</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(95%CI)</a:t>
                      </a:r>
                    </a:p>
                  </a:txBody>
                  <a:tcPr marT="36000" marB="36000" anchor="ctr"/>
                </a:tc>
                <a:tc>
                  <a:txBody>
                    <a:bodyPr/>
                    <a:lstStyle/>
                    <a:p>
                      <a:pPr algn="ctr"/>
                      <a:r>
                        <a:rPr lang="en-GB" sz="1100" noProof="0" dirty="0">
                          <a:latin typeface="+mn-lt"/>
                        </a:rPr>
                        <a:t>18.3 (11.2, 29.1)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15.4 (11.0, 21.2)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9.7 (5.5, 13.9)</a:t>
                      </a:r>
                    </a:p>
                  </a:txBody>
                  <a:tcPr marT="36000" marB="36000" anchor="ctr"/>
                </a:tc>
                <a:extLst>
                  <a:ext uri="{0D108BD9-81ED-4DB2-BD59-A6C34878D82A}">
                    <a16:rowId xmlns:a16="http://schemas.microsoft.com/office/drawing/2014/main" val="4026424731"/>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HR (95%CI);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p-value</a:t>
                      </a:r>
                    </a:p>
                  </a:txBody>
                  <a:tcPr marT="36000" marB="36000" anchor="ctr"/>
                </a:tc>
                <a:tc>
                  <a:txBody>
                    <a:bodyPr/>
                    <a:lstStyle/>
                    <a:p>
                      <a:pPr algn="ctr"/>
                      <a:r>
                        <a:rPr lang="en-GB" sz="1100" noProof="0" dirty="0">
                          <a:latin typeface="+mn-lt"/>
                        </a:rPr>
                        <a:t>0.87 (0.60, 1.27);</a:t>
                      </a:r>
                      <a:br>
                        <a:rPr lang="en-GB" sz="1100" noProof="0" dirty="0">
                          <a:latin typeface="+mn-lt"/>
                        </a:rPr>
                      </a:br>
                      <a:r>
                        <a:rPr lang="en-GB" sz="1100" noProof="0" dirty="0">
                          <a:latin typeface="+mn-lt"/>
                        </a:rPr>
                        <a:t>0.4823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0.57 (0.37, 0.88);</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0.0096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783984507"/>
                  </a:ext>
                </a:extLst>
              </a:tr>
            </a:tbl>
          </a:graphicData>
        </a:graphic>
      </p:graphicFrame>
      <p:graphicFrame>
        <p:nvGraphicFramePr>
          <p:cNvPr id="3" name="Table 2">
            <a:extLst>
              <a:ext uri="{FF2B5EF4-FFF2-40B4-BE49-F238E27FC236}">
                <a16:creationId xmlns:a16="http://schemas.microsoft.com/office/drawing/2014/main" id="{E6735F5B-7497-EFE8-7E18-0F816C0FD55F}"/>
              </a:ext>
            </a:extLst>
          </p:cNvPr>
          <p:cNvGraphicFramePr>
            <a:graphicFrameLocks noGrp="1"/>
          </p:cNvGraphicFramePr>
          <p:nvPr>
            <p:extLst>
              <p:ext uri="{D42A27DB-BD31-4B8C-83A1-F6EECF244321}">
                <p14:modId xmlns:p14="http://schemas.microsoft.com/office/powerpoint/2010/main" val="300987112"/>
              </p:ext>
            </p:extLst>
          </p:nvPr>
        </p:nvGraphicFramePr>
        <p:xfrm>
          <a:off x="5984239" y="1611984"/>
          <a:ext cx="6047741" cy="3492744"/>
        </p:xfrm>
        <a:graphic>
          <a:graphicData uri="http://schemas.openxmlformats.org/drawingml/2006/table">
            <a:tbl>
              <a:tblPr firstRow="1" bandRow="1">
                <a:tableStyleId>{69012ECD-51FC-41F1-AA8D-1B2483CD663E}</a:tableStyleId>
              </a:tblPr>
              <a:tblGrid>
                <a:gridCol w="1703705">
                  <a:extLst>
                    <a:ext uri="{9D8B030D-6E8A-4147-A177-3AD203B41FA5}">
                      <a16:colId xmlns:a16="http://schemas.microsoft.com/office/drawing/2014/main" val="537766886"/>
                    </a:ext>
                  </a:extLst>
                </a:gridCol>
                <a:gridCol w="1448012">
                  <a:extLst>
                    <a:ext uri="{9D8B030D-6E8A-4147-A177-3AD203B41FA5}">
                      <a16:colId xmlns:a16="http://schemas.microsoft.com/office/drawing/2014/main" val="1125791967"/>
                    </a:ext>
                  </a:extLst>
                </a:gridCol>
                <a:gridCol w="1448012">
                  <a:extLst>
                    <a:ext uri="{9D8B030D-6E8A-4147-A177-3AD203B41FA5}">
                      <a16:colId xmlns:a16="http://schemas.microsoft.com/office/drawing/2014/main" val="2872775875"/>
                    </a:ext>
                  </a:extLst>
                </a:gridCol>
                <a:gridCol w="1448012">
                  <a:extLst>
                    <a:ext uri="{9D8B030D-6E8A-4147-A177-3AD203B41FA5}">
                      <a16:colId xmlns:a16="http://schemas.microsoft.com/office/drawing/2014/main" val="394973066"/>
                    </a:ext>
                  </a:extLst>
                </a:gridCol>
              </a:tblGrid>
              <a:tr h="538443">
                <a:tc>
                  <a:txBody>
                    <a:bodyPr/>
                    <a:lstStyle/>
                    <a:p>
                      <a:r>
                        <a:rPr lang="en-GB" sz="1100" noProof="0" dirty="0">
                          <a:solidFill>
                            <a:schemeClr val="tx2"/>
                          </a:solidFill>
                          <a:latin typeface="+mn-lt"/>
                        </a:rPr>
                        <a:t>TRAEs, n (%)</a:t>
                      </a:r>
                    </a:p>
                  </a:txBody>
                  <a:tcPr marT="36000" marB="36000" anchor="b"/>
                </a:tc>
                <a:tc>
                  <a:txBody>
                    <a:bodyPr/>
                    <a:lstStyle/>
                    <a:p>
                      <a:pPr algn="ctr"/>
                      <a:r>
                        <a:rPr lang="en-GB" sz="1100" noProof="0" dirty="0">
                          <a:solidFill>
                            <a:schemeClr val="tx2"/>
                          </a:solidFill>
                          <a:latin typeface="+mn-lt"/>
                        </a:rPr>
                        <a:t>Serplulimab + HLX04 + chemotherapy</a:t>
                      </a:r>
                      <a:br>
                        <a:rPr lang="en-GB" sz="1100" noProof="0" dirty="0">
                          <a:solidFill>
                            <a:schemeClr val="tx2"/>
                          </a:solidFill>
                          <a:latin typeface="+mn-lt"/>
                        </a:rPr>
                      </a:br>
                      <a:r>
                        <a:rPr lang="en-GB" sz="1100" noProof="0" dirty="0">
                          <a:solidFill>
                            <a:schemeClr val="tx2"/>
                          </a:solidFill>
                          <a:latin typeface="+mn-lt"/>
                        </a:rPr>
                        <a:t>(n=211)</a:t>
                      </a:r>
                    </a:p>
                  </a:txBody>
                  <a:tcPr marT="36000" marB="36000" anchor="b"/>
                </a:tc>
                <a:tc>
                  <a:txBody>
                    <a:bodyPr/>
                    <a:lstStyle/>
                    <a:p>
                      <a:pPr algn="ctr"/>
                      <a:r>
                        <a:rPr lang="en-GB" sz="1100" noProof="0" dirty="0">
                          <a:solidFill>
                            <a:schemeClr val="tx2"/>
                          </a:solidFill>
                          <a:latin typeface="+mn-lt"/>
                        </a:rPr>
                        <a:t>Serplulimab + chemotherapy</a:t>
                      </a:r>
                      <a:br>
                        <a:rPr lang="en-GB" sz="1100" noProof="0" dirty="0">
                          <a:solidFill>
                            <a:schemeClr val="tx2"/>
                          </a:solidFill>
                          <a:latin typeface="+mn-lt"/>
                        </a:rPr>
                      </a:br>
                      <a:r>
                        <a:rPr lang="en-GB" sz="1100" noProof="0" dirty="0">
                          <a:solidFill>
                            <a:schemeClr val="tx2"/>
                          </a:solidFill>
                          <a:latin typeface="+mn-lt"/>
                        </a:rPr>
                        <a:t>(n=214)</a:t>
                      </a:r>
                    </a:p>
                  </a:txBody>
                  <a:tcPr marT="36000" marB="36000" anchor="b"/>
                </a:tc>
                <a:tc>
                  <a:txBody>
                    <a:bodyPr/>
                    <a:lstStyle/>
                    <a:p>
                      <a:pPr algn="ctr"/>
                      <a:r>
                        <a:rPr lang="en-GB" sz="1100" noProof="0" dirty="0">
                          <a:solidFill>
                            <a:schemeClr val="tx2"/>
                          </a:solidFill>
                          <a:latin typeface="+mn-lt"/>
                        </a:rPr>
                        <a:t>Chemotherapy </a:t>
                      </a:r>
                      <a:br>
                        <a:rPr lang="en-GB" sz="1100" noProof="0" dirty="0">
                          <a:solidFill>
                            <a:schemeClr val="tx2"/>
                          </a:solidFill>
                          <a:latin typeface="+mn-lt"/>
                        </a:rPr>
                      </a:br>
                      <a:r>
                        <a:rPr lang="en-GB" sz="1100" noProof="0" dirty="0">
                          <a:solidFill>
                            <a:schemeClr val="tx2"/>
                          </a:solidFill>
                          <a:latin typeface="+mn-lt"/>
                        </a:rPr>
                        <a:t>(n=209)</a:t>
                      </a:r>
                    </a:p>
                  </a:txBody>
                  <a:tcPr marT="36000" marB="36000" anchor="b"/>
                </a:tc>
                <a:extLst>
                  <a:ext uri="{0D108BD9-81ED-4DB2-BD59-A6C34878D82A}">
                    <a16:rowId xmlns:a16="http://schemas.microsoft.com/office/drawing/2014/main" val="2020270792"/>
                  </a:ext>
                </a:extLst>
              </a:tr>
              <a:tr h="305576">
                <a:tc>
                  <a:txBody>
                    <a:bodyPr/>
                    <a:lstStyle/>
                    <a:p>
                      <a:r>
                        <a:rPr lang="en-GB" sz="1100" noProof="0" dirty="0">
                          <a:latin typeface="+mn-lt"/>
                        </a:rPr>
                        <a:t>Any</a:t>
                      </a:r>
                    </a:p>
                  </a:txBody>
                  <a:tcPr marT="36000" marB="36000" anchor="ctr"/>
                </a:tc>
                <a:tc>
                  <a:txBody>
                    <a:bodyPr/>
                    <a:lstStyle/>
                    <a:p>
                      <a:pPr algn="ctr"/>
                      <a:r>
                        <a:rPr lang="en-GB" sz="1100" noProof="0" dirty="0">
                          <a:latin typeface="+mn-lt"/>
                        </a:rPr>
                        <a:t>210 (100)</a:t>
                      </a:r>
                    </a:p>
                  </a:txBody>
                  <a:tcPr marT="36000" marB="36000" anchor="ctr"/>
                </a:tc>
                <a:tc>
                  <a:txBody>
                    <a:bodyPr/>
                    <a:lstStyle/>
                    <a:p>
                      <a:pPr algn="ctr"/>
                      <a:r>
                        <a:rPr lang="en-GB" sz="1100" noProof="0" dirty="0">
                          <a:latin typeface="+mn-lt"/>
                        </a:rPr>
                        <a:t>212 (99)</a:t>
                      </a:r>
                    </a:p>
                  </a:txBody>
                  <a:tcPr marT="36000" marB="36000" anchor="ctr"/>
                </a:tc>
                <a:tc>
                  <a:txBody>
                    <a:bodyPr/>
                    <a:lstStyle/>
                    <a:p>
                      <a:pPr algn="ctr"/>
                      <a:r>
                        <a:rPr lang="en-GB" sz="1100" noProof="0" dirty="0">
                          <a:latin typeface="+mn-lt"/>
                        </a:rPr>
                        <a:t>208 (100)</a:t>
                      </a:r>
                    </a:p>
                  </a:txBody>
                  <a:tcPr marT="36000" marB="36000" anchor="ctr"/>
                </a:tc>
                <a:extLst>
                  <a:ext uri="{0D108BD9-81ED-4DB2-BD59-A6C34878D82A}">
                    <a16:rowId xmlns:a16="http://schemas.microsoft.com/office/drawing/2014/main" val="3607908326"/>
                  </a:ext>
                </a:extLst>
              </a:tr>
              <a:tr h="305576">
                <a:tc>
                  <a:txBody>
                    <a:bodyPr/>
                    <a:lstStyle/>
                    <a:p>
                      <a:pPr marL="92075" indent="0"/>
                      <a:r>
                        <a:rPr lang="en-GB" sz="1100" noProof="0" dirty="0">
                          <a:latin typeface="+mn-lt"/>
                        </a:rPr>
                        <a:t>Related to serplulimab</a:t>
                      </a:r>
                    </a:p>
                  </a:txBody>
                  <a:tcPr marT="36000" marB="36000" anchor="ctr"/>
                </a:tc>
                <a:tc>
                  <a:txBody>
                    <a:bodyPr/>
                    <a:lstStyle/>
                    <a:p>
                      <a:pPr algn="ctr"/>
                      <a:r>
                        <a:rPr lang="en-GB" sz="1100" noProof="0" dirty="0">
                          <a:latin typeface="+mn-lt"/>
                        </a:rPr>
                        <a:t>195 (92)</a:t>
                      </a:r>
                    </a:p>
                  </a:txBody>
                  <a:tcPr marT="36000" marB="36000" anchor="ctr"/>
                </a:tc>
                <a:tc>
                  <a:txBody>
                    <a:bodyPr/>
                    <a:lstStyle/>
                    <a:p>
                      <a:pPr algn="ctr"/>
                      <a:r>
                        <a:rPr lang="en-GB" sz="1100" noProof="0" dirty="0">
                          <a:latin typeface="+mn-lt"/>
                        </a:rPr>
                        <a:t>192 (90)</a:t>
                      </a:r>
                    </a:p>
                  </a:txBody>
                  <a:tcPr marT="36000" marB="36000" anchor="ctr"/>
                </a:tc>
                <a:tc>
                  <a:txBody>
                    <a:bodyPr/>
                    <a:lstStyle/>
                    <a:p>
                      <a:pPr algn="ctr"/>
                      <a:r>
                        <a:rPr lang="en-GB" sz="1100" noProof="0" dirty="0">
                          <a:latin typeface="+mn-lt"/>
                        </a:rPr>
                        <a:t>163 (78)</a:t>
                      </a:r>
                    </a:p>
                  </a:txBody>
                  <a:tcPr marT="36000" marB="36000" anchor="ctr"/>
                </a:tc>
                <a:extLst>
                  <a:ext uri="{0D108BD9-81ED-4DB2-BD59-A6C34878D82A}">
                    <a16:rowId xmlns:a16="http://schemas.microsoft.com/office/drawing/2014/main" val="2747720151"/>
                  </a:ext>
                </a:extLst>
              </a:tr>
              <a:tr h="305576">
                <a:tc>
                  <a:txBody>
                    <a:bodyPr/>
                    <a:lstStyle/>
                    <a:p>
                      <a:pPr marL="92075" indent="0"/>
                      <a:r>
                        <a:rPr lang="en-GB" sz="1100" noProof="0" dirty="0">
                          <a:latin typeface="+mn-lt"/>
                        </a:rPr>
                        <a:t>Related to HLX04</a:t>
                      </a:r>
                    </a:p>
                  </a:txBody>
                  <a:tcPr marT="36000" marB="36000" anchor="ctr"/>
                </a:tc>
                <a:tc>
                  <a:txBody>
                    <a:bodyPr/>
                    <a:lstStyle/>
                    <a:p>
                      <a:pPr algn="ctr"/>
                      <a:r>
                        <a:rPr lang="en-GB" sz="1100" noProof="0" dirty="0">
                          <a:latin typeface="+mn-lt"/>
                        </a:rPr>
                        <a:t>198 (94)</a:t>
                      </a:r>
                    </a:p>
                  </a:txBody>
                  <a:tcPr marT="36000" marB="36000" anchor="ctr"/>
                </a:tc>
                <a:tc>
                  <a:txBody>
                    <a:bodyPr/>
                    <a:lstStyle/>
                    <a:p>
                      <a:pPr algn="ctr"/>
                      <a:r>
                        <a:rPr lang="en-GB" sz="1100" noProof="0" dirty="0">
                          <a:latin typeface="+mn-lt"/>
                        </a:rPr>
                        <a:t>180 (84)</a:t>
                      </a:r>
                    </a:p>
                  </a:txBody>
                  <a:tcPr marT="36000" marB="36000" anchor="ctr"/>
                </a:tc>
                <a:tc>
                  <a:txBody>
                    <a:bodyPr/>
                    <a:lstStyle/>
                    <a:p>
                      <a:pPr algn="ctr"/>
                      <a:r>
                        <a:rPr lang="en-GB" sz="1100" noProof="0" dirty="0">
                          <a:latin typeface="+mn-lt"/>
                        </a:rPr>
                        <a:t>159 (76)</a:t>
                      </a:r>
                    </a:p>
                  </a:txBody>
                  <a:tcPr marT="36000" marB="36000" anchor="ctr"/>
                </a:tc>
                <a:extLst>
                  <a:ext uri="{0D108BD9-81ED-4DB2-BD59-A6C34878D82A}">
                    <a16:rowId xmlns:a16="http://schemas.microsoft.com/office/drawing/2014/main" val="3061585651"/>
                  </a:ext>
                </a:extLst>
              </a:tr>
              <a:tr h="305576">
                <a:tc>
                  <a:txBody>
                    <a:bodyPr/>
                    <a:lstStyle/>
                    <a:p>
                      <a:r>
                        <a:rPr lang="en-GB" sz="1100" noProof="0" dirty="0">
                          <a:latin typeface="+mn-lt"/>
                        </a:rPr>
                        <a:t>Grade </a:t>
                      </a:r>
                      <a:r>
                        <a:rPr lang="en-GB" sz="1100" noProof="0" dirty="0">
                          <a:latin typeface="Calibri" panose="020F0502020204030204" pitchFamily="34" charset="0"/>
                          <a:ea typeface="Calibri" panose="020F0502020204030204" pitchFamily="34" charset="0"/>
                          <a:cs typeface="Calibri" panose="020F0502020204030204" pitchFamily="34" charset="0"/>
                        </a:rPr>
                        <a:t>≥</a:t>
                      </a:r>
                      <a:r>
                        <a:rPr lang="en-GB" sz="1100" noProof="0" dirty="0">
                          <a:latin typeface="+mn-lt"/>
                        </a:rPr>
                        <a:t>3</a:t>
                      </a:r>
                    </a:p>
                  </a:txBody>
                  <a:tcPr marT="36000" marB="36000" anchor="ctr"/>
                </a:tc>
                <a:tc>
                  <a:txBody>
                    <a:bodyPr/>
                    <a:lstStyle/>
                    <a:p>
                      <a:pPr algn="ctr"/>
                      <a:r>
                        <a:rPr lang="en-GB" sz="1100" noProof="0" dirty="0">
                          <a:latin typeface="+mn-lt"/>
                          <a:cs typeface="Arial" panose="020B0604020202020204" pitchFamily="34" charset="0"/>
                        </a:rPr>
                        <a:t>149 (71)</a:t>
                      </a:r>
                      <a:endParaRPr lang="en-GB" sz="1100" noProof="0" dirty="0">
                        <a:latin typeface="+mn-lt"/>
                      </a:endParaRPr>
                    </a:p>
                  </a:txBody>
                  <a:tcPr marT="36000" marB="36000" anchor="ctr"/>
                </a:tc>
                <a:tc>
                  <a:txBody>
                    <a:bodyPr/>
                    <a:lstStyle/>
                    <a:p>
                      <a:pPr algn="ctr"/>
                      <a:r>
                        <a:rPr lang="en-GB" sz="1100" noProof="0" dirty="0">
                          <a:latin typeface="+mn-lt"/>
                        </a:rPr>
                        <a:t>142 (66)</a:t>
                      </a:r>
                    </a:p>
                  </a:txBody>
                  <a:tcPr marT="36000" marB="36000" anchor="ctr"/>
                </a:tc>
                <a:tc>
                  <a:txBody>
                    <a:bodyPr/>
                    <a:lstStyle/>
                    <a:p>
                      <a:pPr algn="ctr"/>
                      <a:r>
                        <a:rPr lang="en-GB" sz="1100" noProof="0" dirty="0">
                          <a:latin typeface="+mn-lt"/>
                        </a:rPr>
                        <a:t>119 (57)</a:t>
                      </a:r>
                    </a:p>
                  </a:txBody>
                  <a:tcPr marT="36000" marB="36000" anchor="ctr"/>
                </a:tc>
                <a:extLst>
                  <a:ext uri="{0D108BD9-81ED-4DB2-BD59-A6C34878D82A}">
                    <a16:rowId xmlns:a16="http://schemas.microsoft.com/office/drawing/2014/main" val="1790711121"/>
                  </a:ext>
                </a:extLst>
              </a:tr>
              <a:tr h="305576">
                <a:tc>
                  <a:txBody>
                    <a:bodyPr/>
                    <a:lstStyle/>
                    <a:p>
                      <a:pPr marL="92075" indent="0"/>
                      <a:r>
                        <a:rPr lang="en-GB" sz="1100" noProof="0" dirty="0">
                          <a:latin typeface="+mn-lt"/>
                        </a:rPr>
                        <a:t>Related to serplulimab</a:t>
                      </a:r>
                    </a:p>
                  </a:txBody>
                  <a:tcPr marT="36000" marB="36000" anchor="ctr"/>
                </a:tc>
                <a:tc>
                  <a:txBody>
                    <a:bodyPr/>
                    <a:lstStyle/>
                    <a:p>
                      <a:pPr algn="ctr"/>
                      <a:r>
                        <a:rPr lang="en-GB" sz="1100" noProof="0" dirty="0">
                          <a:latin typeface="+mn-lt"/>
                        </a:rPr>
                        <a:t>97 (46)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87 (41)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63 (30)</a:t>
                      </a:r>
                    </a:p>
                  </a:txBody>
                  <a:tcPr marT="36000" marB="36000" anchor="ctr"/>
                </a:tc>
                <a:extLst>
                  <a:ext uri="{0D108BD9-81ED-4DB2-BD59-A6C34878D82A}">
                    <a16:rowId xmlns:a16="http://schemas.microsoft.com/office/drawing/2014/main" val="1944082535"/>
                  </a:ext>
                </a:extLst>
              </a:tr>
              <a:tr h="305576">
                <a:tc>
                  <a:txBody>
                    <a:bodyPr/>
                    <a:lstStyle/>
                    <a:p>
                      <a:pPr marL="92075" indent="0"/>
                      <a:r>
                        <a:rPr lang="en-GB" sz="1100" noProof="0" dirty="0">
                          <a:latin typeface="+mn-lt"/>
                        </a:rPr>
                        <a:t>Related to HLX04</a:t>
                      </a:r>
                    </a:p>
                  </a:txBody>
                  <a:tcPr marT="36000" marB="36000" anchor="ctr"/>
                </a:tc>
                <a:tc>
                  <a:txBody>
                    <a:bodyPr/>
                    <a:lstStyle/>
                    <a:p>
                      <a:pPr algn="ctr"/>
                      <a:r>
                        <a:rPr lang="en-GB" sz="1100" noProof="0" dirty="0">
                          <a:latin typeface="+mn-lt"/>
                        </a:rPr>
                        <a:t>100 (47)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75 (35)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64 (31)</a:t>
                      </a:r>
                    </a:p>
                  </a:txBody>
                  <a:tcPr marT="36000" marB="36000" anchor="ctr"/>
                </a:tc>
                <a:extLst>
                  <a:ext uri="{0D108BD9-81ED-4DB2-BD59-A6C34878D82A}">
                    <a16:rowId xmlns:a16="http://schemas.microsoft.com/office/drawing/2014/main" val="4026424731"/>
                  </a:ext>
                </a:extLst>
              </a:tr>
              <a:tr h="305576">
                <a:tc>
                  <a:txBody>
                    <a:bodyPr/>
                    <a:lstStyle/>
                    <a:p>
                      <a:r>
                        <a:rPr lang="en-GB" sz="1100" noProof="0" dirty="0">
                          <a:latin typeface="+mn-lt"/>
                        </a:rPr>
                        <a:t>Serious</a:t>
                      </a:r>
                    </a:p>
                  </a:txBody>
                  <a:tcPr marT="36000" marB="36000" anchor="ctr"/>
                </a:tc>
                <a:tc>
                  <a:txBody>
                    <a:bodyPr/>
                    <a:lstStyle/>
                    <a:p>
                      <a:pPr algn="ctr"/>
                      <a:r>
                        <a:rPr lang="en-GB" sz="1100" noProof="0" dirty="0">
                          <a:latin typeface="+mn-lt"/>
                        </a:rPr>
                        <a:t>82 (39)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79 (37)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51 (24)</a:t>
                      </a:r>
                    </a:p>
                  </a:txBody>
                  <a:tcPr marT="36000" marB="36000" anchor="ctr"/>
                </a:tc>
                <a:extLst>
                  <a:ext uri="{0D108BD9-81ED-4DB2-BD59-A6C34878D82A}">
                    <a16:rowId xmlns:a16="http://schemas.microsoft.com/office/drawing/2014/main" val="1995876224"/>
                  </a:ext>
                </a:extLst>
              </a:tr>
              <a:tr h="305576">
                <a:tc>
                  <a:txBody>
                    <a:bodyPr/>
                    <a:lstStyle/>
                    <a:p>
                      <a:r>
                        <a:rPr lang="en-GB" sz="1100" noProof="0" dirty="0">
                          <a:latin typeface="+mn-lt"/>
                        </a:rPr>
                        <a:t>Led to discontinuation</a:t>
                      </a:r>
                    </a:p>
                  </a:txBody>
                  <a:tcPr marT="36000" marB="36000" anchor="ctr"/>
                </a:tc>
                <a:tc>
                  <a:txBody>
                    <a:bodyPr/>
                    <a:lstStyle/>
                    <a:p>
                      <a:pPr algn="ctr"/>
                      <a:r>
                        <a:rPr lang="en-GB" sz="1100" noProof="0" dirty="0">
                          <a:latin typeface="+mn-lt"/>
                        </a:rPr>
                        <a:t>42 (20)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33 (15)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15 (7)</a:t>
                      </a:r>
                    </a:p>
                  </a:txBody>
                  <a:tcPr marT="36000" marB="36000" anchor="ctr"/>
                </a:tc>
                <a:extLst>
                  <a:ext uri="{0D108BD9-81ED-4DB2-BD59-A6C34878D82A}">
                    <a16:rowId xmlns:a16="http://schemas.microsoft.com/office/drawing/2014/main" val="1765825796"/>
                  </a:ext>
                </a:extLst>
              </a:tr>
              <a:tr h="305576">
                <a:tc>
                  <a:txBody>
                    <a:bodyPr/>
                    <a:lstStyle/>
                    <a:p>
                      <a:r>
                        <a:rPr lang="en-GB" sz="1100" noProof="0" dirty="0">
                          <a:latin typeface="+mn-lt"/>
                        </a:rPr>
                        <a:t>Led to death</a:t>
                      </a:r>
                    </a:p>
                  </a:txBody>
                  <a:tcPr marT="36000" marB="36000" anchor="ctr"/>
                </a:tc>
                <a:tc>
                  <a:txBody>
                    <a:bodyPr/>
                    <a:lstStyle/>
                    <a:p>
                      <a:pPr algn="ctr"/>
                      <a:r>
                        <a:rPr lang="en-GB" sz="1100" noProof="0" dirty="0">
                          <a:latin typeface="+mn-lt"/>
                        </a:rPr>
                        <a:t>10 (5)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5 (2)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 (3)</a:t>
                      </a:r>
                    </a:p>
                  </a:txBody>
                  <a:tcPr marT="36000" marB="36000" anchor="ctr"/>
                </a:tc>
                <a:extLst>
                  <a:ext uri="{0D108BD9-81ED-4DB2-BD59-A6C34878D82A}">
                    <a16:rowId xmlns:a16="http://schemas.microsoft.com/office/drawing/2014/main" val="3745212948"/>
                  </a:ext>
                </a:extLst>
              </a:tr>
            </a:tbl>
          </a:graphicData>
        </a:graphic>
      </p:graphicFrame>
    </p:spTree>
    <p:extLst>
      <p:ext uri="{BB962C8B-B14F-4D97-AF65-F5344CB8AC3E}">
        <p14:creationId xmlns:p14="http://schemas.microsoft.com/office/powerpoint/2010/main" val="1503404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613E6-3BF5-0ECC-5F7D-8E7B6115A219}"/>
            </a:ext>
          </a:extLst>
        </p:cNvPr>
        <p:cNvGrpSpPr/>
        <p:nvPr/>
      </p:nvGrpSpPr>
      <p:grpSpPr>
        <a:xfrm>
          <a:off x="0" y="0"/>
          <a:ext cx="0" cy="0"/>
          <a:chOff x="0" y="0"/>
          <a:chExt cx="0" cy="0"/>
        </a:xfrm>
      </p:grpSpPr>
      <p:sp>
        <p:nvSpPr>
          <p:cNvPr id="15" name="Text Placeholder 14">
            <a:extLst>
              <a:ext uri="{FF2B5EF4-FFF2-40B4-BE49-F238E27FC236}">
                <a16:creationId xmlns:a16="http://schemas.microsoft.com/office/drawing/2014/main" id="{BB2AE148-65D1-AE99-1B6C-B493B508A391}"/>
              </a:ext>
            </a:extLst>
          </p:cNvPr>
          <p:cNvSpPr>
            <a:spLocks noGrp="1"/>
          </p:cNvSpPr>
          <p:nvPr>
            <p:ph type="body" sz="quarter" idx="10"/>
          </p:nvPr>
        </p:nvSpPr>
        <p:spPr/>
        <p:txBody>
          <a:bodyPr/>
          <a:lstStyle/>
          <a:p>
            <a:r>
              <a:rPr lang="en-GB" noProof="0" dirty="0"/>
              <a:t>*Carboplatin q4w + paclitaxel </a:t>
            </a:r>
            <a:r>
              <a:rPr lang="en-GB" noProof="0" dirty="0" err="1"/>
              <a:t>qw</a:t>
            </a:r>
            <a:r>
              <a:rPr lang="en-GB" noProof="0" dirty="0"/>
              <a:t> (4 cycles).</a:t>
            </a:r>
          </a:p>
        </p:txBody>
      </p:sp>
      <p:sp>
        <p:nvSpPr>
          <p:cNvPr id="23" name="Title 1">
            <a:extLst>
              <a:ext uri="{FF2B5EF4-FFF2-40B4-BE49-F238E27FC236}">
                <a16:creationId xmlns:a16="http://schemas.microsoft.com/office/drawing/2014/main" id="{8CA850F1-CE82-A055-98AF-E556A0ADA799}"/>
              </a:ext>
            </a:extLst>
          </p:cNvPr>
          <p:cNvSpPr>
            <a:spLocks noGrp="1"/>
          </p:cNvSpPr>
          <p:nvPr>
            <p:ph type="title"/>
          </p:nvPr>
        </p:nvSpPr>
        <p:spPr>
          <a:xfrm>
            <a:off x="304799" y="107693"/>
            <a:ext cx="11813059" cy="939801"/>
          </a:xfrm>
        </p:spPr>
        <p:txBody>
          <a:bodyPr/>
          <a:lstStyle/>
          <a:p>
            <a:r>
              <a:rPr lang="en-GB" noProof="0" dirty="0">
                <a:latin typeface="+mn-lt"/>
              </a:rPr>
              <a:t>OA05.02: First-Line Atezolizumab Plus Chemotherapy in Elderly Patients With Advanced NSCLC, IFCT-1805 Elderly: A Randomized, </a:t>
            </a:r>
            <a:r>
              <a:rPr lang="en-GB" noProof="0" dirty="0" err="1">
                <a:latin typeface="+mn-lt"/>
              </a:rPr>
              <a:t>Multicenter</a:t>
            </a:r>
            <a:r>
              <a:rPr lang="en-GB" noProof="0" dirty="0">
                <a:latin typeface="+mn-lt"/>
              </a:rPr>
              <a:t>, Phase 3 Trial – </a:t>
            </a:r>
            <a:r>
              <a:rPr lang="en-GB" noProof="0" dirty="0" err="1">
                <a:latin typeface="+mn-lt"/>
              </a:rPr>
              <a:t>Mascaux</a:t>
            </a:r>
            <a:r>
              <a:rPr lang="en-GB" noProof="0" dirty="0">
                <a:latin typeface="+mn-lt"/>
              </a:rPr>
              <a:t> C, et al</a:t>
            </a:r>
          </a:p>
        </p:txBody>
      </p:sp>
      <p:sp>
        <p:nvSpPr>
          <p:cNvPr id="24" name="Content Placeholder 7">
            <a:extLst>
              <a:ext uri="{FF2B5EF4-FFF2-40B4-BE49-F238E27FC236}">
                <a16:creationId xmlns:a16="http://schemas.microsoft.com/office/drawing/2014/main" id="{90CB7437-1DFE-A8C8-22D0-9936629B7DEA}"/>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1L atezolizumab + chemotherapy in elderly patients with advanced NSCLC in the phase 3 IFCT-1805 Elderly study</a:t>
            </a:r>
          </a:p>
        </p:txBody>
      </p:sp>
      <p:sp>
        <p:nvSpPr>
          <p:cNvPr id="25" name="Text Placeholder 4">
            <a:extLst>
              <a:ext uri="{FF2B5EF4-FFF2-40B4-BE49-F238E27FC236}">
                <a16:creationId xmlns:a16="http://schemas.microsoft.com/office/drawing/2014/main" id="{B18339FE-9A9B-AD55-5DA7-3A1C6B03215F}"/>
              </a:ext>
            </a:extLst>
          </p:cNvPr>
          <p:cNvSpPr>
            <a:spLocks noGrp="1"/>
          </p:cNvSpPr>
          <p:nvPr>
            <p:ph type="body" sz="quarter" idx="11"/>
          </p:nvPr>
        </p:nvSpPr>
        <p:spPr>
          <a:xfrm>
            <a:off x="6379633" y="6521312"/>
            <a:ext cx="5507567" cy="200025"/>
          </a:xfrm>
        </p:spPr>
        <p:txBody>
          <a:bodyPr/>
          <a:lstStyle/>
          <a:p>
            <a:r>
              <a:rPr lang="en-GB" noProof="0" dirty="0" err="1"/>
              <a:t>Mascaux</a:t>
            </a:r>
            <a:r>
              <a:rPr lang="en-GB" noProof="0" dirty="0"/>
              <a:t> C,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OA05.02</a:t>
            </a:r>
          </a:p>
        </p:txBody>
      </p:sp>
      <p:sp>
        <p:nvSpPr>
          <p:cNvPr id="26" name="AutoShape 12">
            <a:extLst>
              <a:ext uri="{FF2B5EF4-FFF2-40B4-BE49-F238E27FC236}">
                <a16:creationId xmlns:a16="http://schemas.microsoft.com/office/drawing/2014/main" id="{5F722804-1DB7-8EAB-E16A-89066E30D455}"/>
              </a:ext>
            </a:extLst>
          </p:cNvPr>
          <p:cNvSpPr>
            <a:spLocks noChangeArrowheads="1"/>
          </p:cNvSpPr>
          <p:nvPr/>
        </p:nvSpPr>
        <p:spPr bwMode="auto">
          <a:xfrm>
            <a:off x="5524625" y="2478532"/>
            <a:ext cx="4950335"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Atezolizumab</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q3w (up to 2 years) +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chemotherapy</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(n=340)</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27" name="AutoShape 9">
            <a:extLst>
              <a:ext uri="{FF2B5EF4-FFF2-40B4-BE49-F238E27FC236}">
                <a16:creationId xmlns:a16="http://schemas.microsoft.com/office/drawing/2014/main" id="{0D690E83-D3FB-F162-2C78-19F0F759A067}"/>
              </a:ext>
            </a:extLst>
          </p:cNvPr>
          <p:cNvSpPr>
            <a:spLocks noChangeArrowheads="1"/>
          </p:cNvSpPr>
          <p:nvPr/>
        </p:nvSpPr>
        <p:spPr bwMode="auto">
          <a:xfrm>
            <a:off x="584889" y="2427958"/>
            <a:ext cx="4113066" cy="295932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Locally advanced</a:t>
            </a: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 or 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No EGFR mutations or ALK rearrangements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Age 70–89 years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No prior therapy</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Mini-mental score </a:t>
            </a:r>
            <a:r>
              <a:rPr lang="en-GB" sz="1600" kern="1200" noProof="0" dirty="0">
                <a:latin typeface="Calibri" panose="020F0502020204030204" pitchFamily="34" charset="0"/>
                <a:ea typeface="Calibri" panose="020F0502020204030204" pitchFamily="34" charset="0"/>
                <a:cs typeface="Calibri" panose="020F0502020204030204" pitchFamily="34" charset="0"/>
              </a:rPr>
              <a:t>≥</a:t>
            </a:r>
            <a:r>
              <a:rPr lang="en-GB" sz="1600" kern="1200" noProof="0" dirty="0">
                <a:latin typeface="Arial" panose="020B0604020202020204"/>
                <a:ea typeface="SimSun" pitchFamily="2" charset="-122"/>
                <a:cs typeface="Arial" charset="0"/>
              </a:rPr>
              <a:t>24</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PS 0–1</a:t>
            </a:r>
          </a:p>
          <a:p>
            <a:pPr marR="0" lvl="0" algn="l" defTabSz="892175" rtl="0" eaLnBrk="0" fontAlgn="base" latinLnBrk="0" hangingPunct="0">
              <a:lnSpc>
                <a:spcPct val="100000"/>
              </a:lnSpc>
              <a:spcBef>
                <a:spcPct val="0"/>
              </a:spcBef>
              <a:spcAft>
                <a:spcPct val="30000"/>
              </a:spcAft>
              <a:buClrTx/>
              <a:buSzTx/>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(n=510)</a:t>
            </a:r>
          </a:p>
        </p:txBody>
      </p:sp>
      <p:sp>
        <p:nvSpPr>
          <p:cNvPr id="28" name="Rectangle 9">
            <a:extLst>
              <a:ext uri="{FF2B5EF4-FFF2-40B4-BE49-F238E27FC236}">
                <a16:creationId xmlns:a16="http://schemas.microsoft.com/office/drawing/2014/main" id="{949A33DC-C023-1253-086A-08861A4B9602}"/>
              </a:ext>
            </a:extLst>
          </p:cNvPr>
          <p:cNvSpPr txBox="1">
            <a:spLocks noChangeArrowheads="1"/>
          </p:cNvSpPr>
          <p:nvPr/>
        </p:nvSpPr>
        <p:spPr bwMode="auto">
          <a:xfrm>
            <a:off x="1544596" y="5523747"/>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OS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1" name="AutoShape 12">
            <a:extLst>
              <a:ext uri="{FF2B5EF4-FFF2-40B4-BE49-F238E27FC236}">
                <a16:creationId xmlns:a16="http://schemas.microsoft.com/office/drawing/2014/main" id="{26D3BD1C-2BF8-DC31-E397-BF0B21668A08}"/>
              </a:ext>
            </a:extLst>
          </p:cNvPr>
          <p:cNvSpPr>
            <a:spLocks noChangeArrowheads="1"/>
          </p:cNvSpPr>
          <p:nvPr/>
        </p:nvSpPr>
        <p:spPr bwMode="auto">
          <a:xfrm>
            <a:off x="5524625" y="4446614"/>
            <a:ext cx="4950335" cy="778812"/>
          </a:xfrm>
          <a:prstGeom prst="roundRect">
            <a:avLst>
              <a:gd name="adj" fmla="val 16667"/>
            </a:avLst>
          </a:prstGeom>
          <a:solidFill>
            <a:srgbClr val="00A2E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noProof="0" dirty="0">
                <a:ea typeface="SimSun" pitchFamily="2" charset="-122"/>
              </a:rPr>
              <a:t>Chemotherapy</a:t>
            </a:r>
            <a:r>
              <a:rPr lang="en-GB" sz="1600" noProof="0" dirty="0">
                <a:ea typeface="SimSun" pitchFamily="2" charset="-122"/>
              </a:rPr>
              <a:t>*</a:t>
            </a:r>
            <a:br>
              <a:rPr lang="en-GB" sz="1600" noProof="0" dirty="0">
                <a:ea typeface="SimSun" pitchFamily="2" charset="-122"/>
              </a:rPr>
            </a:br>
            <a:r>
              <a:rPr lang="en-GB" sz="1600" noProof="0" dirty="0">
                <a:ea typeface="SimSun" pitchFamily="2" charset="-122"/>
              </a:rPr>
              <a:t>(n=170)</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2" name="Oval 14">
            <a:extLst>
              <a:ext uri="{FF2B5EF4-FFF2-40B4-BE49-F238E27FC236}">
                <a16:creationId xmlns:a16="http://schemas.microsoft.com/office/drawing/2014/main" id="{223CD5E5-8517-F3A8-E49B-002EC19385EE}"/>
              </a:ext>
            </a:extLst>
          </p:cNvPr>
          <p:cNvSpPr>
            <a:spLocks noChangeArrowheads="1"/>
          </p:cNvSpPr>
          <p:nvPr/>
        </p:nvSpPr>
        <p:spPr bwMode="auto">
          <a:xfrm>
            <a:off x="4890206" y="3612433"/>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en-GB" sz="1600" b="1" noProof="0" dirty="0">
                <a:solidFill>
                  <a:srgbClr val="002850"/>
                </a:solidFill>
                <a:latin typeface="Arial" panose="020B0604020202020204"/>
                <a:ea typeface="SimSun" pitchFamily="2" charset="-122"/>
              </a:rPr>
              <a:t>2</a:t>
            </a: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a:t>
            </a:r>
          </a:p>
        </p:txBody>
      </p:sp>
      <p:cxnSp>
        <p:nvCxnSpPr>
          <p:cNvPr id="33" name="AutoShape 15">
            <a:extLst>
              <a:ext uri="{FF2B5EF4-FFF2-40B4-BE49-F238E27FC236}">
                <a16:creationId xmlns:a16="http://schemas.microsoft.com/office/drawing/2014/main" id="{FB28F81F-24FD-FA01-7CB6-EBEBD2CA9C2A}"/>
              </a:ext>
            </a:extLst>
          </p:cNvPr>
          <p:cNvCxnSpPr>
            <a:cxnSpLocks noChangeShapeType="1"/>
            <a:stCxn id="32" idx="0"/>
            <a:endCxn id="26" idx="1"/>
          </p:cNvCxnSpPr>
          <p:nvPr/>
        </p:nvCxnSpPr>
        <p:spPr bwMode="auto">
          <a:xfrm rot="5400000" flipH="1" flipV="1">
            <a:off x="4981067" y="3068876"/>
            <a:ext cx="744495" cy="342621"/>
          </a:xfrm>
          <a:prstGeom prst="bentConnector2">
            <a:avLst/>
          </a:prstGeom>
          <a:noFill/>
          <a:ln w="38100">
            <a:solidFill>
              <a:schemeClr val="bg1"/>
            </a:solidFill>
            <a:miter lim="800000"/>
            <a:headEnd/>
            <a:tailEnd type="triangle" w="med" len="med"/>
          </a:ln>
        </p:spPr>
      </p:cxnSp>
      <p:cxnSp>
        <p:nvCxnSpPr>
          <p:cNvPr id="34" name="AutoShape 16">
            <a:extLst>
              <a:ext uri="{FF2B5EF4-FFF2-40B4-BE49-F238E27FC236}">
                <a16:creationId xmlns:a16="http://schemas.microsoft.com/office/drawing/2014/main" id="{8624F8D8-71CB-D1D9-A1C2-53A6FBF19F6C}"/>
              </a:ext>
            </a:extLst>
          </p:cNvPr>
          <p:cNvCxnSpPr>
            <a:cxnSpLocks noChangeShapeType="1"/>
            <a:stCxn id="32" idx="4"/>
            <a:endCxn id="31" idx="1"/>
          </p:cNvCxnSpPr>
          <p:nvPr/>
        </p:nvCxnSpPr>
        <p:spPr bwMode="auto">
          <a:xfrm rot="16200000" flipH="1">
            <a:off x="5033621" y="4345015"/>
            <a:ext cx="639387" cy="342621"/>
          </a:xfrm>
          <a:prstGeom prst="bentConnector2">
            <a:avLst/>
          </a:prstGeom>
          <a:noFill/>
          <a:ln w="38100">
            <a:solidFill>
              <a:schemeClr val="bg1"/>
            </a:solidFill>
            <a:miter lim="800000"/>
            <a:headEnd/>
            <a:tailEnd type="triangle" w="med" len="med"/>
          </a:ln>
        </p:spPr>
      </p:cxnSp>
      <p:cxnSp>
        <p:nvCxnSpPr>
          <p:cNvPr id="35" name="AutoShape 19">
            <a:extLst>
              <a:ext uri="{FF2B5EF4-FFF2-40B4-BE49-F238E27FC236}">
                <a16:creationId xmlns:a16="http://schemas.microsoft.com/office/drawing/2014/main" id="{69F462F4-8E50-2319-52BC-9FF92AAC94A3}"/>
              </a:ext>
            </a:extLst>
          </p:cNvPr>
          <p:cNvCxnSpPr>
            <a:cxnSpLocks noChangeShapeType="1"/>
            <a:stCxn id="27" idx="3"/>
            <a:endCxn id="32" idx="2"/>
          </p:cNvCxnSpPr>
          <p:nvPr/>
        </p:nvCxnSpPr>
        <p:spPr bwMode="auto">
          <a:xfrm flipV="1">
            <a:off x="4697955" y="3904533"/>
            <a:ext cx="192251" cy="3087"/>
          </a:xfrm>
          <a:prstGeom prst="straightConnector1">
            <a:avLst/>
          </a:prstGeom>
          <a:noFill/>
          <a:ln w="38100">
            <a:solidFill>
              <a:schemeClr val="bg1"/>
            </a:solidFill>
            <a:round/>
            <a:headEnd type="none" w="med" len="med"/>
            <a:tailEnd type="none" w="med" len="med"/>
          </a:ln>
        </p:spPr>
      </p:cxnSp>
      <p:sp>
        <p:nvSpPr>
          <p:cNvPr id="36" name="Content Placeholder 26">
            <a:extLst>
              <a:ext uri="{FF2B5EF4-FFF2-40B4-BE49-F238E27FC236}">
                <a16:creationId xmlns:a16="http://schemas.microsoft.com/office/drawing/2014/main" id="{1384A112-42A0-C5A9-EDF3-2111F78B9812}"/>
              </a:ext>
            </a:extLst>
          </p:cNvPr>
          <p:cNvSpPr txBox="1">
            <a:spLocks/>
          </p:cNvSpPr>
          <p:nvPr/>
        </p:nvSpPr>
        <p:spPr bwMode="auto">
          <a:xfrm>
            <a:off x="5666052" y="3290680"/>
            <a:ext cx="5350981" cy="762556"/>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GB" sz="1400" noProof="0" dirty="0">
                <a:solidFill>
                  <a:srgbClr val="363636"/>
                </a:solidFill>
                <a:latin typeface="Arial" panose="020B0604020202020204"/>
              </a:rPr>
              <a:t>Histology (squamous vs. nonsquamous)</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Age (70–79 vs</a:t>
            </a:r>
            <a:r>
              <a:rPr lang="en-GB" sz="1400" noProof="0" dirty="0">
                <a:solidFill>
                  <a:srgbClr val="363636"/>
                </a:solidFill>
                <a:latin typeface="Arial" panose="020B0604020202020204"/>
              </a:rPr>
              <a:t>.</a:t>
            </a: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 80–89 years)</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GB" sz="1400" noProof="0" dirty="0">
                <a:solidFill>
                  <a:srgbClr val="363636"/>
                </a:solidFill>
                <a:latin typeface="Arial" panose="020B0604020202020204"/>
              </a:rPr>
              <a:t>PD-L1 expression (0 vs. </a:t>
            </a:r>
            <a:r>
              <a:rPr lang="en-GB" sz="1400" noProof="0" dirty="0">
                <a:solidFill>
                  <a:srgbClr val="363636"/>
                </a:solidFill>
                <a:latin typeface="Calibri" panose="020F0502020204030204" pitchFamily="34" charset="0"/>
                <a:ea typeface="Calibri" panose="020F0502020204030204" pitchFamily="34" charset="0"/>
                <a:cs typeface="Calibri" panose="020F0502020204030204" pitchFamily="34" charset="0"/>
              </a:rPr>
              <a:t>≥</a:t>
            </a:r>
            <a:r>
              <a:rPr lang="en-GB" sz="1400" noProof="0" dirty="0">
                <a:solidFill>
                  <a:srgbClr val="363636"/>
                </a:solidFill>
                <a:latin typeface="Arial" panose="020B0604020202020204"/>
              </a:rPr>
              <a:t>1 vs. unknown)</a:t>
            </a:r>
            <a:endPar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endParaRPr>
          </a:p>
        </p:txBody>
      </p:sp>
      <p:sp>
        <p:nvSpPr>
          <p:cNvPr id="37" name="Rectangle 9">
            <a:extLst>
              <a:ext uri="{FF2B5EF4-FFF2-40B4-BE49-F238E27FC236}">
                <a16:creationId xmlns:a16="http://schemas.microsoft.com/office/drawing/2014/main" id="{C0238EA2-65DA-F7C7-5E97-D0D821245DDA}"/>
              </a:ext>
            </a:extLst>
          </p:cNvPr>
          <p:cNvSpPr txBox="1">
            <a:spLocks noChangeArrowheads="1"/>
          </p:cNvSpPr>
          <p:nvPr/>
        </p:nvSpPr>
        <p:spPr bwMode="auto">
          <a:xfrm>
            <a:off x="7661115" y="5523747"/>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PFS, ORR, </a:t>
            </a:r>
            <a:r>
              <a:rPr lang="en-GB" sz="1600" kern="1200" noProof="0" dirty="0" err="1">
                <a:solidFill>
                  <a:srgbClr val="363636"/>
                </a:solidFill>
                <a:latin typeface="Arial" panose="020B0604020202020204"/>
                <a:cs typeface="Arial"/>
              </a:rPr>
              <a:t>DoR</a:t>
            </a:r>
            <a:r>
              <a:rPr lang="en-GB" sz="1600" kern="1200" noProof="0" dirty="0">
                <a:solidFill>
                  <a:srgbClr val="363636"/>
                </a:solidFill>
                <a:latin typeface="Arial" panose="020B0604020202020204"/>
                <a:cs typeface="Arial"/>
              </a:rPr>
              <a:t>, safety</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4" name="AutoShape 12">
            <a:extLst>
              <a:ext uri="{FF2B5EF4-FFF2-40B4-BE49-F238E27FC236}">
                <a16:creationId xmlns:a16="http://schemas.microsoft.com/office/drawing/2014/main" id="{D5671777-A678-8B31-BF7A-BD303D4E7C5D}"/>
              </a:ext>
            </a:extLst>
          </p:cNvPr>
          <p:cNvSpPr>
            <a:spLocks noChangeArrowheads="1"/>
          </p:cNvSpPr>
          <p:nvPr/>
        </p:nvSpPr>
        <p:spPr bwMode="auto">
          <a:xfrm>
            <a:off x="10766782" y="2558711"/>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5" name="AutoShape 19">
            <a:extLst>
              <a:ext uri="{FF2B5EF4-FFF2-40B4-BE49-F238E27FC236}">
                <a16:creationId xmlns:a16="http://schemas.microsoft.com/office/drawing/2014/main" id="{E7E2BB34-B59F-E566-BCCF-133F6941D628}"/>
              </a:ext>
            </a:extLst>
          </p:cNvPr>
          <p:cNvCxnSpPr>
            <a:cxnSpLocks noChangeShapeType="1"/>
            <a:stCxn id="26" idx="3"/>
            <a:endCxn id="4" idx="1"/>
          </p:cNvCxnSpPr>
          <p:nvPr/>
        </p:nvCxnSpPr>
        <p:spPr bwMode="auto">
          <a:xfrm>
            <a:off x="10474960" y="2867938"/>
            <a:ext cx="291822" cy="1"/>
          </a:xfrm>
          <a:prstGeom prst="straightConnector1">
            <a:avLst/>
          </a:prstGeom>
          <a:noFill/>
          <a:ln w="38100">
            <a:solidFill>
              <a:schemeClr val="bg1"/>
            </a:solidFill>
            <a:round/>
            <a:headEnd type="none" w="med" len="med"/>
            <a:tailEnd type="triangle" w="med" len="med"/>
          </a:ln>
        </p:spPr>
      </p:cxnSp>
      <p:sp>
        <p:nvSpPr>
          <p:cNvPr id="8" name="AutoShape 12">
            <a:extLst>
              <a:ext uri="{FF2B5EF4-FFF2-40B4-BE49-F238E27FC236}">
                <a16:creationId xmlns:a16="http://schemas.microsoft.com/office/drawing/2014/main" id="{2917AF09-4444-7CDC-A1E5-2AD068D6C3B0}"/>
              </a:ext>
            </a:extLst>
          </p:cNvPr>
          <p:cNvSpPr>
            <a:spLocks noChangeArrowheads="1"/>
          </p:cNvSpPr>
          <p:nvPr/>
        </p:nvSpPr>
        <p:spPr bwMode="auto">
          <a:xfrm>
            <a:off x="10766782" y="4526793"/>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9" name="AutoShape 19">
            <a:extLst>
              <a:ext uri="{FF2B5EF4-FFF2-40B4-BE49-F238E27FC236}">
                <a16:creationId xmlns:a16="http://schemas.microsoft.com/office/drawing/2014/main" id="{5E3F4175-1CF0-3AEC-1140-5DD0FAE21C08}"/>
              </a:ext>
            </a:extLst>
          </p:cNvPr>
          <p:cNvCxnSpPr>
            <a:cxnSpLocks noChangeShapeType="1"/>
            <a:stCxn id="31" idx="3"/>
            <a:endCxn id="8" idx="1"/>
          </p:cNvCxnSpPr>
          <p:nvPr/>
        </p:nvCxnSpPr>
        <p:spPr bwMode="auto">
          <a:xfrm>
            <a:off x="10474960" y="4836020"/>
            <a:ext cx="291822"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3097748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332A9-C529-4D59-99B8-30B61A4937D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E0CA343-ADA1-5706-97EC-A7A73D27A24C}"/>
              </a:ext>
            </a:extLst>
          </p:cNvPr>
          <p:cNvSpPr>
            <a:spLocks noGrp="1"/>
          </p:cNvSpPr>
          <p:nvPr>
            <p:ph type="title"/>
          </p:nvPr>
        </p:nvSpPr>
        <p:spPr>
          <a:xfrm>
            <a:off x="304799" y="107693"/>
            <a:ext cx="11813059" cy="939801"/>
          </a:xfrm>
        </p:spPr>
        <p:txBody>
          <a:bodyPr/>
          <a:lstStyle/>
          <a:p>
            <a:r>
              <a:rPr lang="en-GB" dirty="0"/>
              <a:t>OA05.02: First-Line Atezolizumab Plus Chemotherapy in Elderly Patients With Advanced NSCLC, IFCT-1805 Elderly: A Randomized, </a:t>
            </a:r>
            <a:r>
              <a:rPr lang="en-GB" dirty="0" err="1"/>
              <a:t>Multicenter</a:t>
            </a:r>
            <a:r>
              <a:rPr lang="en-GB" dirty="0"/>
              <a:t>, Phase 3 Trial – </a:t>
            </a:r>
            <a:r>
              <a:rPr lang="en-GB" dirty="0" err="1"/>
              <a:t>Mascaux</a:t>
            </a:r>
            <a:r>
              <a:rPr lang="en-GB" dirty="0"/>
              <a:t> C, et al</a:t>
            </a:r>
            <a:endParaRPr lang="en-GB" dirty="0">
              <a:latin typeface="+mn-lt"/>
            </a:endParaRPr>
          </a:p>
        </p:txBody>
      </p:sp>
      <p:sp>
        <p:nvSpPr>
          <p:cNvPr id="29" name="Content Placeholder 7">
            <a:extLst>
              <a:ext uri="{FF2B5EF4-FFF2-40B4-BE49-F238E27FC236}">
                <a16:creationId xmlns:a16="http://schemas.microsoft.com/office/drawing/2014/main" id="{70453EBD-21A4-4239-5F31-3FD2F121B2C0}"/>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AF8E3048-39C9-0CED-86D5-8B8F7D2178ED}"/>
              </a:ext>
            </a:extLst>
          </p:cNvPr>
          <p:cNvSpPr>
            <a:spLocks noGrp="1"/>
          </p:cNvSpPr>
          <p:nvPr>
            <p:ph type="body" sz="quarter" idx="11"/>
          </p:nvPr>
        </p:nvSpPr>
        <p:spPr>
          <a:xfrm>
            <a:off x="6379633" y="6521312"/>
            <a:ext cx="5507567" cy="200025"/>
          </a:xfrm>
        </p:spPr>
        <p:txBody>
          <a:bodyPr/>
          <a:lstStyle/>
          <a:p>
            <a:r>
              <a:rPr lang="en-GB" dirty="0" err="1"/>
              <a:t>Mascaux</a:t>
            </a:r>
            <a:r>
              <a:rPr lang="en-GB" dirty="0"/>
              <a:t> C, et al. J </a:t>
            </a:r>
            <a:r>
              <a:rPr lang="en-GB" dirty="0" err="1"/>
              <a:t>Thorac</a:t>
            </a:r>
            <a:r>
              <a:rPr lang="en-GB" dirty="0"/>
              <a:t> Oncol 2025;20(</a:t>
            </a:r>
            <a:r>
              <a:rPr lang="en-GB" dirty="0" err="1"/>
              <a:t>suppl</a:t>
            </a:r>
            <a:r>
              <a:rPr lang="en-GB" dirty="0"/>
              <a:t>):</a:t>
            </a:r>
            <a:r>
              <a:rPr lang="en-GB" dirty="0" err="1"/>
              <a:t>Abstr</a:t>
            </a:r>
            <a:r>
              <a:rPr lang="en-GB" dirty="0"/>
              <a:t> OA05.02</a:t>
            </a:r>
          </a:p>
        </p:txBody>
      </p:sp>
      <p:sp>
        <p:nvSpPr>
          <p:cNvPr id="6" name="TextBox 5">
            <a:extLst>
              <a:ext uri="{FF2B5EF4-FFF2-40B4-BE49-F238E27FC236}">
                <a16:creationId xmlns:a16="http://schemas.microsoft.com/office/drawing/2014/main" id="{9C5FBA63-801D-D714-705A-E27FA88CC4CA}"/>
              </a:ext>
            </a:extLst>
          </p:cNvPr>
          <p:cNvSpPr txBox="1"/>
          <p:nvPr/>
        </p:nvSpPr>
        <p:spPr>
          <a:xfrm>
            <a:off x="2110270" y="1520296"/>
            <a:ext cx="2659702"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363636"/>
                </a:solidFill>
                <a:effectLst/>
                <a:uLnTx/>
                <a:uFillTx/>
                <a:latin typeface="Arial" panose="020B0604020202020204"/>
                <a:ea typeface="+mn-ea"/>
                <a:cs typeface="+mn-cs"/>
                <a:sym typeface="Helvetica"/>
              </a:rPr>
              <a:t>Progression-free survival</a:t>
            </a:r>
          </a:p>
        </p:txBody>
      </p:sp>
      <p:sp>
        <p:nvSpPr>
          <p:cNvPr id="7" name="TextBox 6">
            <a:extLst>
              <a:ext uri="{FF2B5EF4-FFF2-40B4-BE49-F238E27FC236}">
                <a16:creationId xmlns:a16="http://schemas.microsoft.com/office/drawing/2014/main" id="{63DFBC7B-97D0-252E-68B7-6410EEAE40B9}"/>
              </a:ext>
            </a:extLst>
          </p:cNvPr>
          <p:cNvSpPr txBox="1"/>
          <p:nvPr/>
        </p:nvSpPr>
        <p:spPr>
          <a:xfrm>
            <a:off x="8284602" y="1520296"/>
            <a:ext cx="1715534"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363636"/>
                </a:solidFill>
                <a:effectLst/>
                <a:uLnTx/>
                <a:uFillTx/>
                <a:latin typeface="Arial" panose="020B0604020202020204"/>
                <a:ea typeface="+mn-ea"/>
                <a:cs typeface="+mn-cs"/>
                <a:sym typeface="Helvetica"/>
              </a:rPr>
              <a:t>Overall survival</a:t>
            </a:r>
          </a:p>
        </p:txBody>
      </p:sp>
      <p:grpSp>
        <p:nvGrpSpPr>
          <p:cNvPr id="40" name="Group 39">
            <a:extLst>
              <a:ext uri="{FF2B5EF4-FFF2-40B4-BE49-F238E27FC236}">
                <a16:creationId xmlns:a16="http://schemas.microsoft.com/office/drawing/2014/main" id="{91BDFFA2-01CE-F9BA-E1C1-2FC8BDA75F3E}"/>
              </a:ext>
            </a:extLst>
          </p:cNvPr>
          <p:cNvGrpSpPr/>
          <p:nvPr/>
        </p:nvGrpSpPr>
        <p:grpSpPr>
          <a:xfrm>
            <a:off x="5891750" y="2918215"/>
            <a:ext cx="5868075" cy="3655887"/>
            <a:chOff x="227925" y="2737851"/>
            <a:chExt cx="5868075" cy="3655887"/>
          </a:xfrm>
        </p:grpSpPr>
        <p:sp>
          <p:nvSpPr>
            <p:cNvPr id="4" name="Freeform 21">
              <a:extLst>
                <a:ext uri="{FF2B5EF4-FFF2-40B4-BE49-F238E27FC236}">
                  <a16:creationId xmlns:a16="http://schemas.microsoft.com/office/drawing/2014/main" id="{9FA4D71D-07FF-C335-5016-5269538A2412}"/>
                </a:ext>
              </a:extLst>
            </p:cNvPr>
            <p:cNvSpPr>
              <a:spLocks/>
            </p:cNvSpPr>
            <p:nvPr/>
          </p:nvSpPr>
          <p:spPr bwMode="auto">
            <a:xfrm>
              <a:off x="861089" y="2890650"/>
              <a:ext cx="5234911" cy="251511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1" name="Group 20">
              <a:extLst>
                <a:ext uri="{FF2B5EF4-FFF2-40B4-BE49-F238E27FC236}">
                  <a16:creationId xmlns:a16="http://schemas.microsoft.com/office/drawing/2014/main" id="{6D8B9F39-2A20-96C3-3C37-90771457728E}"/>
                </a:ext>
              </a:extLst>
            </p:cNvPr>
            <p:cNvGrpSpPr/>
            <p:nvPr/>
          </p:nvGrpSpPr>
          <p:grpSpPr>
            <a:xfrm>
              <a:off x="235456" y="2737851"/>
              <a:ext cx="620241" cy="2736000"/>
              <a:chOff x="4696078" y="1338030"/>
              <a:chExt cx="620241" cy="2827501"/>
            </a:xfrm>
          </p:grpSpPr>
          <p:sp>
            <p:nvSpPr>
              <p:cNvPr id="5" name="Line 6">
                <a:extLst>
                  <a:ext uri="{FF2B5EF4-FFF2-40B4-BE49-F238E27FC236}">
                    <a16:creationId xmlns:a16="http://schemas.microsoft.com/office/drawing/2014/main" id="{0506423C-8786-4EDB-E81B-C6887654FD08}"/>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 name="Line 7">
                <a:extLst>
                  <a:ext uri="{FF2B5EF4-FFF2-40B4-BE49-F238E27FC236}">
                    <a16:creationId xmlns:a16="http://schemas.microsoft.com/office/drawing/2014/main" id="{E05E0528-5759-6FAE-C65B-B6FB7FF4F74F}"/>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Line 8">
                <a:extLst>
                  <a:ext uri="{FF2B5EF4-FFF2-40B4-BE49-F238E27FC236}">
                    <a16:creationId xmlns:a16="http://schemas.microsoft.com/office/drawing/2014/main" id="{BA0F62FC-BD87-6D2F-793E-6E3852B70BB4}"/>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Line 9">
                <a:extLst>
                  <a:ext uri="{FF2B5EF4-FFF2-40B4-BE49-F238E27FC236}">
                    <a16:creationId xmlns:a16="http://schemas.microsoft.com/office/drawing/2014/main" id="{2230A841-559A-5D1A-625F-29FF0198541F}"/>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Line 10">
                <a:extLst>
                  <a:ext uri="{FF2B5EF4-FFF2-40B4-BE49-F238E27FC236}">
                    <a16:creationId xmlns:a16="http://schemas.microsoft.com/office/drawing/2014/main" id="{717A80F6-6BB6-561E-DDAC-0B625C4C1560}"/>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Line 11">
                <a:extLst>
                  <a:ext uri="{FF2B5EF4-FFF2-40B4-BE49-F238E27FC236}">
                    <a16:creationId xmlns:a16="http://schemas.microsoft.com/office/drawing/2014/main" id="{F32F719B-F987-B405-18FC-994895484FCF}"/>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TextBox 13">
                <a:extLst>
                  <a:ext uri="{FF2B5EF4-FFF2-40B4-BE49-F238E27FC236}">
                    <a16:creationId xmlns:a16="http://schemas.microsoft.com/office/drawing/2014/main" id="{A369F51C-CF93-0E08-A825-7DA9FEA9EAAB}"/>
                  </a:ext>
                </a:extLst>
              </p:cNvPr>
              <p:cNvSpPr txBox="1"/>
              <p:nvPr/>
            </p:nvSpPr>
            <p:spPr>
              <a:xfrm rot="16200000">
                <a:off x="4241345" y="2641557"/>
                <a:ext cx="1186466"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OS probability</a:t>
                </a:r>
              </a:p>
            </p:txBody>
          </p:sp>
          <p:sp>
            <p:nvSpPr>
              <p:cNvPr id="15" name="TextBox 14">
                <a:extLst>
                  <a:ext uri="{FF2B5EF4-FFF2-40B4-BE49-F238E27FC236}">
                    <a16:creationId xmlns:a16="http://schemas.microsoft.com/office/drawing/2014/main" id="{247AC7E5-883A-9DC5-A7A7-E1916C60152F}"/>
                  </a:ext>
                </a:extLst>
              </p:cNvPr>
              <p:cNvSpPr txBox="1"/>
              <p:nvPr/>
            </p:nvSpPr>
            <p:spPr>
              <a:xfrm>
                <a:off x="4888727" y="133803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16" name="TextBox 15">
                <a:extLst>
                  <a:ext uri="{FF2B5EF4-FFF2-40B4-BE49-F238E27FC236}">
                    <a16:creationId xmlns:a16="http://schemas.microsoft.com/office/drawing/2014/main" id="{C369B2F3-E4DE-132C-0C32-7D0C7D19D3A1}"/>
                  </a:ext>
                </a:extLst>
              </p:cNvPr>
              <p:cNvSpPr txBox="1"/>
              <p:nvPr/>
            </p:nvSpPr>
            <p:spPr>
              <a:xfrm>
                <a:off x="4888732" y="1862169"/>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17" name="TextBox 16">
                <a:extLst>
                  <a:ext uri="{FF2B5EF4-FFF2-40B4-BE49-F238E27FC236}">
                    <a16:creationId xmlns:a16="http://schemas.microsoft.com/office/drawing/2014/main" id="{DBA8406D-A327-6E46-0276-816E6BC7E2E3}"/>
                  </a:ext>
                </a:extLst>
              </p:cNvPr>
              <p:cNvSpPr txBox="1"/>
              <p:nvPr/>
            </p:nvSpPr>
            <p:spPr>
              <a:xfrm>
                <a:off x="4888732" y="236070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18" name="TextBox 17">
                <a:extLst>
                  <a:ext uri="{FF2B5EF4-FFF2-40B4-BE49-F238E27FC236}">
                    <a16:creationId xmlns:a16="http://schemas.microsoft.com/office/drawing/2014/main" id="{651BA8AE-7A55-59A3-E4D3-7CEC61DFEFD7}"/>
                  </a:ext>
                </a:extLst>
              </p:cNvPr>
              <p:cNvSpPr txBox="1"/>
              <p:nvPr/>
            </p:nvSpPr>
            <p:spPr>
              <a:xfrm>
                <a:off x="4888732" y="2875353"/>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19" name="TextBox 18">
                <a:extLst>
                  <a:ext uri="{FF2B5EF4-FFF2-40B4-BE49-F238E27FC236}">
                    <a16:creationId xmlns:a16="http://schemas.microsoft.com/office/drawing/2014/main" id="{06B66A3B-ED87-853B-1A18-ECF5E36A68ED}"/>
                  </a:ext>
                </a:extLst>
              </p:cNvPr>
              <p:cNvSpPr txBox="1"/>
              <p:nvPr/>
            </p:nvSpPr>
            <p:spPr>
              <a:xfrm>
                <a:off x="4888732" y="3379256"/>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20" name="TextBox 19">
                <a:extLst>
                  <a:ext uri="{FF2B5EF4-FFF2-40B4-BE49-F238E27FC236}">
                    <a16:creationId xmlns:a16="http://schemas.microsoft.com/office/drawing/2014/main" id="{94785B6A-4868-B1CC-EB8F-8C027D2B1D35}"/>
                  </a:ext>
                </a:extLst>
              </p:cNvPr>
              <p:cNvSpPr txBox="1"/>
              <p:nvPr/>
            </p:nvSpPr>
            <p:spPr>
              <a:xfrm>
                <a:off x="5016980" y="3888532"/>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23" name="TextBox 22">
              <a:extLst>
                <a:ext uri="{FF2B5EF4-FFF2-40B4-BE49-F238E27FC236}">
                  <a16:creationId xmlns:a16="http://schemas.microsoft.com/office/drawing/2014/main" id="{004C89EF-4A36-CE89-A152-31987392EBDF}"/>
                </a:ext>
              </a:extLst>
            </p:cNvPr>
            <p:cNvSpPr txBox="1"/>
            <p:nvPr/>
          </p:nvSpPr>
          <p:spPr>
            <a:xfrm>
              <a:off x="3204047" y="5703500"/>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a:t>
              </a:r>
              <a:r>
                <a:rPr lang="en-GB" sz="1200" kern="1200" dirty="0">
                  <a:solidFill>
                    <a:srgbClr val="363636"/>
                  </a:solidFill>
                  <a:latin typeface="Arial" panose="020B0604020202020204" pitchFamily="34" charset="0"/>
                  <a:ea typeface="+mn-ea"/>
                  <a:cs typeface="Arial" panose="020B0604020202020204" pitchFamily="34" charset="0"/>
                </a:rPr>
                <a:t>, </a:t>
              </a: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months</a:t>
              </a:r>
            </a:p>
          </p:txBody>
        </p:sp>
        <p:grpSp>
          <p:nvGrpSpPr>
            <p:cNvPr id="39" name="Group 38">
              <a:extLst>
                <a:ext uri="{FF2B5EF4-FFF2-40B4-BE49-F238E27FC236}">
                  <a16:creationId xmlns:a16="http://schemas.microsoft.com/office/drawing/2014/main" id="{B05C4BE1-24C9-5520-159C-9B45E5F6A882}"/>
                </a:ext>
              </a:extLst>
            </p:cNvPr>
            <p:cNvGrpSpPr/>
            <p:nvPr/>
          </p:nvGrpSpPr>
          <p:grpSpPr>
            <a:xfrm>
              <a:off x="1022910" y="5406389"/>
              <a:ext cx="5014982" cy="329369"/>
              <a:chOff x="1568633" y="4356522"/>
              <a:chExt cx="1956257" cy="329369"/>
            </a:xfrm>
          </p:grpSpPr>
          <p:sp>
            <p:nvSpPr>
              <p:cNvPr id="24" name="Line 21">
                <a:extLst>
                  <a:ext uri="{FF2B5EF4-FFF2-40B4-BE49-F238E27FC236}">
                    <a16:creationId xmlns:a16="http://schemas.microsoft.com/office/drawing/2014/main" id="{4B25354E-F762-7881-9B3F-42F65AF671D0}"/>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5" name="TextBox 24">
                <a:extLst>
                  <a:ext uri="{FF2B5EF4-FFF2-40B4-BE49-F238E27FC236}">
                    <a16:creationId xmlns:a16="http://schemas.microsoft.com/office/drawing/2014/main" id="{A800172B-E662-9BAF-3AE9-222BB296893D}"/>
                  </a:ext>
                </a:extLst>
              </p:cNvPr>
              <p:cNvSpPr txBox="1"/>
              <p:nvPr/>
            </p:nvSpPr>
            <p:spPr>
              <a:xfrm>
                <a:off x="3430248"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26" name="Line 21">
                <a:extLst>
                  <a:ext uri="{FF2B5EF4-FFF2-40B4-BE49-F238E27FC236}">
                    <a16:creationId xmlns:a16="http://schemas.microsoft.com/office/drawing/2014/main" id="{BBD3FECC-4AED-F6F2-E6B3-A1BCC7DDB00D}"/>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4DCAE3DF-E2DD-9EDE-266A-80D6A95BCEF4}"/>
                  </a:ext>
                </a:extLst>
              </p:cNvPr>
              <p:cNvSpPr txBox="1"/>
              <p:nvPr/>
            </p:nvSpPr>
            <p:spPr>
              <a:xfrm>
                <a:off x="3054611"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28" name="Line 21">
                <a:extLst>
                  <a:ext uri="{FF2B5EF4-FFF2-40B4-BE49-F238E27FC236}">
                    <a16:creationId xmlns:a16="http://schemas.microsoft.com/office/drawing/2014/main" id="{D5984F9D-DBEB-16F9-98AC-6CA235DAB9E9}"/>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1" name="TextBox 30">
                <a:extLst>
                  <a:ext uri="{FF2B5EF4-FFF2-40B4-BE49-F238E27FC236}">
                    <a16:creationId xmlns:a16="http://schemas.microsoft.com/office/drawing/2014/main" id="{34D3257C-A787-E29B-74DB-2D7A1E3115F2}"/>
                  </a:ext>
                </a:extLst>
              </p:cNvPr>
              <p:cNvSpPr txBox="1"/>
              <p:nvPr/>
            </p:nvSpPr>
            <p:spPr>
              <a:xfrm>
                <a:off x="2678973"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32" name="Line 21">
                <a:extLst>
                  <a:ext uri="{FF2B5EF4-FFF2-40B4-BE49-F238E27FC236}">
                    <a16:creationId xmlns:a16="http://schemas.microsoft.com/office/drawing/2014/main" id="{0A49789A-5AE5-2922-FB26-0E72DFB8D2E9}"/>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865F5358-DA6A-9FA0-6111-579365A55D82}"/>
                  </a:ext>
                </a:extLst>
              </p:cNvPr>
              <p:cNvSpPr txBox="1"/>
              <p:nvPr/>
            </p:nvSpPr>
            <p:spPr>
              <a:xfrm>
                <a:off x="2303336"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34" name="Line 21">
                <a:extLst>
                  <a:ext uri="{FF2B5EF4-FFF2-40B4-BE49-F238E27FC236}">
                    <a16:creationId xmlns:a16="http://schemas.microsoft.com/office/drawing/2014/main" id="{7F6A8F3C-8534-F490-41BD-A138BEBDC439}"/>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5" name="TextBox 34">
                <a:extLst>
                  <a:ext uri="{FF2B5EF4-FFF2-40B4-BE49-F238E27FC236}">
                    <a16:creationId xmlns:a16="http://schemas.microsoft.com/office/drawing/2014/main" id="{A58C4E43-DB83-6A8B-CE17-A278EE24442C}"/>
                  </a:ext>
                </a:extLst>
              </p:cNvPr>
              <p:cNvSpPr txBox="1"/>
              <p:nvPr/>
            </p:nvSpPr>
            <p:spPr>
              <a:xfrm>
                <a:off x="1927699"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36" name="Line 21">
                <a:extLst>
                  <a:ext uri="{FF2B5EF4-FFF2-40B4-BE49-F238E27FC236}">
                    <a16:creationId xmlns:a16="http://schemas.microsoft.com/office/drawing/2014/main" id="{9C114571-0C9B-016B-717A-A4947CADB3FD}"/>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B9C4F0D2-2033-6543-1DC6-5F81B1C75FF1}"/>
                  </a:ext>
                </a:extLst>
              </p:cNvPr>
              <p:cNvSpPr txBox="1"/>
              <p:nvPr/>
            </p:nvSpPr>
            <p:spPr>
              <a:xfrm>
                <a:off x="1568633" y="4428522"/>
                <a:ext cx="6150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38" name="TextBox 37">
              <a:extLst>
                <a:ext uri="{FF2B5EF4-FFF2-40B4-BE49-F238E27FC236}">
                  <a16:creationId xmlns:a16="http://schemas.microsoft.com/office/drawing/2014/main" id="{8285C0DC-DC2B-99FD-43E9-6848BF59D25A}"/>
                </a:ext>
              </a:extLst>
            </p:cNvPr>
            <p:cNvSpPr txBox="1"/>
            <p:nvPr/>
          </p:nvSpPr>
          <p:spPr>
            <a:xfrm>
              <a:off x="227925" y="5679838"/>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53" name="Group 52">
              <a:extLst>
                <a:ext uri="{FF2B5EF4-FFF2-40B4-BE49-F238E27FC236}">
                  <a16:creationId xmlns:a16="http://schemas.microsoft.com/office/drawing/2014/main" id="{0AADF611-FD8E-7818-2D4F-C12FA33C66FF}"/>
                </a:ext>
              </a:extLst>
            </p:cNvPr>
            <p:cNvGrpSpPr/>
            <p:nvPr/>
          </p:nvGrpSpPr>
          <p:grpSpPr>
            <a:xfrm>
              <a:off x="937949" y="5913011"/>
              <a:ext cx="5057463" cy="257369"/>
              <a:chOff x="981630" y="6432300"/>
              <a:chExt cx="5057463" cy="257369"/>
            </a:xfrm>
          </p:grpSpPr>
          <p:sp>
            <p:nvSpPr>
              <p:cNvPr id="42" name="TextBox 41">
                <a:extLst>
                  <a:ext uri="{FF2B5EF4-FFF2-40B4-BE49-F238E27FC236}">
                    <a16:creationId xmlns:a16="http://schemas.microsoft.com/office/drawing/2014/main" id="{AD0E9CE1-DA66-1B17-EB23-3800257D0A61}"/>
                  </a:ext>
                </a:extLst>
              </p:cNvPr>
              <p:cNvSpPr txBox="1"/>
              <p:nvPr/>
            </p:nvSpPr>
            <p:spPr>
              <a:xfrm>
                <a:off x="5881430" y="6432300"/>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a:t>
                </a:r>
              </a:p>
            </p:txBody>
          </p:sp>
          <p:sp>
            <p:nvSpPr>
              <p:cNvPr id="44" name="TextBox 43">
                <a:extLst>
                  <a:ext uri="{FF2B5EF4-FFF2-40B4-BE49-F238E27FC236}">
                    <a16:creationId xmlns:a16="http://schemas.microsoft.com/office/drawing/2014/main" id="{7434499E-EFE1-55AA-FAA1-F58E7E8068EC}"/>
                  </a:ext>
                </a:extLst>
              </p:cNvPr>
              <p:cNvSpPr txBox="1"/>
              <p:nvPr/>
            </p:nvSpPr>
            <p:spPr>
              <a:xfrm>
                <a:off x="4875983"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17</a:t>
                </a:r>
              </a:p>
            </p:txBody>
          </p:sp>
          <p:sp>
            <p:nvSpPr>
              <p:cNvPr id="46" name="TextBox 45">
                <a:extLst>
                  <a:ext uri="{FF2B5EF4-FFF2-40B4-BE49-F238E27FC236}">
                    <a16:creationId xmlns:a16="http://schemas.microsoft.com/office/drawing/2014/main" id="{8C75C6B0-2391-5D60-622B-B188BC77FACC}"/>
                  </a:ext>
                </a:extLst>
              </p:cNvPr>
              <p:cNvSpPr txBox="1"/>
              <p:nvPr/>
            </p:nvSpPr>
            <p:spPr>
              <a:xfrm>
                <a:off x="3913013"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32</a:t>
                </a:r>
              </a:p>
            </p:txBody>
          </p:sp>
          <p:sp>
            <p:nvSpPr>
              <p:cNvPr id="48" name="TextBox 47">
                <a:extLst>
                  <a:ext uri="{FF2B5EF4-FFF2-40B4-BE49-F238E27FC236}">
                    <a16:creationId xmlns:a16="http://schemas.microsoft.com/office/drawing/2014/main" id="{7DE15EAF-F1FB-63C5-04DA-AEF40AAC0670}"/>
                  </a:ext>
                </a:extLst>
              </p:cNvPr>
              <p:cNvSpPr txBox="1"/>
              <p:nvPr/>
            </p:nvSpPr>
            <p:spPr>
              <a:xfrm>
                <a:off x="2950046"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52</a:t>
                </a:r>
              </a:p>
            </p:txBody>
          </p:sp>
          <p:sp>
            <p:nvSpPr>
              <p:cNvPr id="50" name="TextBox 49">
                <a:extLst>
                  <a:ext uri="{FF2B5EF4-FFF2-40B4-BE49-F238E27FC236}">
                    <a16:creationId xmlns:a16="http://schemas.microsoft.com/office/drawing/2014/main" id="{4A372282-3042-6B15-1E80-BA17B92F672D}"/>
                  </a:ext>
                </a:extLst>
              </p:cNvPr>
              <p:cNvSpPr txBox="1"/>
              <p:nvPr/>
            </p:nvSpPr>
            <p:spPr>
              <a:xfrm>
                <a:off x="1944597"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108</a:t>
                </a:r>
              </a:p>
            </p:txBody>
          </p:sp>
          <p:sp>
            <p:nvSpPr>
              <p:cNvPr id="52" name="TextBox 51">
                <a:extLst>
                  <a:ext uri="{FF2B5EF4-FFF2-40B4-BE49-F238E27FC236}">
                    <a16:creationId xmlns:a16="http://schemas.microsoft.com/office/drawing/2014/main" id="{CC6FD2C9-19BE-6BA7-9841-212C22EDEA43}"/>
                  </a:ext>
                </a:extLst>
              </p:cNvPr>
              <p:cNvSpPr txBox="1"/>
              <p:nvPr/>
            </p:nvSpPr>
            <p:spPr>
              <a:xfrm>
                <a:off x="981630"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170</a:t>
                </a:r>
              </a:p>
            </p:txBody>
          </p:sp>
        </p:grpSp>
        <p:grpSp>
          <p:nvGrpSpPr>
            <p:cNvPr id="54" name="Group 53">
              <a:extLst>
                <a:ext uri="{FF2B5EF4-FFF2-40B4-BE49-F238E27FC236}">
                  <a16:creationId xmlns:a16="http://schemas.microsoft.com/office/drawing/2014/main" id="{D91CD4DC-ACF0-842C-D66C-0F55B7B15A57}"/>
                </a:ext>
              </a:extLst>
            </p:cNvPr>
            <p:cNvGrpSpPr/>
            <p:nvPr/>
          </p:nvGrpSpPr>
          <p:grpSpPr>
            <a:xfrm>
              <a:off x="937949" y="6136369"/>
              <a:ext cx="5099942" cy="257369"/>
              <a:chOff x="981630" y="6432300"/>
              <a:chExt cx="5099942" cy="257369"/>
            </a:xfrm>
          </p:grpSpPr>
          <p:sp>
            <p:nvSpPr>
              <p:cNvPr id="55" name="TextBox 54">
                <a:extLst>
                  <a:ext uri="{FF2B5EF4-FFF2-40B4-BE49-F238E27FC236}">
                    <a16:creationId xmlns:a16="http://schemas.microsoft.com/office/drawing/2014/main" id="{3C60B7FA-92A1-7066-EAD8-241BB4088060}"/>
                  </a:ext>
                </a:extLst>
              </p:cNvPr>
              <p:cNvSpPr txBox="1"/>
              <p:nvPr/>
            </p:nvSpPr>
            <p:spPr>
              <a:xfrm>
                <a:off x="5838951"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13</a:t>
                </a:r>
              </a:p>
            </p:txBody>
          </p:sp>
          <p:sp>
            <p:nvSpPr>
              <p:cNvPr id="56" name="TextBox 55">
                <a:extLst>
                  <a:ext uri="{FF2B5EF4-FFF2-40B4-BE49-F238E27FC236}">
                    <a16:creationId xmlns:a16="http://schemas.microsoft.com/office/drawing/2014/main" id="{EE0309B2-CEDF-C5D5-C552-B5C227A259AE}"/>
                  </a:ext>
                </a:extLst>
              </p:cNvPr>
              <p:cNvSpPr txBox="1"/>
              <p:nvPr/>
            </p:nvSpPr>
            <p:spPr>
              <a:xfrm>
                <a:off x="4875983"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28</a:t>
                </a:r>
              </a:p>
            </p:txBody>
          </p:sp>
          <p:sp>
            <p:nvSpPr>
              <p:cNvPr id="57" name="TextBox 56">
                <a:extLst>
                  <a:ext uri="{FF2B5EF4-FFF2-40B4-BE49-F238E27FC236}">
                    <a16:creationId xmlns:a16="http://schemas.microsoft.com/office/drawing/2014/main" id="{860A355F-AF6A-5541-24D3-892FDD50D83A}"/>
                  </a:ext>
                </a:extLst>
              </p:cNvPr>
              <p:cNvSpPr txBox="1"/>
              <p:nvPr/>
            </p:nvSpPr>
            <p:spPr>
              <a:xfrm>
                <a:off x="3913013"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63</a:t>
                </a:r>
              </a:p>
            </p:txBody>
          </p:sp>
          <p:sp>
            <p:nvSpPr>
              <p:cNvPr id="58" name="TextBox 57">
                <a:extLst>
                  <a:ext uri="{FF2B5EF4-FFF2-40B4-BE49-F238E27FC236}">
                    <a16:creationId xmlns:a16="http://schemas.microsoft.com/office/drawing/2014/main" id="{8CCF7FCC-5A58-D526-CD57-F3A1E79F2C4F}"/>
                  </a:ext>
                </a:extLst>
              </p:cNvPr>
              <p:cNvSpPr txBox="1"/>
              <p:nvPr/>
            </p:nvSpPr>
            <p:spPr>
              <a:xfrm>
                <a:off x="2907565"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128</a:t>
                </a:r>
              </a:p>
            </p:txBody>
          </p:sp>
          <p:sp>
            <p:nvSpPr>
              <p:cNvPr id="59" name="TextBox 58">
                <a:extLst>
                  <a:ext uri="{FF2B5EF4-FFF2-40B4-BE49-F238E27FC236}">
                    <a16:creationId xmlns:a16="http://schemas.microsoft.com/office/drawing/2014/main" id="{55BD5B30-E3DC-ED86-13D7-33682868E841}"/>
                  </a:ext>
                </a:extLst>
              </p:cNvPr>
              <p:cNvSpPr txBox="1"/>
              <p:nvPr/>
            </p:nvSpPr>
            <p:spPr>
              <a:xfrm>
                <a:off x="1944597"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225</a:t>
                </a:r>
              </a:p>
            </p:txBody>
          </p:sp>
          <p:sp>
            <p:nvSpPr>
              <p:cNvPr id="60" name="TextBox 59">
                <a:extLst>
                  <a:ext uri="{FF2B5EF4-FFF2-40B4-BE49-F238E27FC236}">
                    <a16:creationId xmlns:a16="http://schemas.microsoft.com/office/drawing/2014/main" id="{A7344F03-4610-AC48-AD42-E3A9149B363D}"/>
                  </a:ext>
                </a:extLst>
              </p:cNvPr>
              <p:cNvSpPr txBox="1"/>
              <p:nvPr/>
            </p:nvSpPr>
            <p:spPr>
              <a:xfrm>
                <a:off x="981630"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340</a:t>
                </a:r>
              </a:p>
            </p:txBody>
          </p:sp>
        </p:grpSp>
        <p:cxnSp>
          <p:nvCxnSpPr>
            <p:cNvPr id="62" name="Straight Connector 61">
              <a:extLst>
                <a:ext uri="{FF2B5EF4-FFF2-40B4-BE49-F238E27FC236}">
                  <a16:creationId xmlns:a16="http://schemas.microsoft.com/office/drawing/2014/main" id="{9F3DCDD2-24B5-3886-9640-DB380222CB6A}"/>
                </a:ext>
              </a:extLst>
            </p:cNvPr>
            <p:cNvCxnSpPr>
              <a:cxnSpLocks/>
            </p:cNvCxnSpPr>
            <p:nvPr/>
          </p:nvCxnSpPr>
          <p:spPr>
            <a:xfrm>
              <a:off x="596280" y="6280442"/>
              <a:ext cx="252000"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40C8C1B-02B1-DF4B-DD90-5613025E885C}"/>
                </a:ext>
              </a:extLst>
            </p:cNvPr>
            <p:cNvCxnSpPr>
              <a:cxnSpLocks/>
            </p:cNvCxnSpPr>
            <p:nvPr/>
          </p:nvCxnSpPr>
          <p:spPr>
            <a:xfrm>
              <a:off x="596280" y="6057084"/>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07AA0E4-C686-00CE-5E93-11E9F137FEA6}"/>
                </a:ext>
              </a:extLst>
            </p:cNvPr>
            <p:cNvCxnSpPr/>
            <p:nvPr/>
          </p:nvCxnSpPr>
          <p:spPr>
            <a:xfrm flipV="1">
              <a:off x="848280" y="4113607"/>
              <a:ext cx="2052000"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42831FFA-1DBC-8C25-B7AF-A796DBDCEDD4}"/>
                </a:ext>
              </a:extLst>
            </p:cNvPr>
            <p:cNvCxnSpPr>
              <a:cxnSpLocks/>
            </p:cNvCxnSpPr>
            <p:nvPr/>
          </p:nvCxnSpPr>
          <p:spPr>
            <a:xfrm rot="5400000" flipV="1">
              <a:off x="1895466" y="4763785"/>
              <a:ext cx="1296000" cy="0"/>
            </a:xfrm>
            <a:prstGeom prst="line">
              <a:avLst/>
            </a:prstGeom>
            <a:ln w="19050">
              <a:solidFill>
                <a:srgbClr val="263F6A"/>
              </a:solidFill>
              <a:prstDash val="sysDash"/>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05A551DB-DA0E-D187-25F5-9B75ACB50CBA}"/>
                </a:ext>
              </a:extLst>
            </p:cNvPr>
            <p:cNvCxnSpPr>
              <a:cxnSpLocks/>
            </p:cNvCxnSpPr>
            <p:nvPr/>
          </p:nvCxnSpPr>
          <p:spPr>
            <a:xfrm rot="5400000" flipV="1">
              <a:off x="2262355" y="4746852"/>
              <a:ext cx="1296000" cy="0"/>
            </a:xfrm>
            <a:prstGeom prst="line">
              <a:avLst/>
            </a:prstGeom>
            <a:ln w="19050">
              <a:solidFill>
                <a:srgbClr val="263F6A"/>
              </a:solidFill>
              <a:prstDash val="sysDash"/>
            </a:ln>
          </p:spPr>
          <p:style>
            <a:lnRef idx="1">
              <a:schemeClr val="accent1"/>
            </a:lnRef>
            <a:fillRef idx="0">
              <a:schemeClr val="accent1"/>
            </a:fillRef>
            <a:effectRef idx="0">
              <a:schemeClr val="accent1"/>
            </a:effectRef>
            <a:fontRef idx="minor">
              <a:schemeClr val="tx1"/>
            </a:fontRef>
          </p:style>
        </p:cxnSp>
        <p:grpSp>
          <p:nvGrpSpPr>
            <p:cNvPr id="116" name="Group 115">
              <a:extLst>
                <a:ext uri="{FF2B5EF4-FFF2-40B4-BE49-F238E27FC236}">
                  <a16:creationId xmlns:a16="http://schemas.microsoft.com/office/drawing/2014/main" id="{0F648814-3141-5852-2786-80E6BDFAF337}"/>
                </a:ext>
              </a:extLst>
            </p:cNvPr>
            <p:cNvGrpSpPr/>
            <p:nvPr/>
          </p:nvGrpSpPr>
          <p:grpSpPr>
            <a:xfrm>
              <a:off x="1104529" y="2895245"/>
              <a:ext cx="4991471" cy="2039083"/>
              <a:chOff x="12970228" y="1032579"/>
              <a:chExt cx="4991471" cy="2039083"/>
            </a:xfrm>
          </p:grpSpPr>
          <p:sp>
            <p:nvSpPr>
              <p:cNvPr id="70" name="Free-form: Shape 69">
                <a:extLst>
                  <a:ext uri="{FF2B5EF4-FFF2-40B4-BE49-F238E27FC236}">
                    <a16:creationId xmlns:a16="http://schemas.microsoft.com/office/drawing/2014/main" id="{F182B823-CC27-E9BD-03A9-DC39D122D060}"/>
                  </a:ext>
                </a:extLst>
              </p:cNvPr>
              <p:cNvSpPr/>
              <p:nvPr/>
            </p:nvSpPr>
            <p:spPr>
              <a:xfrm>
                <a:off x="12970228" y="1032579"/>
                <a:ext cx="4991471" cy="2010327"/>
              </a:xfrm>
              <a:custGeom>
                <a:avLst/>
                <a:gdLst>
                  <a:gd name="connsiteX0" fmla="*/ 4991472 w 4991471"/>
                  <a:gd name="connsiteY0" fmla="*/ 2010327 h 2010327"/>
                  <a:gd name="connsiteX1" fmla="*/ 4606805 w 4991471"/>
                  <a:gd name="connsiteY1" fmla="*/ 2010327 h 2010327"/>
                  <a:gd name="connsiteX2" fmla="*/ 4606805 w 4991471"/>
                  <a:gd name="connsiteY2" fmla="*/ 1955368 h 2010327"/>
                  <a:gd name="connsiteX3" fmla="*/ 4185504 w 4991471"/>
                  <a:gd name="connsiteY3" fmla="*/ 1955368 h 2010327"/>
                  <a:gd name="connsiteX4" fmla="*/ 4185504 w 4991471"/>
                  <a:gd name="connsiteY4" fmla="*/ 1950796 h 2010327"/>
                  <a:gd name="connsiteX5" fmla="*/ 3851215 w 4991471"/>
                  <a:gd name="connsiteY5" fmla="*/ 1950796 h 2010327"/>
                  <a:gd name="connsiteX6" fmla="*/ 3851215 w 4991471"/>
                  <a:gd name="connsiteY6" fmla="*/ 1923317 h 2010327"/>
                  <a:gd name="connsiteX7" fmla="*/ 3658886 w 4991471"/>
                  <a:gd name="connsiteY7" fmla="*/ 1923317 h 2010327"/>
                  <a:gd name="connsiteX8" fmla="*/ 3658886 w 4991471"/>
                  <a:gd name="connsiteY8" fmla="*/ 1918735 h 2010327"/>
                  <a:gd name="connsiteX9" fmla="*/ 3581029 w 4991471"/>
                  <a:gd name="connsiteY9" fmla="*/ 1918735 h 2010327"/>
                  <a:gd name="connsiteX10" fmla="*/ 3581029 w 4991471"/>
                  <a:gd name="connsiteY10" fmla="*/ 1895837 h 2010327"/>
                  <a:gd name="connsiteX11" fmla="*/ 3411598 w 4991471"/>
                  <a:gd name="connsiteY11" fmla="*/ 1895837 h 2010327"/>
                  <a:gd name="connsiteX12" fmla="*/ 3411598 w 4991471"/>
                  <a:gd name="connsiteY12" fmla="*/ 1859204 h 2010327"/>
                  <a:gd name="connsiteX13" fmla="*/ 3342904 w 4991471"/>
                  <a:gd name="connsiteY13" fmla="*/ 1859204 h 2010327"/>
                  <a:gd name="connsiteX14" fmla="*/ 3342904 w 4991471"/>
                  <a:gd name="connsiteY14" fmla="*/ 1822571 h 2010327"/>
                  <a:gd name="connsiteX15" fmla="*/ 3287954 w 4991471"/>
                  <a:gd name="connsiteY15" fmla="*/ 1822571 h 2010327"/>
                  <a:gd name="connsiteX16" fmla="*/ 3287954 w 4991471"/>
                  <a:gd name="connsiteY16" fmla="*/ 1781356 h 2010327"/>
                  <a:gd name="connsiteX17" fmla="*/ 3178054 w 4991471"/>
                  <a:gd name="connsiteY17" fmla="*/ 1781356 h 2010327"/>
                  <a:gd name="connsiteX18" fmla="*/ 3178054 w 4991471"/>
                  <a:gd name="connsiteY18" fmla="*/ 1744723 h 2010327"/>
                  <a:gd name="connsiteX19" fmla="*/ 3040675 w 4991471"/>
                  <a:gd name="connsiteY19" fmla="*/ 1744723 h 2010327"/>
                  <a:gd name="connsiteX20" fmla="*/ 3040675 w 4991471"/>
                  <a:gd name="connsiteY20" fmla="*/ 1717243 h 2010327"/>
                  <a:gd name="connsiteX21" fmla="*/ 2894133 w 4991471"/>
                  <a:gd name="connsiteY21" fmla="*/ 1717243 h 2010327"/>
                  <a:gd name="connsiteX22" fmla="*/ 2894133 w 4991471"/>
                  <a:gd name="connsiteY22" fmla="*/ 1689773 h 2010327"/>
                  <a:gd name="connsiteX23" fmla="*/ 2788815 w 4991471"/>
                  <a:gd name="connsiteY23" fmla="*/ 1689773 h 2010327"/>
                  <a:gd name="connsiteX24" fmla="*/ 2788815 w 4991471"/>
                  <a:gd name="connsiteY24" fmla="*/ 1643977 h 2010327"/>
                  <a:gd name="connsiteX25" fmla="*/ 2738438 w 4991471"/>
                  <a:gd name="connsiteY25" fmla="*/ 1643977 h 2010327"/>
                  <a:gd name="connsiteX26" fmla="*/ 2738438 w 4991471"/>
                  <a:gd name="connsiteY26" fmla="*/ 1593609 h 2010327"/>
                  <a:gd name="connsiteX27" fmla="*/ 2656008 w 4991471"/>
                  <a:gd name="connsiteY27" fmla="*/ 1593609 h 2010327"/>
                  <a:gd name="connsiteX28" fmla="*/ 2656008 w 4991471"/>
                  <a:gd name="connsiteY28" fmla="*/ 1547813 h 2010327"/>
                  <a:gd name="connsiteX29" fmla="*/ 2541527 w 4991471"/>
                  <a:gd name="connsiteY29" fmla="*/ 1547813 h 2010327"/>
                  <a:gd name="connsiteX30" fmla="*/ 2541527 w 4991471"/>
                  <a:gd name="connsiteY30" fmla="*/ 1520333 h 2010327"/>
                  <a:gd name="connsiteX31" fmla="*/ 2477415 w 4991471"/>
                  <a:gd name="connsiteY31" fmla="*/ 1520333 h 2010327"/>
                  <a:gd name="connsiteX32" fmla="*/ 2477415 w 4991471"/>
                  <a:gd name="connsiteY32" fmla="*/ 1497444 h 2010327"/>
                  <a:gd name="connsiteX33" fmla="*/ 2326300 w 4991471"/>
                  <a:gd name="connsiteY33" fmla="*/ 1497444 h 2010327"/>
                  <a:gd name="connsiteX34" fmla="*/ 2326300 w 4991471"/>
                  <a:gd name="connsiteY34" fmla="*/ 1456230 h 2010327"/>
                  <a:gd name="connsiteX35" fmla="*/ 2303402 w 4991471"/>
                  <a:gd name="connsiteY35" fmla="*/ 1456230 h 2010327"/>
                  <a:gd name="connsiteX36" fmla="*/ 2303402 w 4991471"/>
                  <a:gd name="connsiteY36" fmla="*/ 1415015 h 2010327"/>
                  <a:gd name="connsiteX37" fmla="*/ 2179758 w 4991471"/>
                  <a:gd name="connsiteY37" fmla="*/ 1415015 h 2010327"/>
                  <a:gd name="connsiteX38" fmla="*/ 2179758 w 4991471"/>
                  <a:gd name="connsiteY38" fmla="*/ 1373800 h 2010327"/>
                  <a:gd name="connsiteX39" fmla="*/ 2120227 w 4991471"/>
                  <a:gd name="connsiteY39" fmla="*/ 1373800 h 2010327"/>
                  <a:gd name="connsiteX40" fmla="*/ 2120227 w 4991471"/>
                  <a:gd name="connsiteY40" fmla="*/ 1337167 h 2010327"/>
                  <a:gd name="connsiteX41" fmla="*/ 2014899 w 4991471"/>
                  <a:gd name="connsiteY41" fmla="*/ 1337167 h 2010327"/>
                  <a:gd name="connsiteX42" fmla="*/ 2014899 w 4991471"/>
                  <a:gd name="connsiteY42" fmla="*/ 1314269 h 2010327"/>
                  <a:gd name="connsiteX43" fmla="*/ 1918735 w 4991471"/>
                  <a:gd name="connsiteY43" fmla="*/ 1314269 h 2010327"/>
                  <a:gd name="connsiteX44" fmla="*/ 1918735 w 4991471"/>
                  <a:gd name="connsiteY44" fmla="*/ 1273054 h 2010327"/>
                  <a:gd name="connsiteX45" fmla="*/ 1863785 w 4991471"/>
                  <a:gd name="connsiteY45" fmla="*/ 1273054 h 2010327"/>
                  <a:gd name="connsiteX46" fmla="*/ 1863785 w 4991471"/>
                  <a:gd name="connsiteY46" fmla="*/ 1236421 h 2010327"/>
                  <a:gd name="connsiteX47" fmla="*/ 1767621 w 4991471"/>
                  <a:gd name="connsiteY47" fmla="*/ 1236421 h 2010327"/>
                  <a:gd name="connsiteX48" fmla="*/ 1767621 w 4991471"/>
                  <a:gd name="connsiteY48" fmla="*/ 1199788 h 2010327"/>
                  <a:gd name="connsiteX49" fmla="*/ 1730988 w 4991471"/>
                  <a:gd name="connsiteY49" fmla="*/ 1199788 h 2010327"/>
                  <a:gd name="connsiteX50" fmla="*/ 1730988 w 4991471"/>
                  <a:gd name="connsiteY50" fmla="*/ 1172309 h 2010327"/>
                  <a:gd name="connsiteX51" fmla="*/ 1666875 w 4991471"/>
                  <a:gd name="connsiteY51" fmla="*/ 1172309 h 2010327"/>
                  <a:gd name="connsiteX52" fmla="*/ 1666875 w 4991471"/>
                  <a:gd name="connsiteY52" fmla="*/ 1140257 h 2010327"/>
                  <a:gd name="connsiteX53" fmla="*/ 1529496 w 4991471"/>
                  <a:gd name="connsiteY53" fmla="*/ 1140257 h 2010327"/>
                  <a:gd name="connsiteX54" fmla="*/ 1529496 w 4991471"/>
                  <a:gd name="connsiteY54" fmla="*/ 1112777 h 2010327"/>
                  <a:gd name="connsiteX55" fmla="*/ 1492863 w 4991471"/>
                  <a:gd name="connsiteY55" fmla="*/ 1112777 h 2010327"/>
                  <a:gd name="connsiteX56" fmla="*/ 1492863 w 4991471"/>
                  <a:gd name="connsiteY56" fmla="*/ 1071563 h 2010327"/>
                  <a:gd name="connsiteX57" fmla="*/ 1428750 w 4991471"/>
                  <a:gd name="connsiteY57" fmla="*/ 1071563 h 2010327"/>
                  <a:gd name="connsiteX58" fmla="*/ 1428750 w 4991471"/>
                  <a:gd name="connsiteY58" fmla="*/ 1039511 h 2010327"/>
                  <a:gd name="connsiteX59" fmla="*/ 1332586 w 4991471"/>
                  <a:gd name="connsiteY59" fmla="*/ 1039511 h 2010327"/>
                  <a:gd name="connsiteX60" fmla="*/ 1332586 w 4991471"/>
                  <a:gd name="connsiteY60" fmla="*/ 1007450 h 2010327"/>
                  <a:gd name="connsiteX61" fmla="*/ 1263891 w 4991471"/>
                  <a:gd name="connsiteY61" fmla="*/ 1007450 h 2010327"/>
                  <a:gd name="connsiteX62" fmla="*/ 1263891 w 4991471"/>
                  <a:gd name="connsiteY62" fmla="*/ 989133 h 2010327"/>
                  <a:gd name="connsiteX63" fmla="*/ 1227258 w 4991471"/>
                  <a:gd name="connsiteY63" fmla="*/ 989133 h 2010327"/>
                  <a:gd name="connsiteX64" fmla="*/ 1227258 w 4991471"/>
                  <a:gd name="connsiteY64" fmla="*/ 952500 h 2010327"/>
                  <a:gd name="connsiteX65" fmla="*/ 1163145 w 4991471"/>
                  <a:gd name="connsiteY65" fmla="*/ 952500 h 2010327"/>
                  <a:gd name="connsiteX66" fmla="*/ 1163145 w 4991471"/>
                  <a:gd name="connsiteY66" fmla="*/ 911286 h 2010327"/>
                  <a:gd name="connsiteX67" fmla="*/ 1080726 w 4991471"/>
                  <a:gd name="connsiteY67" fmla="*/ 911286 h 2010327"/>
                  <a:gd name="connsiteX68" fmla="*/ 1080726 w 4991471"/>
                  <a:gd name="connsiteY68" fmla="*/ 865493 h 2010327"/>
                  <a:gd name="connsiteX69" fmla="*/ 979980 w 4991471"/>
                  <a:gd name="connsiteY69" fmla="*/ 865493 h 2010327"/>
                  <a:gd name="connsiteX70" fmla="*/ 979980 w 4991471"/>
                  <a:gd name="connsiteY70" fmla="*/ 815120 h 2010327"/>
                  <a:gd name="connsiteX71" fmla="*/ 920445 w 4991471"/>
                  <a:gd name="connsiteY71" fmla="*/ 815120 h 2010327"/>
                  <a:gd name="connsiteX72" fmla="*/ 920445 w 4991471"/>
                  <a:gd name="connsiteY72" fmla="*/ 778486 h 2010327"/>
                  <a:gd name="connsiteX73" fmla="*/ 870072 w 4991471"/>
                  <a:gd name="connsiteY73" fmla="*/ 778486 h 2010327"/>
                  <a:gd name="connsiteX74" fmla="*/ 870072 w 4991471"/>
                  <a:gd name="connsiteY74" fmla="*/ 751010 h 2010327"/>
                  <a:gd name="connsiteX75" fmla="*/ 815120 w 4991471"/>
                  <a:gd name="connsiteY75" fmla="*/ 751010 h 2010327"/>
                  <a:gd name="connsiteX76" fmla="*/ 815120 w 4991471"/>
                  <a:gd name="connsiteY76" fmla="*/ 705217 h 2010327"/>
                  <a:gd name="connsiteX77" fmla="*/ 778486 w 4991471"/>
                  <a:gd name="connsiteY77" fmla="*/ 705217 h 2010327"/>
                  <a:gd name="connsiteX78" fmla="*/ 778486 w 4991471"/>
                  <a:gd name="connsiteY78" fmla="*/ 673161 h 2010327"/>
                  <a:gd name="connsiteX79" fmla="*/ 746430 w 4991471"/>
                  <a:gd name="connsiteY79" fmla="*/ 673161 h 2010327"/>
                  <a:gd name="connsiteX80" fmla="*/ 746430 w 4991471"/>
                  <a:gd name="connsiteY80" fmla="*/ 645685 h 2010327"/>
                  <a:gd name="connsiteX81" fmla="*/ 709795 w 4991471"/>
                  <a:gd name="connsiteY81" fmla="*/ 645685 h 2010327"/>
                  <a:gd name="connsiteX82" fmla="*/ 709795 w 4991471"/>
                  <a:gd name="connsiteY82" fmla="*/ 581575 h 2010327"/>
                  <a:gd name="connsiteX83" fmla="*/ 627368 w 4991471"/>
                  <a:gd name="connsiteY83" fmla="*/ 581575 h 2010327"/>
                  <a:gd name="connsiteX84" fmla="*/ 627368 w 4991471"/>
                  <a:gd name="connsiteY84" fmla="*/ 512885 h 2010327"/>
                  <a:gd name="connsiteX85" fmla="*/ 567837 w 4991471"/>
                  <a:gd name="connsiteY85" fmla="*/ 512885 h 2010327"/>
                  <a:gd name="connsiteX86" fmla="*/ 567837 w 4991471"/>
                  <a:gd name="connsiteY86" fmla="*/ 485408 h 2010327"/>
                  <a:gd name="connsiteX87" fmla="*/ 517464 w 4991471"/>
                  <a:gd name="connsiteY87" fmla="*/ 485408 h 2010327"/>
                  <a:gd name="connsiteX88" fmla="*/ 517464 w 4991471"/>
                  <a:gd name="connsiteY88" fmla="*/ 439615 h 2010327"/>
                  <a:gd name="connsiteX89" fmla="*/ 489988 w 4991471"/>
                  <a:gd name="connsiteY89" fmla="*/ 439615 h 2010327"/>
                  <a:gd name="connsiteX90" fmla="*/ 489988 w 4991471"/>
                  <a:gd name="connsiteY90" fmla="*/ 393823 h 2010327"/>
                  <a:gd name="connsiteX91" fmla="*/ 435036 w 4991471"/>
                  <a:gd name="connsiteY91" fmla="*/ 393823 h 2010327"/>
                  <a:gd name="connsiteX92" fmla="*/ 435036 w 4991471"/>
                  <a:gd name="connsiteY92" fmla="*/ 375505 h 2010327"/>
                  <a:gd name="connsiteX93" fmla="*/ 412139 w 4991471"/>
                  <a:gd name="connsiteY93" fmla="*/ 375505 h 2010327"/>
                  <a:gd name="connsiteX94" fmla="*/ 412139 w 4991471"/>
                  <a:gd name="connsiteY94" fmla="*/ 338870 h 2010327"/>
                  <a:gd name="connsiteX95" fmla="*/ 361767 w 4991471"/>
                  <a:gd name="connsiteY95" fmla="*/ 338870 h 2010327"/>
                  <a:gd name="connsiteX96" fmla="*/ 361767 w 4991471"/>
                  <a:gd name="connsiteY96" fmla="*/ 302236 h 2010327"/>
                  <a:gd name="connsiteX97" fmla="*/ 329712 w 4991471"/>
                  <a:gd name="connsiteY97" fmla="*/ 302236 h 2010327"/>
                  <a:gd name="connsiteX98" fmla="*/ 329712 w 4991471"/>
                  <a:gd name="connsiteY98" fmla="*/ 274760 h 2010327"/>
                  <a:gd name="connsiteX99" fmla="*/ 302236 w 4991471"/>
                  <a:gd name="connsiteY99" fmla="*/ 274760 h 2010327"/>
                  <a:gd name="connsiteX100" fmla="*/ 302236 w 4991471"/>
                  <a:gd name="connsiteY100" fmla="*/ 233545 h 2010327"/>
                  <a:gd name="connsiteX101" fmla="*/ 224387 w 4991471"/>
                  <a:gd name="connsiteY101" fmla="*/ 233545 h 2010327"/>
                  <a:gd name="connsiteX102" fmla="*/ 224387 w 4991471"/>
                  <a:gd name="connsiteY102" fmla="*/ 187752 h 2010327"/>
                  <a:gd name="connsiteX103" fmla="*/ 196911 w 4991471"/>
                  <a:gd name="connsiteY103" fmla="*/ 187752 h 2010327"/>
                  <a:gd name="connsiteX104" fmla="*/ 196911 w 4991471"/>
                  <a:gd name="connsiteY104" fmla="*/ 141959 h 2010327"/>
                  <a:gd name="connsiteX105" fmla="*/ 164856 w 4991471"/>
                  <a:gd name="connsiteY105" fmla="*/ 141959 h 2010327"/>
                  <a:gd name="connsiteX106" fmla="*/ 164856 w 4991471"/>
                  <a:gd name="connsiteY106" fmla="*/ 114483 h 2010327"/>
                  <a:gd name="connsiteX107" fmla="*/ 151118 w 4991471"/>
                  <a:gd name="connsiteY107" fmla="*/ 114483 h 2010327"/>
                  <a:gd name="connsiteX108" fmla="*/ 151118 w 4991471"/>
                  <a:gd name="connsiteY108" fmla="*/ 87007 h 2010327"/>
                  <a:gd name="connsiteX109" fmla="*/ 91587 w 4991471"/>
                  <a:gd name="connsiteY109" fmla="*/ 87007 h 2010327"/>
                  <a:gd name="connsiteX110" fmla="*/ 91587 w 4991471"/>
                  <a:gd name="connsiteY110" fmla="*/ 45793 h 2010327"/>
                  <a:gd name="connsiteX111" fmla="*/ 68690 w 4991471"/>
                  <a:gd name="connsiteY111" fmla="*/ 45793 h 2010327"/>
                  <a:gd name="connsiteX112" fmla="*/ 68690 w 4991471"/>
                  <a:gd name="connsiteY112" fmla="*/ 0 h 2010327"/>
                  <a:gd name="connsiteX113" fmla="*/ 0 w 4991471"/>
                  <a:gd name="connsiteY113" fmla="*/ 0 h 201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4991471" h="2010327">
                    <a:moveTo>
                      <a:pt x="4991472" y="2010327"/>
                    </a:moveTo>
                    <a:lnTo>
                      <a:pt x="4606805" y="2010327"/>
                    </a:lnTo>
                    <a:lnTo>
                      <a:pt x="4606805" y="1955368"/>
                    </a:lnTo>
                    <a:lnTo>
                      <a:pt x="4185504" y="1955368"/>
                    </a:lnTo>
                    <a:lnTo>
                      <a:pt x="4185504" y="1950796"/>
                    </a:lnTo>
                    <a:lnTo>
                      <a:pt x="3851215" y="1950796"/>
                    </a:lnTo>
                    <a:lnTo>
                      <a:pt x="3851215" y="1923317"/>
                    </a:lnTo>
                    <a:lnTo>
                      <a:pt x="3658886" y="1923317"/>
                    </a:lnTo>
                    <a:lnTo>
                      <a:pt x="3658886" y="1918735"/>
                    </a:lnTo>
                    <a:lnTo>
                      <a:pt x="3581029" y="1918735"/>
                    </a:lnTo>
                    <a:lnTo>
                      <a:pt x="3581029" y="1895837"/>
                    </a:lnTo>
                    <a:lnTo>
                      <a:pt x="3411598" y="1895837"/>
                    </a:lnTo>
                    <a:lnTo>
                      <a:pt x="3411598" y="1859204"/>
                    </a:lnTo>
                    <a:lnTo>
                      <a:pt x="3342904" y="1859204"/>
                    </a:lnTo>
                    <a:lnTo>
                      <a:pt x="3342904" y="1822571"/>
                    </a:lnTo>
                    <a:lnTo>
                      <a:pt x="3287954" y="1822571"/>
                    </a:lnTo>
                    <a:lnTo>
                      <a:pt x="3287954" y="1781356"/>
                    </a:lnTo>
                    <a:lnTo>
                      <a:pt x="3178054" y="1781356"/>
                    </a:lnTo>
                    <a:lnTo>
                      <a:pt x="3178054" y="1744723"/>
                    </a:lnTo>
                    <a:lnTo>
                      <a:pt x="3040675" y="1744723"/>
                    </a:lnTo>
                    <a:lnTo>
                      <a:pt x="3040675" y="1717243"/>
                    </a:lnTo>
                    <a:lnTo>
                      <a:pt x="2894133" y="1717243"/>
                    </a:lnTo>
                    <a:lnTo>
                      <a:pt x="2894133" y="1689773"/>
                    </a:lnTo>
                    <a:lnTo>
                      <a:pt x="2788815" y="1689773"/>
                    </a:lnTo>
                    <a:lnTo>
                      <a:pt x="2788815" y="1643977"/>
                    </a:lnTo>
                    <a:lnTo>
                      <a:pt x="2738438" y="1643977"/>
                    </a:lnTo>
                    <a:lnTo>
                      <a:pt x="2738438" y="1593609"/>
                    </a:lnTo>
                    <a:lnTo>
                      <a:pt x="2656008" y="1593609"/>
                    </a:lnTo>
                    <a:lnTo>
                      <a:pt x="2656008" y="1547813"/>
                    </a:lnTo>
                    <a:lnTo>
                      <a:pt x="2541527" y="1547813"/>
                    </a:lnTo>
                    <a:lnTo>
                      <a:pt x="2541527" y="1520333"/>
                    </a:lnTo>
                    <a:lnTo>
                      <a:pt x="2477415" y="1520333"/>
                    </a:lnTo>
                    <a:lnTo>
                      <a:pt x="2477415" y="1497444"/>
                    </a:lnTo>
                    <a:lnTo>
                      <a:pt x="2326300" y="1497444"/>
                    </a:lnTo>
                    <a:lnTo>
                      <a:pt x="2326300" y="1456230"/>
                    </a:lnTo>
                    <a:lnTo>
                      <a:pt x="2303402" y="1456230"/>
                    </a:lnTo>
                    <a:lnTo>
                      <a:pt x="2303402" y="1415015"/>
                    </a:lnTo>
                    <a:lnTo>
                      <a:pt x="2179758" y="1415015"/>
                    </a:lnTo>
                    <a:lnTo>
                      <a:pt x="2179758" y="1373800"/>
                    </a:lnTo>
                    <a:lnTo>
                      <a:pt x="2120227" y="1373800"/>
                    </a:lnTo>
                    <a:lnTo>
                      <a:pt x="2120227" y="1337167"/>
                    </a:lnTo>
                    <a:lnTo>
                      <a:pt x="2014899" y="1337167"/>
                    </a:lnTo>
                    <a:lnTo>
                      <a:pt x="2014899" y="1314269"/>
                    </a:lnTo>
                    <a:lnTo>
                      <a:pt x="1918735" y="1314269"/>
                    </a:lnTo>
                    <a:lnTo>
                      <a:pt x="1918735" y="1273054"/>
                    </a:lnTo>
                    <a:lnTo>
                      <a:pt x="1863785" y="1273054"/>
                    </a:lnTo>
                    <a:lnTo>
                      <a:pt x="1863785" y="1236421"/>
                    </a:lnTo>
                    <a:lnTo>
                      <a:pt x="1767621" y="1236421"/>
                    </a:lnTo>
                    <a:lnTo>
                      <a:pt x="1767621" y="1199788"/>
                    </a:lnTo>
                    <a:lnTo>
                      <a:pt x="1730988" y="1199788"/>
                    </a:lnTo>
                    <a:lnTo>
                      <a:pt x="1730988" y="1172309"/>
                    </a:lnTo>
                    <a:lnTo>
                      <a:pt x="1666875" y="1172309"/>
                    </a:lnTo>
                    <a:lnTo>
                      <a:pt x="1666875" y="1140257"/>
                    </a:lnTo>
                    <a:lnTo>
                      <a:pt x="1529496" y="1140257"/>
                    </a:lnTo>
                    <a:lnTo>
                      <a:pt x="1529496" y="1112777"/>
                    </a:lnTo>
                    <a:lnTo>
                      <a:pt x="1492863" y="1112777"/>
                    </a:lnTo>
                    <a:lnTo>
                      <a:pt x="1492863" y="1071563"/>
                    </a:lnTo>
                    <a:lnTo>
                      <a:pt x="1428750" y="1071563"/>
                    </a:lnTo>
                    <a:lnTo>
                      <a:pt x="1428750" y="1039511"/>
                    </a:lnTo>
                    <a:lnTo>
                      <a:pt x="1332586" y="1039511"/>
                    </a:lnTo>
                    <a:lnTo>
                      <a:pt x="1332586" y="1007450"/>
                    </a:lnTo>
                    <a:lnTo>
                      <a:pt x="1263891" y="1007450"/>
                    </a:lnTo>
                    <a:lnTo>
                      <a:pt x="1263891" y="989133"/>
                    </a:lnTo>
                    <a:lnTo>
                      <a:pt x="1227258" y="989133"/>
                    </a:lnTo>
                    <a:lnTo>
                      <a:pt x="1227258" y="952500"/>
                    </a:lnTo>
                    <a:lnTo>
                      <a:pt x="1163145" y="952500"/>
                    </a:lnTo>
                    <a:lnTo>
                      <a:pt x="1163145" y="911286"/>
                    </a:lnTo>
                    <a:lnTo>
                      <a:pt x="1080726" y="911286"/>
                    </a:lnTo>
                    <a:lnTo>
                      <a:pt x="1080726" y="865493"/>
                    </a:lnTo>
                    <a:lnTo>
                      <a:pt x="979980" y="865493"/>
                    </a:lnTo>
                    <a:lnTo>
                      <a:pt x="979980" y="815120"/>
                    </a:lnTo>
                    <a:lnTo>
                      <a:pt x="920445" y="815120"/>
                    </a:lnTo>
                    <a:lnTo>
                      <a:pt x="920445" y="778486"/>
                    </a:lnTo>
                    <a:lnTo>
                      <a:pt x="870072" y="778486"/>
                    </a:lnTo>
                    <a:lnTo>
                      <a:pt x="870072" y="751010"/>
                    </a:lnTo>
                    <a:lnTo>
                      <a:pt x="815120" y="751010"/>
                    </a:lnTo>
                    <a:lnTo>
                      <a:pt x="815120" y="705217"/>
                    </a:lnTo>
                    <a:lnTo>
                      <a:pt x="778486" y="705217"/>
                    </a:lnTo>
                    <a:lnTo>
                      <a:pt x="778486" y="673161"/>
                    </a:lnTo>
                    <a:lnTo>
                      <a:pt x="746430" y="673161"/>
                    </a:lnTo>
                    <a:lnTo>
                      <a:pt x="746430" y="645685"/>
                    </a:lnTo>
                    <a:lnTo>
                      <a:pt x="709795" y="645685"/>
                    </a:lnTo>
                    <a:lnTo>
                      <a:pt x="709795" y="581575"/>
                    </a:lnTo>
                    <a:lnTo>
                      <a:pt x="627368" y="581575"/>
                    </a:lnTo>
                    <a:lnTo>
                      <a:pt x="627368" y="512885"/>
                    </a:lnTo>
                    <a:lnTo>
                      <a:pt x="567837" y="512885"/>
                    </a:lnTo>
                    <a:lnTo>
                      <a:pt x="567837" y="485408"/>
                    </a:lnTo>
                    <a:lnTo>
                      <a:pt x="517464" y="485408"/>
                    </a:lnTo>
                    <a:lnTo>
                      <a:pt x="517464" y="439615"/>
                    </a:lnTo>
                    <a:lnTo>
                      <a:pt x="489988" y="439615"/>
                    </a:lnTo>
                    <a:lnTo>
                      <a:pt x="489988" y="393823"/>
                    </a:lnTo>
                    <a:lnTo>
                      <a:pt x="435036" y="393823"/>
                    </a:lnTo>
                    <a:lnTo>
                      <a:pt x="435036" y="375505"/>
                    </a:lnTo>
                    <a:lnTo>
                      <a:pt x="412139" y="375505"/>
                    </a:lnTo>
                    <a:lnTo>
                      <a:pt x="412139" y="338870"/>
                    </a:lnTo>
                    <a:lnTo>
                      <a:pt x="361767" y="338870"/>
                    </a:lnTo>
                    <a:lnTo>
                      <a:pt x="361767" y="302236"/>
                    </a:lnTo>
                    <a:lnTo>
                      <a:pt x="329712" y="302236"/>
                    </a:lnTo>
                    <a:lnTo>
                      <a:pt x="329712" y="274760"/>
                    </a:lnTo>
                    <a:lnTo>
                      <a:pt x="302236" y="274760"/>
                    </a:lnTo>
                    <a:lnTo>
                      <a:pt x="302236" y="233545"/>
                    </a:lnTo>
                    <a:lnTo>
                      <a:pt x="224387" y="233545"/>
                    </a:lnTo>
                    <a:lnTo>
                      <a:pt x="224387" y="187752"/>
                    </a:lnTo>
                    <a:lnTo>
                      <a:pt x="196911" y="187752"/>
                    </a:lnTo>
                    <a:lnTo>
                      <a:pt x="196911" y="141959"/>
                    </a:lnTo>
                    <a:lnTo>
                      <a:pt x="164856" y="141959"/>
                    </a:lnTo>
                    <a:lnTo>
                      <a:pt x="164856" y="114483"/>
                    </a:lnTo>
                    <a:lnTo>
                      <a:pt x="151118" y="114483"/>
                    </a:lnTo>
                    <a:lnTo>
                      <a:pt x="151118" y="87007"/>
                    </a:lnTo>
                    <a:lnTo>
                      <a:pt x="91587" y="87007"/>
                    </a:lnTo>
                    <a:lnTo>
                      <a:pt x="91587" y="45793"/>
                    </a:lnTo>
                    <a:lnTo>
                      <a:pt x="68690" y="45793"/>
                    </a:lnTo>
                    <a:lnTo>
                      <a:pt x="68690" y="0"/>
                    </a:lnTo>
                    <a:lnTo>
                      <a:pt x="0" y="0"/>
                    </a:lnTo>
                  </a:path>
                </a:pathLst>
              </a:custGeom>
              <a:noFill/>
              <a:ln w="19050"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15" name="Group 114">
                <a:extLst>
                  <a:ext uri="{FF2B5EF4-FFF2-40B4-BE49-F238E27FC236}">
                    <a16:creationId xmlns:a16="http://schemas.microsoft.com/office/drawing/2014/main" id="{CBCBC921-D430-9536-2B2B-94046BDC0831}"/>
                  </a:ext>
                </a:extLst>
              </p:cNvPr>
              <p:cNvGrpSpPr/>
              <p:nvPr/>
            </p:nvGrpSpPr>
            <p:grpSpPr>
              <a:xfrm>
                <a:off x="14101321" y="1915170"/>
                <a:ext cx="3781425" cy="1156492"/>
                <a:chOff x="14101321" y="1915170"/>
                <a:chExt cx="3781425" cy="1156492"/>
              </a:xfrm>
            </p:grpSpPr>
            <p:sp>
              <p:nvSpPr>
                <p:cNvPr id="71" name="Free-form: Shape 70">
                  <a:extLst>
                    <a:ext uri="{FF2B5EF4-FFF2-40B4-BE49-F238E27FC236}">
                      <a16:creationId xmlns:a16="http://schemas.microsoft.com/office/drawing/2014/main" id="{FFF618ED-55D6-B956-6B3A-104815A2F8CA}"/>
                    </a:ext>
                  </a:extLst>
                </p:cNvPr>
                <p:cNvSpPr/>
                <p:nvPr/>
              </p:nvSpPr>
              <p:spPr>
                <a:xfrm>
                  <a:off x="14101321" y="191517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2" name="Free-form: Shape 71">
                  <a:extLst>
                    <a:ext uri="{FF2B5EF4-FFF2-40B4-BE49-F238E27FC236}">
                      <a16:creationId xmlns:a16="http://schemas.microsoft.com/office/drawing/2014/main" id="{9A8E132E-FA03-4DDC-C452-FA2DB4EE8116}"/>
                    </a:ext>
                  </a:extLst>
                </p:cNvPr>
                <p:cNvSpPr/>
                <p:nvPr/>
              </p:nvSpPr>
              <p:spPr>
                <a:xfrm>
                  <a:off x="14158471" y="1953270"/>
                  <a:ext cx="9525" cy="60745"/>
                </a:xfrm>
                <a:custGeom>
                  <a:avLst/>
                  <a:gdLst>
                    <a:gd name="connsiteX0" fmla="*/ 0 w 9525"/>
                    <a:gd name="connsiteY0" fmla="*/ 0 h 60745"/>
                    <a:gd name="connsiteX1" fmla="*/ 0 w 9525"/>
                    <a:gd name="connsiteY1" fmla="*/ 60746 h 60745"/>
                  </a:gdLst>
                  <a:ahLst/>
                  <a:cxnLst>
                    <a:cxn ang="0">
                      <a:pos x="connsiteX0" y="connsiteY0"/>
                    </a:cxn>
                    <a:cxn ang="0">
                      <a:pos x="connsiteX1" y="connsiteY1"/>
                    </a:cxn>
                  </a:cxnLst>
                  <a:rect l="l" t="t" r="r" b="b"/>
                  <a:pathLst>
                    <a:path w="9525" h="60745">
                      <a:moveTo>
                        <a:pt x="0" y="0"/>
                      </a:moveTo>
                      <a:lnTo>
                        <a:pt x="0" y="60746"/>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3" name="Free-form: Shape 72">
                  <a:extLst>
                    <a:ext uri="{FF2B5EF4-FFF2-40B4-BE49-F238E27FC236}">
                      <a16:creationId xmlns:a16="http://schemas.microsoft.com/office/drawing/2014/main" id="{D27A80AB-56B0-AFC9-D02B-A6EFBC622F80}"/>
                    </a:ext>
                  </a:extLst>
                </p:cNvPr>
                <p:cNvSpPr/>
                <p:nvPr/>
              </p:nvSpPr>
              <p:spPr>
                <a:xfrm>
                  <a:off x="14253721" y="201041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4" name="Free-form: Shape 73">
                  <a:extLst>
                    <a:ext uri="{FF2B5EF4-FFF2-40B4-BE49-F238E27FC236}">
                      <a16:creationId xmlns:a16="http://schemas.microsoft.com/office/drawing/2014/main" id="{4297DBAF-2794-50B8-BA6F-E8C9D4BD7F43}"/>
                    </a:ext>
                  </a:extLst>
                </p:cNvPr>
                <p:cNvSpPr/>
                <p:nvPr/>
              </p:nvSpPr>
              <p:spPr>
                <a:xfrm>
                  <a:off x="14348971" y="204851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5" name="Free-form: Shape 74">
                  <a:extLst>
                    <a:ext uri="{FF2B5EF4-FFF2-40B4-BE49-F238E27FC236}">
                      <a16:creationId xmlns:a16="http://schemas.microsoft.com/office/drawing/2014/main" id="{13C0077C-DE20-AB9C-324F-275A0DDAFF3F}"/>
                    </a:ext>
                  </a:extLst>
                </p:cNvPr>
                <p:cNvSpPr/>
                <p:nvPr/>
              </p:nvSpPr>
              <p:spPr>
                <a:xfrm>
                  <a:off x="14520421" y="21437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6" name="Free-form: Shape 75">
                  <a:extLst>
                    <a:ext uri="{FF2B5EF4-FFF2-40B4-BE49-F238E27FC236}">
                      <a16:creationId xmlns:a16="http://schemas.microsoft.com/office/drawing/2014/main" id="{13EC028D-A592-E22B-91A0-0ACA968DBAFA}"/>
                    </a:ext>
                  </a:extLst>
                </p:cNvPr>
                <p:cNvSpPr/>
                <p:nvPr/>
              </p:nvSpPr>
              <p:spPr>
                <a:xfrm>
                  <a:off x="14577571" y="21437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7" name="Free-form: Shape 76">
                  <a:extLst>
                    <a:ext uri="{FF2B5EF4-FFF2-40B4-BE49-F238E27FC236}">
                      <a16:creationId xmlns:a16="http://schemas.microsoft.com/office/drawing/2014/main" id="{0E8A2A9E-2B12-9A41-8EAE-2458093CA237}"/>
                    </a:ext>
                  </a:extLst>
                </p:cNvPr>
                <p:cNvSpPr/>
                <p:nvPr/>
              </p:nvSpPr>
              <p:spPr>
                <a:xfrm>
                  <a:off x="14653771" y="21818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8" name="Free-form: Shape 77">
                  <a:extLst>
                    <a:ext uri="{FF2B5EF4-FFF2-40B4-BE49-F238E27FC236}">
                      <a16:creationId xmlns:a16="http://schemas.microsoft.com/office/drawing/2014/main" id="{5C64D989-457B-FD83-B085-7DEFC7D37589}"/>
                    </a:ext>
                  </a:extLst>
                </p:cNvPr>
                <p:cNvSpPr/>
                <p:nvPr/>
              </p:nvSpPr>
              <p:spPr>
                <a:xfrm>
                  <a:off x="14768071" y="223901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9" name="Free-form: Shape 78">
                  <a:extLst>
                    <a:ext uri="{FF2B5EF4-FFF2-40B4-BE49-F238E27FC236}">
                      <a16:creationId xmlns:a16="http://schemas.microsoft.com/office/drawing/2014/main" id="{7A645C1D-9999-ACAB-54FA-0C982716BC2F}"/>
                    </a:ext>
                  </a:extLst>
                </p:cNvPr>
                <p:cNvSpPr/>
                <p:nvPr/>
              </p:nvSpPr>
              <p:spPr>
                <a:xfrm>
                  <a:off x="14825221" y="22771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0" name="Free-form: Shape 79">
                  <a:extLst>
                    <a:ext uri="{FF2B5EF4-FFF2-40B4-BE49-F238E27FC236}">
                      <a16:creationId xmlns:a16="http://schemas.microsoft.com/office/drawing/2014/main" id="{0FA7FC03-C451-0AE5-FEC3-EDD114E2DB8D}"/>
                    </a:ext>
                  </a:extLst>
                </p:cNvPr>
                <p:cNvSpPr/>
                <p:nvPr/>
              </p:nvSpPr>
              <p:spPr>
                <a:xfrm>
                  <a:off x="14901421" y="23152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1" name="Free-form: Shape 80">
                  <a:extLst>
                    <a:ext uri="{FF2B5EF4-FFF2-40B4-BE49-F238E27FC236}">
                      <a16:creationId xmlns:a16="http://schemas.microsoft.com/office/drawing/2014/main" id="{9F8A1C75-62DD-0339-E233-6CBF04A0B49A}"/>
                    </a:ext>
                  </a:extLst>
                </p:cNvPr>
                <p:cNvSpPr/>
                <p:nvPr/>
              </p:nvSpPr>
              <p:spPr>
                <a:xfrm>
                  <a:off x="14939521" y="23152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2" name="Free-form: Shape 81">
                  <a:extLst>
                    <a:ext uri="{FF2B5EF4-FFF2-40B4-BE49-F238E27FC236}">
                      <a16:creationId xmlns:a16="http://schemas.microsoft.com/office/drawing/2014/main" id="{AF7361E4-5E42-B41E-3833-3FEA94341CC2}"/>
                    </a:ext>
                  </a:extLst>
                </p:cNvPr>
                <p:cNvSpPr/>
                <p:nvPr/>
              </p:nvSpPr>
              <p:spPr>
                <a:xfrm>
                  <a:off x="14996671" y="23342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3" name="Free-form: Shape 82">
                  <a:extLst>
                    <a:ext uri="{FF2B5EF4-FFF2-40B4-BE49-F238E27FC236}">
                      <a16:creationId xmlns:a16="http://schemas.microsoft.com/office/drawing/2014/main" id="{ADE41406-74AB-F5F5-E382-D169A162DF54}"/>
                    </a:ext>
                  </a:extLst>
                </p:cNvPr>
                <p:cNvSpPr/>
                <p:nvPr/>
              </p:nvSpPr>
              <p:spPr>
                <a:xfrm>
                  <a:off x="15206221" y="24104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4" name="Free-form: Shape 83">
                  <a:extLst>
                    <a:ext uri="{FF2B5EF4-FFF2-40B4-BE49-F238E27FC236}">
                      <a16:creationId xmlns:a16="http://schemas.microsoft.com/office/drawing/2014/main" id="{D5A1B74D-BB45-9F95-93CC-F56BE22696C5}"/>
                    </a:ext>
                  </a:extLst>
                </p:cNvPr>
                <p:cNvSpPr/>
                <p:nvPr/>
              </p:nvSpPr>
              <p:spPr>
                <a:xfrm>
                  <a:off x="15301471" y="25057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5" name="Free-form: Shape 84">
                  <a:extLst>
                    <a:ext uri="{FF2B5EF4-FFF2-40B4-BE49-F238E27FC236}">
                      <a16:creationId xmlns:a16="http://schemas.microsoft.com/office/drawing/2014/main" id="{1E3D0045-5DE0-D786-CD37-6916017A27EB}"/>
                    </a:ext>
                  </a:extLst>
                </p:cNvPr>
                <p:cNvSpPr/>
                <p:nvPr/>
              </p:nvSpPr>
              <p:spPr>
                <a:xfrm>
                  <a:off x="15377671" y="25057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6" name="Free-form: Shape 85">
                  <a:extLst>
                    <a:ext uri="{FF2B5EF4-FFF2-40B4-BE49-F238E27FC236}">
                      <a16:creationId xmlns:a16="http://schemas.microsoft.com/office/drawing/2014/main" id="{477965D6-7D7D-84BC-7DA8-01B3C3421D15}"/>
                    </a:ext>
                  </a:extLst>
                </p:cNvPr>
                <p:cNvSpPr/>
                <p:nvPr/>
              </p:nvSpPr>
              <p:spPr>
                <a:xfrm>
                  <a:off x="15530071" y="25438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7" name="Free-form: Shape 86">
                  <a:extLst>
                    <a:ext uri="{FF2B5EF4-FFF2-40B4-BE49-F238E27FC236}">
                      <a16:creationId xmlns:a16="http://schemas.microsoft.com/office/drawing/2014/main" id="{B39D1986-12B7-5F0D-4D01-B3B62F369920}"/>
                    </a:ext>
                  </a:extLst>
                </p:cNvPr>
                <p:cNvSpPr/>
                <p:nvPr/>
              </p:nvSpPr>
              <p:spPr>
                <a:xfrm>
                  <a:off x="15663421" y="26009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8" name="Free-form: Shape 87">
                  <a:extLst>
                    <a:ext uri="{FF2B5EF4-FFF2-40B4-BE49-F238E27FC236}">
                      <a16:creationId xmlns:a16="http://schemas.microsoft.com/office/drawing/2014/main" id="{BDD6ACC8-F81D-9647-1E83-60FEC06563FD}"/>
                    </a:ext>
                  </a:extLst>
                </p:cNvPr>
                <p:cNvSpPr/>
                <p:nvPr/>
              </p:nvSpPr>
              <p:spPr>
                <a:xfrm>
                  <a:off x="15777721" y="26962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9" name="Free-form: Shape 88">
                  <a:extLst>
                    <a:ext uri="{FF2B5EF4-FFF2-40B4-BE49-F238E27FC236}">
                      <a16:creationId xmlns:a16="http://schemas.microsoft.com/office/drawing/2014/main" id="{CC14BC44-EC6E-72ED-6BE7-4C305F5DA8C0}"/>
                    </a:ext>
                  </a:extLst>
                </p:cNvPr>
                <p:cNvSpPr/>
                <p:nvPr/>
              </p:nvSpPr>
              <p:spPr>
                <a:xfrm>
                  <a:off x="15834871" y="26962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0" name="Free-form: Shape 89">
                  <a:extLst>
                    <a:ext uri="{FF2B5EF4-FFF2-40B4-BE49-F238E27FC236}">
                      <a16:creationId xmlns:a16="http://schemas.microsoft.com/office/drawing/2014/main" id="{9BFDD079-EA57-6165-5574-3147301B9892}"/>
                    </a:ext>
                  </a:extLst>
                </p:cNvPr>
                <p:cNvSpPr/>
                <p:nvPr/>
              </p:nvSpPr>
              <p:spPr>
                <a:xfrm>
                  <a:off x="15872971" y="27152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1" name="Free-form: Shape 90">
                  <a:extLst>
                    <a:ext uri="{FF2B5EF4-FFF2-40B4-BE49-F238E27FC236}">
                      <a16:creationId xmlns:a16="http://schemas.microsoft.com/office/drawing/2014/main" id="{3315C0B7-5244-D98B-04B0-0E6D1E2147A6}"/>
                    </a:ext>
                  </a:extLst>
                </p:cNvPr>
                <p:cNvSpPr/>
                <p:nvPr/>
              </p:nvSpPr>
              <p:spPr>
                <a:xfrm>
                  <a:off x="16006321" y="27533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2" name="Free-form: Shape 91">
                  <a:extLst>
                    <a:ext uri="{FF2B5EF4-FFF2-40B4-BE49-F238E27FC236}">
                      <a16:creationId xmlns:a16="http://schemas.microsoft.com/office/drawing/2014/main" id="{D405F4B8-E908-CE6F-8590-F58B65BF56C8}"/>
                    </a:ext>
                  </a:extLst>
                </p:cNvPr>
                <p:cNvSpPr/>
                <p:nvPr/>
              </p:nvSpPr>
              <p:spPr>
                <a:xfrm>
                  <a:off x="16177771" y="27914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3" name="Free-form: Shape 92">
                  <a:extLst>
                    <a:ext uri="{FF2B5EF4-FFF2-40B4-BE49-F238E27FC236}">
                      <a16:creationId xmlns:a16="http://schemas.microsoft.com/office/drawing/2014/main" id="{81645FE8-46DF-E7E6-169A-FE6F8399FC74}"/>
                    </a:ext>
                  </a:extLst>
                </p:cNvPr>
                <p:cNvSpPr/>
                <p:nvPr/>
              </p:nvSpPr>
              <p:spPr>
                <a:xfrm>
                  <a:off x="16234921" y="279147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4" name="Free-form: Shape 93">
                  <a:extLst>
                    <a:ext uri="{FF2B5EF4-FFF2-40B4-BE49-F238E27FC236}">
                      <a16:creationId xmlns:a16="http://schemas.microsoft.com/office/drawing/2014/main" id="{8F1BE951-004B-3A71-E1D5-8BA5C11286BC}"/>
                    </a:ext>
                  </a:extLst>
                </p:cNvPr>
                <p:cNvSpPr/>
                <p:nvPr/>
              </p:nvSpPr>
              <p:spPr>
                <a:xfrm>
                  <a:off x="16387321" y="28867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5" name="Free-form: Shape 94">
                  <a:extLst>
                    <a:ext uri="{FF2B5EF4-FFF2-40B4-BE49-F238E27FC236}">
                      <a16:creationId xmlns:a16="http://schemas.microsoft.com/office/drawing/2014/main" id="{1E37889E-BDD6-054F-2246-9DE1110E965D}"/>
                    </a:ext>
                  </a:extLst>
                </p:cNvPr>
                <p:cNvSpPr/>
                <p:nvPr/>
              </p:nvSpPr>
              <p:spPr>
                <a:xfrm>
                  <a:off x="16444471" y="28867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6" name="Free-form: Shape 95">
                  <a:extLst>
                    <a:ext uri="{FF2B5EF4-FFF2-40B4-BE49-F238E27FC236}">
                      <a16:creationId xmlns:a16="http://schemas.microsoft.com/office/drawing/2014/main" id="{D20D8944-E5AD-3A4D-1A42-72A82F285FA4}"/>
                    </a:ext>
                  </a:extLst>
                </p:cNvPr>
                <p:cNvSpPr/>
                <p:nvPr/>
              </p:nvSpPr>
              <p:spPr>
                <a:xfrm>
                  <a:off x="16501621" y="28867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7" name="Free-form: Shape 96">
                  <a:extLst>
                    <a:ext uri="{FF2B5EF4-FFF2-40B4-BE49-F238E27FC236}">
                      <a16:creationId xmlns:a16="http://schemas.microsoft.com/office/drawing/2014/main" id="{B1824986-B3B4-0EB6-E37F-BADE730556CB}"/>
                    </a:ext>
                  </a:extLst>
                </p:cNvPr>
                <p:cNvSpPr/>
                <p:nvPr/>
              </p:nvSpPr>
              <p:spPr>
                <a:xfrm>
                  <a:off x="16596871" y="29248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8" name="Free-form: Shape 97">
                  <a:extLst>
                    <a:ext uri="{FF2B5EF4-FFF2-40B4-BE49-F238E27FC236}">
                      <a16:creationId xmlns:a16="http://schemas.microsoft.com/office/drawing/2014/main" id="{3915ECD9-CF55-4115-2856-BD65B2540B74}"/>
                    </a:ext>
                  </a:extLst>
                </p:cNvPr>
                <p:cNvSpPr/>
                <p:nvPr/>
              </p:nvSpPr>
              <p:spPr>
                <a:xfrm>
                  <a:off x="16654021" y="29248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9" name="Free-form: Shape 98">
                  <a:extLst>
                    <a:ext uri="{FF2B5EF4-FFF2-40B4-BE49-F238E27FC236}">
                      <a16:creationId xmlns:a16="http://schemas.microsoft.com/office/drawing/2014/main" id="{2E8CD2B8-AE5A-704E-3D8F-9EEBEBB644C0}"/>
                    </a:ext>
                  </a:extLst>
                </p:cNvPr>
                <p:cNvSpPr/>
                <p:nvPr/>
              </p:nvSpPr>
              <p:spPr>
                <a:xfrm>
                  <a:off x="16692121" y="29248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0" name="Free-form: Shape 99">
                  <a:extLst>
                    <a:ext uri="{FF2B5EF4-FFF2-40B4-BE49-F238E27FC236}">
                      <a16:creationId xmlns:a16="http://schemas.microsoft.com/office/drawing/2014/main" id="{85D228BA-FD28-880C-7609-C0EF35E0429B}"/>
                    </a:ext>
                  </a:extLst>
                </p:cNvPr>
                <p:cNvSpPr/>
                <p:nvPr/>
              </p:nvSpPr>
              <p:spPr>
                <a:xfrm>
                  <a:off x="16749271" y="29248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1" name="Free-form: Shape 100">
                  <a:extLst>
                    <a:ext uri="{FF2B5EF4-FFF2-40B4-BE49-F238E27FC236}">
                      <a16:creationId xmlns:a16="http://schemas.microsoft.com/office/drawing/2014/main" id="{CBB2A574-D26D-5582-15F4-EF02339D3442}"/>
                    </a:ext>
                  </a:extLst>
                </p:cNvPr>
                <p:cNvSpPr/>
                <p:nvPr/>
              </p:nvSpPr>
              <p:spPr>
                <a:xfrm>
                  <a:off x="16944353" y="294844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2" name="Free-form: Shape 101">
                  <a:extLst>
                    <a:ext uri="{FF2B5EF4-FFF2-40B4-BE49-F238E27FC236}">
                      <a16:creationId xmlns:a16="http://schemas.microsoft.com/office/drawing/2014/main" id="{2E35786C-A503-D312-CAB6-F1893BE3AE78}"/>
                    </a:ext>
                  </a:extLst>
                </p:cNvPr>
                <p:cNvSpPr/>
                <p:nvPr/>
              </p:nvSpPr>
              <p:spPr>
                <a:xfrm>
                  <a:off x="16982453" y="294844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3" name="Free-form: Shape 102">
                  <a:extLst>
                    <a:ext uri="{FF2B5EF4-FFF2-40B4-BE49-F238E27FC236}">
                      <a16:creationId xmlns:a16="http://schemas.microsoft.com/office/drawing/2014/main" id="{52FE261F-D104-79F1-B504-7F854FCCEF89}"/>
                    </a:ext>
                  </a:extLst>
                </p:cNvPr>
                <p:cNvSpPr/>
                <p:nvPr/>
              </p:nvSpPr>
              <p:spPr>
                <a:xfrm>
                  <a:off x="17096753" y="294844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4" name="Free-form: Shape 103">
                  <a:extLst>
                    <a:ext uri="{FF2B5EF4-FFF2-40B4-BE49-F238E27FC236}">
                      <a16:creationId xmlns:a16="http://schemas.microsoft.com/office/drawing/2014/main" id="{5BDBA2AB-41B2-8668-2E6B-AB2FC9B2F9AD}"/>
                    </a:ext>
                  </a:extLst>
                </p:cNvPr>
                <p:cNvSpPr/>
                <p:nvPr/>
              </p:nvSpPr>
              <p:spPr>
                <a:xfrm>
                  <a:off x="17172953" y="29629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5" name="Free-form: Shape 104">
                  <a:extLst>
                    <a:ext uri="{FF2B5EF4-FFF2-40B4-BE49-F238E27FC236}">
                      <a16:creationId xmlns:a16="http://schemas.microsoft.com/office/drawing/2014/main" id="{804B43B8-F5B9-DB95-3A03-FDFA057D20A3}"/>
                    </a:ext>
                  </a:extLst>
                </p:cNvPr>
                <p:cNvSpPr/>
                <p:nvPr/>
              </p:nvSpPr>
              <p:spPr>
                <a:xfrm>
                  <a:off x="17287253" y="29629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6" name="Free-form: Shape 105">
                  <a:extLst>
                    <a:ext uri="{FF2B5EF4-FFF2-40B4-BE49-F238E27FC236}">
                      <a16:creationId xmlns:a16="http://schemas.microsoft.com/office/drawing/2014/main" id="{38F6AACA-025A-A8ED-479F-EAD7B0F6C135}"/>
                    </a:ext>
                  </a:extLst>
                </p:cNvPr>
                <p:cNvSpPr/>
                <p:nvPr/>
              </p:nvSpPr>
              <p:spPr>
                <a:xfrm>
                  <a:off x="17363453" y="29629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7" name="Free-form: Shape 106">
                  <a:extLst>
                    <a:ext uri="{FF2B5EF4-FFF2-40B4-BE49-F238E27FC236}">
                      <a16:creationId xmlns:a16="http://schemas.microsoft.com/office/drawing/2014/main" id="{764F95DE-8721-5598-AF2C-333060AD2281}"/>
                    </a:ext>
                  </a:extLst>
                </p:cNvPr>
                <p:cNvSpPr/>
                <p:nvPr/>
              </p:nvSpPr>
              <p:spPr>
                <a:xfrm>
                  <a:off x="17420603" y="29629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8" name="Free-form: Shape 107">
                  <a:extLst>
                    <a:ext uri="{FF2B5EF4-FFF2-40B4-BE49-F238E27FC236}">
                      <a16:creationId xmlns:a16="http://schemas.microsoft.com/office/drawing/2014/main" id="{CEC28CE0-4B06-FB25-E72F-E292BEFC5C62}"/>
                    </a:ext>
                  </a:extLst>
                </p:cNvPr>
                <p:cNvSpPr/>
                <p:nvPr/>
              </p:nvSpPr>
              <p:spPr>
                <a:xfrm>
                  <a:off x="17496803" y="2962925"/>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9" name="Free-form: Shape 108">
                  <a:extLst>
                    <a:ext uri="{FF2B5EF4-FFF2-40B4-BE49-F238E27FC236}">
                      <a16:creationId xmlns:a16="http://schemas.microsoft.com/office/drawing/2014/main" id="{16D96CF8-33B6-BF62-6A5F-E4BD74351C0A}"/>
                    </a:ext>
                  </a:extLst>
                </p:cNvPr>
                <p:cNvSpPr/>
                <p:nvPr/>
              </p:nvSpPr>
              <p:spPr>
                <a:xfrm>
                  <a:off x="17663671" y="301091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0" name="Free-form: Shape 109">
                  <a:extLst>
                    <a:ext uri="{FF2B5EF4-FFF2-40B4-BE49-F238E27FC236}">
                      <a16:creationId xmlns:a16="http://schemas.microsoft.com/office/drawing/2014/main" id="{266CDD46-1A21-23EB-3827-ACE0CE842493}"/>
                    </a:ext>
                  </a:extLst>
                </p:cNvPr>
                <p:cNvSpPr/>
                <p:nvPr/>
              </p:nvSpPr>
              <p:spPr>
                <a:xfrm>
                  <a:off x="17701771" y="301091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1" name="Free-form: Shape 110">
                  <a:extLst>
                    <a:ext uri="{FF2B5EF4-FFF2-40B4-BE49-F238E27FC236}">
                      <a16:creationId xmlns:a16="http://schemas.microsoft.com/office/drawing/2014/main" id="{A7A2E699-D338-C393-4C3E-6182F2EDDD25}"/>
                    </a:ext>
                  </a:extLst>
                </p:cNvPr>
                <p:cNvSpPr/>
                <p:nvPr/>
              </p:nvSpPr>
              <p:spPr>
                <a:xfrm>
                  <a:off x="17816071" y="301091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2" name="Free-form: Shape 111">
                  <a:extLst>
                    <a:ext uri="{FF2B5EF4-FFF2-40B4-BE49-F238E27FC236}">
                      <a16:creationId xmlns:a16="http://schemas.microsoft.com/office/drawing/2014/main" id="{CE1599F1-A4ED-4897-B82F-3D9C7B9186EC}"/>
                    </a:ext>
                  </a:extLst>
                </p:cNvPr>
                <p:cNvSpPr/>
                <p:nvPr/>
              </p:nvSpPr>
              <p:spPr>
                <a:xfrm>
                  <a:off x="17835121" y="301091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3" name="Free-form: Shape 112">
                  <a:extLst>
                    <a:ext uri="{FF2B5EF4-FFF2-40B4-BE49-F238E27FC236}">
                      <a16:creationId xmlns:a16="http://schemas.microsoft.com/office/drawing/2014/main" id="{9671064E-5CF5-497B-5F1F-A0C4B4813144}"/>
                    </a:ext>
                  </a:extLst>
                </p:cNvPr>
                <p:cNvSpPr/>
                <p:nvPr/>
              </p:nvSpPr>
              <p:spPr>
                <a:xfrm>
                  <a:off x="17873221" y="301091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4" name="Free-form: Shape 113">
                  <a:extLst>
                    <a:ext uri="{FF2B5EF4-FFF2-40B4-BE49-F238E27FC236}">
                      <a16:creationId xmlns:a16="http://schemas.microsoft.com/office/drawing/2014/main" id="{18DBE7DA-86E7-2F99-BE28-7028D6CB27C8}"/>
                    </a:ext>
                  </a:extLst>
                </p:cNvPr>
                <p:cNvSpPr/>
                <p:nvPr/>
              </p:nvSpPr>
              <p:spPr>
                <a:xfrm>
                  <a:off x="17873221" y="301091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144" name="Group 143">
              <a:extLst>
                <a:ext uri="{FF2B5EF4-FFF2-40B4-BE49-F238E27FC236}">
                  <a16:creationId xmlns:a16="http://schemas.microsoft.com/office/drawing/2014/main" id="{1C645ED3-0012-3A88-DD7F-9557FEDDDDB3}"/>
                </a:ext>
              </a:extLst>
            </p:cNvPr>
            <p:cNvGrpSpPr/>
            <p:nvPr/>
          </p:nvGrpSpPr>
          <p:grpSpPr>
            <a:xfrm>
              <a:off x="1118274" y="2882193"/>
              <a:ext cx="4977726" cy="2024796"/>
              <a:chOff x="12651241" y="2419349"/>
              <a:chExt cx="4977726" cy="2024796"/>
            </a:xfrm>
          </p:grpSpPr>
          <p:sp>
            <p:nvSpPr>
              <p:cNvPr id="120" name="Free-form: Shape 119">
                <a:extLst>
                  <a:ext uri="{FF2B5EF4-FFF2-40B4-BE49-F238E27FC236}">
                    <a16:creationId xmlns:a16="http://schemas.microsoft.com/office/drawing/2014/main" id="{CD15949B-FC4C-F3D6-355D-733176AC2626}"/>
                  </a:ext>
                </a:extLst>
              </p:cNvPr>
              <p:cNvSpPr/>
              <p:nvPr/>
            </p:nvSpPr>
            <p:spPr>
              <a:xfrm>
                <a:off x="12651241" y="2419349"/>
                <a:ext cx="4977726" cy="1992010"/>
              </a:xfrm>
              <a:custGeom>
                <a:avLst/>
                <a:gdLst>
                  <a:gd name="connsiteX0" fmla="*/ 4977727 w 4977726"/>
                  <a:gd name="connsiteY0" fmla="*/ 1992011 h 1992010"/>
                  <a:gd name="connsiteX1" fmla="*/ 3938216 w 4977726"/>
                  <a:gd name="connsiteY1" fmla="*/ 1992011 h 1992010"/>
                  <a:gd name="connsiteX2" fmla="*/ 3938216 w 4977726"/>
                  <a:gd name="connsiteY2" fmla="*/ 1978266 h 1992010"/>
                  <a:gd name="connsiteX3" fmla="*/ 3864950 w 4977726"/>
                  <a:gd name="connsiteY3" fmla="*/ 1978266 h 1992010"/>
                  <a:gd name="connsiteX4" fmla="*/ 3864950 w 4977726"/>
                  <a:gd name="connsiteY4" fmla="*/ 1946215 h 1992010"/>
                  <a:gd name="connsiteX5" fmla="*/ 3416179 w 4977726"/>
                  <a:gd name="connsiteY5" fmla="*/ 1946215 h 1992010"/>
                  <a:gd name="connsiteX6" fmla="*/ 3416179 w 4977726"/>
                  <a:gd name="connsiteY6" fmla="*/ 1909582 h 1992010"/>
                  <a:gd name="connsiteX7" fmla="*/ 3132258 w 4977726"/>
                  <a:gd name="connsiteY7" fmla="*/ 1909582 h 1992010"/>
                  <a:gd name="connsiteX8" fmla="*/ 3132258 w 4977726"/>
                  <a:gd name="connsiteY8" fmla="*/ 1872948 h 1992010"/>
                  <a:gd name="connsiteX9" fmla="*/ 3036094 w 4977726"/>
                  <a:gd name="connsiteY9" fmla="*/ 1872948 h 1992010"/>
                  <a:gd name="connsiteX10" fmla="*/ 3036094 w 4977726"/>
                  <a:gd name="connsiteY10" fmla="*/ 1845469 h 1992010"/>
                  <a:gd name="connsiteX11" fmla="*/ 2894133 w 4977726"/>
                  <a:gd name="connsiteY11" fmla="*/ 1845469 h 1992010"/>
                  <a:gd name="connsiteX12" fmla="*/ 2894133 w 4977726"/>
                  <a:gd name="connsiteY12" fmla="*/ 1817989 h 1992010"/>
                  <a:gd name="connsiteX13" fmla="*/ 2614794 w 4977726"/>
                  <a:gd name="connsiteY13" fmla="*/ 1817989 h 1992010"/>
                  <a:gd name="connsiteX14" fmla="*/ 2614794 w 4977726"/>
                  <a:gd name="connsiteY14" fmla="*/ 1776774 h 1992010"/>
                  <a:gd name="connsiteX15" fmla="*/ 2546109 w 4977726"/>
                  <a:gd name="connsiteY15" fmla="*/ 1776774 h 1992010"/>
                  <a:gd name="connsiteX16" fmla="*/ 2546109 w 4977726"/>
                  <a:gd name="connsiteY16" fmla="*/ 1758458 h 1992010"/>
                  <a:gd name="connsiteX17" fmla="*/ 2404148 w 4977726"/>
                  <a:gd name="connsiteY17" fmla="*/ 1758458 h 1992010"/>
                  <a:gd name="connsiteX18" fmla="*/ 2404148 w 4977726"/>
                  <a:gd name="connsiteY18" fmla="*/ 1726406 h 1992010"/>
                  <a:gd name="connsiteX19" fmla="*/ 2362934 w 4977726"/>
                  <a:gd name="connsiteY19" fmla="*/ 1726406 h 1992010"/>
                  <a:gd name="connsiteX20" fmla="*/ 2362934 w 4977726"/>
                  <a:gd name="connsiteY20" fmla="*/ 1703508 h 1992010"/>
                  <a:gd name="connsiteX21" fmla="*/ 2307984 w 4977726"/>
                  <a:gd name="connsiteY21" fmla="*/ 1703508 h 1992010"/>
                  <a:gd name="connsiteX22" fmla="*/ 2307984 w 4977726"/>
                  <a:gd name="connsiteY22" fmla="*/ 1666875 h 1992010"/>
                  <a:gd name="connsiteX23" fmla="*/ 2211819 w 4977726"/>
                  <a:gd name="connsiteY23" fmla="*/ 1666875 h 1992010"/>
                  <a:gd name="connsiteX24" fmla="*/ 2211819 w 4977726"/>
                  <a:gd name="connsiteY24" fmla="*/ 1639395 h 1992010"/>
                  <a:gd name="connsiteX25" fmla="*/ 2156860 w 4977726"/>
                  <a:gd name="connsiteY25" fmla="*/ 1639395 h 1992010"/>
                  <a:gd name="connsiteX26" fmla="*/ 2156860 w 4977726"/>
                  <a:gd name="connsiteY26" fmla="*/ 1621079 h 1992010"/>
                  <a:gd name="connsiteX27" fmla="*/ 2106492 w 4977726"/>
                  <a:gd name="connsiteY27" fmla="*/ 1621079 h 1992010"/>
                  <a:gd name="connsiteX28" fmla="*/ 2106492 w 4977726"/>
                  <a:gd name="connsiteY28" fmla="*/ 1598181 h 1992010"/>
                  <a:gd name="connsiteX29" fmla="*/ 1946215 w 4977726"/>
                  <a:gd name="connsiteY29" fmla="*/ 1598181 h 1992010"/>
                  <a:gd name="connsiteX30" fmla="*/ 1946215 w 4977726"/>
                  <a:gd name="connsiteY30" fmla="*/ 1556976 h 1992010"/>
                  <a:gd name="connsiteX31" fmla="*/ 1781356 w 4977726"/>
                  <a:gd name="connsiteY31" fmla="*/ 1556976 h 1992010"/>
                  <a:gd name="connsiteX32" fmla="*/ 1781356 w 4977726"/>
                  <a:gd name="connsiteY32" fmla="*/ 1524914 h 1992010"/>
                  <a:gd name="connsiteX33" fmla="*/ 1744723 w 4977726"/>
                  <a:gd name="connsiteY33" fmla="*/ 1524914 h 1992010"/>
                  <a:gd name="connsiteX34" fmla="*/ 1744723 w 4977726"/>
                  <a:gd name="connsiteY34" fmla="*/ 1502016 h 1992010"/>
                  <a:gd name="connsiteX35" fmla="*/ 1708090 w 4977726"/>
                  <a:gd name="connsiteY35" fmla="*/ 1502016 h 1992010"/>
                  <a:gd name="connsiteX36" fmla="*/ 1708090 w 4977726"/>
                  <a:gd name="connsiteY36" fmla="*/ 1447067 h 1992010"/>
                  <a:gd name="connsiteX37" fmla="*/ 1662294 w 4977726"/>
                  <a:gd name="connsiteY37" fmla="*/ 1447067 h 1992010"/>
                  <a:gd name="connsiteX38" fmla="*/ 1662294 w 4977726"/>
                  <a:gd name="connsiteY38" fmla="*/ 1392117 h 1992010"/>
                  <a:gd name="connsiteX39" fmla="*/ 1643977 w 4977726"/>
                  <a:gd name="connsiteY39" fmla="*/ 1392117 h 1992010"/>
                  <a:gd name="connsiteX40" fmla="*/ 1643977 w 4977726"/>
                  <a:gd name="connsiteY40" fmla="*/ 1360056 h 1992010"/>
                  <a:gd name="connsiteX41" fmla="*/ 1621079 w 4977726"/>
                  <a:gd name="connsiteY41" fmla="*/ 1360056 h 1992010"/>
                  <a:gd name="connsiteX42" fmla="*/ 1621079 w 4977726"/>
                  <a:gd name="connsiteY42" fmla="*/ 1323423 h 1992010"/>
                  <a:gd name="connsiteX43" fmla="*/ 1602762 w 4977726"/>
                  <a:gd name="connsiteY43" fmla="*/ 1323423 h 1992010"/>
                  <a:gd name="connsiteX44" fmla="*/ 1602762 w 4977726"/>
                  <a:gd name="connsiteY44" fmla="*/ 1277636 h 1992010"/>
                  <a:gd name="connsiteX45" fmla="*/ 1497444 w 4977726"/>
                  <a:gd name="connsiteY45" fmla="*/ 1277636 h 1992010"/>
                  <a:gd name="connsiteX46" fmla="*/ 1497444 w 4977726"/>
                  <a:gd name="connsiteY46" fmla="*/ 1245575 h 1992010"/>
                  <a:gd name="connsiteX47" fmla="*/ 1433332 w 4977726"/>
                  <a:gd name="connsiteY47" fmla="*/ 1245575 h 1992010"/>
                  <a:gd name="connsiteX48" fmla="*/ 1433332 w 4977726"/>
                  <a:gd name="connsiteY48" fmla="*/ 1213523 h 1992010"/>
                  <a:gd name="connsiteX49" fmla="*/ 1392117 w 4977726"/>
                  <a:gd name="connsiteY49" fmla="*/ 1213523 h 1992010"/>
                  <a:gd name="connsiteX50" fmla="*/ 1392117 w 4977726"/>
                  <a:gd name="connsiteY50" fmla="*/ 1186044 h 1992010"/>
                  <a:gd name="connsiteX51" fmla="*/ 1341739 w 4977726"/>
                  <a:gd name="connsiteY51" fmla="*/ 1186044 h 1992010"/>
                  <a:gd name="connsiteX52" fmla="*/ 1341739 w 4977726"/>
                  <a:gd name="connsiteY52" fmla="*/ 1135675 h 1992010"/>
                  <a:gd name="connsiteX53" fmla="*/ 1273054 w 4977726"/>
                  <a:gd name="connsiteY53" fmla="*/ 1135675 h 1992010"/>
                  <a:gd name="connsiteX54" fmla="*/ 1273054 w 4977726"/>
                  <a:gd name="connsiteY54" fmla="*/ 1099042 h 1992010"/>
                  <a:gd name="connsiteX55" fmla="*/ 1231840 w 4977726"/>
                  <a:gd name="connsiteY55" fmla="*/ 1099042 h 1992010"/>
                  <a:gd name="connsiteX56" fmla="*/ 1231840 w 4977726"/>
                  <a:gd name="connsiteY56" fmla="*/ 1062400 h 1992010"/>
                  <a:gd name="connsiteX57" fmla="*/ 1199788 w 4977726"/>
                  <a:gd name="connsiteY57" fmla="*/ 1062400 h 1992010"/>
                  <a:gd name="connsiteX58" fmla="*/ 1199788 w 4977726"/>
                  <a:gd name="connsiteY58" fmla="*/ 1044083 h 1992010"/>
                  <a:gd name="connsiteX59" fmla="*/ 1108196 w 4977726"/>
                  <a:gd name="connsiteY59" fmla="*/ 1044083 h 1992010"/>
                  <a:gd name="connsiteX60" fmla="*/ 1108196 w 4977726"/>
                  <a:gd name="connsiteY60" fmla="*/ 998296 h 1992010"/>
                  <a:gd name="connsiteX61" fmla="*/ 1062400 w 4977726"/>
                  <a:gd name="connsiteY61" fmla="*/ 998296 h 1992010"/>
                  <a:gd name="connsiteX62" fmla="*/ 1062400 w 4977726"/>
                  <a:gd name="connsiteY62" fmla="*/ 938762 h 1992010"/>
                  <a:gd name="connsiteX63" fmla="*/ 989133 w 4977726"/>
                  <a:gd name="connsiteY63" fmla="*/ 938762 h 1992010"/>
                  <a:gd name="connsiteX64" fmla="*/ 989133 w 4977726"/>
                  <a:gd name="connsiteY64" fmla="*/ 888389 h 1992010"/>
                  <a:gd name="connsiteX65" fmla="*/ 938762 w 4977726"/>
                  <a:gd name="connsiteY65" fmla="*/ 888389 h 1992010"/>
                  <a:gd name="connsiteX66" fmla="*/ 938762 w 4977726"/>
                  <a:gd name="connsiteY66" fmla="*/ 847175 h 1992010"/>
                  <a:gd name="connsiteX67" fmla="*/ 897547 w 4977726"/>
                  <a:gd name="connsiteY67" fmla="*/ 847175 h 1992010"/>
                  <a:gd name="connsiteX68" fmla="*/ 897547 w 4977726"/>
                  <a:gd name="connsiteY68" fmla="*/ 810541 h 1992010"/>
                  <a:gd name="connsiteX69" fmla="*/ 833438 w 4977726"/>
                  <a:gd name="connsiteY69" fmla="*/ 810541 h 1992010"/>
                  <a:gd name="connsiteX70" fmla="*/ 833438 w 4977726"/>
                  <a:gd name="connsiteY70" fmla="*/ 746430 h 1992010"/>
                  <a:gd name="connsiteX71" fmla="*/ 819700 w 4977726"/>
                  <a:gd name="connsiteY71" fmla="*/ 746430 h 1992010"/>
                  <a:gd name="connsiteX72" fmla="*/ 819700 w 4977726"/>
                  <a:gd name="connsiteY72" fmla="*/ 714375 h 1992010"/>
                  <a:gd name="connsiteX73" fmla="*/ 796802 w 4977726"/>
                  <a:gd name="connsiteY73" fmla="*/ 714375 h 1992010"/>
                  <a:gd name="connsiteX74" fmla="*/ 796802 w 4977726"/>
                  <a:gd name="connsiteY74" fmla="*/ 668582 h 1992010"/>
                  <a:gd name="connsiteX75" fmla="*/ 751009 w 4977726"/>
                  <a:gd name="connsiteY75" fmla="*/ 668582 h 1992010"/>
                  <a:gd name="connsiteX76" fmla="*/ 751009 w 4977726"/>
                  <a:gd name="connsiteY76" fmla="*/ 636526 h 1992010"/>
                  <a:gd name="connsiteX77" fmla="*/ 714375 w 4977726"/>
                  <a:gd name="connsiteY77" fmla="*/ 636526 h 1992010"/>
                  <a:gd name="connsiteX78" fmla="*/ 714375 w 4977726"/>
                  <a:gd name="connsiteY78" fmla="*/ 599892 h 1992010"/>
                  <a:gd name="connsiteX79" fmla="*/ 682320 w 4977726"/>
                  <a:gd name="connsiteY79" fmla="*/ 599892 h 1992010"/>
                  <a:gd name="connsiteX80" fmla="*/ 682320 w 4977726"/>
                  <a:gd name="connsiteY80" fmla="*/ 531202 h 1992010"/>
                  <a:gd name="connsiteX81" fmla="*/ 659422 w 4977726"/>
                  <a:gd name="connsiteY81" fmla="*/ 531202 h 1992010"/>
                  <a:gd name="connsiteX82" fmla="*/ 659422 w 4977726"/>
                  <a:gd name="connsiteY82" fmla="*/ 494568 h 1992010"/>
                  <a:gd name="connsiteX83" fmla="*/ 631947 w 4977726"/>
                  <a:gd name="connsiteY83" fmla="*/ 494568 h 1992010"/>
                  <a:gd name="connsiteX84" fmla="*/ 631947 w 4977726"/>
                  <a:gd name="connsiteY84" fmla="*/ 435036 h 1992010"/>
                  <a:gd name="connsiteX85" fmla="*/ 604471 w 4977726"/>
                  <a:gd name="connsiteY85" fmla="*/ 435036 h 1992010"/>
                  <a:gd name="connsiteX86" fmla="*/ 604471 w 4977726"/>
                  <a:gd name="connsiteY86" fmla="*/ 402981 h 1992010"/>
                  <a:gd name="connsiteX87" fmla="*/ 563257 w 4977726"/>
                  <a:gd name="connsiteY87" fmla="*/ 402981 h 1992010"/>
                  <a:gd name="connsiteX88" fmla="*/ 563257 w 4977726"/>
                  <a:gd name="connsiteY88" fmla="*/ 361767 h 1992010"/>
                  <a:gd name="connsiteX89" fmla="*/ 535781 w 4977726"/>
                  <a:gd name="connsiteY89" fmla="*/ 361767 h 1992010"/>
                  <a:gd name="connsiteX90" fmla="*/ 535781 w 4977726"/>
                  <a:gd name="connsiteY90" fmla="*/ 334291 h 1992010"/>
                  <a:gd name="connsiteX91" fmla="*/ 435035 w 4977726"/>
                  <a:gd name="connsiteY91" fmla="*/ 334291 h 1992010"/>
                  <a:gd name="connsiteX92" fmla="*/ 435035 w 4977726"/>
                  <a:gd name="connsiteY92" fmla="*/ 283918 h 1992010"/>
                  <a:gd name="connsiteX93" fmla="*/ 325132 w 4977726"/>
                  <a:gd name="connsiteY93" fmla="*/ 283918 h 1992010"/>
                  <a:gd name="connsiteX94" fmla="*/ 325132 w 4977726"/>
                  <a:gd name="connsiteY94" fmla="*/ 219807 h 1992010"/>
                  <a:gd name="connsiteX95" fmla="*/ 302235 w 4977726"/>
                  <a:gd name="connsiteY95" fmla="*/ 219807 h 1992010"/>
                  <a:gd name="connsiteX96" fmla="*/ 302235 w 4977726"/>
                  <a:gd name="connsiteY96" fmla="*/ 201490 h 1992010"/>
                  <a:gd name="connsiteX97" fmla="*/ 251863 w 4977726"/>
                  <a:gd name="connsiteY97" fmla="*/ 201490 h 1992010"/>
                  <a:gd name="connsiteX98" fmla="*/ 251863 w 4977726"/>
                  <a:gd name="connsiteY98" fmla="*/ 164856 h 1992010"/>
                  <a:gd name="connsiteX99" fmla="*/ 219807 w 4977726"/>
                  <a:gd name="connsiteY99" fmla="*/ 164856 h 1992010"/>
                  <a:gd name="connsiteX100" fmla="*/ 219807 w 4977726"/>
                  <a:gd name="connsiteY100" fmla="*/ 137380 h 1992010"/>
                  <a:gd name="connsiteX101" fmla="*/ 164856 w 4977726"/>
                  <a:gd name="connsiteY101" fmla="*/ 137380 h 1992010"/>
                  <a:gd name="connsiteX102" fmla="*/ 164856 w 4977726"/>
                  <a:gd name="connsiteY102" fmla="*/ 91587 h 1992010"/>
                  <a:gd name="connsiteX103" fmla="*/ 114483 w 4977726"/>
                  <a:gd name="connsiteY103" fmla="*/ 91587 h 1992010"/>
                  <a:gd name="connsiteX104" fmla="*/ 114483 w 4977726"/>
                  <a:gd name="connsiteY104" fmla="*/ 50373 h 1992010"/>
                  <a:gd name="connsiteX105" fmla="*/ 50372 w 4977726"/>
                  <a:gd name="connsiteY105" fmla="*/ 50373 h 1992010"/>
                  <a:gd name="connsiteX106" fmla="*/ 50372 w 4977726"/>
                  <a:gd name="connsiteY106" fmla="*/ 0 h 1992010"/>
                  <a:gd name="connsiteX107" fmla="*/ 0 w 4977726"/>
                  <a:gd name="connsiteY107" fmla="*/ 0 h 1992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977726" h="1992010">
                    <a:moveTo>
                      <a:pt x="4977727" y="1992011"/>
                    </a:moveTo>
                    <a:lnTo>
                      <a:pt x="3938216" y="1992011"/>
                    </a:lnTo>
                    <a:lnTo>
                      <a:pt x="3938216" y="1978266"/>
                    </a:lnTo>
                    <a:lnTo>
                      <a:pt x="3864950" y="1978266"/>
                    </a:lnTo>
                    <a:lnTo>
                      <a:pt x="3864950" y="1946215"/>
                    </a:lnTo>
                    <a:lnTo>
                      <a:pt x="3416179" y="1946215"/>
                    </a:lnTo>
                    <a:lnTo>
                      <a:pt x="3416179" y="1909582"/>
                    </a:lnTo>
                    <a:lnTo>
                      <a:pt x="3132258" y="1909582"/>
                    </a:lnTo>
                    <a:lnTo>
                      <a:pt x="3132258" y="1872948"/>
                    </a:lnTo>
                    <a:lnTo>
                      <a:pt x="3036094" y="1872948"/>
                    </a:lnTo>
                    <a:lnTo>
                      <a:pt x="3036094" y="1845469"/>
                    </a:lnTo>
                    <a:lnTo>
                      <a:pt x="2894133" y="1845469"/>
                    </a:lnTo>
                    <a:lnTo>
                      <a:pt x="2894133" y="1817989"/>
                    </a:lnTo>
                    <a:lnTo>
                      <a:pt x="2614794" y="1817989"/>
                    </a:lnTo>
                    <a:lnTo>
                      <a:pt x="2614794" y="1776774"/>
                    </a:lnTo>
                    <a:lnTo>
                      <a:pt x="2546109" y="1776774"/>
                    </a:lnTo>
                    <a:lnTo>
                      <a:pt x="2546109" y="1758458"/>
                    </a:lnTo>
                    <a:lnTo>
                      <a:pt x="2404148" y="1758458"/>
                    </a:lnTo>
                    <a:lnTo>
                      <a:pt x="2404148" y="1726406"/>
                    </a:lnTo>
                    <a:lnTo>
                      <a:pt x="2362934" y="1726406"/>
                    </a:lnTo>
                    <a:lnTo>
                      <a:pt x="2362934" y="1703508"/>
                    </a:lnTo>
                    <a:lnTo>
                      <a:pt x="2307984" y="1703508"/>
                    </a:lnTo>
                    <a:lnTo>
                      <a:pt x="2307984" y="1666875"/>
                    </a:lnTo>
                    <a:lnTo>
                      <a:pt x="2211819" y="1666875"/>
                    </a:lnTo>
                    <a:lnTo>
                      <a:pt x="2211819" y="1639395"/>
                    </a:lnTo>
                    <a:lnTo>
                      <a:pt x="2156860" y="1639395"/>
                    </a:lnTo>
                    <a:lnTo>
                      <a:pt x="2156860" y="1621079"/>
                    </a:lnTo>
                    <a:lnTo>
                      <a:pt x="2106492" y="1621079"/>
                    </a:lnTo>
                    <a:lnTo>
                      <a:pt x="2106492" y="1598181"/>
                    </a:lnTo>
                    <a:lnTo>
                      <a:pt x="1946215" y="1598181"/>
                    </a:lnTo>
                    <a:lnTo>
                      <a:pt x="1946215" y="1556976"/>
                    </a:lnTo>
                    <a:lnTo>
                      <a:pt x="1781356" y="1556976"/>
                    </a:lnTo>
                    <a:lnTo>
                      <a:pt x="1781356" y="1524914"/>
                    </a:lnTo>
                    <a:lnTo>
                      <a:pt x="1744723" y="1524914"/>
                    </a:lnTo>
                    <a:lnTo>
                      <a:pt x="1744723" y="1502016"/>
                    </a:lnTo>
                    <a:lnTo>
                      <a:pt x="1708090" y="1502016"/>
                    </a:lnTo>
                    <a:lnTo>
                      <a:pt x="1708090" y="1447067"/>
                    </a:lnTo>
                    <a:lnTo>
                      <a:pt x="1662294" y="1447067"/>
                    </a:lnTo>
                    <a:lnTo>
                      <a:pt x="1662294" y="1392117"/>
                    </a:lnTo>
                    <a:lnTo>
                      <a:pt x="1643977" y="1392117"/>
                    </a:lnTo>
                    <a:lnTo>
                      <a:pt x="1643977" y="1360056"/>
                    </a:lnTo>
                    <a:lnTo>
                      <a:pt x="1621079" y="1360056"/>
                    </a:lnTo>
                    <a:lnTo>
                      <a:pt x="1621079" y="1323423"/>
                    </a:lnTo>
                    <a:lnTo>
                      <a:pt x="1602762" y="1323423"/>
                    </a:lnTo>
                    <a:lnTo>
                      <a:pt x="1602762" y="1277636"/>
                    </a:lnTo>
                    <a:lnTo>
                      <a:pt x="1497444" y="1277636"/>
                    </a:lnTo>
                    <a:lnTo>
                      <a:pt x="1497444" y="1245575"/>
                    </a:lnTo>
                    <a:lnTo>
                      <a:pt x="1433332" y="1245575"/>
                    </a:lnTo>
                    <a:lnTo>
                      <a:pt x="1433332" y="1213523"/>
                    </a:lnTo>
                    <a:lnTo>
                      <a:pt x="1392117" y="1213523"/>
                    </a:lnTo>
                    <a:lnTo>
                      <a:pt x="1392117" y="1186044"/>
                    </a:lnTo>
                    <a:lnTo>
                      <a:pt x="1341739" y="1186044"/>
                    </a:lnTo>
                    <a:lnTo>
                      <a:pt x="1341739" y="1135675"/>
                    </a:lnTo>
                    <a:lnTo>
                      <a:pt x="1273054" y="1135675"/>
                    </a:lnTo>
                    <a:lnTo>
                      <a:pt x="1273054" y="1099042"/>
                    </a:lnTo>
                    <a:lnTo>
                      <a:pt x="1231840" y="1099042"/>
                    </a:lnTo>
                    <a:lnTo>
                      <a:pt x="1231840" y="1062400"/>
                    </a:lnTo>
                    <a:lnTo>
                      <a:pt x="1199788" y="1062400"/>
                    </a:lnTo>
                    <a:lnTo>
                      <a:pt x="1199788" y="1044083"/>
                    </a:lnTo>
                    <a:lnTo>
                      <a:pt x="1108196" y="1044083"/>
                    </a:lnTo>
                    <a:lnTo>
                      <a:pt x="1108196" y="998296"/>
                    </a:lnTo>
                    <a:lnTo>
                      <a:pt x="1062400" y="998296"/>
                    </a:lnTo>
                    <a:lnTo>
                      <a:pt x="1062400" y="938762"/>
                    </a:lnTo>
                    <a:lnTo>
                      <a:pt x="989133" y="938762"/>
                    </a:lnTo>
                    <a:lnTo>
                      <a:pt x="989133" y="888389"/>
                    </a:lnTo>
                    <a:lnTo>
                      <a:pt x="938762" y="888389"/>
                    </a:lnTo>
                    <a:lnTo>
                      <a:pt x="938762" y="847175"/>
                    </a:lnTo>
                    <a:lnTo>
                      <a:pt x="897547" y="847175"/>
                    </a:lnTo>
                    <a:lnTo>
                      <a:pt x="897547" y="810541"/>
                    </a:lnTo>
                    <a:lnTo>
                      <a:pt x="833438" y="810541"/>
                    </a:lnTo>
                    <a:lnTo>
                      <a:pt x="833438" y="746430"/>
                    </a:lnTo>
                    <a:lnTo>
                      <a:pt x="819700" y="746430"/>
                    </a:lnTo>
                    <a:lnTo>
                      <a:pt x="819700" y="714375"/>
                    </a:lnTo>
                    <a:lnTo>
                      <a:pt x="796802" y="714375"/>
                    </a:lnTo>
                    <a:lnTo>
                      <a:pt x="796802" y="668582"/>
                    </a:lnTo>
                    <a:lnTo>
                      <a:pt x="751009" y="668582"/>
                    </a:lnTo>
                    <a:lnTo>
                      <a:pt x="751009" y="636526"/>
                    </a:lnTo>
                    <a:lnTo>
                      <a:pt x="714375" y="636526"/>
                    </a:lnTo>
                    <a:lnTo>
                      <a:pt x="714375" y="599892"/>
                    </a:lnTo>
                    <a:lnTo>
                      <a:pt x="682320" y="599892"/>
                    </a:lnTo>
                    <a:lnTo>
                      <a:pt x="682320" y="531202"/>
                    </a:lnTo>
                    <a:lnTo>
                      <a:pt x="659422" y="531202"/>
                    </a:lnTo>
                    <a:lnTo>
                      <a:pt x="659422" y="494568"/>
                    </a:lnTo>
                    <a:lnTo>
                      <a:pt x="631947" y="494568"/>
                    </a:lnTo>
                    <a:lnTo>
                      <a:pt x="631947" y="435036"/>
                    </a:lnTo>
                    <a:lnTo>
                      <a:pt x="604471" y="435036"/>
                    </a:lnTo>
                    <a:lnTo>
                      <a:pt x="604471" y="402981"/>
                    </a:lnTo>
                    <a:lnTo>
                      <a:pt x="563257" y="402981"/>
                    </a:lnTo>
                    <a:lnTo>
                      <a:pt x="563257" y="361767"/>
                    </a:lnTo>
                    <a:lnTo>
                      <a:pt x="535781" y="361767"/>
                    </a:lnTo>
                    <a:lnTo>
                      <a:pt x="535781" y="334291"/>
                    </a:lnTo>
                    <a:lnTo>
                      <a:pt x="435035" y="334291"/>
                    </a:lnTo>
                    <a:lnTo>
                      <a:pt x="435035" y="283918"/>
                    </a:lnTo>
                    <a:lnTo>
                      <a:pt x="325132" y="283918"/>
                    </a:lnTo>
                    <a:lnTo>
                      <a:pt x="325132" y="219807"/>
                    </a:lnTo>
                    <a:lnTo>
                      <a:pt x="302235" y="219807"/>
                    </a:lnTo>
                    <a:lnTo>
                      <a:pt x="302235" y="201490"/>
                    </a:lnTo>
                    <a:lnTo>
                      <a:pt x="251863" y="201490"/>
                    </a:lnTo>
                    <a:lnTo>
                      <a:pt x="251863" y="164856"/>
                    </a:lnTo>
                    <a:lnTo>
                      <a:pt x="219807" y="164856"/>
                    </a:lnTo>
                    <a:lnTo>
                      <a:pt x="219807" y="137380"/>
                    </a:lnTo>
                    <a:lnTo>
                      <a:pt x="164856" y="137380"/>
                    </a:lnTo>
                    <a:lnTo>
                      <a:pt x="164856" y="91587"/>
                    </a:lnTo>
                    <a:lnTo>
                      <a:pt x="114483" y="91587"/>
                    </a:lnTo>
                    <a:lnTo>
                      <a:pt x="114483" y="50373"/>
                    </a:lnTo>
                    <a:lnTo>
                      <a:pt x="50372" y="50373"/>
                    </a:lnTo>
                    <a:lnTo>
                      <a:pt x="50372"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43" name="Group 142">
                <a:extLst>
                  <a:ext uri="{FF2B5EF4-FFF2-40B4-BE49-F238E27FC236}">
                    <a16:creationId xmlns:a16="http://schemas.microsoft.com/office/drawing/2014/main" id="{EB471D6E-BAAA-4539-D725-91179718B10A}"/>
                  </a:ext>
                </a:extLst>
              </p:cNvPr>
              <p:cNvGrpSpPr/>
              <p:nvPr/>
            </p:nvGrpSpPr>
            <p:grpSpPr>
              <a:xfrm>
                <a:off x="14363912" y="3897257"/>
                <a:ext cx="3245567" cy="546888"/>
                <a:chOff x="14363912" y="3897257"/>
                <a:chExt cx="3245567" cy="546888"/>
              </a:xfrm>
            </p:grpSpPr>
            <p:sp>
              <p:nvSpPr>
                <p:cNvPr id="121" name="Free-form: Shape 120">
                  <a:extLst>
                    <a:ext uri="{FF2B5EF4-FFF2-40B4-BE49-F238E27FC236}">
                      <a16:creationId xmlns:a16="http://schemas.microsoft.com/office/drawing/2014/main" id="{41E1BA97-8C6B-8CCD-8C8F-EFB8570388E5}"/>
                    </a:ext>
                  </a:extLst>
                </p:cNvPr>
                <p:cNvSpPr/>
                <p:nvPr/>
              </p:nvSpPr>
              <p:spPr>
                <a:xfrm>
                  <a:off x="14363912" y="389725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Free-form: Shape 121">
                  <a:extLst>
                    <a:ext uri="{FF2B5EF4-FFF2-40B4-BE49-F238E27FC236}">
                      <a16:creationId xmlns:a16="http://schemas.microsoft.com/office/drawing/2014/main" id="{9142847A-4935-C73F-E373-EC34575A928E}"/>
                    </a:ext>
                  </a:extLst>
                </p:cNvPr>
                <p:cNvSpPr/>
                <p:nvPr/>
              </p:nvSpPr>
              <p:spPr>
                <a:xfrm>
                  <a:off x="14563565" y="39452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3" name="Free-form: Shape 122">
                  <a:extLst>
                    <a:ext uri="{FF2B5EF4-FFF2-40B4-BE49-F238E27FC236}">
                      <a16:creationId xmlns:a16="http://schemas.microsoft.com/office/drawing/2014/main" id="{51869889-3F04-1D02-FE01-F53F8DB64C2D}"/>
                    </a:ext>
                  </a:extLst>
                </p:cNvPr>
                <p:cNvSpPr/>
                <p:nvPr/>
              </p:nvSpPr>
              <p:spPr>
                <a:xfrm>
                  <a:off x="14773115" y="40214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Free-form: Shape 123">
                  <a:extLst>
                    <a:ext uri="{FF2B5EF4-FFF2-40B4-BE49-F238E27FC236}">
                      <a16:creationId xmlns:a16="http://schemas.microsoft.com/office/drawing/2014/main" id="{C9EF2364-2242-8ACD-36DF-0DDBD885E034}"/>
                    </a:ext>
                  </a:extLst>
                </p:cNvPr>
                <p:cNvSpPr/>
                <p:nvPr/>
              </p:nvSpPr>
              <p:spPr>
                <a:xfrm>
                  <a:off x="14887415" y="40595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Free-form: Shape 124">
                  <a:extLst>
                    <a:ext uri="{FF2B5EF4-FFF2-40B4-BE49-F238E27FC236}">
                      <a16:creationId xmlns:a16="http://schemas.microsoft.com/office/drawing/2014/main" id="{C1DF5FFA-D8D2-1656-15CA-EF2C543E7E96}"/>
                    </a:ext>
                  </a:extLst>
                </p:cNvPr>
                <p:cNvSpPr/>
                <p:nvPr/>
              </p:nvSpPr>
              <p:spPr>
                <a:xfrm>
                  <a:off x="15333014" y="420450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Free-form: Shape 125">
                  <a:extLst>
                    <a:ext uri="{FF2B5EF4-FFF2-40B4-BE49-F238E27FC236}">
                      <a16:creationId xmlns:a16="http://schemas.microsoft.com/office/drawing/2014/main" id="{71C62582-B720-1F19-BE56-7CD6C515F355}"/>
                    </a:ext>
                  </a:extLst>
                </p:cNvPr>
                <p:cNvSpPr/>
                <p:nvPr/>
              </p:nvSpPr>
              <p:spPr>
                <a:xfrm>
                  <a:off x="15385992" y="420450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Free-form: Shape 126">
                  <a:extLst>
                    <a:ext uri="{FF2B5EF4-FFF2-40B4-BE49-F238E27FC236}">
                      <a16:creationId xmlns:a16="http://schemas.microsoft.com/office/drawing/2014/main" id="{2D342650-5B76-115F-C714-E0DFA390DD72}"/>
                    </a:ext>
                  </a:extLst>
                </p:cNvPr>
                <p:cNvSpPr/>
                <p:nvPr/>
              </p:nvSpPr>
              <p:spPr>
                <a:xfrm>
                  <a:off x="15504902" y="420450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8" name="Free-form: Shape 127">
                  <a:extLst>
                    <a:ext uri="{FF2B5EF4-FFF2-40B4-BE49-F238E27FC236}">
                      <a16:creationId xmlns:a16="http://schemas.microsoft.com/office/drawing/2014/main" id="{E2D0A84D-952B-9554-076B-CE6383C566A2}"/>
                    </a:ext>
                  </a:extLst>
                </p:cNvPr>
                <p:cNvSpPr/>
                <p:nvPr/>
              </p:nvSpPr>
              <p:spPr>
                <a:xfrm>
                  <a:off x="15562052" y="424260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9" name="Free-form: Shape 128">
                  <a:extLst>
                    <a:ext uri="{FF2B5EF4-FFF2-40B4-BE49-F238E27FC236}">
                      <a16:creationId xmlns:a16="http://schemas.microsoft.com/office/drawing/2014/main" id="{F2F70C4C-EC2A-81E9-ACE6-5902DB51727D}"/>
                    </a:ext>
                  </a:extLst>
                </p:cNvPr>
                <p:cNvSpPr/>
                <p:nvPr/>
              </p:nvSpPr>
              <p:spPr>
                <a:xfrm>
                  <a:off x="15638252" y="424260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Free-form: Shape 129">
                  <a:extLst>
                    <a:ext uri="{FF2B5EF4-FFF2-40B4-BE49-F238E27FC236}">
                      <a16:creationId xmlns:a16="http://schemas.microsoft.com/office/drawing/2014/main" id="{E90D29C9-69ED-2262-87E1-A92B3DFC84B1}"/>
                    </a:ext>
                  </a:extLst>
                </p:cNvPr>
                <p:cNvSpPr/>
                <p:nvPr/>
              </p:nvSpPr>
              <p:spPr>
                <a:xfrm>
                  <a:off x="16266902" y="43378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1" name="Free-form: Shape 130">
                  <a:extLst>
                    <a:ext uri="{FF2B5EF4-FFF2-40B4-BE49-F238E27FC236}">
                      <a16:creationId xmlns:a16="http://schemas.microsoft.com/office/drawing/2014/main" id="{F720A3DB-0824-3C52-640F-9D1D1949ADD0}"/>
                    </a:ext>
                  </a:extLst>
                </p:cNvPr>
                <p:cNvSpPr/>
                <p:nvPr/>
              </p:nvSpPr>
              <p:spPr>
                <a:xfrm>
                  <a:off x="16305002" y="43378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2" name="Free-form: Shape 131">
                  <a:extLst>
                    <a:ext uri="{FF2B5EF4-FFF2-40B4-BE49-F238E27FC236}">
                      <a16:creationId xmlns:a16="http://schemas.microsoft.com/office/drawing/2014/main" id="{24B00CBB-64FE-4613-F00C-8C5088AC6A27}"/>
                    </a:ext>
                  </a:extLst>
                </p:cNvPr>
                <p:cNvSpPr/>
                <p:nvPr/>
              </p:nvSpPr>
              <p:spPr>
                <a:xfrm>
                  <a:off x="16343102" y="43378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3" name="Free-form: Shape 132">
                  <a:extLst>
                    <a:ext uri="{FF2B5EF4-FFF2-40B4-BE49-F238E27FC236}">
                      <a16:creationId xmlns:a16="http://schemas.microsoft.com/office/drawing/2014/main" id="{9CCC1278-0A81-9BFC-8B66-118764F1CB83}"/>
                    </a:ext>
                  </a:extLst>
                </p:cNvPr>
                <p:cNvSpPr/>
                <p:nvPr/>
              </p:nvSpPr>
              <p:spPr>
                <a:xfrm>
                  <a:off x="16381202" y="43378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Free-form: Shape 133">
                  <a:extLst>
                    <a:ext uri="{FF2B5EF4-FFF2-40B4-BE49-F238E27FC236}">
                      <a16:creationId xmlns:a16="http://schemas.microsoft.com/office/drawing/2014/main" id="{046E2711-C837-FA44-BA58-35338072B897}"/>
                    </a:ext>
                  </a:extLst>
                </p:cNvPr>
                <p:cNvSpPr/>
                <p:nvPr/>
              </p:nvSpPr>
              <p:spPr>
                <a:xfrm>
                  <a:off x="16438352" y="433785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Free-form: Shape 134">
                  <a:extLst>
                    <a:ext uri="{FF2B5EF4-FFF2-40B4-BE49-F238E27FC236}">
                      <a16:creationId xmlns:a16="http://schemas.microsoft.com/office/drawing/2014/main" id="{72C980A5-6A15-D5AD-4AAB-4FDC1EB6F055}"/>
                    </a:ext>
                  </a:extLst>
                </p:cNvPr>
                <p:cNvSpPr/>
                <p:nvPr/>
              </p:nvSpPr>
              <p:spPr>
                <a:xfrm>
                  <a:off x="1660935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Free-form: Shape 135">
                  <a:extLst>
                    <a:ext uri="{FF2B5EF4-FFF2-40B4-BE49-F238E27FC236}">
                      <a16:creationId xmlns:a16="http://schemas.microsoft.com/office/drawing/2014/main" id="{DE0EA9DB-B56F-1F5D-9CD3-F08A343300B8}"/>
                    </a:ext>
                  </a:extLst>
                </p:cNvPr>
                <p:cNvSpPr/>
                <p:nvPr/>
              </p:nvSpPr>
              <p:spPr>
                <a:xfrm>
                  <a:off x="1670460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Free-form: Shape 136">
                  <a:extLst>
                    <a:ext uri="{FF2B5EF4-FFF2-40B4-BE49-F238E27FC236}">
                      <a16:creationId xmlns:a16="http://schemas.microsoft.com/office/drawing/2014/main" id="{A2B2F1B8-2656-F5D2-E9A0-4B0943EBF78E}"/>
                    </a:ext>
                  </a:extLst>
                </p:cNvPr>
                <p:cNvSpPr/>
                <p:nvPr/>
              </p:nvSpPr>
              <p:spPr>
                <a:xfrm>
                  <a:off x="1683795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Free-form: Shape 137">
                  <a:extLst>
                    <a:ext uri="{FF2B5EF4-FFF2-40B4-BE49-F238E27FC236}">
                      <a16:creationId xmlns:a16="http://schemas.microsoft.com/office/drawing/2014/main" id="{FB56A008-3E03-CF0B-BD1B-41F2E18BBF6B}"/>
                    </a:ext>
                  </a:extLst>
                </p:cNvPr>
                <p:cNvSpPr/>
                <p:nvPr/>
              </p:nvSpPr>
              <p:spPr>
                <a:xfrm>
                  <a:off x="1702845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Free-form: Shape 138">
                  <a:extLst>
                    <a:ext uri="{FF2B5EF4-FFF2-40B4-BE49-F238E27FC236}">
                      <a16:creationId xmlns:a16="http://schemas.microsoft.com/office/drawing/2014/main" id="{D0685449-9251-2996-3E57-1AAE8F8B42C4}"/>
                    </a:ext>
                  </a:extLst>
                </p:cNvPr>
                <p:cNvSpPr/>
                <p:nvPr/>
              </p:nvSpPr>
              <p:spPr>
                <a:xfrm>
                  <a:off x="1704750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Free-form: Shape 139">
                  <a:extLst>
                    <a:ext uri="{FF2B5EF4-FFF2-40B4-BE49-F238E27FC236}">
                      <a16:creationId xmlns:a16="http://schemas.microsoft.com/office/drawing/2014/main" id="{9A9DB347-444F-76A3-D983-9347EB0C53D3}"/>
                    </a:ext>
                  </a:extLst>
                </p:cNvPr>
                <p:cNvSpPr/>
                <p:nvPr/>
              </p:nvSpPr>
              <p:spPr>
                <a:xfrm>
                  <a:off x="1744755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Free-form: Shape 140">
                  <a:extLst>
                    <a:ext uri="{FF2B5EF4-FFF2-40B4-BE49-F238E27FC236}">
                      <a16:creationId xmlns:a16="http://schemas.microsoft.com/office/drawing/2014/main" id="{FD29F957-E469-BABA-5290-5F81DDD85A88}"/>
                    </a:ext>
                  </a:extLst>
                </p:cNvPr>
                <p:cNvSpPr/>
                <p:nvPr/>
              </p:nvSpPr>
              <p:spPr>
                <a:xfrm>
                  <a:off x="1750470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Free-form: Shape 141">
                  <a:extLst>
                    <a:ext uri="{FF2B5EF4-FFF2-40B4-BE49-F238E27FC236}">
                      <a16:creationId xmlns:a16="http://schemas.microsoft.com/office/drawing/2014/main" id="{A1A566C8-D7F7-7EAA-D691-339DCC639750}"/>
                    </a:ext>
                  </a:extLst>
                </p:cNvPr>
                <p:cNvSpPr/>
                <p:nvPr/>
              </p:nvSpPr>
              <p:spPr>
                <a:xfrm>
                  <a:off x="17599954" y="43833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cxnSp>
          <p:nvCxnSpPr>
            <p:cNvPr id="145" name="Straight Connector 144">
              <a:extLst>
                <a:ext uri="{FF2B5EF4-FFF2-40B4-BE49-F238E27FC236}">
                  <a16:creationId xmlns:a16="http://schemas.microsoft.com/office/drawing/2014/main" id="{A6FC4A4B-F67D-E849-68D1-B8DC791F7C60}"/>
                </a:ext>
              </a:extLst>
            </p:cNvPr>
            <p:cNvCxnSpPr>
              <a:cxnSpLocks/>
            </p:cNvCxnSpPr>
            <p:nvPr/>
          </p:nvCxnSpPr>
          <p:spPr>
            <a:xfrm>
              <a:off x="4751317" y="3500157"/>
              <a:ext cx="252000"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8D5F43D5-3D23-D73E-38EB-841EE28C5B0C}"/>
                </a:ext>
              </a:extLst>
            </p:cNvPr>
            <p:cNvCxnSpPr>
              <a:cxnSpLocks/>
            </p:cNvCxnSpPr>
            <p:nvPr/>
          </p:nvCxnSpPr>
          <p:spPr>
            <a:xfrm>
              <a:off x="4751317" y="3314896"/>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7" name="TextBox 146">
              <a:extLst>
                <a:ext uri="{FF2B5EF4-FFF2-40B4-BE49-F238E27FC236}">
                  <a16:creationId xmlns:a16="http://schemas.microsoft.com/office/drawing/2014/main" id="{CC664D4B-0E73-FCD4-7865-A65B06AB49FF}"/>
                </a:ext>
              </a:extLst>
            </p:cNvPr>
            <p:cNvSpPr txBox="1"/>
            <p:nvPr/>
          </p:nvSpPr>
          <p:spPr>
            <a:xfrm>
              <a:off x="5016349" y="3164319"/>
              <a:ext cx="94769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CT + </a:t>
              </a:r>
              <a:r>
                <a:rPr lang="en-GB" sz="1200" kern="1200" dirty="0" err="1">
                  <a:solidFill>
                    <a:srgbClr val="363636"/>
                  </a:solidFill>
                  <a:latin typeface="Arial" panose="020B0604020202020204"/>
                  <a:ea typeface="+mn-ea"/>
                  <a:cs typeface="+mn-cs"/>
                </a:rPr>
                <a:t>Atezo</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45" name="Freeform 21">
            <a:extLst>
              <a:ext uri="{FF2B5EF4-FFF2-40B4-BE49-F238E27FC236}">
                <a16:creationId xmlns:a16="http://schemas.microsoft.com/office/drawing/2014/main" id="{DA879F87-F174-DE7E-CE45-61AD8629D89B}"/>
              </a:ext>
            </a:extLst>
          </p:cNvPr>
          <p:cNvSpPr>
            <a:spLocks/>
          </p:cNvSpPr>
          <p:nvPr/>
        </p:nvSpPr>
        <p:spPr bwMode="auto">
          <a:xfrm>
            <a:off x="620737" y="3054912"/>
            <a:ext cx="5234911" cy="253121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47" name="Group 46">
            <a:extLst>
              <a:ext uri="{FF2B5EF4-FFF2-40B4-BE49-F238E27FC236}">
                <a16:creationId xmlns:a16="http://schemas.microsoft.com/office/drawing/2014/main" id="{F4C25030-BCED-A832-B93E-0562DD31B38F}"/>
              </a:ext>
            </a:extLst>
          </p:cNvPr>
          <p:cNvGrpSpPr/>
          <p:nvPr/>
        </p:nvGrpSpPr>
        <p:grpSpPr>
          <a:xfrm>
            <a:off x="-4895" y="2918215"/>
            <a:ext cx="620240" cy="2736000"/>
            <a:chOff x="4696079" y="1338030"/>
            <a:chExt cx="620240" cy="2827501"/>
          </a:xfrm>
        </p:grpSpPr>
        <p:sp>
          <p:nvSpPr>
            <p:cNvPr id="248" name="Line 6">
              <a:extLst>
                <a:ext uri="{FF2B5EF4-FFF2-40B4-BE49-F238E27FC236}">
                  <a16:creationId xmlns:a16="http://schemas.microsoft.com/office/drawing/2014/main" id="{6268BD6A-E1E4-67FB-461C-383AC7E18C65}"/>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9" name="Line 7">
              <a:extLst>
                <a:ext uri="{FF2B5EF4-FFF2-40B4-BE49-F238E27FC236}">
                  <a16:creationId xmlns:a16="http://schemas.microsoft.com/office/drawing/2014/main" id="{C25F6A6B-CCF2-83CA-187D-52A387C84CCA}"/>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0" name="Line 8">
              <a:extLst>
                <a:ext uri="{FF2B5EF4-FFF2-40B4-BE49-F238E27FC236}">
                  <a16:creationId xmlns:a16="http://schemas.microsoft.com/office/drawing/2014/main" id="{9E2ABDDD-56F7-98B2-D42A-63A151D8A14D}"/>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1" name="Line 9">
              <a:extLst>
                <a:ext uri="{FF2B5EF4-FFF2-40B4-BE49-F238E27FC236}">
                  <a16:creationId xmlns:a16="http://schemas.microsoft.com/office/drawing/2014/main" id="{0EB6F385-AFC6-F8CD-0CFB-646B0D2157FB}"/>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2" name="Line 10">
              <a:extLst>
                <a:ext uri="{FF2B5EF4-FFF2-40B4-BE49-F238E27FC236}">
                  <a16:creationId xmlns:a16="http://schemas.microsoft.com/office/drawing/2014/main" id="{B9B20120-0F45-1335-661B-E7AC38A4D731}"/>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3" name="Line 11">
              <a:extLst>
                <a:ext uri="{FF2B5EF4-FFF2-40B4-BE49-F238E27FC236}">
                  <a16:creationId xmlns:a16="http://schemas.microsoft.com/office/drawing/2014/main" id="{4BAD4414-BAC0-7F1F-C83D-7AC114EAD6B2}"/>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4" name="TextBox 253">
              <a:extLst>
                <a:ext uri="{FF2B5EF4-FFF2-40B4-BE49-F238E27FC236}">
                  <a16:creationId xmlns:a16="http://schemas.microsoft.com/office/drawing/2014/main" id="{B81B5124-8865-C7D6-937D-E0F753DBCC55}"/>
                </a:ext>
              </a:extLst>
            </p:cNvPr>
            <p:cNvSpPr txBox="1"/>
            <p:nvPr/>
          </p:nvSpPr>
          <p:spPr>
            <a:xfrm rot="16200000">
              <a:off x="4201587" y="2641557"/>
              <a:ext cx="126598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PFS probability</a:t>
              </a:r>
            </a:p>
          </p:txBody>
        </p:sp>
        <p:sp>
          <p:nvSpPr>
            <p:cNvPr id="255" name="TextBox 254">
              <a:extLst>
                <a:ext uri="{FF2B5EF4-FFF2-40B4-BE49-F238E27FC236}">
                  <a16:creationId xmlns:a16="http://schemas.microsoft.com/office/drawing/2014/main" id="{9A184AD9-49EA-EDD6-9EA9-79B14710C9A4}"/>
                </a:ext>
              </a:extLst>
            </p:cNvPr>
            <p:cNvSpPr txBox="1"/>
            <p:nvPr/>
          </p:nvSpPr>
          <p:spPr>
            <a:xfrm>
              <a:off x="4888727" y="133803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256" name="TextBox 255">
              <a:extLst>
                <a:ext uri="{FF2B5EF4-FFF2-40B4-BE49-F238E27FC236}">
                  <a16:creationId xmlns:a16="http://schemas.microsoft.com/office/drawing/2014/main" id="{0FE8F5CB-7969-992C-7386-EDBBED3B6B3D}"/>
                </a:ext>
              </a:extLst>
            </p:cNvPr>
            <p:cNvSpPr txBox="1"/>
            <p:nvPr/>
          </p:nvSpPr>
          <p:spPr>
            <a:xfrm>
              <a:off x="4888732" y="1862169"/>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257" name="TextBox 256">
              <a:extLst>
                <a:ext uri="{FF2B5EF4-FFF2-40B4-BE49-F238E27FC236}">
                  <a16:creationId xmlns:a16="http://schemas.microsoft.com/office/drawing/2014/main" id="{C076607B-205E-BB73-7253-5485B1C266F6}"/>
                </a:ext>
              </a:extLst>
            </p:cNvPr>
            <p:cNvSpPr txBox="1"/>
            <p:nvPr/>
          </p:nvSpPr>
          <p:spPr>
            <a:xfrm>
              <a:off x="4888732" y="236070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258" name="TextBox 257">
              <a:extLst>
                <a:ext uri="{FF2B5EF4-FFF2-40B4-BE49-F238E27FC236}">
                  <a16:creationId xmlns:a16="http://schemas.microsoft.com/office/drawing/2014/main" id="{5EF400EE-50B1-7B03-3025-ACC6ADD2CD6D}"/>
                </a:ext>
              </a:extLst>
            </p:cNvPr>
            <p:cNvSpPr txBox="1"/>
            <p:nvPr/>
          </p:nvSpPr>
          <p:spPr>
            <a:xfrm>
              <a:off x="4888732" y="2875353"/>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259" name="TextBox 258">
              <a:extLst>
                <a:ext uri="{FF2B5EF4-FFF2-40B4-BE49-F238E27FC236}">
                  <a16:creationId xmlns:a16="http://schemas.microsoft.com/office/drawing/2014/main" id="{C362334A-FDA2-E6E8-CC46-E2505349C6EE}"/>
                </a:ext>
              </a:extLst>
            </p:cNvPr>
            <p:cNvSpPr txBox="1"/>
            <p:nvPr/>
          </p:nvSpPr>
          <p:spPr>
            <a:xfrm>
              <a:off x="4888732" y="3379256"/>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260" name="TextBox 259">
              <a:extLst>
                <a:ext uri="{FF2B5EF4-FFF2-40B4-BE49-F238E27FC236}">
                  <a16:creationId xmlns:a16="http://schemas.microsoft.com/office/drawing/2014/main" id="{E6F9A354-6E6C-AF20-42D8-002F81B8E358}"/>
                </a:ext>
              </a:extLst>
            </p:cNvPr>
            <p:cNvSpPr txBox="1"/>
            <p:nvPr/>
          </p:nvSpPr>
          <p:spPr>
            <a:xfrm>
              <a:off x="5016980" y="3888532"/>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49" name="TextBox 48">
            <a:extLst>
              <a:ext uri="{FF2B5EF4-FFF2-40B4-BE49-F238E27FC236}">
                <a16:creationId xmlns:a16="http://schemas.microsoft.com/office/drawing/2014/main" id="{EE44A177-CAB3-1DE3-2D12-517A4E6F88AA}"/>
              </a:ext>
            </a:extLst>
          </p:cNvPr>
          <p:cNvSpPr txBox="1"/>
          <p:nvPr/>
        </p:nvSpPr>
        <p:spPr>
          <a:xfrm>
            <a:off x="2963695" y="5883864"/>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51" name="Group 50">
            <a:extLst>
              <a:ext uri="{FF2B5EF4-FFF2-40B4-BE49-F238E27FC236}">
                <a16:creationId xmlns:a16="http://schemas.microsoft.com/office/drawing/2014/main" id="{03E762A2-DDD8-C839-4A01-9C2AC2472A1F}"/>
              </a:ext>
            </a:extLst>
          </p:cNvPr>
          <p:cNvGrpSpPr/>
          <p:nvPr/>
        </p:nvGrpSpPr>
        <p:grpSpPr>
          <a:xfrm>
            <a:off x="782558" y="5586753"/>
            <a:ext cx="5014982" cy="329369"/>
            <a:chOff x="1568633" y="4356522"/>
            <a:chExt cx="1956257" cy="329369"/>
          </a:xfrm>
        </p:grpSpPr>
        <p:sp>
          <p:nvSpPr>
            <p:cNvPr id="236" name="Line 21">
              <a:extLst>
                <a:ext uri="{FF2B5EF4-FFF2-40B4-BE49-F238E27FC236}">
                  <a16:creationId xmlns:a16="http://schemas.microsoft.com/office/drawing/2014/main" id="{9AEE6FB5-AD6F-6740-3E26-92E7DFB8D01E}"/>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37" name="TextBox 236">
              <a:extLst>
                <a:ext uri="{FF2B5EF4-FFF2-40B4-BE49-F238E27FC236}">
                  <a16:creationId xmlns:a16="http://schemas.microsoft.com/office/drawing/2014/main" id="{5622CA11-0844-F0EF-5A93-7519BA92897A}"/>
                </a:ext>
              </a:extLst>
            </p:cNvPr>
            <p:cNvSpPr txBox="1"/>
            <p:nvPr/>
          </p:nvSpPr>
          <p:spPr>
            <a:xfrm>
              <a:off x="3430248"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238" name="Line 21">
              <a:extLst>
                <a:ext uri="{FF2B5EF4-FFF2-40B4-BE49-F238E27FC236}">
                  <a16:creationId xmlns:a16="http://schemas.microsoft.com/office/drawing/2014/main" id="{93CFAF0A-8011-6275-B218-3CFAF115F65D}"/>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39" name="TextBox 238">
              <a:extLst>
                <a:ext uri="{FF2B5EF4-FFF2-40B4-BE49-F238E27FC236}">
                  <a16:creationId xmlns:a16="http://schemas.microsoft.com/office/drawing/2014/main" id="{385F08DB-0F97-11D4-F8D0-B9F117EE61BE}"/>
                </a:ext>
              </a:extLst>
            </p:cNvPr>
            <p:cNvSpPr txBox="1"/>
            <p:nvPr/>
          </p:nvSpPr>
          <p:spPr>
            <a:xfrm>
              <a:off x="3054611"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240" name="Line 21">
              <a:extLst>
                <a:ext uri="{FF2B5EF4-FFF2-40B4-BE49-F238E27FC236}">
                  <a16:creationId xmlns:a16="http://schemas.microsoft.com/office/drawing/2014/main" id="{6A42D4C1-E5E5-427F-85F7-CFBE3FCB6814}"/>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41" name="TextBox 240">
              <a:extLst>
                <a:ext uri="{FF2B5EF4-FFF2-40B4-BE49-F238E27FC236}">
                  <a16:creationId xmlns:a16="http://schemas.microsoft.com/office/drawing/2014/main" id="{2035B416-96D1-B467-CD4E-9F363F354873}"/>
                </a:ext>
              </a:extLst>
            </p:cNvPr>
            <p:cNvSpPr txBox="1"/>
            <p:nvPr/>
          </p:nvSpPr>
          <p:spPr>
            <a:xfrm>
              <a:off x="2678973"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242" name="Line 21">
              <a:extLst>
                <a:ext uri="{FF2B5EF4-FFF2-40B4-BE49-F238E27FC236}">
                  <a16:creationId xmlns:a16="http://schemas.microsoft.com/office/drawing/2014/main" id="{9EB43395-CE22-83DB-BD8C-C609AB360CE3}"/>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43" name="TextBox 242">
              <a:extLst>
                <a:ext uri="{FF2B5EF4-FFF2-40B4-BE49-F238E27FC236}">
                  <a16:creationId xmlns:a16="http://schemas.microsoft.com/office/drawing/2014/main" id="{190F60FE-F178-D001-70AC-F851E740EFE6}"/>
                </a:ext>
              </a:extLst>
            </p:cNvPr>
            <p:cNvSpPr txBox="1"/>
            <p:nvPr/>
          </p:nvSpPr>
          <p:spPr>
            <a:xfrm>
              <a:off x="2303336"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244" name="Line 21">
              <a:extLst>
                <a:ext uri="{FF2B5EF4-FFF2-40B4-BE49-F238E27FC236}">
                  <a16:creationId xmlns:a16="http://schemas.microsoft.com/office/drawing/2014/main" id="{4AECFB40-467A-422F-EA3E-AFC223E187C2}"/>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45" name="TextBox 244">
              <a:extLst>
                <a:ext uri="{FF2B5EF4-FFF2-40B4-BE49-F238E27FC236}">
                  <a16:creationId xmlns:a16="http://schemas.microsoft.com/office/drawing/2014/main" id="{3F1AE25A-C81E-79C7-38F7-E2EC3407B13C}"/>
                </a:ext>
              </a:extLst>
            </p:cNvPr>
            <p:cNvSpPr txBox="1"/>
            <p:nvPr/>
          </p:nvSpPr>
          <p:spPr>
            <a:xfrm>
              <a:off x="1927699" y="4428522"/>
              <a:ext cx="9464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246" name="Line 21">
              <a:extLst>
                <a:ext uri="{FF2B5EF4-FFF2-40B4-BE49-F238E27FC236}">
                  <a16:creationId xmlns:a16="http://schemas.microsoft.com/office/drawing/2014/main" id="{80CFD517-14C5-BE36-48FE-E702AD9D398D}"/>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47" name="TextBox 246">
              <a:extLst>
                <a:ext uri="{FF2B5EF4-FFF2-40B4-BE49-F238E27FC236}">
                  <a16:creationId xmlns:a16="http://schemas.microsoft.com/office/drawing/2014/main" id="{A76C6DA0-5D24-E9C8-32B8-1A093B56676C}"/>
                </a:ext>
              </a:extLst>
            </p:cNvPr>
            <p:cNvSpPr txBox="1"/>
            <p:nvPr/>
          </p:nvSpPr>
          <p:spPr>
            <a:xfrm>
              <a:off x="1568633" y="4428522"/>
              <a:ext cx="6150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61" name="TextBox 60">
            <a:extLst>
              <a:ext uri="{FF2B5EF4-FFF2-40B4-BE49-F238E27FC236}">
                <a16:creationId xmlns:a16="http://schemas.microsoft.com/office/drawing/2014/main" id="{5C0CBB13-8FC8-9B7E-AFA1-953FBE10A0D5}"/>
              </a:ext>
            </a:extLst>
          </p:cNvPr>
          <p:cNvSpPr txBox="1"/>
          <p:nvPr/>
        </p:nvSpPr>
        <p:spPr>
          <a:xfrm>
            <a:off x="27465" y="5876348"/>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67" name="Group 66">
            <a:extLst>
              <a:ext uri="{FF2B5EF4-FFF2-40B4-BE49-F238E27FC236}">
                <a16:creationId xmlns:a16="http://schemas.microsoft.com/office/drawing/2014/main" id="{3F00A9B4-EFF4-1BC7-2AA2-1407B7A1F1DF}"/>
              </a:ext>
            </a:extLst>
          </p:cNvPr>
          <p:cNvGrpSpPr/>
          <p:nvPr/>
        </p:nvGrpSpPr>
        <p:grpSpPr>
          <a:xfrm>
            <a:off x="697597" y="6093375"/>
            <a:ext cx="5057463" cy="257369"/>
            <a:chOff x="981630" y="6432300"/>
            <a:chExt cx="5057463" cy="257369"/>
          </a:xfrm>
        </p:grpSpPr>
        <p:sp>
          <p:nvSpPr>
            <p:cNvPr id="230" name="TextBox 229">
              <a:extLst>
                <a:ext uri="{FF2B5EF4-FFF2-40B4-BE49-F238E27FC236}">
                  <a16:creationId xmlns:a16="http://schemas.microsoft.com/office/drawing/2014/main" id="{17F0D796-8A31-DAF2-CF6A-D5935DE9046E}"/>
                </a:ext>
              </a:extLst>
            </p:cNvPr>
            <p:cNvSpPr txBox="1"/>
            <p:nvPr/>
          </p:nvSpPr>
          <p:spPr>
            <a:xfrm>
              <a:off x="5881431" y="643230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231" name="TextBox 230">
              <a:extLst>
                <a:ext uri="{FF2B5EF4-FFF2-40B4-BE49-F238E27FC236}">
                  <a16:creationId xmlns:a16="http://schemas.microsoft.com/office/drawing/2014/main" id="{80D8B85D-127D-5C04-D852-CD78C8CA606E}"/>
                </a:ext>
              </a:extLst>
            </p:cNvPr>
            <p:cNvSpPr txBox="1"/>
            <p:nvPr/>
          </p:nvSpPr>
          <p:spPr>
            <a:xfrm>
              <a:off x="4918462" y="643230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232" name="TextBox 231">
              <a:extLst>
                <a:ext uri="{FF2B5EF4-FFF2-40B4-BE49-F238E27FC236}">
                  <a16:creationId xmlns:a16="http://schemas.microsoft.com/office/drawing/2014/main" id="{E40B08AB-9219-58B5-9867-77FEFF1EB1AF}"/>
                </a:ext>
              </a:extLst>
            </p:cNvPr>
            <p:cNvSpPr txBox="1"/>
            <p:nvPr/>
          </p:nvSpPr>
          <p:spPr>
            <a:xfrm>
              <a:off x="3955492" y="6432300"/>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a:t>
              </a:r>
            </a:p>
          </p:txBody>
        </p:sp>
        <p:sp>
          <p:nvSpPr>
            <p:cNvPr id="233" name="TextBox 232">
              <a:extLst>
                <a:ext uri="{FF2B5EF4-FFF2-40B4-BE49-F238E27FC236}">
                  <a16:creationId xmlns:a16="http://schemas.microsoft.com/office/drawing/2014/main" id="{898C8DC1-1DDE-578E-D8BE-74B39ABE6003}"/>
                </a:ext>
              </a:extLst>
            </p:cNvPr>
            <p:cNvSpPr txBox="1"/>
            <p:nvPr/>
          </p:nvSpPr>
          <p:spPr>
            <a:xfrm>
              <a:off x="2992524" y="6432300"/>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4</a:t>
              </a:r>
            </a:p>
          </p:txBody>
        </p:sp>
        <p:sp>
          <p:nvSpPr>
            <p:cNvPr id="234" name="TextBox 233">
              <a:extLst>
                <a:ext uri="{FF2B5EF4-FFF2-40B4-BE49-F238E27FC236}">
                  <a16:creationId xmlns:a16="http://schemas.microsoft.com/office/drawing/2014/main" id="{A18EC289-8658-CDED-990B-09B6D498B8C4}"/>
                </a:ext>
              </a:extLst>
            </p:cNvPr>
            <p:cNvSpPr txBox="1"/>
            <p:nvPr/>
          </p:nvSpPr>
          <p:spPr>
            <a:xfrm>
              <a:off x="1987076"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15</a:t>
              </a:r>
            </a:p>
          </p:txBody>
        </p:sp>
        <p:sp>
          <p:nvSpPr>
            <p:cNvPr id="235" name="TextBox 234">
              <a:extLst>
                <a:ext uri="{FF2B5EF4-FFF2-40B4-BE49-F238E27FC236}">
                  <a16:creationId xmlns:a16="http://schemas.microsoft.com/office/drawing/2014/main" id="{BC159E0E-9302-D2D0-079F-06FC29CB94BF}"/>
                </a:ext>
              </a:extLst>
            </p:cNvPr>
            <p:cNvSpPr txBox="1"/>
            <p:nvPr/>
          </p:nvSpPr>
          <p:spPr>
            <a:xfrm>
              <a:off x="981630"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170</a:t>
              </a:r>
            </a:p>
          </p:txBody>
        </p:sp>
      </p:grpSp>
      <p:grpSp>
        <p:nvGrpSpPr>
          <p:cNvPr id="68" name="Group 67">
            <a:extLst>
              <a:ext uri="{FF2B5EF4-FFF2-40B4-BE49-F238E27FC236}">
                <a16:creationId xmlns:a16="http://schemas.microsoft.com/office/drawing/2014/main" id="{9B33B8C4-3608-82A8-0D77-027C5B566CA5}"/>
              </a:ext>
            </a:extLst>
          </p:cNvPr>
          <p:cNvGrpSpPr/>
          <p:nvPr/>
        </p:nvGrpSpPr>
        <p:grpSpPr>
          <a:xfrm>
            <a:off x="697597" y="6316733"/>
            <a:ext cx="5057462" cy="257369"/>
            <a:chOff x="981630" y="6432300"/>
            <a:chExt cx="5057462" cy="257369"/>
          </a:xfrm>
        </p:grpSpPr>
        <p:sp>
          <p:nvSpPr>
            <p:cNvPr id="224" name="TextBox 223">
              <a:extLst>
                <a:ext uri="{FF2B5EF4-FFF2-40B4-BE49-F238E27FC236}">
                  <a16:creationId xmlns:a16="http://schemas.microsoft.com/office/drawing/2014/main" id="{82A7C960-10F1-25D6-E53A-16FE7ACDA71E}"/>
                </a:ext>
              </a:extLst>
            </p:cNvPr>
            <p:cNvSpPr txBox="1"/>
            <p:nvPr/>
          </p:nvSpPr>
          <p:spPr>
            <a:xfrm>
              <a:off x="5881430" y="643230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6</a:t>
              </a:r>
            </a:p>
          </p:txBody>
        </p:sp>
        <p:sp>
          <p:nvSpPr>
            <p:cNvPr id="225" name="TextBox 224">
              <a:extLst>
                <a:ext uri="{FF2B5EF4-FFF2-40B4-BE49-F238E27FC236}">
                  <a16:creationId xmlns:a16="http://schemas.microsoft.com/office/drawing/2014/main" id="{6F695B6E-C861-4F29-2B94-D95D7458DC1D}"/>
                </a:ext>
              </a:extLst>
            </p:cNvPr>
            <p:cNvSpPr txBox="1"/>
            <p:nvPr/>
          </p:nvSpPr>
          <p:spPr>
            <a:xfrm>
              <a:off x="4875983"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13</a:t>
              </a:r>
            </a:p>
          </p:txBody>
        </p:sp>
        <p:sp>
          <p:nvSpPr>
            <p:cNvPr id="226" name="TextBox 225">
              <a:extLst>
                <a:ext uri="{FF2B5EF4-FFF2-40B4-BE49-F238E27FC236}">
                  <a16:creationId xmlns:a16="http://schemas.microsoft.com/office/drawing/2014/main" id="{9BB9D304-6AA7-4C8F-E7BA-4A07C1F01221}"/>
                </a:ext>
              </a:extLst>
            </p:cNvPr>
            <p:cNvSpPr txBox="1"/>
            <p:nvPr/>
          </p:nvSpPr>
          <p:spPr>
            <a:xfrm>
              <a:off x="3913013"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24</a:t>
              </a:r>
            </a:p>
          </p:txBody>
        </p:sp>
        <p:sp>
          <p:nvSpPr>
            <p:cNvPr id="227" name="TextBox 226">
              <a:extLst>
                <a:ext uri="{FF2B5EF4-FFF2-40B4-BE49-F238E27FC236}">
                  <a16:creationId xmlns:a16="http://schemas.microsoft.com/office/drawing/2014/main" id="{B99F6E41-8832-BD48-3A29-839199450800}"/>
                </a:ext>
              </a:extLst>
            </p:cNvPr>
            <p:cNvSpPr txBox="1"/>
            <p:nvPr/>
          </p:nvSpPr>
          <p:spPr>
            <a:xfrm>
              <a:off x="2950045" y="643230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47</a:t>
              </a:r>
            </a:p>
          </p:txBody>
        </p:sp>
        <p:sp>
          <p:nvSpPr>
            <p:cNvPr id="228" name="TextBox 227">
              <a:extLst>
                <a:ext uri="{FF2B5EF4-FFF2-40B4-BE49-F238E27FC236}">
                  <a16:creationId xmlns:a16="http://schemas.microsoft.com/office/drawing/2014/main" id="{52F40F8B-1570-BDF9-FE7C-F812C653ADD3}"/>
                </a:ext>
              </a:extLst>
            </p:cNvPr>
            <p:cNvSpPr txBox="1"/>
            <p:nvPr/>
          </p:nvSpPr>
          <p:spPr>
            <a:xfrm>
              <a:off x="1944597"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105</a:t>
              </a:r>
            </a:p>
          </p:txBody>
        </p:sp>
        <p:sp>
          <p:nvSpPr>
            <p:cNvPr id="229" name="TextBox 228">
              <a:extLst>
                <a:ext uri="{FF2B5EF4-FFF2-40B4-BE49-F238E27FC236}">
                  <a16:creationId xmlns:a16="http://schemas.microsoft.com/office/drawing/2014/main" id="{FC6BFFC9-28C4-A428-DAFB-8481955F4D61}"/>
                </a:ext>
              </a:extLst>
            </p:cNvPr>
            <p:cNvSpPr txBox="1"/>
            <p:nvPr/>
          </p:nvSpPr>
          <p:spPr>
            <a:xfrm>
              <a:off x="981630" y="6432300"/>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340</a:t>
              </a:r>
            </a:p>
          </p:txBody>
        </p:sp>
      </p:grpSp>
      <p:cxnSp>
        <p:nvCxnSpPr>
          <p:cNvPr id="69" name="Straight Connector 68">
            <a:extLst>
              <a:ext uri="{FF2B5EF4-FFF2-40B4-BE49-F238E27FC236}">
                <a16:creationId xmlns:a16="http://schemas.microsoft.com/office/drawing/2014/main" id="{96A246AF-7213-F7B9-0B8B-5704AD82B5F6}"/>
              </a:ext>
            </a:extLst>
          </p:cNvPr>
          <p:cNvCxnSpPr>
            <a:cxnSpLocks/>
          </p:cNvCxnSpPr>
          <p:nvPr/>
        </p:nvCxnSpPr>
        <p:spPr>
          <a:xfrm>
            <a:off x="333619" y="6460806"/>
            <a:ext cx="252000"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160FA2DE-9CCD-EA08-D98E-C2DB34A251C1}"/>
              </a:ext>
            </a:extLst>
          </p:cNvPr>
          <p:cNvCxnSpPr>
            <a:cxnSpLocks/>
          </p:cNvCxnSpPr>
          <p:nvPr/>
        </p:nvCxnSpPr>
        <p:spPr>
          <a:xfrm>
            <a:off x="333619" y="6237448"/>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ABDF668C-B682-DA12-ED00-E9F8DF2A7F0F}"/>
              </a:ext>
            </a:extLst>
          </p:cNvPr>
          <p:cNvCxnSpPr/>
          <p:nvPr/>
        </p:nvCxnSpPr>
        <p:spPr>
          <a:xfrm flipV="1">
            <a:off x="607928" y="4293971"/>
            <a:ext cx="900000"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4E5773FA-E509-4285-AEFD-CC1BC77AF3E5}"/>
              </a:ext>
            </a:extLst>
          </p:cNvPr>
          <p:cNvCxnSpPr>
            <a:cxnSpLocks/>
          </p:cNvCxnSpPr>
          <p:nvPr/>
        </p:nvCxnSpPr>
        <p:spPr>
          <a:xfrm rot="5400000" flipV="1">
            <a:off x="708055" y="4944149"/>
            <a:ext cx="1296000" cy="0"/>
          </a:xfrm>
          <a:prstGeom prst="line">
            <a:avLst/>
          </a:prstGeom>
          <a:ln w="19050">
            <a:solidFill>
              <a:srgbClr val="263F6A"/>
            </a:solidFill>
            <a:prstDash val="sysDash"/>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5CC1B4FB-B919-046C-A00E-7C56B06FEE9F}"/>
              </a:ext>
            </a:extLst>
          </p:cNvPr>
          <p:cNvCxnSpPr>
            <a:cxnSpLocks/>
          </p:cNvCxnSpPr>
          <p:nvPr/>
        </p:nvCxnSpPr>
        <p:spPr>
          <a:xfrm rot="5400000" flipV="1">
            <a:off x="868113" y="4927216"/>
            <a:ext cx="1296000" cy="0"/>
          </a:xfrm>
          <a:prstGeom prst="line">
            <a:avLst/>
          </a:prstGeom>
          <a:ln w="19050">
            <a:solidFill>
              <a:srgbClr val="263F6A"/>
            </a:solidFill>
            <a:prstDash val="sysDash"/>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4C10F4D5-1007-540B-842D-1AF9C88E4364}"/>
              </a:ext>
            </a:extLst>
          </p:cNvPr>
          <p:cNvCxnSpPr>
            <a:cxnSpLocks/>
          </p:cNvCxnSpPr>
          <p:nvPr/>
        </p:nvCxnSpPr>
        <p:spPr>
          <a:xfrm>
            <a:off x="4599429" y="3680523"/>
            <a:ext cx="252000"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9B7F1464-8C69-E2F0-B25F-AF61B1BD8926}"/>
              </a:ext>
            </a:extLst>
          </p:cNvPr>
          <p:cNvCxnSpPr>
            <a:cxnSpLocks/>
          </p:cNvCxnSpPr>
          <p:nvPr/>
        </p:nvCxnSpPr>
        <p:spPr>
          <a:xfrm>
            <a:off x="4599429" y="3495260"/>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3" name="TextBox 152">
            <a:extLst>
              <a:ext uri="{FF2B5EF4-FFF2-40B4-BE49-F238E27FC236}">
                <a16:creationId xmlns:a16="http://schemas.microsoft.com/office/drawing/2014/main" id="{7732E318-3B61-B506-8558-922066F63B3D}"/>
              </a:ext>
            </a:extLst>
          </p:cNvPr>
          <p:cNvSpPr txBox="1"/>
          <p:nvPr/>
        </p:nvSpPr>
        <p:spPr>
          <a:xfrm>
            <a:off x="4860778" y="3344683"/>
            <a:ext cx="90717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CT+ </a:t>
            </a:r>
            <a:r>
              <a:rPr kumimoji="0" lang="en-GB" sz="1200" b="0" i="0" u="none" strike="noStrike" kern="1200" cap="none" spc="0" normalizeH="0" baseline="0" noProof="0" dirty="0" err="1">
                <a:ln>
                  <a:noFill/>
                </a:ln>
                <a:solidFill>
                  <a:srgbClr val="363636"/>
                </a:solidFill>
                <a:effectLst/>
                <a:uLnTx/>
                <a:uFillTx/>
                <a:latin typeface="Arial" panose="020B0604020202020204"/>
                <a:ea typeface="+mn-ea"/>
                <a:cs typeface="+mn-cs"/>
              </a:rPr>
              <a:t>Atezo</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1" name="Group 300">
            <a:extLst>
              <a:ext uri="{FF2B5EF4-FFF2-40B4-BE49-F238E27FC236}">
                <a16:creationId xmlns:a16="http://schemas.microsoft.com/office/drawing/2014/main" id="{EB17C13D-B42E-2402-F5DA-1EA03A75460B}"/>
              </a:ext>
            </a:extLst>
          </p:cNvPr>
          <p:cNvGrpSpPr/>
          <p:nvPr/>
        </p:nvGrpSpPr>
        <p:grpSpPr>
          <a:xfrm>
            <a:off x="780264" y="3067118"/>
            <a:ext cx="4913690" cy="2242155"/>
            <a:chOff x="12347121" y="2886754"/>
            <a:chExt cx="4913690" cy="2242155"/>
          </a:xfrm>
        </p:grpSpPr>
        <p:sp>
          <p:nvSpPr>
            <p:cNvPr id="265" name="Free-form: Shape 264">
              <a:extLst>
                <a:ext uri="{FF2B5EF4-FFF2-40B4-BE49-F238E27FC236}">
                  <a16:creationId xmlns:a16="http://schemas.microsoft.com/office/drawing/2014/main" id="{996D1A5F-6BDF-A4BD-3FF6-B0C9514DBF4D}"/>
                </a:ext>
              </a:extLst>
            </p:cNvPr>
            <p:cNvSpPr/>
            <p:nvPr/>
          </p:nvSpPr>
          <p:spPr>
            <a:xfrm>
              <a:off x="12347121" y="2917265"/>
              <a:ext cx="4913690" cy="2182183"/>
            </a:xfrm>
            <a:custGeom>
              <a:avLst/>
              <a:gdLst>
                <a:gd name="connsiteX0" fmla="*/ 4913690 w 4913690"/>
                <a:gd name="connsiteY0" fmla="*/ 2182184 h 2182183"/>
                <a:gd name="connsiteX1" fmla="*/ 3915832 w 4913690"/>
                <a:gd name="connsiteY1" fmla="*/ 2182184 h 2182183"/>
                <a:gd name="connsiteX2" fmla="*/ 3915832 w 4913690"/>
                <a:gd name="connsiteY2" fmla="*/ 2162019 h 2182183"/>
                <a:gd name="connsiteX3" fmla="*/ 3169958 w 4913690"/>
                <a:gd name="connsiteY3" fmla="*/ 2162019 h 2182183"/>
                <a:gd name="connsiteX4" fmla="*/ 3169958 w 4913690"/>
                <a:gd name="connsiteY4" fmla="*/ 2116671 h 2182183"/>
                <a:gd name="connsiteX5" fmla="*/ 2973410 w 4913690"/>
                <a:gd name="connsiteY5" fmla="*/ 2116671 h 2182183"/>
                <a:gd name="connsiteX6" fmla="*/ 2973410 w 4913690"/>
                <a:gd name="connsiteY6" fmla="*/ 2101545 h 2182183"/>
                <a:gd name="connsiteX7" fmla="*/ 2857500 w 4913690"/>
                <a:gd name="connsiteY7" fmla="*/ 2101545 h 2182183"/>
                <a:gd name="connsiteX8" fmla="*/ 2857500 w 4913690"/>
                <a:gd name="connsiteY8" fmla="*/ 2086429 h 2182183"/>
                <a:gd name="connsiteX9" fmla="*/ 2786948 w 4913690"/>
                <a:gd name="connsiteY9" fmla="*/ 2086429 h 2182183"/>
                <a:gd name="connsiteX10" fmla="*/ 2786948 w 4913690"/>
                <a:gd name="connsiteY10" fmla="*/ 2071313 h 2182183"/>
                <a:gd name="connsiteX11" fmla="*/ 2721426 w 4913690"/>
                <a:gd name="connsiteY11" fmla="*/ 2071313 h 2182183"/>
                <a:gd name="connsiteX12" fmla="*/ 2721426 w 4913690"/>
                <a:gd name="connsiteY12" fmla="*/ 2046110 h 2182183"/>
                <a:gd name="connsiteX13" fmla="*/ 2419045 w 4913690"/>
                <a:gd name="connsiteY13" fmla="*/ 2046110 h 2182183"/>
                <a:gd name="connsiteX14" fmla="*/ 2419045 w 4913690"/>
                <a:gd name="connsiteY14" fmla="*/ 2020916 h 2182183"/>
                <a:gd name="connsiteX15" fmla="*/ 2277932 w 4913690"/>
                <a:gd name="connsiteY15" fmla="*/ 2020916 h 2182183"/>
                <a:gd name="connsiteX16" fmla="*/ 2277932 w 4913690"/>
                <a:gd name="connsiteY16" fmla="*/ 2005790 h 2182183"/>
                <a:gd name="connsiteX17" fmla="*/ 2172100 w 4913690"/>
                <a:gd name="connsiteY17" fmla="*/ 2005790 h 2182183"/>
                <a:gd name="connsiteX18" fmla="*/ 2172100 w 4913690"/>
                <a:gd name="connsiteY18" fmla="*/ 1980597 h 2182183"/>
                <a:gd name="connsiteX19" fmla="*/ 1915077 w 4913690"/>
                <a:gd name="connsiteY19" fmla="*/ 1980597 h 2182183"/>
                <a:gd name="connsiteX20" fmla="*/ 1915077 w 4913690"/>
                <a:gd name="connsiteY20" fmla="*/ 1960432 h 2182183"/>
                <a:gd name="connsiteX21" fmla="*/ 1784052 w 4913690"/>
                <a:gd name="connsiteY21" fmla="*/ 1960432 h 2182183"/>
                <a:gd name="connsiteX22" fmla="*/ 1784052 w 4913690"/>
                <a:gd name="connsiteY22" fmla="*/ 1925161 h 2182183"/>
                <a:gd name="connsiteX23" fmla="*/ 1668132 w 4913690"/>
                <a:gd name="connsiteY23" fmla="*/ 1925161 h 2182183"/>
                <a:gd name="connsiteX24" fmla="*/ 1668132 w 4913690"/>
                <a:gd name="connsiteY24" fmla="*/ 1899958 h 2182183"/>
                <a:gd name="connsiteX25" fmla="*/ 1506865 w 4913690"/>
                <a:gd name="connsiteY25" fmla="*/ 1899958 h 2182183"/>
                <a:gd name="connsiteX26" fmla="*/ 1506865 w 4913690"/>
                <a:gd name="connsiteY26" fmla="*/ 1874764 h 2182183"/>
                <a:gd name="connsiteX27" fmla="*/ 1406071 w 4913690"/>
                <a:gd name="connsiteY27" fmla="*/ 1874764 h 2182183"/>
                <a:gd name="connsiteX28" fmla="*/ 1406071 w 4913690"/>
                <a:gd name="connsiteY28" fmla="*/ 1839484 h 2182183"/>
                <a:gd name="connsiteX29" fmla="*/ 1360713 w 4913690"/>
                <a:gd name="connsiteY29" fmla="*/ 1839484 h 2182183"/>
                <a:gd name="connsiteX30" fmla="*/ 1360713 w 4913690"/>
                <a:gd name="connsiteY30" fmla="*/ 1814290 h 2182183"/>
                <a:gd name="connsiteX31" fmla="*/ 1320394 w 4913690"/>
                <a:gd name="connsiteY31" fmla="*/ 1814290 h 2182183"/>
                <a:gd name="connsiteX32" fmla="*/ 1320394 w 4913690"/>
                <a:gd name="connsiteY32" fmla="*/ 1779010 h 2182183"/>
                <a:gd name="connsiteX33" fmla="*/ 1159126 w 4913690"/>
                <a:gd name="connsiteY33" fmla="*/ 1779010 h 2182183"/>
                <a:gd name="connsiteX34" fmla="*/ 1159126 w 4913690"/>
                <a:gd name="connsiteY34" fmla="*/ 1728613 h 2182183"/>
                <a:gd name="connsiteX35" fmla="*/ 1123845 w 4913690"/>
                <a:gd name="connsiteY35" fmla="*/ 1728613 h 2182183"/>
                <a:gd name="connsiteX36" fmla="*/ 1123845 w 4913690"/>
                <a:gd name="connsiteY36" fmla="*/ 1693332 h 2182183"/>
                <a:gd name="connsiteX37" fmla="*/ 1033139 w 4913690"/>
                <a:gd name="connsiteY37" fmla="*/ 1693332 h 2182183"/>
                <a:gd name="connsiteX38" fmla="*/ 1033139 w 4913690"/>
                <a:gd name="connsiteY38" fmla="*/ 1658052 h 2182183"/>
                <a:gd name="connsiteX39" fmla="*/ 987781 w 4913690"/>
                <a:gd name="connsiteY39" fmla="*/ 1658052 h 2182183"/>
                <a:gd name="connsiteX40" fmla="*/ 987781 w 4913690"/>
                <a:gd name="connsiteY40" fmla="*/ 1637897 h 2182183"/>
                <a:gd name="connsiteX41" fmla="*/ 947460 w 4913690"/>
                <a:gd name="connsiteY41" fmla="*/ 1637897 h 2182183"/>
                <a:gd name="connsiteX42" fmla="*/ 947460 w 4913690"/>
                <a:gd name="connsiteY42" fmla="*/ 1572384 h 2182183"/>
                <a:gd name="connsiteX43" fmla="*/ 912183 w 4913690"/>
                <a:gd name="connsiteY43" fmla="*/ 1572384 h 2182183"/>
                <a:gd name="connsiteX44" fmla="*/ 912183 w 4913690"/>
                <a:gd name="connsiteY44" fmla="*/ 1506861 h 2182183"/>
                <a:gd name="connsiteX45" fmla="*/ 841627 w 4913690"/>
                <a:gd name="connsiteY45" fmla="*/ 1506861 h 2182183"/>
                <a:gd name="connsiteX46" fmla="*/ 841627 w 4913690"/>
                <a:gd name="connsiteY46" fmla="*/ 1451426 h 2182183"/>
                <a:gd name="connsiteX47" fmla="*/ 801310 w 4913690"/>
                <a:gd name="connsiteY47" fmla="*/ 1451426 h 2182183"/>
                <a:gd name="connsiteX48" fmla="*/ 801310 w 4913690"/>
                <a:gd name="connsiteY48" fmla="*/ 1385913 h 2182183"/>
                <a:gd name="connsiteX49" fmla="*/ 760992 w 4913690"/>
                <a:gd name="connsiteY49" fmla="*/ 1385913 h 2182183"/>
                <a:gd name="connsiteX50" fmla="*/ 760992 w 4913690"/>
                <a:gd name="connsiteY50" fmla="*/ 1290158 h 2182183"/>
                <a:gd name="connsiteX51" fmla="*/ 730754 w 4913690"/>
                <a:gd name="connsiteY51" fmla="*/ 1290158 h 2182183"/>
                <a:gd name="connsiteX52" fmla="*/ 730754 w 4913690"/>
                <a:gd name="connsiteY52" fmla="*/ 1204481 h 2182183"/>
                <a:gd name="connsiteX53" fmla="*/ 680357 w 4913690"/>
                <a:gd name="connsiteY53" fmla="*/ 1204481 h 2182183"/>
                <a:gd name="connsiteX54" fmla="*/ 680357 w 4913690"/>
                <a:gd name="connsiteY54" fmla="*/ 1174248 h 2182183"/>
                <a:gd name="connsiteX55" fmla="*/ 645080 w 4913690"/>
                <a:gd name="connsiteY55" fmla="*/ 1174248 h 2182183"/>
                <a:gd name="connsiteX56" fmla="*/ 645080 w 4913690"/>
                <a:gd name="connsiteY56" fmla="*/ 1144006 h 2182183"/>
                <a:gd name="connsiteX57" fmla="*/ 624921 w 4913690"/>
                <a:gd name="connsiteY57" fmla="*/ 1144006 h 2182183"/>
                <a:gd name="connsiteX58" fmla="*/ 624921 w 4913690"/>
                <a:gd name="connsiteY58" fmla="*/ 1088571 h 2182183"/>
                <a:gd name="connsiteX59" fmla="*/ 579564 w 4913690"/>
                <a:gd name="connsiteY59" fmla="*/ 1088571 h 2182183"/>
                <a:gd name="connsiteX60" fmla="*/ 579564 w 4913690"/>
                <a:gd name="connsiteY60" fmla="*/ 816428 h 2182183"/>
                <a:gd name="connsiteX61" fmla="*/ 554366 w 4913690"/>
                <a:gd name="connsiteY61" fmla="*/ 816428 h 2182183"/>
                <a:gd name="connsiteX62" fmla="*/ 554366 w 4913690"/>
                <a:gd name="connsiteY62" fmla="*/ 760992 h 2182183"/>
                <a:gd name="connsiteX63" fmla="*/ 524127 w 4913690"/>
                <a:gd name="connsiteY63" fmla="*/ 760992 h 2182183"/>
                <a:gd name="connsiteX64" fmla="*/ 524127 w 4913690"/>
                <a:gd name="connsiteY64" fmla="*/ 705555 h 2182183"/>
                <a:gd name="connsiteX65" fmla="*/ 428373 w 4913690"/>
                <a:gd name="connsiteY65" fmla="*/ 705555 h 2182183"/>
                <a:gd name="connsiteX66" fmla="*/ 428373 w 4913690"/>
                <a:gd name="connsiteY66" fmla="*/ 650119 h 2182183"/>
                <a:gd name="connsiteX67" fmla="*/ 418293 w 4913690"/>
                <a:gd name="connsiteY67" fmla="*/ 650119 h 2182183"/>
                <a:gd name="connsiteX68" fmla="*/ 418293 w 4913690"/>
                <a:gd name="connsiteY68" fmla="*/ 635000 h 2182183"/>
                <a:gd name="connsiteX69" fmla="*/ 377976 w 4913690"/>
                <a:gd name="connsiteY69" fmla="*/ 635000 h 2182183"/>
                <a:gd name="connsiteX70" fmla="*/ 377976 w 4913690"/>
                <a:gd name="connsiteY70" fmla="*/ 468690 h 2182183"/>
                <a:gd name="connsiteX71" fmla="*/ 337658 w 4913690"/>
                <a:gd name="connsiteY71" fmla="*/ 468690 h 2182183"/>
                <a:gd name="connsiteX72" fmla="*/ 337658 w 4913690"/>
                <a:gd name="connsiteY72" fmla="*/ 443492 h 2182183"/>
                <a:gd name="connsiteX73" fmla="*/ 312460 w 4913690"/>
                <a:gd name="connsiteY73" fmla="*/ 443492 h 2182183"/>
                <a:gd name="connsiteX74" fmla="*/ 312460 w 4913690"/>
                <a:gd name="connsiteY74" fmla="*/ 408214 h 2182183"/>
                <a:gd name="connsiteX75" fmla="*/ 251984 w 4913690"/>
                <a:gd name="connsiteY75" fmla="*/ 408214 h 2182183"/>
                <a:gd name="connsiteX76" fmla="*/ 251984 w 4913690"/>
                <a:gd name="connsiteY76" fmla="*/ 377976 h 2182183"/>
                <a:gd name="connsiteX77" fmla="*/ 206627 w 4913690"/>
                <a:gd name="connsiteY77" fmla="*/ 377976 h 2182183"/>
                <a:gd name="connsiteX78" fmla="*/ 206627 w 4913690"/>
                <a:gd name="connsiteY78" fmla="*/ 241905 h 2182183"/>
                <a:gd name="connsiteX79" fmla="*/ 181428 w 4913690"/>
                <a:gd name="connsiteY79" fmla="*/ 241905 h 2182183"/>
                <a:gd name="connsiteX80" fmla="*/ 181428 w 4913690"/>
                <a:gd name="connsiteY80" fmla="*/ 151191 h 2182183"/>
                <a:gd name="connsiteX81" fmla="*/ 166309 w 4913690"/>
                <a:gd name="connsiteY81" fmla="*/ 151191 h 2182183"/>
                <a:gd name="connsiteX82" fmla="*/ 166309 w 4913690"/>
                <a:gd name="connsiteY82" fmla="*/ 120953 h 2182183"/>
                <a:gd name="connsiteX83" fmla="*/ 136071 w 4913690"/>
                <a:gd name="connsiteY83" fmla="*/ 120953 h 2182183"/>
                <a:gd name="connsiteX84" fmla="*/ 136071 w 4913690"/>
                <a:gd name="connsiteY84" fmla="*/ 80635 h 2182183"/>
                <a:gd name="connsiteX85" fmla="*/ 90714 w 4913690"/>
                <a:gd name="connsiteY85" fmla="*/ 80635 h 2182183"/>
                <a:gd name="connsiteX86" fmla="*/ 90714 w 4913690"/>
                <a:gd name="connsiteY86" fmla="*/ 0 h 2182183"/>
                <a:gd name="connsiteX87" fmla="*/ 0 w 4913690"/>
                <a:gd name="connsiteY87" fmla="*/ 0 h 2182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913690" h="2182183">
                  <a:moveTo>
                    <a:pt x="4913690" y="2182184"/>
                  </a:moveTo>
                  <a:lnTo>
                    <a:pt x="3915832" y="2182184"/>
                  </a:lnTo>
                  <a:lnTo>
                    <a:pt x="3915832" y="2162019"/>
                  </a:lnTo>
                  <a:lnTo>
                    <a:pt x="3169958" y="2162019"/>
                  </a:lnTo>
                  <a:lnTo>
                    <a:pt x="3169958" y="2116671"/>
                  </a:lnTo>
                  <a:lnTo>
                    <a:pt x="2973410" y="2116671"/>
                  </a:lnTo>
                  <a:lnTo>
                    <a:pt x="2973410" y="2101545"/>
                  </a:lnTo>
                  <a:lnTo>
                    <a:pt x="2857500" y="2101545"/>
                  </a:lnTo>
                  <a:lnTo>
                    <a:pt x="2857500" y="2086429"/>
                  </a:lnTo>
                  <a:lnTo>
                    <a:pt x="2786948" y="2086429"/>
                  </a:lnTo>
                  <a:lnTo>
                    <a:pt x="2786948" y="2071313"/>
                  </a:lnTo>
                  <a:lnTo>
                    <a:pt x="2721426" y="2071313"/>
                  </a:lnTo>
                  <a:lnTo>
                    <a:pt x="2721426" y="2046110"/>
                  </a:lnTo>
                  <a:lnTo>
                    <a:pt x="2419045" y="2046110"/>
                  </a:lnTo>
                  <a:lnTo>
                    <a:pt x="2419045" y="2020916"/>
                  </a:lnTo>
                  <a:lnTo>
                    <a:pt x="2277932" y="2020916"/>
                  </a:lnTo>
                  <a:lnTo>
                    <a:pt x="2277932" y="2005790"/>
                  </a:lnTo>
                  <a:lnTo>
                    <a:pt x="2172100" y="2005790"/>
                  </a:lnTo>
                  <a:lnTo>
                    <a:pt x="2172100" y="1980597"/>
                  </a:lnTo>
                  <a:lnTo>
                    <a:pt x="1915077" y="1980597"/>
                  </a:lnTo>
                  <a:lnTo>
                    <a:pt x="1915077" y="1960432"/>
                  </a:lnTo>
                  <a:lnTo>
                    <a:pt x="1784052" y="1960432"/>
                  </a:lnTo>
                  <a:lnTo>
                    <a:pt x="1784052" y="1925161"/>
                  </a:lnTo>
                  <a:lnTo>
                    <a:pt x="1668132" y="1925161"/>
                  </a:lnTo>
                  <a:lnTo>
                    <a:pt x="1668132" y="1899958"/>
                  </a:lnTo>
                  <a:lnTo>
                    <a:pt x="1506865" y="1899958"/>
                  </a:lnTo>
                  <a:lnTo>
                    <a:pt x="1506865" y="1874764"/>
                  </a:lnTo>
                  <a:lnTo>
                    <a:pt x="1406071" y="1874764"/>
                  </a:lnTo>
                  <a:lnTo>
                    <a:pt x="1406071" y="1839484"/>
                  </a:lnTo>
                  <a:lnTo>
                    <a:pt x="1360713" y="1839484"/>
                  </a:lnTo>
                  <a:lnTo>
                    <a:pt x="1360713" y="1814290"/>
                  </a:lnTo>
                  <a:lnTo>
                    <a:pt x="1320394" y="1814290"/>
                  </a:lnTo>
                  <a:lnTo>
                    <a:pt x="1320394" y="1779010"/>
                  </a:lnTo>
                  <a:lnTo>
                    <a:pt x="1159126" y="1779010"/>
                  </a:lnTo>
                  <a:lnTo>
                    <a:pt x="1159126" y="1728613"/>
                  </a:lnTo>
                  <a:lnTo>
                    <a:pt x="1123845" y="1728613"/>
                  </a:lnTo>
                  <a:lnTo>
                    <a:pt x="1123845" y="1693332"/>
                  </a:lnTo>
                  <a:lnTo>
                    <a:pt x="1033139" y="1693332"/>
                  </a:lnTo>
                  <a:lnTo>
                    <a:pt x="1033139" y="1658052"/>
                  </a:lnTo>
                  <a:lnTo>
                    <a:pt x="987781" y="1658052"/>
                  </a:lnTo>
                  <a:lnTo>
                    <a:pt x="987781" y="1637897"/>
                  </a:lnTo>
                  <a:lnTo>
                    <a:pt x="947460" y="1637897"/>
                  </a:lnTo>
                  <a:lnTo>
                    <a:pt x="947460" y="1572384"/>
                  </a:lnTo>
                  <a:lnTo>
                    <a:pt x="912183" y="1572384"/>
                  </a:lnTo>
                  <a:lnTo>
                    <a:pt x="912183" y="1506861"/>
                  </a:lnTo>
                  <a:lnTo>
                    <a:pt x="841627" y="1506861"/>
                  </a:lnTo>
                  <a:lnTo>
                    <a:pt x="841627" y="1451426"/>
                  </a:lnTo>
                  <a:lnTo>
                    <a:pt x="801310" y="1451426"/>
                  </a:lnTo>
                  <a:lnTo>
                    <a:pt x="801310" y="1385913"/>
                  </a:lnTo>
                  <a:lnTo>
                    <a:pt x="760992" y="1385913"/>
                  </a:lnTo>
                  <a:lnTo>
                    <a:pt x="760992" y="1290158"/>
                  </a:lnTo>
                  <a:lnTo>
                    <a:pt x="730754" y="1290158"/>
                  </a:lnTo>
                  <a:lnTo>
                    <a:pt x="730754" y="1204481"/>
                  </a:lnTo>
                  <a:lnTo>
                    <a:pt x="680357" y="1204481"/>
                  </a:lnTo>
                  <a:lnTo>
                    <a:pt x="680357" y="1174248"/>
                  </a:lnTo>
                  <a:lnTo>
                    <a:pt x="645080" y="1174248"/>
                  </a:lnTo>
                  <a:lnTo>
                    <a:pt x="645080" y="1144006"/>
                  </a:lnTo>
                  <a:lnTo>
                    <a:pt x="624921" y="1144006"/>
                  </a:lnTo>
                  <a:lnTo>
                    <a:pt x="624921" y="1088571"/>
                  </a:lnTo>
                  <a:lnTo>
                    <a:pt x="579564" y="1088571"/>
                  </a:lnTo>
                  <a:lnTo>
                    <a:pt x="579564" y="816428"/>
                  </a:lnTo>
                  <a:lnTo>
                    <a:pt x="554366" y="816428"/>
                  </a:lnTo>
                  <a:lnTo>
                    <a:pt x="554366" y="760992"/>
                  </a:lnTo>
                  <a:lnTo>
                    <a:pt x="524127" y="760992"/>
                  </a:lnTo>
                  <a:lnTo>
                    <a:pt x="524127" y="705555"/>
                  </a:lnTo>
                  <a:lnTo>
                    <a:pt x="428373" y="705555"/>
                  </a:lnTo>
                  <a:lnTo>
                    <a:pt x="428373" y="650119"/>
                  </a:lnTo>
                  <a:lnTo>
                    <a:pt x="418293" y="650119"/>
                  </a:lnTo>
                  <a:lnTo>
                    <a:pt x="418293" y="635000"/>
                  </a:lnTo>
                  <a:lnTo>
                    <a:pt x="377976" y="635000"/>
                  </a:lnTo>
                  <a:lnTo>
                    <a:pt x="377976" y="468690"/>
                  </a:lnTo>
                  <a:lnTo>
                    <a:pt x="337658" y="468690"/>
                  </a:lnTo>
                  <a:lnTo>
                    <a:pt x="337658" y="443492"/>
                  </a:lnTo>
                  <a:lnTo>
                    <a:pt x="312460" y="443492"/>
                  </a:lnTo>
                  <a:lnTo>
                    <a:pt x="312460" y="408214"/>
                  </a:lnTo>
                  <a:lnTo>
                    <a:pt x="251984" y="408214"/>
                  </a:lnTo>
                  <a:lnTo>
                    <a:pt x="251984" y="377976"/>
                  </a:lnTo>
                  <a:lnTo>
                    <a:pt x="206627" y="377976"/>
                  </a:lnTo>
                  <a:lnTo>
                    <a:pt x="206627" y="241905"/>
                  </a:lnTo>
                  <a:lnTo>
                    <a:pt x="181428" y="241905"/>
                  </a:lnTo>
                  <a:lnTo>
                    <a:pt x="181428" y="151191"/>
                  </a:lnTo>
                  <a:lnTo>
                    <a:pt x="166309" y="151191"/>
                  </a:lnTo>
                  <a:lnTo>
                    <a:pt x="166309" y="120953"/>
                  </a:lnTo>
                  <a:lnTo>
                    <a:pt x="136071" y="120953"/>
                  </a:lnTo>
                  <a:lnTo>
                    <a:pt x="136071" y="80635"/>
                  </a:lnTo>
                  <a:lnTo>
                    <a:pt x="90714" y="80635"/>
                  </a:lnTo>
                  <a:lnTo>
                    <a:pt x="90714" y="0"/>
                  </a:lnTo>
                  <a:lnTo>
                    <a:pt x="0" y="0"/>
                  </a:lnTo>
                </a:path>
              </a:pathLst>
            </a:custGeom>
            <a:noFill/>
            <a:ln w="19050"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300" name="Group 299">
              <a:extLst>
                <a:ext uri="{FF2B5EF4-FFF2-40B4-BE49-F238E27FC236}">
                  <a16:creationId xmlns:a16="http://schemas.microsoft.com/office/drawing/2014/main" id="{296ADB45-EFEC-D25D-6BEF-F0C0E45725F9}"/>
                </a:ext>
              </a:extLst>
            </p:cNvPr>
            <p:cNvGrpSpPr/>
            <p:nvPr/>
          </p:nvGrpSpPr>
          <p:grpSpPr>
            <a:xfrm>
              <a:off x="12367279" y="2886754"/>
              <a:ext cx="4817732" cy="2242155"/>
              <a:chOff x="12367279" y="2886754"/>
              <a:chExt cx="4817732" cy="2242155"/>
            </a:xfrm>
          </p:grpSpPr>
          <p:sp>
            <p:nvSpPr>
              <p:cNvPr id="266" name="Free-form: Shape 265">
                <a:extLst>
                  <a:ext uri="{FF2B5EF4-FFF2-40B4-BE49-F238E27FC236}">
                    <a16:creationId xmlns:a16="http://schemas.microsoft.com/office/drawing/2014/main" id="{A1061C4C-FB87-D63B-9727-6BE4F6AE1B2D}"/>
                  </a:ext>
                </a:extLst>
              </p:cNvPr>
              <p:cNvSpPr/>
              <p:nvPr/>
            </p:nvSpPr>
            <p:spPr>
              <a:xfrm>
                <a:off x="12367279" y="2886754"/>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7" name="Free-form: Shape 266">
                <a:extLst>
                  <a:ext uri="{FF2B5EF4-FFF2-40B4-BE49-F238E27FC236}">
                    <a16:creationId xmlns:a16="http://schemas.microsoft.com/office/drawing/2014/main" id="{667D0481-5112-E6F8-D3CE-9CBC69C9264A}"/>
                  </a:ext>
                </a:extLst>
              </p:cNvPr>
              <p:cNvSpPr/>
              <p:nvPr/>
            </p:nvSpPr>
            <p:spPr>
              <a:xfrm>
                <a:off x="12698854" y="345052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8" name="Free-form: Shape 267">
                <a:extLst>
                  <a:ext uri="{FF2B5EF4-FFF2-40B4-BE49-F238E27FC236}">
                    <a16:creationId xmlns:a16="http://schemas.microsoft.com/office/drawing/2014/main" id="{E0C5226F-C863-03C9-A868-3DBB1E3D50F7}"/>
                  </a:ext>
                </a:extLst>
              </p:cNvPr>
              <p:cNvSpPr/>
              <p:nvPr/>
            </p:nvSpPr>
            <p:spPr>
              <a:xfrm>
                <a:off x="12898325" y="3869629"/>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9" name="Free-form: Shape 268">
                <a:extLst>
                  <a:ext uri="{FF2B5EF4-FFF2-40B4-BE49-F238E27FC236}">
                    <a16:creationId xmlns:a16="http://schemas.microsoft.com/office/drawing/2014/main" id="{8488B624-42D3-CB79-3EFF-6EFA5DB76434}"/>
                  </a:ext>
                </a:extLst>
              </p:cNvPr>
              <p:cNvSpPr/>
              <p:nvPr/>
            </p:nvSpPr>
            <p:spPr>
              <a:xfrm>
                <a:off x="12898325" y="3926779"/>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0" name="Free-form: Shape 269">
                <a:extLst>
                  <a:ext uri="{FF2B5EF4-FFF2-40B4-BE49-F238E27FC236}">
                    <a16:creationId xmlns:a16="http://schemas.microsoft.com/office/drawing/2014/main" id="{325A1579-D8F5-D948-7FF3-FC314093C6C0}"/>
                  </a:ext>
                </a:extLst>
              </p:cNvPr>
              <p:cNvSpPr/>
              <p:nvPr/>
            </p:nvSpPr>
            <p:spPr>
              <a:xfrm>
                <a:off x="13414521" y="45868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1" name="Free-form: Shape 270">
                <a:extLst>
                  <a:ext uri="{FF2B5EF4-FFF2-40B4-BE49-F238E27FC236}">
                    <a16:creationId xmlns:a16="http://schemas.microsoft.com/office/drawing/2014/main" id="{B6653E80-5EA5-77F7-F110-4F7C9564C306}"/>
                  </a:ext>
                </a:extLst>
              </p:cNvPr>
              <p:cNvSpPr/>
              <p:nvPr/>
            </p:nvSpPr>
            <p:spPr>
              <a:xfrm>
                <a:off x="13528821" y="4663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2" name="Free-form: Shape 271">
                <a:extLst>
                  <a:ext uri="{FF2B5EF4-FFF2-40B4-BE49-F238E27FC236}">
                    <a16:creationId xmlns:a16="http://schemas.microsoft.com/office/drawing/2014/main" id="{A28E30CA-C36A-8598-D919-28540CAB139D}"/>
                  </a:ext>
                </a:extLst>
              </p:cNvPr>
              <p:cNvSpPr/>
              <p:nvPr/>
            </p:nvSpPr>
            <p:spPr>
              <a:xfrm>
                <a:off x="13605021" y="4663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3" name="Free-form: Shape 272">
                <a:extLst>
                  <a:ext uri="{FF2B5EF4-FFF2-40B4-BE49-F238E27FC236}">
                    <a16:creationId xmlns:a16="http://schemas.microsoft.com/office/drawing/2014/main" id="{C9316313-7316-94B2-4826-4FF9E538D230}"/>
                  </a:ext>
                </a:extLst>
              </p:cNvPr>
              <p:cNvSpPr/>
              <p:nvPr/>
            </p:nvSpPr>
            <p:spPr>
              <a:xfrm>
                <a:off x="13757421" y="475829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4" name="Free-form: Shape 273">
                <a:extLst>
                  <a:ext uri="{FF2B5EF4-FFF2-40B4-BE49-F238E27FC236}">
                    <a16:creationId xmlns:a16="http://schemas.microsoft.com/office/drawing/2014/main" id="{E8015425-843F-F141-53A3-9CA05B2B507B}"/>
                  </a:ext>
                </a:extLst>
              </p:cNvPr>
              <p:cNvSpPr/>
              <p:nvPr/>
            </p:nvSpPr>
            <p:spPr>
              <a:xfrm>
                <a:off x="13852671" y="47773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5" name="Free-form: Shape 274">
                <a:extLst>
                  <a:ext uri="{FF2B5EF4-FFF2-40B4-BE49-F238E27FC236}">
                    <a16:creationId xmlns:a16="http://schemas.microsoft.com/office/drawing/2014/main" id="{B2A9A819-D819-674D-CFAD-EEB433864CF3}"/>
                  </a:ext>
                </a:extLst>
              </p:cNvPr>
              <p:cNvSpPr/>
              <p:nvPr/>
            </p:nvSpPr>
            <p:spPr>
              <a:xfrm>
                <a:off x="13909821" y="47773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6" name="Free-form: Shape 275">
                <a:extLst>
                  <a:ext uri="{FF2B5EF4-FFF2-40B4-BE49-F238E27FC236}">
                    <a16:creationId xmlns:a16="http://schemas.microsoft.com/office/drawing/2014/main" id="{1761D7BA-3450-8184-A1E1-E0D13D0B4BE7}"/>
                  </a:ext>
                </a:extLst>
              </p:cNvPr>
              <p:cNvSpPr/>
              <p:nvPr/>
            </p:nvSpPr>
            <p:spPr>
              <a:xfrm>
                <a:off x="14005071" y="48154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7" name="Free-form: Shape 276">
                <a:extLst>
                  <a:ext uri="{FF2B5EF4-FFF2-40B4-BE49-F238E27FC236}">
                    <a16:creationId xmlns:a16="http://schemas.microsoft.com/office/drawing/2014/main" id="{F97F9E2A-2164-77B9-E69E-AA219A8311C6}"/>
                  </a:ext>
                </a:extLst>
              </p:cNvPr>
              <p:cNvSpPr/>
              <p:nvPr/>
            </p:nvSpPr>
            <p:spPr>
              <a:xfrm>
                <a:off x="14062221" y="48154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8" name="Free-form: Shape 277">
                <a:extLst>
                  <a:ext uri="{FF2B5EF4-FFF2-40B4-BE49-F238E27FC236}">
                    <a16:creationId xmlns:a16="http://schemas.microsoft.com/office/drawing/2014/main" id="{C78D7A06-E9CB-EE99-3FB3-72A0564C43D0}"/>
                  </a:ext>
                </a:extLst>
              </p:cNvPr>
              <p:cNvSpPr/>
              <p:nvPr/>
            </p:nvSpPr>
            <p:spPr>
              <a:xfrm>
                <a:off x="14157471" y="483449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9" name="Free-form: Shape 278">
                <a:extLst>
                  <a:ext uri="{FF2B5EF4-FFF2-40B4-BE49-F238E27FC236}">
                    <a16:creationId xmlns:a16="http://schemas.microsoft.com/office/drawing/2014/main" id="{0D568713-89A0-C1AF-5495-44213AC4D534}"/>
                  </a:ext>
                </a:extLst>
              </p:cNvPr>
              <p:cNvSpPr/>
              <p:nvPr/>
            </p:nvSpPr>
            <p:spPr>
              <a:xfrm>
                <a:off x="14252721" y="486251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0" name="Free-form: Shape 279">
                <a:extLst>
                  <a:ext uri="{FF2B5EF4-FFF2-40B4-BE49-F238E27FC236}">
                    <a16:creationId xmlns:a16="http://schemas.microsoft.com/office/drawing/2014/main" id="{AE6A4477-66CF-4B34-9C45-7C155264C923}"/>
                  </a:ext>
                </a:extLst>
              </p:cNvPr>
              <p:cNvSpPr/>
              <p:nvPr/>
            </p:nvSpPr>
            <p:spPr>
              <a:xfrm>
                <a:off x="14443221" y="487259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1" name="Free-form: Shape 280">
                <a:extLst>
                  <a:ext uri="{FF2B5EF4-FFF2-40B4-BE49-F238E27FC236}">
                    <a16:creationId xmlns:a16="http://schemas.microsoft.com/office/drawing/2014/main" id="{BBF10835-3F66-D3D6-8C78-4A91BC001B3F}"/>
                  </a:ext>
                </a:extLst>
              </p:cNvPr>
              <p:cNvSpPr/>
              <p:nvPr/>
            </p:nvSpPr>
            <p:spPr>
              <a:xfrm>
                <a:off x="14538471" y="48916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2" name="Free-form: Shape 281">
                <a:extLst>
                  <a:ext uri="{FF2B5EF4-FFF2-40B4-BE49-F238E27FC236}">
                    <a16:creationId xmlns:a16="http://schemas.microsoft.com/office/drawing/2014/main" id="{FDE86DCF-F414-071E-E064-7F245DAF539D}"/>
                  </a:ext>
                </a:extLst>
              </p:cNvPr>
              <p:cNvSpPr/>
              <p:nvPr/>
            </p:nvSpPr>
            <p:spPr>
              <a:xfrm>
                <a:off x="14690871" y="491069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3" name="Free-form: Shape 282">
                <a:extLst>
                  <a:ext uri="{FF2B5EF4-FFF2-40B4-BE49-F238E27FC236}">
                    <a16:creationId xmlns:a16="http://schemas.microsoft.com/office/drawing/2014/main" id="{178A7A75-91DA-FFE8-18C7-C61371E7AD7D}"/>
                  </a:ext>
                </a:extLst>
              </p:cNvPr>
              <p:cNvSpPr/>
              <p:nvPr/>
            </p:nvSpPr>
            <p:spPr>
              <a:xfrm>
                <a:off x="14805170" y="49297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4" name="Free-form: Shape 283">
                <a:extLst>
                  <a:ext uri="{FF2B5EF4-FFF2-40B4-BE49-F238E27FC236}">
                    <a16:creationId xmlns:a16="http://schemas.microsoft.com/office/drawing/2014/main" id="{E4D5A755-6356-D78D-F4D8-A140B0BD1EF9}"/>
                  </a:ext>
                </a:extLst>
              </p:cNvPr>
              <p:cNvSpPr/>
              <p:nvPr/>
            </p:nvSpPr>
            <p:spPr>
              <a:xfrm>
                <a:off x="14881370" y="49297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5" name="Free-form: Shape 284">
                <a:extLst>
                  <a:ext uri="{FF2B5EF4-FFF2-40B4-BE49-F238E27FC236}">
                    <a16:creationId xmlns:a16="http://schemas.microsoft.com/office/drawing/2014/main" id="{6E1FF3B7-9138-D707-41D5-6B6311A1E816}"/>
                  </a:ext>
                </a:extLst>
              </p:cNvPr>
              <p:cNvSpPr/>
              <p:nvPr/>
            </p:nvSpPr>
            <p:spPr>
              <a:xfrm>
                <a:off x="14995670" y="49297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6" name="Free-form: Shape 285">
                <a:extLst>
                  <a:ext uri="{FF2B5EF4-FFF2-40B4-BE49-F238E27FC236}">
                    <a16:creationId xmlns:a16="http://schemas.microsoft.com/office/drawing/2014/main" id="{24A1D3E6-0010-75B5-036B-6813CE434C7F}"/>
                  </a:ext>
                </a:extLst>
              </p:cNvPr>
              <p:cNvSpPr/>
              <p:nvPr/>
            </p:nvSpPr>
            <p:spPr>
              <a:xfrm>
                <a:off x="15510020" y="50059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7" name="Free-form: Shape 286">
                <a:extLst>
                  <a:ext uri="{FF2B5EF4-FFF2-40B4-BE49-F238E27FC236}">
                    <a16:creationId xmlns:a16="http://schemas.microsoft.com/office/drawing/2014/main" id="{E7A573BB-7BFB-C2B5-7AC3-28BD7677631D}"/>
                  </a:ext>
                </a:extLst>
              </p:cNvPr>
              <p:cNvSpPr/>
              <p:nvPr/>
            </p:nvSpPr>
            <p:spPr>
              <a:xfrm>
                <a:off x="15719570" y="5044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8" name="Free-form: Shape 287">
                <a:extLst>
                  <a:ext uri="{FF2B5EF4-FFF2-40B4-BE49-F238E27FC236}">
                    <a16:creationId xmlns:a16="http://schemas.microsoft.com/office/drawing/2014/main" id="{AC259121-9309-4A07-263A-5BFAEEE525DA}"/>
                  </a:ext>
                </a:extLst>
              </p:cNvPr>
              <p:cNvSpPr/>
              <p:nvPr/>
            </p:nvSpPr>
            <p:spPr>
              <a:xfrm>
                <a:off x="15719570" y="5044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9" name="Free-form: Shape 288">
                <a:extLst>
                  <a:ext uri="{FF2B5EF4-FFF2-40B4-BE49-F238E27FC236}">
                    <a16:creationId xmlns:a16="http://schemas.microsoft.com/office/drawing/2014/main" id="{73C5529C-9E0B-16DD-E672-88BF963EC9CD}"/>
                  </a:ext>
                </a:extLst>
              </p:cNvPr>
              <p:cNvSpPr/>
              <p:nvPr/>
            </p:nvSpPr>
            <p:spPr>
              <a:xfrm>
                <a:off x="15738620" y="5044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0" name="Free-form: Shape 289">
                <a:extLst>
                  <a:ext uri="{FF2B5EF4-FFF2-40B4-BE49-F238E27FC236}">
                    <a16:creationId xmlns:a16="http://schemas.microsoft.com/office/drawing/2014/main" id="{16F22E0B-FEB5-DEC7-ED44-F22B027D0AE7}"/>
                  </a:ext>
                </a:extLst>
              </p:cNvPr>
              <p:cNvSpPr/>
              <p:nvPr/>
            </p:nvSpPr>
            <p:spPr>
              <a:xfrm>
                <a:off x="15910070" y="5044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1" name="Free-form: Shape 290">
                <a:extLst>
                  <a:ext uri="{FF2B5EF4-FFF2-40B4-BE49-F238E27FC236}">
                    <a16:creationId xmlns:a16="http://schemas.microsoft.com/office/drawing/2014/main" id="{45BC578D-99F8-9ECB-4B79-4EC7AE07387A}"/>
                  </a:ext>
                </a:extLst>
              </p:cNvPr>
              <p:cNvSpPr/>
              <p:nvPr/>
            </p:nvSpPr>
            <p:spPr>
              <a:xfrm>
                <a:off x="16081520" y="504404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2" name="Free-form: Shape 291">
                <a:extLst>
                  <a:ext uri="{FF2B5EF4-FFF2-40B4-BE49-F238E27FC236}">
                    <a16:creationId xmlns:a16="http://schemas.microsoft.com/office/drawing/2014/main" id="{C1DC1789-3C22-B4D4-5F14-413C9C135A00}"/>
                  </a:ext>
                </a:extLst>
              </p:cNvPr>
              <p:cNvSpPr/>
              <p:nvPr/>
            </p:nvSpPr>
            <p:spPr>
              <a:xfrm>
                <a:off x="164134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3" name="Free-form: Shape 292">
                <a:extLst>
                  <a:ext uri="{FF2B5EF4-FFF2-40B4-BE49-F238E27FC236}">
                    <a16:creationId xmlns:a16="http://schemas.microsoft.com/office/drawing/2014/main" id="{6ECBFB86-CD95-42CE-B6E1-F55D512A9F16}"/>
                  </a:ext>
                </a:extLst>
              </p:cNvPr>
              <p:cNvSpPr/>
              <p:nvPr/>
            </p:nvSpPr>
            <p:spPr>
              <a:xfrm>
                <a:off x="164515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4" name="Free-form: Shape 293">
                <a:extLst>
                  <a:ext uri="{FF2B5EF4-FFF2-40B4-BE49-F238E27FC236}">
                    <a16:creationId xmlns:a16="http://schemas.microsoft.com/office/drawing/2014/main" id="{5F54E6C8-1C03-6DC6-1701-BDEFC06425B1}"/>
                  </a:ext>
                </a:extLst>
              </p:cNvPr>
              <p:cNvSpPr/>
              <p:nvPr/>
            </p:nvSpPr>
            <p:spPr>
              <a:xfrm>
                <a:off x="165658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5" name="Free-form: Shape 294">
                <a:extLst>
                  <a:ext uri="{FF2B5EF4-FFF2-40B4-BE49-F238E27FC236}">
                    <a16:creationId xmlns:a16="http://schemas.microsoft.com/office/drawing/2014/main" id="{A28F4E7A-14BB-ABA4-ED60-F647017C3819}"/>
                  </a:ext>
                </a:extLst>
              </p:cNvPr>
              <p:cNvSpPr/>
              <p:nvPr/>
            </p:nvSpPr>
            <p:spPr>
              <a:xfrm>
                <a:off x="1658493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6" name="Free-form: Shape 295">
                <a:extLst>
                  <a:ext uri="{FF2B5EF4-FFF2-40B4-BE49-F238E27FC236}">
                    <a16:creationId xmlns:a16="http://schemas.microsoft.com/office/drawing/2014/main" id="{4A7BA6A5-A239-FE6B-38FC-C18A1892AE21}"/>
                  </a:ext>
                </a:extLst>
              </p:cNvPr>
              <p:cNvSpPr/>
              <p:nvPr/>
            </p:nvSpPr>
            <p:spPr>
              <a:xfrm>
                <a:off x="169468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7" name="Free-form: Shape 296">
                <a:extLst>
                  <a:ext uri="{FF2B5EF4-FFF2-40B4-BE49-F238E27FC236}">
                    <a16:creationId xmlns:a16="http://schemas.microsoft.com/office/drawing/2014/main" id="{1804F7BB-89E5-165B-9B25-CCEF91D2B10D}"/>
                  </a:ext>
                </a:extLst>
              </p:cNvPr>
              <p:cNvSpPr/>
              <p:nvPr/>
            </p:nvSpPr>
            <p:spPr>
              <a:xfrm>
                <a:off x="170992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8" name="Free-form: Shape 297">
                <a:extLst>
                  <a:ext uri="{FF2B5EF4-FFF2-40B4-BE49-F238E27FC236}">
                    <a16:creationId xmlns:a16="http://schemas.microsoft.com/office/drawing/2014/main" id="{4463BE88-2505-6E01-8889-FF38315E60DD}"/>
                  </a:ext>
                </a:extLst>
              </p:cNvPr>
              <p:cNvSpPr/>
              <p:nvPr/>
            </p:nvSpPr>
            <p:spPr>
              <a:xfrm>
                <a:off x="171373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9" name="Free-form: Shape 298">
                <a:extLst>
                  <a:ext uri="{FF2B5EF4-FFF2-40B4-BE49-F238E27FC236}">
                    <a16:creationId xmlns:a16="http://schemas.microsoft.com/office/drawing/2014/main" id="{03D78DE8-4B37-09E5-35BE-B8C1496AE2DA}"/>
                  </a:ext>
                </a:extLst>
              </p:cNvPr>
              <p:cNvSpPr/>
              <p:nvPr/>
            </p:nvSpPr>
            <p:spPr>
              <a:xfrm>
                <a:off x="17175486" y="5068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318" name="Group 317">
            <a:extLst>
              <a:ext uri="{FF2B5EF4-FFF2-40B4-BE49-F238E27FC236}">
                <a16:creationId xmlns:a16="http://schemas.microsoft.com/office/drawing/2014/main" id="{4CAE3D29-304A-ED81-BED7-A2AA7F01B42A}"/>
              </a:ext>
            </a:extLst>
          </p:cNvPr>
          <p:cNvGrpSpPr/>
          <p:nvPr/>
        </p:nvGrpSpPr>
        <p:grpSpPr>
          <a:xfrm>
            <a:off x="787620" y="3070822"/>
            <a:ext cx="4808096" cy="2400909"/>
            <a:chOff x="12818810" y="2326014"/>
            <a:chExt cx="4808096" cy="2400909"/>
          </a:xfrm>
        </p:grpSpPr>
        <p:sp>
          <p:nvSpPr>
            <p:cNvPr id="305" name="Free-form: Shape 304">
              <a:extLst>
                <a:ext uri="{FF2B5EF4-FFF2-40B4-BE49-F238E27FC236}">
                  <a16:creationId xmlns:a16="http://schemas.microsoft.com/office/drawing/2014/main" id="{18D0F304-FF54-21CC-75E2-D780923EA40F}"/>
                </a:ext>
              </a:extLst>
            </p:cNvPr>
            <p:cNvSpPr/>
            <p:nvPr/>
          </p:nvSpPr>
          <p:spPr>
            <a:xfrm>
              <a:off x="12818810" y="2326014"/>
              <a:ext cx="4808096" cy="2376182"/>
            </a:xfrm>
            <a:custGeom>
              <a:avLst/>
              <a:gdLst>
                <a:gd name="connsiteX0" fmla="*/ 4808096 w 4808096"/>
                <a:gd name="connsiteY0" fmla="*/ 2376183 h 2376182"/>
                <a:gd name="connsiteX1" fmla="*/ 2112731 w 4808096"/>
                <a:gd name="connsiteY1" fmla="*/ 2376183 h 2376182"/>
                <a:gd name="connsiteX2" fmla="*/ 2112731 w 4808096"/>
                <a:gd name="connsiteY2" fmla="*/ 2345788 h 2376182"/>
                <a:gd name="connsiteX3" fmla="*/ 1823933 w 4808096"/>
                <a:gd name="connsiteY3" fmla="*/ 2345788 h 2376182"/>
                <a:gd name="connsiteX4" fmla="*/ 1823933 w 4808096"/>
                <a:gd name="connsiteY4" fmla="*/ 2330587 h 2376182"/>
                <a:gd name="connsiteX5" fmla="*/ 1388221 w 4808096"/>
                <a:gd name="connsiteY5" fmla="*/ 2330587 h 2376182"/>
                <a:gd name="connsiteX6" fmla="*/ 1388221 w 4808096"/>
                <a:gd name="connsiteY6" fmla="*/ 2305250 h 2376182"/>
                <a:gd name="connsiteX7" fmla="*/ 1312221 w 4808096"/>
                <a:gd name="connsiteY7" fmla="*/ 2305250 h 2376182"/>
                <a:gd name="connsiteX8" fmla="*/ 1312221 w 4808096"/>
                <a:gd name="connsiteY8" fmla="*/ 2290058 h 2376182"/>
                <a:gd name="connsiteX9" fmla="*/ 1175423 w 4808096"/>
                <a:gd name="connsiteY9" fmla="*/ 2290058 h 2376182"/>
                <a:gd name="connsiteX10" fmla="*/ 1175423 w 4808096"/>
                <a:gd name="connsiteY10" fmla="*/ 2279923 h 2376182"/>
                <a:gd name="connsiteX11" fmla="*/ 1124760 w 4808096"/>
                <a:gd name="connsiteY11" fmla="*/ 2279923 h 2376182"/>
                <a:gd name="connsiteX12" fmla="*/ 1124760 w 4808096"/>
                <a:gd name="connsiteY12" fmla="*/ 2214058 h 2376182"/>
                <a:gd name="connsiteX13" fmla="*/ 987962 w 4808096"/>
                <a:gd name="connsiteY13" fmla="*/ 2214058 h 2376182"/>
                <a:gd name="connsiteX14" fmla="*/ 987962 w 4808096"/>
                <a:gd name="connsiteY14" fmla="*/ 2183654 h 2376182"/>
                <a:gd name="connsiteX15" fmla="*/ 932234 w 4808096"/>
                <a:gd name="connsiteY15" fmla="*/ 2183654 h 2376182"/>
                <a:gd name="connsiteX16" fmla="*/ 932234 w 4808096"/>
                <a:gd name="connsiteY16" fmla="*/ 2132991 h 2376182"/>
                <a:gd name="connsiteX17" fmla="*/ 866370 w 4808096"/>
                <a:gd name="connsiteY17" fmla="*/ 2132991 h 2376182"/>
                <a:gd name="connsiteX18" fmla="*/ 866370 w 4808096"/>
                <a:gd name="connsiteY18" fmla="*/ 2102596 h 2376182"/>
                <a:gd name="connsiteX19" fmla="*/ 835971 w 4808096"/>
                <a:gd name="connsiteY19" fmla="*/ 2102596 h 2376182"/>
                <a:gd name="connsiteX20" fmla="*/ 835971 w 4808096"/>
                <a:gd name="connsiteY20" fmla="*/ 2046865 h 2376182"/>
                <a:gd name="connsiteX21" fmla="*/ 795438 w 4808096"/>
                <a:gd name="connsiteY21" fmla="*/ 2046865 h 2376182"/>
                <a:gd name="connsiteX22" fmla="*/ 795438 w 4808096"/>
                <a:gd name="connsiteY22" fmla="*/ 2001260 h 2376182"/>
                <a:gd name="connsiteX23" fmla="*/ 749840 w 4808096"/>
                <a:gd name="connsiteY23" fmla="*/ 2001260 h 2376182"/>
                <a:gd name="connsiteX24" fmla="*/ 749840 w 4808096"/>
                <a:gd name="connsiteY24" fmla="*/ 1879664 h 2376182"/>
                <a:gd name="connsiteX25" fmla="*/ 719441 w 4808096"/>
                <a:gd name="connsiteY25" fmla="*/ 1879664 h 2376182"/>
                <a:gd name="connsiteX26" fmla="*/ 719441 w 4808096"/>
                <a:gd name="connsiteY26" fmla="*/ 1813808 h 2376182"/>
                <a:gd name="connsiteX27" fmla="*/ 689042 w 4808096"/>
                <a:gd name="connsiteY27" fmla="*/ 1813808 h 2376182"/>
                <a:gd name="connsiteX28" fmla="*/ 689042 w 4808096"/>
                <a:gd name="connsiteY28" fmla="*/ 1763135 h 2376182"/>
                <a:gd name="connsiteX29" fmla="*/ 653577 w 4808096"/>
                <a:gd name="connsiteY29" fmla="*/ 1763135 h 2376182"/>
                <a:gd name="connsiteX30" fmla="*/ 653577 w 4808096"/>
                <a:gd name="connsiteY30" fmla="*/ 1671942 h 2376182"/>
                <a:gd name="connsiteX31" fmla="*/ 592779 w 4808096"/>
                <a:gd name="connsiteY31" fmla="*/ 1671942 h 2376182"/>
                <a:gd name="connsiteX32" fmla="*/ 592779 w 4808096"/>
                <a:gd name="connsiteY32" fmla="*/ 1530077 h 2376182"/>
                <a:gd name="connsiteX33" fmla="*/ 577580 w 4808096"/>
                <a:gd name="connsiteY33" fmla="*/ 1530077 h 2376182"/>
                <a:gd name="connsiteX34" fmla="*/ 577580 w 4808096"/>
                <a:gd name="connsiteY34" fmla="*/ 1428750 h 2376182"/>
                <a:gd name="connsiteX35" fmla="*/ 547181 w 4808096"/>
                <a:gd name="connsiteY35" fmla="*/ 1428750 h 2376182"/>
                <a:gd name="connsiteX36" fmla="*/ 547181 w 4808096"/>
                <a:gd name="connsiteY36" fmla="*/ 1170356 h 2376182"/>
                <a:gd name="connsiteX37" fmla="*/ 542114 w 4808096"/>
                <a:gd name="connsiteY37" fmla="*/ 1170356 h 2376182"/>
                <a:gd name="connsiteX38" fmla="*/ 542114 w 4808096"/>
                <a:gd name="connsiteY38" fmla="*/ 1053827 h 2376182"/>
                <a:gd name="connsiteX39" fmla="*/ 531982 w 4808096"/>
                <a:gd name="connsiteY39" fmla="*/ 1053827 h 2376182"/>
                <a:gd name="connsiteX40" fmla="*/ 531982 w 4808096"/>
                <a:gd name="connsiteY40" fmla="*/ 977837 h 2376182"/>
                <a:gd name="connsiteX41" fmla="*/ 521848 w 4808096"/>
                <a:gd name="connsiteY41" fmla="*/ 977837 h 2376182"/>
                <a:gd name="connsiteX42" fmla="*/ 521848 w 4808096"/>
                <a:gd name="connsiteY42" fmla="*/ 911968 h 2376182"/>
                <a:gd name="connsiteX43" fmla="*/ 496516 w 4808096"/>
                <a:gd name="connsiteY43" fmla="*/ 911968 h 2376182"/>
                <a:gd name="connsiteX44" fmla="*/ 496516 w 4808096"/>
                <a:gd name="connsiteY44" fmla="*/ 851170 h 2376182"/>
                <a:gd name="connsiteX45" fmla="*/ 486383 w 4808096"/>
                <a:gd name="connsiteY45" fmla="*/ 851170 h 2376182"/>
                <a:gd name="connsiteX46" fmla="*/ 486383 w 4808096"/>
                <a:gd name="connsiteY46" fmla="*/ 810638 h 2376182"/>
                <a:gd name="connsiteX47" fmla="*/ 420518 w 4808096"/>
                <a:gd name="connsiteY47" fmla="*/ 810638 h 2376182"/>
                <a:gd name="connsiteX48" fmla="*/ 420518 w 4808096"/>
                <a:gd name="connsiteY48" fmla="*/ 754907 h 2376182"/>
                <a:gd name="connsiteX49" fmla="*/ 369854 w 4808096"/>
                <a:gd name="connsiteY49" fmla="*/ 754907 h 2376182"/>
                <a:gd name="connsiteX50" fmla="*/ 369854 w 4808096"/>
                <a:gd name="connsiteY50" fmla="*/ 526914 h 2376182"/>
                <a:gd name="connsiteX51" fmla="*/ 334388 w 4808096"/>
                <a:gd name="connsiteY51" fmla="*/ 526914 h 2376182"/>
                <a:gd name="connsiteX52" fmla="*/ 334388 w 4808096"/>
                <a:gd name="connsiteY52" fmla="*/ 486383 h 2376182"/>
                <a:gd name="connsiteX53" fmla="*/ 298923 w 4808096"/>
                <a:gd name="connsiteY53" fmla="*/ 486383 h 2376182"/>
                <a:gd name="connsiteX54" fmla="*/ 298923 w 4808096"/>
                <a:gd name="connsiteY54" fmla="*/ 430652 h 2376182"/>
                <a:gd name="connsiteX55" fmla="*/ 263458 w 4808096"/>
                <a:gd name="connsiteY55" fmla="*/ 430652 h 2376182"/>
                <a:gd name="connsiteX56" fmla="*/ 263458 w 4808096"/>
                <a:gd name="connsiteY56" fmla="*/ 374920 h 2376182"/>
                <a:gd name="connsiteX57" fmla="*/ 197593 w 4808096"/>
                <a:gd name="connsiteY57" fmla="*/ 374920 h 2376182"/>
                <a:gd name="connsiteX58" fmla="*/ 197593 w 4808096"/>
                <a:gd name="connsiteY58" fmla="*/ 167194 h 2376182"/>
                <a:gd name="connsiteX59" fmla="*/ 167194 w 4808096"/>
                <a:gd name="connsiteY59" fmla="*/ 167194 h 2376182"/>
                <a:gd name="connsiteX60" fmla="*/ 167194 w 4808096"/>
                <a:gd name="connsiteY60" fmla="*/ 131729 h 2376182"/>
                <a:gd name="connsiteX61" fmla="*/ 151994 w 4808096"/>
                <a:gd name="connsiteY61" fmla="*/ 131729 h 2376182"/>
                <a:gd name="connsiteX62" fmla="*/ 151994 w 4808096"/>
                <a:gd name="connsiteY62" fmla="*/ 60798 h 2376182"/>
                <a:gd name="connsiteX63" fmla="*/ 65864 w 4808096"/>
                <a:gd name="connsiteY63" fmla="*/ 60798 h 2376182"/>
                <a:gd name="connsiteX64" fmla="*/ 65864 w 4808096"/>
                <a:gd name="connsiteY64" fmla="*/ 0 h 2376182"/>
                <a:gd name="connsiteX65" fmla="*/ 0 w 4808096"/>
                <a:gd name="connsiteY65" fmla="*/ 0 h 2376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808096" h="2376182">
                  <a:moveTo>
                    <a:pt x="4808096" y="2376183"/>
                  </a:moveTo>
                  <a:lnTo>
                    <a:pt x="2112731" y="2376183"/>
                  </a:lnTo>
                  <a:lnTo>
                    <a:pt x="2112731" y="2345788"/>
                  </a:lnTo>
                  <a:lnTo>
                    <a:pt x="1823933" y="2345788"/>
                  </a:lnTo>
                  <a:lnTo>
                    <a:pt x="1823933" y="2330587"/>
                  </a:lnTo>
                  <a:lnTo>
                    <a:pt x="1388221" y="2330587"/>
                  </a:lnTo>
                  <a:lnTo>
                    <a:pt x="1388221" y="2305250"/>
                  </a:lnTo>
                  <a:lnTo>
                    <a:pt x="1312221" y="2305250"/>
                  </a:lnTo>
                  <a:lnTo>
                    <a:pt x="1312221" y="2290058"/>
                  </a:lnTo>
                  <a:lnTo>
                    <a:pt x="1175423" y="2290058"/>
                  </a:lnTo>
                  <a:lnTo>
                    <a:pt x="1175423" y="2279923"/>
                  </a:lnTo>
                  <a:lnTo>
                    <a:pt x="1124760" y="2279923"/>
                  </a:lnTo>
                  <a:lnTo>
                    <a:pt x="1124760" y="2214058"/>
                  </a:lnTo>
                  <a:lnTo>
                    <a:pt x="987962" y="2214058"/>
                  </a:lnTo>
                  <a:lnTo>
                    <a:pt x="987962" y="2183654"/>
                  </a:lnTo>
                  <a:lnTo>
                    <a:pt x="932234" y="2183654"/>
                  </a:lnTo>
                  <a:lnTo>
                    <a:pt x="932234" y="2132991"/>
                  </a:lnTo>
                  <a:lnTo>
                    <a:pt x="866370" y="2132991"/>
                  </a:lnTo>
                  <a:lnTo>
                    <a:pt x="866370" y="2102596"/>
                  </a:lnTo>
                  <a:lnTo>
                    <a:pt x="835971" y="2102596"/>
                  </a:lnTo>
                  <a:lnTo>
                    <a:pt x="835971" y="2046865"/>
                  </a:lnTo>
                  <a:lnTo>
                    <a:pt x="795438" y="2046865"/>
                  </a:lnTo>
                  <a:lnTo>
                    <a:pt x="795438" y="2001260"/>
                  </a:lnTo>
                  <a:lnTo>
                    <a:pt x="749840" y="2001260"/>
                  </a:lnTo>
                  <a:lnTo>
                    <a:pt x="749840" y="1879664"/>
                  </a:lnTo>
                  <a:lnTo>
                    <a:pt x="719441" y="1879664"/>
                  </a:lnTo>
                  <a:lnTo>
                    <a:pt x="719441" y="1813808"/>
                  </a:lnTo>
                  <a:lnTo>
                    <a:pt x="689042" y="1813808"/>
                  </a:lnTo>
                  <a:lnTo>
                    <a:pt x="689042" y="1763135"/>
                  </a:lnTo>
                  <a:lnTo>
                    <a:pt x="653577" y="1763135"/>
                  </a:lnTo>
                  <a:lnTo>
                    <a:pt x="653577" y="1671942"/>
                  </a:lnTo>
                  <a:lnTo>
                    <a:pt x="592779" y="1671942"/>
                  </a:lnTo>
                  <a:lnTo>
                    <a:pt x="592779" y="1530077"/>
                  </a:lnTo>
                  <a:lnTo>
                    <a:pt x="577580" y="1530077"/>
                  </a:lnTo>
                  <a:lnTo>
                    <a:pt x="577580" y="1428750"/>
                  </a:lnTo>
                  <a:lnTo>
                    <a:pt x="547181" y="1428750"/>
                  </a:lnTo>
                  <a:lnTo>
                    <a:pt x="547181" y="1170356"/>
                  </a:lnTo>
                  <a:lnTo>
                    <a:pt x="542114" y="1170356"/>
                  </a:lnTo>
                  <a:lnTo>
                    <a:pt x="542114" y="1053827"/>
                  </a:lnTo>
                  <a:lnTo>
                    <a:pt x="531982" y="1053827"/>
                  </a:lnTo>
                  <a:lnTo>
                    <a:pt x="531982" y="977837"/>
                  </a:lnTo>
                  <a:lnTo>
                    <a:pt x="521848" y="977837"/>
                  </a:lnTo>
                  <a:lnTo>
                    <a:pt x="521848" y="911968"/>
                  </a:lnTo>
                  <a:lnTo>
                    <a:pt x="496516" y="911968"/>
                  </a:lnTo>
                  <a:lnTo>
                    <a:pt x="496516" y="851170"/>
                  </a:lnTo>
                  <a:lnTo>
                    <a:pt x="486383" y="851170"/>
                  </a:lnTo>
                  <a:lnTo>
                    <a:pt x="486383" y="810638"/>
                  </a:lnTo>
                  <a:lnTo>
                    <a:pt x="420518" y="810638"/>
                  </a:lnTo>
                  <a:lnTo>
                    <a:pt x="420518" y="754907"/>
                  </a:lnTo>
                  <a:lnTo>
                    <a:pt x="369854" y="754907"/>
                  </a:lnTo>
                  <a:lnTo>
                    <a:pt x="369854" y="526914"/>
                  </a:lnTo>
                  <a:lnTo>
                    <a:pt x="334388" y="526914"/>
                  </a:lnTo>
                  <a:lnTo>
                    <a:pt x="334388" y="486383"/>
                  </a:lnTo>
                  <a:lnTo>
                    <a:pt x="298923" y="486383"/>
                  </a:lnTo>
                  <a:lnTo>
                    <a:pt x="298923" y="430652"/>
                  </a:lnTo>
                  <a:lnTo>
                    <a:pt x="263458" y="430652"/>
                  </a:lnTo>
                  <a:lnTo>
                    <a:pt x="263458" y="374920"/>
                  </a:lnTo>
                  <a:lnTo>
                    <a:pt x="197593" y="374920"/>
                  </a:lnTo>
                  <a:lnTo>
                    <a:pt x="197593" y="167194"/>
                  </a:lnTo>
                  <a:lnTo>
                    <a:pt x="167194" y="167194"/>
                  </a:lnTo>
                  <a:lnTo>
                    <a:pt x="167194" y="131729"/>
                  </a:lnTo>
                  <a:lnTo>
                    <a:pt x="151994" y="131729"/>
                  </a:lnTo>
                  <a:lnTo>
                    <a:pt x="151994" y="60798"/>
                  </a:lnTo>
                  <a:lnTo>
                    <a:pt x="65864" y="60798"/>
                  </a:lnTo>
                  <a:lnTo>
                    <a:pt x="65864"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317" name="Group 316">
              <a:extLst>
                <a:ext uri="{FF2B5EF4-FFF2-40B4-BE49-F238E27FC236}">
                  <a16:creationId xmlns:a16="http://schemas.microsoft.com/office/drawing/2014/main" id="{60579508-0D23-990B-9E0C-9DD7EE238E9E}"/>
                </a:ext>
              </a:extLst>
            </p:cNvPr>
            <p:cNvGrpSpPr/>
            <p:nvPr/>
          </p:nvGrpSpPr>
          <p:grpSpPr>
            <a:xfrm>
              <a:off x="12986028" y="2548964"/>
              <a:ext cx="4615751" cy="2177959"/>
              <a:chOff x="12986028" y="2548964"/>
              <a:chExt cx="4615751" cy="2177959"/>
            </a:xfrm>
          </p:grpSpPr>
          <p:sp>
            <p:nvSpPr>
              <p:cNvPr id="306" name="Free-form: Shape 305">
                <a:extLst>
                  <a:ext uri="{FF2B5EF4-FFF2-40B4-BE49-F238E27FC236}">
                    <a16:creationId xmlns:a16="http://schemas.microsoft.com/office/drawing/2014/main" id="{B57F71B1-7622-0201-E18F-91FA0B5C0B32}"/>
                  </a:ext>
                </a:extLst>
              </p:cNvPr>
              <p:cNvSpPr/>
              <p:nvPr/>
            </p:nvSpPr>
            <p:spPr>
              <a:xfrm>
                <a:off x="12986028" y="254896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7" name="Free-form: Shape 306">
                <a:extLst>
                  <a:ext uri="{FF2B5EF4-FFF2-40B4-BE49-F238E27FC236}">
                    <a16:creationId xmlns:a16="http://schemas.microsoft.com/office/drawing/2014/main" id="{FB039EA9-197B-9907-2A57-F114696BCE56}"/>
                  </a:ext>
                </a:extLst>
              </p:cNvPr>
              <p:cNvSpPr/>
              <p:nvPr/>
            </p:nvSpPr>
            <p:spPr>
              <a:xfrm>
                <a:off x="12986028" y="258706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8" name="Free-form: Shape 307">
                <a:extLst>
                  <a:ext uri="{FF2B5EF4-FFF2-40B4-BE49-F238E27FC236}">
                    <a16:creationId xmlns:a16="http://schemas.microsoft.com/office/drawing/2014/main" id="{6FE17835-08DB-8816-9ED4-60A609BF2C2D}"/>
                  </a:ext>
                </a:extLst>
              </p:cNvPr>
              <p:cNvSpPr/>
              <p:nvPr/>
            </p:nvSpPr>
            <p:spPr>
              <a:xfrm>
                <a:off x="12986028" y="262516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9" name="Free-form: Shape 308">
                <a:extLst>
                  <a:ext uri="{FF2B5EF4-FFF2-40B4-BE49-F238E27FC236}">
                    <a16:creationId xmlns:a16="http://schemas.microsoft.com/office/drawing/2014/main" id="{AD52EF52-7CD3-4CFA-F2B7-E9F19E82EAEE}"/>
                  </a:ext>
                </a:extLst>
              </p:cNvPr>
              <p:cNvSpPr/>
              <p:nvPr/>
            </p:nvSpPr>
            <p:spPr>
              <a:xfrm>
                <a:off x="12986028" y="266326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0" name="Free-form: Shape 309">
                <a:extLst>
                  <a:ext uri="{FF2B5EF4-FFF2-40B4-BE49-F238E27FC236}">
                    <a16:creationId xmlns:a16="http://schemas.microsoft.com/office/drawing/2014/main" id="{2942C69C-D2DE-1C09-49A8-7FD1C26E8045}"/>
                  </a:ext>
                </a:extLst>
              </p:cNvPr>
              <p:cNvSpPr/>
              <p:nvPr/>
            </p:nvSpPr>
            <p:spPr>
              <a:xfrm>
                <a:off x="13157478" y="300616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1" name="Free-form: Shape 310">
                <a:extLst>
                  <a:ext uri="{FF2B5EF4-FFF2-40B4-BE49-F238E27FC236}">
                    <a16:creationId xmlns:a16="http://schemas.microsoft.com/office/drawing/2014/main" id="{6C043A8A-BF83-62B3-FA8C-50320F3CEF78}"/>
                  </a:ext>
                </a:extLst>
              </p:cNvPr>
              <p:cNvSpPr/>
              <p:nvPr/>
            </p:nvSpPr>
            <p:spPr>
              <a:xfrm>
                <a:off x="13157478" y="304426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2" name="Free-form: Shape 311">
                <a:extLst>
                  <a:ext uri="{FF2B5EF4-FFF2-40B4-BE49-F238E27FC236}">
                    <a16:creationId xmlns:a16="http://schemas.microsoft.com/office/drawing/2014/main" id="{F68DAF2F-F614-4D82-CA41-7CB25E986B83}"/>
                  </a:ext>
                </a:extLst>
              </p:cNvPr>
              <p:cNvSpPr/>
              <p:nvPr/>
            </p:nvSpPr>
            <p:spPr>
              <a:xfrm>
                <a:off x="13290828" y="3215714"/>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3" name="Free-form: Shape 312">
                <a:extLst>
                  <a:ext uri="{FF2B5EF4-FFF2-40B4-BE49-F238E27FC236}">
                    <a16:creationId xmlns:a16="http://schemas.microsoft.com/office/drawing/2014/main" id="{1CDC87A3-F816-A072-BDDD-7CCDDE111A2E}"/>
                  </a:ext>
                </a:extLst>
              </p:cNvPr>
              <p:cNvSpPr/>
              <p:nvPr/>
            </p:nvSpPr>
            <p:spPr>
              <a:xfrm>
                <a:off x="14498448" y="462300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4" name="Free-form: Shape 313">
                <a:extLst>
                  <a:ext uri="{FF2B5EF4-FFF2-40B4-BE49-F238E27FC236}">
                    <a16:creationId xmlns:a16="http://schemas.microsoft.com/office/drawing/2014/main" id="{DC3B45B9-77FB-7BB5-4175-77F6ADF0DE1F}"/>
                  </a:ext>
                </a:extLst>
              </p:cNvPr>
              <p:cNvSpPr/>
              <p:nvPr/>
            </p:nvSpPr>
            <p:spPr>
              <a:xfrm>
                <a:off x="15534854" y="46661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5" name="Free-form: Shape 314">
                <a:extLst>
                  <a:ext uri="{FF2B5EF4-FFF2-40B4-BE49-F238E27FC236}">
                    <a16:creationId xmlns:a16="http://schemas.microsoft.com/office/drawing/2014/main" id="{A49D000B-230D-E63B-91DE-E2F121364573}"/>
                  </a:ext>
                </a:extLst>
              </p:cNvPr>
              <p:cNvSpPr/>
              <p:nvPr/>
            </p:nvSpPr>
            <p:spPr>
              <a:xfrm>
                <a:off x="16468304" y="46661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6" name="Free-form: Shape 315">
                <a:extLst>
                  <a:ext uri="{FF2B5EF4-FFF2-40B4-BE49-F238E27FC236}">
                    <a16:creationId xmlns:a16="http://schemas.microsoft.com/office/drawing/2014/main" id="{5AA1EF5C-AD59-2814-F025-8C3238FC640A}"/>
                  </a:ext>
                </a:extLst>
              </p:cNvPr>
              <p:cNvSpPr/>
              <p:nvPr/>
            </p:nvSpPr>
            <p:spPr>
              <a:xfrm>
                <a:off x="17592254" y="46661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aphicFrame>
        <p:nvGraphicFramePr>
          <p:cNvPr id="41" name="Table 40">
            <a:extLst>
              <a:ext uri="{FF2B5EF4-FFF2-40B4-BE49-F238E27FC236}">
                <a16:creationId xmlns:a16="http://schemas.microsoft.com/office/drawing/2014/main" id="{C3DBE950-C7FE-BBF9-E96E-8A0910BCCA86}"/>
              </a:ext>
            </a:extLst>
          </p:cNvPr>
          <p:cNvGraphicFramePr>
            <a:graphicFrameLocks noGrp="1"/>
          </p:cNvGraphicFramePr>
          <p:nvPr>
            <p:extLst>
              <p:ext uri="{D42A27DB-BD31-4B8C-83A1-F6EECF244321}">
                <p14:modId xmlns:p14="http://schemas.microsoft.com/office/powerpoint/2010/main" val="49493599"/>
              </p:ext>
            </p:extLst>
          </p:nvPr>
        </p:nvGraphicFramePr>
        <p:xfrm>
          <a:off x="7226113" y="1898885"/>
          <a:ext cx="4838512" cy="1274400"/>
        </p:xfrm>
        <a:graphic>
          <a:graphicData uri="http://schemas.openxmlformats.org/drawingml/2006/table">
            <a:tbl>
              <a:tblPr firstRow="1" bandRow="1">
                <a:tableStyleId>{69012ECD-51FC-41F1-AA8D-1B2483CD663E}</a:tableStyleId>
              </a:tblPr>
              <a:tblGrid>
                <a:gridCol w="2013734">
                  <a:extLst>
                    <a:ext uri="{9D8B030D-6E8A-4147-A177-3AD203B41FA5}">
                      <a16:colId xmlns:a16="http://schemas.microsoft.com/office/drawing/2014/main" val="537766886"/>
                    </a:ext>
                  </a:extLst>
                </a:gridCol>
                <a:gridCol w="1412389">
                  <a:extLst>
                    <a:ext uri="{9D8B030D-6E8A-4147-A177-3AD203B41FA5}">
                      <a16:colId xmlns:a16="http://schemas.microsoft.com/office/drawing/2014/main" val="1125791967"/>
                    </a:ext>
                  </a:extLst>
                </a:gridCol>
                <a:gridCol w="1412389">
                  <a:extLst>
                    <a:ext uri="{9D8B030D-6E8A-4147-A177-3AD203B41FA5}">
                      <a16:colId xmlns:a16="http://schemas.microsoft.com/office/drawing/2014/main" val="2872775875"/>
                    </a:ext>
                  </a:extLst>
                </a:gridCol>
              </a:tblGrid>
              <a:tr h="0">
                <a:tc>
                  <a:txBody>
                    <a:bodyPr/>
                    <a:lstStyle/>
                    <a:p>
                      <a:endParaRPr lang="en-GB" sz="1000" noProof="0" dirty="0">
                        <a:latin typeface="+mn-lt"/>
                      </a:endParaRPr>
                    </a:p>
                  </a:txBody>
                  <a:tcPr marT="36000" marB="36000" anchor="ctr"/>
                </a:tc>
                <a:tc>
                  <a:txBody>
                    <a:bodyPr/>
                    <a:lstStyle/>
                    <a:p>
                      <a:pPr algn="ctr"/>
                      <a:r>
                        <a:rPr lang="en-GB" sz="1000" noProof="0" dirty="0" err="1">
                          <a:solidFill>
                            <a:schemeClr val="tx2"/>
                          </a:solidFill>
                          <a:latin typeface="+mn-lt"/>
                        </a:rPr>
                        <a:t>Atezo</a:t>
                      </a:r>
                      <a:r>
                        <a:rPr lang="en-GB" sz="1000" noProof="0" dirty="0">
                          <a:solidFill>
                            <a:schemeClr val="tx2"/>
                          </a:solidFill>
                          <a:latin typeface="+mn-lt"/>
                        </a:rPr>
                        <a:t> + chemo</a:t>
                      </a:r>
                    </a:p>
                    <a:p>
                      <a:pPr algn="ctr"/>
                      <a:r>
                        <a:rPr lang="en-GB" sz="1000" noProof="0" dirty="0">
                          <a:solidFill>
                            <a:schemeClr val="tx2"/>
                          </a:solidFill>
                          <a:latin typeface="+mn-lt"/>
                        </a:rPr>
                        <a:t>(n=340)</a:t>
                      </a:r>
                    </a:p>
                  </a:txBody>
                  <a:tcPr marT="36000" marB="36000" anchor="b"/>
                </a:tc>
                <a:tc>
                  <a:txBody>
                    <a:bodyPr/>
                    <a:lstStyle/>
                    <a:p>
                      <a:pPr algn="ctr"/>
                      <a:r>
                        <a:rPr lang="en-GB" sz="1000" noProof="0" dirty="0">
                          <a:solidFill>
                            <a:schemeClr val="tx2"/>
                          </a:solidFill>
                          <a:latin typeface="+mn-lt"/>
                        </a:rPr>
                        <a:t>Chemotherapy</a:t>
                      </a:r>
                    </a:p>
                    <a:p>
                      <a:pPr algn="ctr"/>
                      <a:r>
                        <a:rPr lang="en-GB" sz="1000" noProof="0" dirty="0">
                          <a:solidFill>
                            <a:schemeClr val="tx2"/>
                          </a:solidFill>
                          <a:latin typeface="+mn-lt"/>
                        </a:rPr>
                        <a:t>(n=170)</a:t>
                      </a:r>
                    </a:p>
                  </a:txBody>
                  <a:tcPr marT="36000" marB="36000" anchor="b"/>
                </a:tc>
                <a:extLst>
                  <a:ext uri="{0D108BD9-81ED-4DB2-BD59-A6C34878D82A}">
                    <a16:rowId xmlns:a16="http://schemas.microsoft.com/office/drawing/2014/main" val="2020270792"/>
                  </a:ext>
                </a:extLst>
              </a:tr>
              <a:tr h="0">
                <a:tc>
                  <a:txBody>
                    <a:bodyPr/>
                    <a:lstStyle/>
                    <a:p>
                      <a:r>
                        <a:rPr lang="en-GB" sz="1000" noProof="0" dirty="0">
                          <a:latin typeface="+mn-lt"/>
                        </a:rPr>
                        <a:t>mOS, </a:t>
                      </a:r>
                      <a:r>
                        <a:rPr lang="en-GB" sz="1000" noProof="0" dirty="0" err="1">
                          <a:latin typeface="+mn-lt"/>
                        </a:rPr>
                        <a:t>mo</a:t>
                      </a:r>
                      <a:r>
                        <a:rPr lang="en-GB" sz="1000" noProof="0" dirty="0">
                          <a:latin typeface="+mn-lt"/>
                        </a:rPr>
                        <a:t> (95%CI)</a:t>
                      </a:r>
                    </a:p>
                  </a:txBody>
                  <a:tcPr marT="36000" marB="36000" anchor="ctr"/>
                </a:tc>
                <a:tc>
                  <a:txBody>
                    <a:bodyPr/>
                    <a:lstStyle/>
                    <a:p>
                      <a:pPr algn="ctr"/>
                      <a:r>
                        <a:rPr lang="en-GB" sz="1000" noProof="0" dirty="0">
                          <a:latin typeface="+mn-lt"/>
                        </a:rPr>
                        <a:t>18.6 (15.5, 22.4)</a:t>
                      </a:r>
                    </a:p>
                  </a:txBody>
                  <a:tcPr marT="36000" marB="36000" anchor="ctr"/>
                </a:tc>
                <a:tc>
                  <a:txBody>
                    <a:bodyPr/>
                    <a:lstStyle/>
                    <a:p>
                      <a:pPr algn="ctr"/>
                      <a:r>
                        <a:rPr lang="en-GB" sz="1000" noProof="0" dirty="0">
                          <a:latin typeface="+mn-lt"/>
                        </a:rPr>
                        <a:t>15.0 (11.8, 17.5)</a:t>
                      </a:r>
                    </a:p>
                  </a:txBody>
                  <a:tcPr marT="36000" marB="36000" anchor="ctr"/>
                </a:tc>
                <a:extLst>
                  <a:ext uri="{0D108BD9-81ED-4DB2-BD59-A6C34878D82A}">
                    <a16:rowId xmlns:a16="http://schemas.microsoft.com/office/drawing/2014/main" val="200458935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6-mo OS, % (95%CI)</a:t>
                      </a:r>
                    </a:p>
                  </a:txBody>
                  <a:tcPr marT="36000" marB="36000" anchor="ctr"/>
                </a:tc>
                <a:tc>
                  <a:txBody>
                    <a:bodyPr/>
                    <a:lstStyle/>
                    <a:p>
                      <a:pPr algn="ctr"/>
                      <a:r>
                        <a:rPr lang="en-GB" sz="1000" noProof="0" dirty="0">
                          <a:latin typeface="+mn-lt"/>
                        </a:rPr>
                        <a:t>79.1 (74.4, 83.1)</a:t>
                      </a:r>
                    </a:p>
                  </a:txBody>
                  <a:tcPr marT="36000" marB="36000" anchor="ctr"/>
                </a:tc>
                <a:tc>
                  <a:txBody>
                    <a:bodyPr/>
                    <a:lstStyle/>
                    <a:p>
                      <a:pPr algn="ctr"/>
                      <a:r>
                        <a:rPr lang="en-GB" sz="1000" noProof="0" dirty="0">
                          <a:latin typeface="+mn-lt"/>
                        </a:rPr>
                        <a:t>83.5 (77, 88.3)</a:t>
                      </a:r>
                    </a:p>
                  </a:txBody>
                  <a:tcPr marT="36000" marB="36000"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12-mo OS, % (95%CI)</a:t>
                      </a:r>
                    </a:p>
                  </a:txBody>
                  <a:tcPr marT="36000" marB="36000" anchor="ctr"/>
                </a:tc>
                <a:tc>
                  <a:txBody>
                    <a:bodyPr/>
                    <a:lstStyle/>
                    <a:p>
                      <a:pPr algn="ctr"/>
                      <a:r>
                        <a:rPr lang="en-GB" sz="1000" noProof="0" dirty="0">
                          <a:latin typeface="+mn-lt"/>
                        </a:rPr>
                        <a:t>62.3 (57, 67.3)</a:t>
                      </a:r>
                    </a:p>
                  </a:txBody>
                  <a:tcPr marT="36000" marB="36000" anchor="ctr"/>
                </a:tc>
                <a:tc>
                  <a:txBody>
                    <a:bodyPr/>
                    <a:lstStyle/>
                    <a:p>
                      <a:pPr algn="ctr"/>
                      <a:r>
                        <a:rPr lang="en-GB" sz="1000" noProof="0" dirty="0">
                          <a:latin typeface="+mn-lt"/>
                        </a:rPr>
                        <a:t>57.6 (49.8, 64.7)</a:t>
                      </a:r>
                    </a:p>
                  </a:txBody>
                  <a:tcPr marT="36000" marB="36000" anchor="ctr"/>
                </a:tc>
                <a:extLst>
                  <a:ext uri="{0D108BD9-81ED-4DB2-BD59-A6C34878D82A}">
                    <a16:rowId xmlns:a16="http://schemas.microsoft.com/office/drawing/2014/main" val="11697767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HR stratified (95%CI); p-value</a:t>
                      </a:r>
                    </a:p>
                  </a:txBody>
                  <a:tcPr marT="36000" marB="36000" anchor="ctr"/>
                </a:tc>
                <a:tc gridSpan="2">
                  <a:txBody>
                    <a:bodyPr/>
                    <a:lstStyle/>
                    <a:p>
                      <a:pPr algn="ctr"/>
                      <a:r>
                        <a:rPr lang="en-GB" sz="1000" noProof="0" dirty="0">
                          <a:latin typeface="+mn-lt"/>
                        </a:rPr>
                        <a:t>0.87 (0.70, 1.08); 0.20</a:t>
                      </a:r>
                    </a:p>
                  </a:txBody>
                  <a:tcPr marT="36000" marB="36000" anchor="ctr"/>
                </a:tc>
                <a:tc hMerge="1">
                  <a:txBody>
                    <a:bodyPr/>
                    <a:lstStyle/>
                    <a:p>
                      <a:endParaRPr lang="en-US"/>
                    </a:p>
                  </a:txBody>
                  <a:tcPr/>
                </a:tc>
                <a:extLst>
                  <a:ext uri="{0D108BD9-81ED-4DB2-BD59-A6C34878D82A}">
                    <a16:rowId xmlns:a16="http://schemas.microsoft.com/office/drawing/2014/main" val="126525055"/>
                  </a:ext>
                </a:extLst>
              </a:tr>
            </a:tbl>
          </a:graphicData>
        </a:graphic>
      </p:graphicFrame>
      <p:graphicFrame>
        <p:nvGraphicFramePr>
          <p:cNvPr id="149" name="Table 148">
            <a:extLst>
              <a:ext uri="{FF2B5EF4-FFF2-40B4-BE49-F238E27FC236}">
                <a16:creationId xmlns:a16="http://schemas.microsoft.com/office/drawing/2014/main" id="{E2A4A54B-7A1B-64F0-DD0F-D604E78A510D}"/>
              </a:ext>
            </a:extLst>
          </p:cNvPr>
          <p:cNvGraphicFramePr>
            <a:graphicFrameLocks noGrp="1"/>
          </p:cNvGraphicFramePr>
          <p:nvPr>
            <p:extLst>
              <p:ext uri="{D42A27DB-BD31-4B8C-83A1-F6EECF244321}">
                <p14:modId xmlns:p14="http://schemas.microsoft.com/office/powerpoint/2010/main" val="346912247"/>
              </p:ext>
            </p:extLst>
          </p:nvPr>
        </p:nvGraphicFramePr>
        <p:xfrm>
          <a:off x="1007842" y="1898885"/>
          <a:ext cx="4838512" cy="1274400"/>
        </p:xfrm>
        <a:graphic>
          <a:graphicData uri="http://schemas.openxmlformats.org/drawingml/2006/table">
            <a:tbl>
              <a:tblPr firstRow="1" bandRow="1">
                <a:tableStyleId>{69012ECD-51FC-41F1-AA8D-1B2483CD663E}</a:tableStyleId>
              </a:tblPr>
              <a:tblGrid>
                <a:gridCol w="2013734">
                  <a:extLst>
                    <a:ext uri="{9D8B030D-6E8A-4147-A177-3AD203B41FA5}">
                      <a16:colId xmlns:a16="http://schemas.microsoft.com/office/drawing/2014/main" val="537766886"/>
                    </a:ext>
                  </a:extLst>
                </a:gridCol>
                <a:gridCol w="1412389">
                  <a:extLst>
                    <a:ext uri="{9D8B030D-6E8A-4147-A177-3AD203B41FA5}">
                      <a16:colId xmlns:a16="http://schemas.microsoft.com/office/drawing/2014/main" val="1125791967"/>
                    </a:ext>
                  </a:extLst>
                </a:gridCol>
                <a:gridCol w="1412389">
                  <a:extLst>
                    <a:ext uri="{9D8B030D-6E8A-4147-A177-3AD203B41FA5}">
                      <a16:colId xmlns:a16="http://schemas.microsoft.com/office/drawing/2014/main" val="2872775875"/>
                    </a:ext>
                  </a:extLst>
                </a:gridCol>
              </a:tblGrid>
              <a:tr h="0">
                <a:tc>
                  <a:txBody>
                    <a:bodyPr/>
                    <a:lstStyle/>
                    <a:p>
                      <a:endParaRPr lang="en-GB" sz="1000" noProof="0" dirty="0">
                        <a:latin typeface="+mn-lt"/>
                      </a:endParaRPr>
                    </a:p>
                  </a:txBody>
                  <a:tcPr marT="36000" marB="36000" anchor="ctr"/>
                </a:tc>
                <a:tc>
                  <a:txBody>
                    <a:bodyPr/>
                    <a:lstStyle/>
                    <a:p>
                      <a:pPr algn="ctr"/>
                      <a:r>
                        <a:rPr lang="en-GB" sz="1000" noProof="0" dirty="0" err="1">
                          <a:solidFill>
                            <a:schemeClr val="tx2"/>
                          </a:solidFill>
                          <a:latin typeface="+mn-lt"/>
                        </a:rPr>
                        <a:t>Atezo</a:t>
                      </a:r>
                      <a:r>
                        <a:rPr lang="en-GB" sz="1000" noProof="0" dirty="0">
                          <a:solidFill>
                            <a:schemeClr val="tx2"/>
                          </a:solidFill>
                          <a:latin typeface="+mn-lt"/>
                        </a:rPr>
                        <a:t> + chemo</a:t>
                      </a:r>
                    </a:p>
                    <a:p>
                      <a:pPr algn="ctr"/>
                      <a:r>
                        <a:rPr lang="en-GB" sz="1000" noProof="0" dirty="0">
                          <a:solidFill>
                            <a:schemeClr val="tx2"/>
                          </a:solidFill>
                          <a:latin typeface="+mn-lt"/>
                        </a:rPr>
                        <a:t>(n=340)</a:t>
                      </a:r>
                    </a:p>
                  </a:txBody>
                  <a:tcPr marT="36000" marB="36000" anchor="b"/>
                </a:tc>
                <a:tc>
                  <a:txBody>
                    <a:bodyPr/>
                    <a:lstStyle/>
                    <a:p>
                      <a:pPr algn="ctr"/>
                      <a:r>
                        <a:rPr lang="en-GB" sz="1000" noProof="0" dirty="0">
                          <a:solidFill>
                            <a:schemeClr val="tx2"/>
                          </a:solidFill>
                          <a:latin typeface="+mn-lt"/>
                        </a:rPr>
                        <a:t>Chemotherapy</a:t>
                      </a:r>
                    </a:p>
                    <a:p>
                      <a:pPr algn="ctr"/>
                      <a:r>
                        <a:rPr lang="en-GB" sz="1000" noProof="0" dirty="0">
                          <a:solidFill>
                            <a:schemeClr val="tx2"/>
                          </a:solidFill>
                          <a:latin typeface="+mn-lt"/>
                        </a:rPr>
                        <a:t>(n=170)</a:t>
                      </a:r>
                    </a:p>
                  </a:txBody>
                  <a:tcPr marT="36000" marB="36000" anchor="b"/>
                </a:tc>
                <a:extLst>
                  <a:ext uri="{0D108BD9-81ED-4DB2-BD59-A6C34878D82A}">
                    <a16:rowId xmlns:a16="http://schemas.microsoft.com/office/drawing/2014/main" val="2020270792"/>
                  </a:ext>
                </a:extLst>
              </a:tr>
              <a:tr h="0">
                <a:tc>
                  <a:txBody>
                    <a:bodyPr/>
                    <a:lstStyle/>
                    <a:p>
                      <a:r>
                        <a:rPr lang="en-GB" sz="1000" noProof="0" dirty="0" err="1">
                          <a:latin typeface="+mn-lt"/>
                        </a:rPr>
                        <a:t>mPFS</a:t>
                      </a:r>
                      <a:r>
                        <a:rPr lang="en-GB" sz="1000" noProof="0" dirty="0">
                          <a:latin typeface="+mn-lt"/>
                        </a:rPr>
                        <a:t>, </a:t>
                      </a:r>
                      <a:r>
                        <a:rPr lang="en-GB" sz="1000" noProof="0" dirty="0" err="1">
                          <a:latin typeface="+mn-lt"/>
                        </a:rPr>
                        <a:t>mo</a:t>
                      </a:r>
                      <a:r>
                        <a:rPr lang="en-GB" sz="1000" noProof="0" dirty="0">
                          <a:latin typeface="+mn-lt"/>
                        </a:rPr>
                        <a:t> (95%CI)</a:t>
                      </a:r>
                    </a:p>
                  </a:txBody>
                  <a:tcPr marT="36000" marB="36000" anchor="ctr"/>
                </a:tc>
                <a:tc>
                  <a:txBody>
                    <a:bodyPr/>
                    <a:lstStyle/>
                    <a:p>
                      <a:pPr algn="ctr"/>
                      <a:r>
                        <a:rPr lang="en-GB" sz="1000" noProof="0" dirty="0">
                          <a:latin typeface="+mn-lt"/>
                        </a:rPr>
                        <a:t>7.4 (6.0, 7.8)</a:t>
                      </a:r>
                    </a:p>
                  </a:txBody>
                  <a:tcPr marT="36000" marB="36000" anchor="ctr"/>
                </a:tc>
                <a:tc>
                  <a:txBody>
                    <a:bodyPr/>
                    <a:lstStyle/>
                    <a:p>
                      <a:pPr algn="ctr"/>
                      <a:r>
                        <a:rPr lang="en-GB" sz="1000" noProof="0" dirty="0">
                          <a:latin typeface="+mn-lt"/>
                        </a:rPr>
                        <a:t>5.6 (5.4, 5.8)</a:t>
                      </a:r>
                    </a:p>
                  </a:txBody>
                  <a:tcPr marT="36000" marB="36000" anchor="ctr"/>
                </a:tc>
                <a:extLst>
                  <a:ext uri="{0D108BD9-81ED-4DB2-BD59-A6C34878D82A}">
                    <a16:rowId xmlns:a16="http://schemas.microsoft.com/office/drawing/2014/main" val="200458935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6-mo PFS, % (95%CI)</a:t>
                      </a:r>
                    </a:p>
                  </a:txBody>
                  <a:tcPr marT="36000" marB="36000" anchor="ctr"/>
                </a:tc>
                <a:tc>
                  <a:txBody>
                    <a:bodyPr/>
                    <a:lstStyle/>
                    <a:p>
                      <a:pPr algn="ctr"/>
                      <a:r>
                        <a:rPr lang="en-GB" sz="1000" noProof="0" dirty="0">
                          <a:latin typeface="+mn-lt"/>
                        </a:rPr>
                        <a:t>55.4 (49.9, 60.6)</a:t>
                      </a:r>
                    </a:p>
                  </a:txBody>
                  <a:tcPr marT="36000" marB="36000" anchor="ctr"/>
                </a:tc>
                <a:tc>
                  <a:txBody>
                    <a:bodyPr/>
                    <a:lstStyle/>
                    <a:p>
                      <a:pPr algn="ctr"/>
                      <a:r>
                        <a:rPr lang="en-GB" sz="1000" noProof="0" dirty="0">
                          <a:latin typeface="+mn-lt"/>
                        </a:rPr>
                        <a:t>33.0 (25.7, 40.4)</a:t>
                      </a:r>
                    </a:p>
                  </a:txBody>
                  <a:tcPr marT="36000" marB="36000"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12-mo PFS, % (95%CI)</a:t>
                      </a:r>
                    </a:p>
                  </a:txBody>
                  <a:tcPr marT="36000" marB="36000" anchor="ctr"/>
                </a:tc>
                <a:tc>
                  <a:txBody>
                    <a:bodyPr/>
                    <a:lstStyle/>
                    <a:p>
                      <a:pPr algn="ctr"/>
                      <a:r>
                        <a:rPr lang="en-GB" sz="1000" noProof="0" dirty="0">
                          <a:latin typeface="+mn-lt"/>
                        </a:rPr>
                        <a:t>29.0 (24.2, 34.0)</a:t>
                      </a:r>
                    </a:p>
                  </a:txBody>
                  <a:tcPr marT="36000" marB="36000" anchor="ctr"/>
                </a:tc>
                <a:tc>
                  <a:txBody>
                    <a:bodyPr/>
                    <a:lstStyle/>
                    <a:p>
                      <a:pPr algn="ctr"/>
                      <a:r>
                        <a:rPr lang="en-GB" sz="1000" noProof="0" dirty="0">
                          <a:latin typeface="+mn-lt"/>
                        </a:rPr>
                        <a:t>5.8 (2.9, 10.3)</a:t>
                      </a:r>
                    </a:p>
                  </a:txBody>
                  <a:tcPr marT="36000" marB="36000" anchor="ctr"/>
                </a:tc>
                <a:extLst>
                  <a:ext uri="{0D108BD9-81ED-4DB2-BD59-A6C34878D82A}">
                    <a16:rowId xmlns:a16="http://schemas.microsoft.com/office/drawing/2014/main" val="11697767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HR stratified (95%CI); p-value</a:t>
                      </a:r>
                    </a:p>
                  </a:txBody>
                  <a:tcPr marT="36000" marB="36000" anchor="ctr"/>
                </a:tc>
                <a:tc gridSpan="2">
                  <a:txBody>
                    <a:bodyPr/>
                    <a:lstStyle/>
                    <a:p>
                      <a:pPr algn="ctr"/>
                      <a:r>
                        <a:rPr lang="en-GB" sz="1000" noProof="0" dirty="0">
                          <a:latin typeface="+mn-lt"/>
                        </a:rPr>
                        <a:t>0.55 (0.44, 0.67); &lt;0.0001</a:t>
                      </a:r>
                    </a:p>
                  </a:txBody>
                  <a:tcPr marT="36000" marB="36000" anchor="ctr"/>
                </a:tc>
                <a:tc hMerge="1">
                  <a:txBody>
                    <a:bodyPr/>
                    <a:lstStyle/>
                    <a:p>
                      <a:endParaRPr lang="en-US"/>
                    </a:p>
                  </a:txBody>
                  <a:tcPr/>
                </a:tc>
                <a:extLst>
                  <a:ext uri="{0D108BD9-81ED-4DB2-BD59-A6C34878D82A}">
                    <a16:rowId xmlns:a16="http://schemas.microsoft.com/office/drawing/2014/main" val="126525055"/>
                  </a:ext>
                </a:extLst>
              </a:tr>
            </a:tbl>
          </a:graphicData>
        </a:graphic>
      </p:graphicFrame>
    </p:spTree>
    <p:extLst>
      <p:ext uri="{BB962C8B-B14F-4D97-AF65-F5344CB8AC3E}">
        <p14:creationId xmlns:p14="http://schemas.microsoft.com/office/powerpoint/2010/main" val="75072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7E341-D5FF-4FA3-6202-9D5D73D547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3DFE56B-1C53-928F-68CA-F146AE9136F3}"/>
              </a:ext>
            </a:extLst>
          </p:cNvPr>
          <p:cNvSpPr>
            <a:spLocks noGrp="1"/>
          </p:cNvSpPr>
          <p:nvPr>
            <p:ph type="title"/>
          </p:nvPr>
        </p:nvSpPr>
        <p:spPr>
          <a:xfrm>
            <a:off x="304799" y="107693"/>
            <a:ext cx="11813059" cy="939801"/>
          </a:xfrm>
        </p:spPr>
        <p:txBody>
          <a:bodyPr/>
          <a:lstStyle/>
          <a:p>
            <a:r>
              <a:rPr lang="en-GB" noProof="0" dirty="0"/>
              <a:t>OA05.02: First-Line Atezolizumab Plus Chemotherapy in Elderly Patients With Advanced NSCLC, IFCT-1805 Elderly: A Randomized, </a:t>
            </a:r>
            <a:r>
              <a:rPr lang="en-GB" noProof="0" dirty="0" err="1"/>
              <a:t>Multicenter</a:t>
            </a:r>
            <a:r>
              <a:rPr lang="en-GB" noProof="0" dirty="0"/>
              <a:t>, Phase 3 Trial – </a:t>
            </a:r>
            <a:r>
              <a:rPr lang="en-GB" noProof="0" dirty="0" err="1"/>
              <a:t>Mascaux</a:t>
            </a:r>
            <a:r>
              <a:rPr lang="en-GB" noProof="0" dirty="0"/>
              <a:t> C, et al</a:t>
            </a:r>
            <a:endParaRPr lang="en-GB" noProof="0" dirty="0">
              <a:latin typeface="+mn-lt"/>
            </a:endParaRPr>
          </a:p>
        </p:txBody>
      </p:sp>
      <p:sp>
        <p:nvSpPr>
          <p:cNvPr id="29" name="Content Placeholder 7">
            <a:extLst>
              <a:ext uri="{FF2B5EF4-FFF2-40B4-BE49-F238E27FC236}">
                <a16:creationId xmlns:a16="http://schemas.microsoft.com/office/drawing/2014/main" id="{388631E5-7F9D-438B-D334-003E9EBBF8CE}"/>
              </a:ext>
            </a:extLst>
          </p:cNvPr>
          <p:cNvSpPr>
            <a:spLocks noGrp="1"/>
          </p:cNvSpPr>
          <p:nvPr>
            <p:ph idx="1"/>
          </p:nvPr>
        </p:nvSpPr>
        <p:spPr>
          <a:xfrm>
            <a:off x="304799" y="1246909"/>
            <a:ext cx="11033761" cy="5055650"/>
          </a:xfrm>
        </p:spPr>
        <p:txBody>
          <a:bodyPr/>
          <a:lstStyle/>
          <a:p>
            <a:r>
              <a:rPr lang="en-GB" b="1" noProof="0" dirty="0"/>
              <a:t>Key results (cont.)</a:t>
            </a:r>
            <a:endParaRPr lang="en-GB" b="1" dirty="0"/>
          </a:p>
          <a:p>
            <a:pPr>
              <a:spcBef>
                <a:spcPts val="25800"/>
              </a:spcBef>
            </a:pPr>
            <a:r>
              <a:rPr lang="en-GB" b="1" noProof="0" dirty="0"/>
              <a:t>Conclusions</a:t>
            </a:r>
          </a:p>
          <a:p>
            <a:pPr lvl="1"/>
            <a:r>
              <a:rPr lang="en-GB" noProof="0" dirty="0"/>
              <a:t>In elderly patients with advanced NSCLC, 1L atezolizumab + chemotherapy demonstrated improved PFS, ORR, and DoR, but did not significantly improve OS and was associated with increased toxicity</a:t>
            </a:r>
          </a:p>
          <a:p>
            <a:pPr lvl="1"/>
            <a:r>
              <a:rPr lang="en-GB" noProof="0" dirty="0"/>
              <a:t>Biomarker analyses are ongoing to identify predictors of efficacy and safety</a:t>
            </a:r>
          </a:p>
        </p:txBody>
      </p:sp>
      <p:sp>
        <p:nvSpPr>
          <p:cNvPr id="30" name="Text Placeholder 4">
            <a:extLst>
              <a:ext uri="{FF2B5EF4-FFF2-40B4-BE49-F238E27FC236}">
                <a16:creationId xmlns:a16="http://schemas.microsoft.com/office/drawing/2014/main" id="{F9318A65-1A59-A827-F863-D45E60EFDC40}"/>
              </a:ext>
            </a:extLst>
          </p:cNvPr>
          <p:cNvSpPr>
            <a:spLocks noGrp="1"/>
          </p:cNvSpPr>
          <p:nvPr>
            <p:ph type="body" sz="quarter" idx="11"/>
          </p:nvPr>
        </p:nvSpPr>
        <p:spPr>
          <a:xfrm>
            <a:off x="6379633" y="6521312"/>
            <a:ext cx="5507567" cy="200025"/>
          </a:xfrm>
        </p:spPr>
        <p:txBody>
          <a:bodyPr/>
          <a:lstStyle/>
          <a:p>
            <a:r>
              <a:rPr lang="en-GB" noProof="0" dirty="0" err="1"/>
              <a:t>Mascaux</a:t>
            </a:r>
            <a:r>
              <a:rPr lang="en-GB" noProof="0" dirty="0"/>
              <a:t> C,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OA05.02</a:t>
            </a:r>
          </a:p>
        </p:txBody>
      </p:sp>
      <p:graphicFrame>
        <p:nvGraphicFramePr>
          <p:cNvPr id="2" name="Table 1">
            <a:extLst>
              <a:ext uri="{FF2B5EF4-FFF2-40B4-BE49-F238E27FC236}">
                <a16:creationId xmlns:a16="http://schemas.microsoft.com/office/drawing/2014/main" id="{75A5317C-5305-F739-520D-363F429DEBEE}"/>
              </a:ext>
            </a:extLst>
          </p:cNvPr>
          <p:cNvGraphicFramePr>
            <a:graphicFrameLocks noGrp="1"/>
          </p:cNvGraphicFramePr>
          <p:nvPr>
            <p:extLst>
              <p:ext uri="{D42A27DB-BD31-4B8C-83A1-F6EECF244321}">
                <p14:modId xmlns:p14="http://schemas.microsoft.com/office/powerpoint/2010/main" val="2611517934"/>
              </p:ext>
            </p:extLst>
          </p:nvPr>
        </p:nvGraphicFramePr>
        <p:xfrm>
          <a:off x="804456" y="1598691"/>
          <a:ext cx="5153027" cy="3210960"/>
        </p:xfrm>
        <a:graphic>
          <a:graphicData uri="http://schemas.openxmlformats.org/drawingml/2006/table">
            <a:tbl>
              <a:tblPr firstRow="1" bandRow="1">
                <a:tableStyleId>{69012ECD-51FC-41F1-AA8D-1B2483CD663E}</a:tableStyleId>
              </a:tblPr>
              <a:tblGrid>
                <a:gridCol w="1708949">
                  <a:extLst>
                    <a:ext uri="{9D8B030D-6E8A-4147-A177-3AD203B41FA5}">
                      <a16:colId xmlns:a16="http://schemas.microsoft.com/office/drawing/2014/main" val="537766886"/>
                    </a:ext>
                  </a:extLst>
                </a:gridCol>
                <a:gridCol w="1722039">
                  <a:extLst>
                    <a:ext uri="{9D8B030D-6E8A-4147-A177-3AD203B41FA5}">
                      <a16:colId xmlns:a16="http://schemas.microsoft.com/office/drawing/2014/main" val="1125791967"/>
                    </a:ext>
                  </a:extLst>
                </a:gridCol>
                <a:gridCol w="1722039">
                  <a:extLst>
                    <a:ext uri="{9D8B030D-6E8A-4147-A177-3AD203B41FA5}">
                      <a16:colId xmlns:a16="http://schemas.microsoft.com/office/drawing/2014/main" val="394973066"/>
                    </a:ext>
                  </a:extLst>
                </a:gridCol>
              </a:tblGrid>
              <a:tr h="236627">
                <a:tc>
                  <a:txBody>
                    <a:bodyPr/>
                    <a:lstStyle/>
                    <a:p>
                      <a:endParaRPr lang="en-GB" sz="1100" noProof="0" dirty="0">
                        <a:latin typeface="+mn-lt"/>
                      </a:endParaRPr>
                    </a:p>
                  </a:txBody>
                  <a:tcPr marT="36000" marB="36000" anchor="ctr"/>
                </a:tc>
                <a:tc>
                  <a:txBody>
                    <a:bodyPr/>
                    <a:lstStyle/>
                    <a:p>
                      <a:pPr algn="ctr"/>
                      <a:r>
                        <a:rPr lang="en-GB" sz="1100" noProof="0" dirty="0">
                          <a:solidFill>
                            <a:schemeClr val="tx2"/>
                          </a:solidFill>
                          <a:latin typeface="+mn-lt"/>
                        </a:rPr>
                        <a:t>Atezolizumab + </a:t>
                      </a:r>
                      <a:r>
                        <a:rPr lang="en-GB" sz="1100" noProof="0" dirty="0" err="1">
                          <a:solidFill>
                            <a:schemeClr val="tx2"/>
                          </a:solidFill>
                          <a:latin typeface="+mn-lt"/>
                        </a:rPr>
                        <a:t>CTx</a:t>
                      </a:r>
                      <a:br>
                        <a:rPr lang="en-GB" sz="1100" noProof="0" dirty="0">
                          <a:solidFill>
                            <a:schemeClr val="tx2"/>
                          </a:solidFill>
                          <a:latin typeface="+mn-lt"/>
                        </a:rPr>
                      </a:br>
                      <a:r>
                        <a:rPr lang="en-GB" sz="1100" noProof="0" dirty="0">
                          <a:solidFill>
                            <a:schemeClr val="tx2"/>
                          </a:solidFill>
                          <a:latin typeface="+mn-lt"/>
                        </a:rPr>
                        <a:t>(n=340)</a:t>
                      </a:r>
                    </a:p>
                  </a:txBody>
                  <a:tcPr marT="36000" marB="36000" anchor="b"/>
                </a:tc>
                <a:tc>
                  <a:txBody>
                    <a:bodyPr/>
                    <a:lstStyle/>
                    <a:p>
                      <a:pPr algn="ctr"/>
                      <a:r>
                        <a:rPr lang="en-GB" sz="1100" noProof="0" dirty="0" err="1">
                          <a:solidFill>
                            <a:schemeClr val="tx2"/>
                          </a:solidFill>
                          <a:latin typeface="+mn-lt"/>
                        </a:rPr>
                        <a:t>CTx</a:t>
                      </a:r>
                      <a:br>
                        <a:rPr lang="en-GB" sz="1100" noProof="0" dirty="0">
                          <a:solidFill>
                            <a:schemeClr val="tx2"/>
                          </a:solidFill>
                          <a:latin typeface="+mn-lt"/>
                        </a:rPr>
                      </a:br>
                      <a:r>
                        <a:rPr lang="en-GB" sz="1100" noProof="0" dirty="0">
                          <a:solidFill>
                            <a:schemeClr val="tx2"/>
                          </a:solidFill>
                          <a:latin typeface="+mn-lt"/>
                        </a:rPr>
                        <a:t>(n=170)</a:t>
                      </a:r>
                    </a:p>
                  </a:txBody>
                  <a:tcPr marT="36000" marB="36000" anchor="b"/>
                </a:tc>
                <a:extLst>
                  <a:ext uri="{0D108BD9-81ED-4DB2-BD59-A6C34878D82A}">
                    <a16:rowId xmlns:a16="http://schemas.microsoft.com/office/drawing/2014/main" val="2020270792"/>
                  </a:ext>
                </a:extLst>
              </a:tr>
              <a:tr h="139229">
                <a:tc>
                  <a:txBody>
                    <a:bodyPr/>
                    <a:lstStyle/>
                    <a:p>
                      <a:r>
                        <a:rPr lang="en-GB" sz="1100" noProof="0" dirty="0">
                          <a:latin typeface="+mn-lt"/>
                        </a:rPr>
                        <a:t>BOR, n (%)</a:t>
                      </a: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extLst>
                  <a:ext uri="{0D108BD9-81ED-4DB2-BD59-A6C34878D82A}">
                    <a16:rowId xmlns:a16="http://schemas.microsoft.com/office/drawing/2014/main" val="1790711121"/>
                  </a:ext>
                </a:extLst>
              </a:tr>
              <a:tr h="139229">
                <a:tc>
                  <a:txBody>
                    <a:bodyPr/>
                    <a:lstStyle/>
                    <a:p>
                      <a:pPr marL="92075" indent="0"/>
                      <a:r>
                        <a:rPr lang="en-GB" sz="1100" noProof="0" dirty="0">
                          <a:latin typeface="+mn-lt"/>
                        </a:rPr>
                        <a:t>CR</a:t>
                      </a:r>
                    </a:p>
                  </a:txBody>
                  <a:tcPr marT="36000" marB="36000" anchor="ctr"/>
                </a:tc>
                <a:tc>
                  <a:txBody>
                    <a:bodyPr/>
                    <a:lstStyle/>
                    <a:p>
                      <a:pPr algn="ctr"/>
                      <a:r>
                        <a:rPr lang="en-GB" sz="1100" noProof="0" dirty="0">
                          <a:latin typeface="+mn-lt"/>
                        </a:rPr>
                        <a:t>2.1 (0.8, 4.2)</a:t>
                      </a:r>
                    </a:p>
                  </a:txBody>
                  <a:tcPr marT="36000" marB="36000" anchor="ctr"/>
                </a:tc>
                <a:tc>
                  <a:txBody>
                    <a:bodyPr/>
                    <a:lstStyle/>
                    <a:p>
                      <a:pPr algn="ctr"/>
                      <a:r>
                        <a:rPr lang="en-GB" sz="1100" noProof="0" dirty="0">
                          <a:latin typeface="+mn-lt"/>
                        </a:rPr>
                        <a:t>1.2 (0.1, 4.2)</a:t>
                      </a:r>
                    </a:p>
                  </a:txBody>
                  <a:tcPr marT="36000" marB="36000" anchor="ctr"/>
                </a:tc>
                <a:extLst>
                  <a:ext uri="{0D108BD9-81ED-4DB2-BD59-A6C34878D82A}">
                    <a16:rowId xmlns:a16="http://schemas.microsoft.com/office/drawing/2014/main" val="2666923214"/>
                  </a:ext>
                </a:extLst>
              </a:tr>
              <a:tr h="139229">
                <a:tc>
                  <a:txBody>
                    <a:bodyPr/>
                    <a:lstStyle/>
                    <a:p>
                      <a:pPr marL="92075" indent="0"/>
                      <a:r>
                        <a:rPr lang="en-GB" sz="1100" noProof="0" dirty="0">
                          <a:latin typeface="+mn-lt"/>
                        </a:rPr>
                        <a:t>PR</a:t>
                      </a:r>
                    </a:p>
                  </a:txBody>
                  <a:tcPr marT="36000" marB="36000" anchor="ctr"/>
                </a:tc>
                <a:tc>
                  <a:txBody>
                    <a:bodyPr/>
                    <a:lstStyle/>
                    <a:p>
                      <a:pPr algn="ctr"/>
                      <a:r>
                        <a:rPr lang="en-GB" sz="1100" noProof="0" dirty="0">
                          <a:latin typeface="+mn-lt"/>
                        </a:rPr>
                        <a:t>49.1 (43.7, 54.6)</a:t>
                      </a:r>
                    </a:p>
                  </a:txBody>
                  <a:tcPr marT="36000" marB="36000" anchor="ctr"/>
                </a:tc>
                <a:tc>
                  <a:txBody>
                    <a:bodyPr/>
                    <a:lstStyle/>
                    <a:p>
                      <a:pPr algn="ctr"/>
                      <a:r>
                        <a:rPr lang="en-GB" sz="1100" noProof="0" dirty="0">
                          <a:latin typeface="+mn-lt"/>
                        </a:rPr>
                        <a:t>40.6 (33.1, 48.4)</a:t>
                      </a:r>
                    </a:p>
                  </a:txBody>
                  <a:tcPr marT="36000" marB="36000" anchor="ctr"/>
                </a:tc>
                <a:extLst>
                  <a:ext uri="{0D108BD9-81ED-4DB2-BD59-A6C34878D82A}">
                    <a16:rowId xmlns:a16="http://schemas.microsoft.com/office/drawing/2014/main" val="3555024236"/>
                  </a:ext>
                </a:extLst>
              </a:tr>
              <a:tr h="139229">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SD</a:t>
                      </a:r>
                    </a:p>
                  </a:txBody>
                  <a:tcPr marT="36000" marB="36000" anchor="ctr"/>
                </a:tc>
                <a:tc>
                  <a:txBody>
                    <a:bodyPr/>
                    <a:lstStyle/>
                    <a:p>
                      <a:pPr algn="ctr"/>
                      <a:r>
                        <a:rPr lang="en-GB" sz="1100" noProof="0" dirty="0">
                          <a:latin typeface="+mn-lt"/>
                        </a:rPr>
                        <a:t>30.3 (25.5, 35.5)</a:t>
                      </a:r>
                    </a:p>
                  </a:txBody>
                  <a:tcPr marT="36000" marB="36000" anchor="ctr"/>
                </a:tc>
                <a:tc>
                  <a:txBody>
                    <a:bodyPr/>
                    <a:lstStyle/>
                    <a:p>
                      <a:pPr algn="ctr"/>
                      <a:r>
                        <a:rPr lang="en-GB" sz="1100" noProof="0" dirty="0">
                          <a:latin typeface="+mn-lt"/>
                        </a:rPr>
                        <a:t>40.6 (33.1, 48.4)</a:t>
                      </a:r>
                    </a:p>
                  </a:txBody>
                  <a:tcPr marT="36000" marB="36000" anchor="ctr"/>
                </a:tc>
                <a:extLst>
                  <a:ext uri="{0D108BD9-81ED-4DB2-BD59-A6C34878D82A}">
                    <a16:rowId xmlns:a16="http://schemas.microsoft.com/office/drawing/2014/main" val="2611999200"/>
                  </a:ext>
                </a:extLst>
              </a:tr>
              <a:tr h="139229">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PD</a:t>
                      </a:r>
                    </a:p>
                  </a:txBody>
                  <a:tcPr marT="36000" marB="36000" anchor="ctr"/>
                </a:tc>
                <a:tc>
                  <a:txBody>
                    <a:bodyPr/>
                    <a:lstStyle/>
                    <a:p>
                      <a:pPr algn="ctr"/>
                      <a:r>
                        <a:rPr lang="en-GB" sz="1100" noProof="0" dirty="0">
                          <a:latin typeface="+mn-lt"/>
                        </a:rPr>
                        <a:t>8.5 (5.8, 12.0)</a:t>
                      </a:r>
                    </a:p>
                  </a:txBody>
                  <a:tcPr marT="36000" marB="36000" anchor="ctr"/>
                </a:tc>
                <a:tc>
                  <a:txBody>
                    <a:bodyPr/>
                    <a:lstStyle/>
                    <a:p>
                      <a:pPr algn="ctr"/>
                      <a:r>
                        <a:rPr lang="en-GB" sz="1100" noProof="0" dirty="0">
                          <a:latin typeface="+mn-lt"/>
                        </a:rPr>
                        <a:t>10.6 (6.4, 16.2)</a:t>
                      </a:r>
                    </a:p>
                  </a:txBody>
                  <a:tcPr marT="36000" marB="36000" anchor="ctr"/>
                </a:tc>
                <a:extLst>
                  <a:ext uri="{0D108BD9-81ED-4DB2-BD59-A6C34878D82A}">
                    <a16:rowId xmlns:a16="http://schemas.microsoft.com/office/drawing/2014/main" val="3005665167"/>
                  </a:ext>
                </a:extLst>
              </a:tr>
              <a:tr h="139229">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NE</a:t>
                      </a:r>
                    </a:p>
                  </a:txBody>
                  <a:tcPr marT="36000" marB="36000" anchor="ctr"/>
                </a:tc>
                <a:tc>
                  <a:txBody>
                    <a:bodyPr/>
                    <a:lstStyle/>
                    <a:p>
                      <a:pPr algn="ctr"/>
                      <a:r>
                        <a:rPr lang="en-GB" sz="1100" noProof="0" dirty="0">
                          <a:latin typeface="+mn-lt"/>
                        </a:rPr>
                        <a:t>10.0 (7.0, 13.7)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7.1 (3.7, 12.0)</a:t>
                      </a:r>
                    </a:p>
                  </a:txBody>
                  <a:tcPr marT="36000" marB="36000" anchor="ctr"/>
                </a:tc>
                <a:extLst>
                  <a:ext uri="{0D108BD9-81ED-4DB2-BD59-A6C34878D82A}">
                    <a16:rowId xmlns:a16="http://schemas.microsoft.com/office/drawing/2014/main" val="1390207111"/>
                  </a:ext>
                </a:extLst>
              </a:tr>
              <a:tr h="1392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DCR, % (95%CI)</a:t>
                      </a:r>
                    </a:p>
                  </a:txBody>
                  <a:tcPr marT="36000" marB="36000" anchor="ctr"/>
                </a:tc>
                <a:tc>
                  <a:txBody>
                    <a:bodyPr/>
                    <a:lstStyle/>
                    <a:p>
                      <a:pPr algn="ctr"/>
                      <a:r>
                        <a:rPr lang="en-GB" sz="1100" noProof="0" dirty="0">
                          <a:latin typeface="+mn-lt"/>
                        </a:rPr>
                        <a:t>81.5 (76.9, 85.5)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latin typeface="+mn-lt"/>
                        </a:rPr>
                        <a:t>82.4 (75.8, 87.8)</a:t>
                      </a:r>
                    </a:p>
                  </a:txBody>
                  <a:tcPr marT="36000" marB="36000" anchor="ctr"/>
                </a:tc>
                <a:extLst>
                  <a:ext uri="{0D108BD9-81ED-4DB2-BD59-A6C34878D82A}">
                    <a16:rowId xmlns:a16="http://schemas.microsoft.com/office/drawing/2014/main" val="367464549"/>
                  </a:ext>
                </a:extLst>
              </a:tr>
              <a:tr h="1392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ORR, % (95%CI)</a:t>
                      </a:r>
                    </a:p>
                  </a:txBody>
                  <a:tcPr marT="36000" marB="36000" anchor="ctr"/>
                </a:tc>
                <a:tc>
                  <a:txBody>
                    <a:bodyPr/>
                    <a:lstStyle/>
                    <a:p>
                      <a:pPr algn="ctr"/>
                      <a:r>
                        <a:rPr lang="en-GB" sz="1100" noProof="0" dirty="0">
                          <a:latin typeface="+mn-lt"/>
                        </a:rPr>
                        <a:t>51.2 (45.7, 56.6)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latin typeface="+mn-lt"/>
                        </a:rPr>
                        <a:t>41.8 (34.3, 49.6)</a:t>
                      </a:r>
                    </a:p>
                  </a:txBody>
                  <a:tcPr marT="36000" marB="36000" anchor="ctr"/>
                </a:tc>
                <a:extLst>
                  <a:ext uri="{0D108BD9-81ED-4DB2-BD59-A6C34878D82A}">
                    <a16:rowId xmlns:a16="http://schemas.microsoft.com/office/drawing/2014/main" val="1944082535"/>
                  </a:ext>
                </a:extLst>
              </a:tr>
              <a:tr h="1392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p-value</a:t>
                      </a:r>
                    </a:p>
                  </a:txBody>
                  <a:tcPr marL="144000" marT="36000" marB="36000" anchor="ctr"/>
                </a:tc>
                <a:tc gridSpan="2">
                  <a:txBody>
                    <a:bodyPr/>
                    <a:lstStyle/>
                    <a:p>
                      <a:pPr algn="ctr"/>
                      <a:r>
                        <a:rPr lang="en-GB" sz="1100" noProof="0" dirty="0">
                          <a:latin typeface="+mn-lt"/>
                        </a:rPr>
                        <a:t>p=0.04</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dirty="0">
                        <a:latin typeface="+mn-lt"/>
                      </a:endParaRPr>
                    </a:p>
                  </a:txBody>
                  <a:tcPr marT="36000" marB="36000" anchor="ctr"/>
                </a:tc>
                <a:extLst>
                  <a:ext uri="{0D108BD9-81ED-4DB2-BD59-A6C34878D82A}">
                    <a16:rowId xmlns:a16="http://schemas.microsoft.com/office/drawing/2014/main" val="1134288679"/>
                  </a:ext>
                </a:extLst>
              </a:tr>
              <a:tr h="2366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mDoR</a:t>
                      </a:r>
                      <a:r>
                        <a:rPr kumimoji="0" lang="en-GB" sz="1100" b="0" i="0" u="none" strike="noStrike" kern="1200" cap="none" spc="0" normalizeH="0" baseline="0" noProof="0" dirty="0">
                          <a:ln>
                            <a:noFill/>
                          </a:ln>
                          <a:solidFill>
                            <a:srgbClr val="363636"/>
                          </a:solidFill>
                          <a:effectLst/>
                          <a:uLnTx/>
                          <a:uFillTx/>
                          <a:latin typeface="+mn-lt"/>
                          <a:ea typeface="+mn-ea"/>
                          <a:cs typeface="+mn-cs"/>
                        </a:rPr>
                        <a:t>, n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(95%CI)</a:t>
                      </a:r>
                    </a:p>
                  </a:txBody>
                  <a:tcPr marT="36000" marB="36000" anchor="ctr"/>
                </a:tc>
                <a:tc>
                  <a:txBody>
                    <a:bodyPr/>
                    <a:lstStyle/>
                    <a:p>
                      <a:pPr algn="ctr"/>
                      <a:r>
                        <a:rPr lang="en-GB" sz="1100" noProof="0" dirty="0">
                          <a:latin typeface="+mn-lt"/>
                        </a:rPr>
                        <a:t>174</a:t>
                      </a:r>
                    </a:p>
                    <a:p>
                      <a:pPr algn="ctr"/>
                      <a:r>
                        <a:rPr lang="en-GB" sz="1100" noProof="0" dirty="0">
                          <a:latin typeface="+mn-lt"/>
                        </a:rPr>
                        <a:t>6.7 (5.9, 8.2)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3.8 (3.3, 4.2)</a:t>
                      </a:r>
                    </a:p>
                  </a:txBody>
                  <a:tcPr marT="36000" marB="36000" anchor="ctr"/>
                </a:tc>
                <a:extLst>
                  <a:ext uri="{0D108BD9-81ED-4DB2-BD59-A6C34878D82A}">
                    <a16:rowId xmlns:a16="http://schemas.microsoft.com/office/drawing/2014/main" val="4026424731"/>
                  </a:ext>
                </a:extLst>
              </a:tr>
              <a:tr h="2366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HR (95%CI); p-value</a:t>
                      </a:r>
                    </a:p>
                  </a:txBody>
                  <a:tcPr marL="180000" marT="36000" marB="36000" anchor="ctr"/>
                </a:tc>
                <a:tc gridSpan="2">
                  <a:txBody>
                    <a:bodyPr/>
                    <a:lstStyle/>
                    <a:p>
                      <a:pPr algn="ctr"/>
                      <a:r>
                        <a:rPr lang="en-GB" sz="1100" noProof="0" dirty="0">
                          <a:latin typeface="+mn-lt"/>
                        </a:rPr>
                        <a:t>0.45 (0.33, 0.61) &lt;0.0001</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783984507"/>
                  </a:ext>
                </a:extLst>
              </a:tr>
            </a:tbl>
          </a:graphicData>
        </a:graphic>
      </p:graphicFrame>
      <p:graphicFrame>
        <p:nvGraphicFramePr>
          <p:cNvPr id="3" name="Table 2">
            <a:extLst>
              <a:ext uri="{FF2B5EF4-FFF2-40B4-BE49-F238E27FC236}">
                <a16:creationId xmlns:a16="http://schemas.microsoft.com/office/drawing/2014/main" id="{34E6EEC1-EDB3-2E9F-9A9B-3834ECC71598}"/>
              </a:ext>
            </a:extLst>
          </p:cNvPr>
          <p:cNvGraphicFramePr>
            <a:graphicFrameLocks noGrp="1"/>
          </p:cNvGraphicFramePr>
          <p:nvPr>
            <p:extLst>
              <p:ext uri="{D42A27DB-BD31-4B8C-83A1-F6EECF244321}">
                <p14:modId xmlns:p14="http://schemas.microsoft.com/office/powerpoint/2010/main" val="3655042424"/>
              </p:ext>
            </p:extLst>
          </p:nvPr>
        </p:nvGraphicFramePr>
        <p:xfrm>
          <a:off x="6285406" y="1598691"/>
          <a:ext cx="5242567" cy="2620008"/>
        </p:xfrm>
        <a:graphic>
          <a:graphicData uri="http://schemas.openxmlformats.org/drawingml/2006/table">
            <a:tbl>
              <a:tblPr firstRow="1" bandRow="1">
                <a:tableStyleId>{69012ECD-51FC-41F1-AA8D-1B2483CD663E}</a:tableStyleId>
              </a:tblPr>
              <a:tblGrid>
                <a:gridCol w="2311589">
                  <a:extLst>
                    <a:ext uri="{9D8B030D-6E8A-4147-A177-3AD203B41FA5}">
                      <a16:colId xmlns:a16="http://schemas.microsoft.com/office/drawing/2014/main" val="537766886"/>
                    </a:ext>
                  </a:extLst>
                </a:gridCol>
                <a:gridCol w="1820635">
                  <a:extLst>
                    <a:ext uri="{9D8B030D-6E8A-4147-A177-3AD203B41FA5}">
                      <a16:colId xmlns:a16="http://schemas.microsoft.com/office/drawing/2014/main" val="1125791967"/>
                    </a:ext>
                  </a:extLst>
                </a:gridCol>
                <a:gridCol w="1110343">
                  <a:extLst>
                    <a:ext uri="{9D8B030D-6E8A-4147-A177-3AD203B41FA5}">
                      <a16:colId xmlns:a16="http://schemas.microsoft.com/office/drawing/2014/main" val="394973066"/>
                    </a:ext>
                  </a:extLst>
                </a:gridCol>
              </a:tblGrid>
              <a:tr h="480976">
                <a:tc>
                  <a:txBody>
                    <a:bodyPr/>
                    <a:lstStyle/>
                    <a:p>
                      <a:r>
                        <a:rPr lang="en-GB" sz="1200" noProof="0" dirty="0">
                          <a:solidFill>
                            <a:schemeClr val="tx2"/>
                          </a:solidFill>
                          <a:latin typeface="+mn-lt"/>
                        </a:rPr>
                        <a:t>AEs, n (%)</a:t>
                      </a:r>
                    </a:p>
                  </a:txBody>
                  <a:tcPr marT="36000" marB="36000" anchor="b"/>
                </a:tc>
                <a:tc>
                  <a:txBody>
                    <a:bodyPr/>
                    <a:lstStyle/>
                    <a:p>
                      <a:pPr algn="ctr"/>
                      <a:r>
                        <a:rPr lang="en-GB" sz="1200" noProof="0" dirty="0">
                          <a:solidFill>
                            <a:schemeClr val="tx2"/>
                          </a:solidFill>
                          <a:latin typeface="+mn-lt"/>
                        </a:rPr>
                        <a:t>Atezolizumab + </a:t>
                      </a:r>
                      <a:r>
                        <a:rPr lang="en-GB" sz="1200" noProof="0" dirty="0" err="1">
                          <a:solidFill>
                            <a:schemeClr val="tx2"/>
                          </a:solidFill>
                          <a:latin typeface="+mn-lt"/>
                        </a:rPr>
                        <a:t>CTx</a:t>
                      </a:r>
                      <a:br>
                        <a:rPr lang="en-GB" sz="1200" noProof="0" dirty="0">
                          <a:solidFill>
                            <a:schemeClr val="tx2"/>
                          </a:solidFill>
                          <a:latin typeface="+mn-lt"/>
                        </a:rPr>
                      </a:br>
                      <a:r>
                        <a:rPr lang="en-GB" sz="1200" noProof="0" dirty="0">
                          <a:solidFill>
                            <a:schemeClr val="tx2"/>
                          </a:solidFill>
                          <a:latin typeface="+mn-lt"/>
                        </a:rPr>
                        <a:t>(n=332)</a:t>
                      </a:r>
                    </a:p>
                  </a:txBody>
                  <a:tcPr marT="36000" marB="36000" anchor="b"/>
                </a:tc>
                <a:tc>
                  <a:txBody>
                    <a:bodyPr/>
                    <a:lstStyle/>
                    <a:p>
                      <a:pPr algn="ctr"/>
                      <a:r>
                        <a:rPr lang="en-GB" sz="1200" noProof="0" dirty="0" err="1">
                          <a:solidFill>
                            <a:schemeClr val="tx2"/>
                          </a:solidFill>
                          <a:latin typeface="+mn-lt"/>
                        </a:rPr>
                        <a:t>CTx</a:t>
                      </a:r>
                      <a:br>
                        <a:rPr lang="en-GB" sz="1200" noProof="0" dirty="0">
                          <a:solidFill>
                            <a:schemeClr val="tx2"/>
                          </a:solidFill>
                          <a:latin typeface="+mn-lt"/>
                        </a:rPr>
                      </a:br>
                      <a:r>
                        <a:rPr lang="en-GB" sz="1200" noProof="0" dirty="0">
                          <a:solidFill>
                            <a:schemeClr val="tx2"/>
                          </a:solidFill>
                          <a:latin typeface="+mn-lt"/>
                        </a:rPr>
                        <a:t>(n=168)</a:t>
                      </a:r>
                    </a:p>
                  </a:txBody>
                  <a:tcPr marT="36000" marB="36000" anchor="b"/>
                </a:tc>
                <a:extLst>
                  <a:ext uri="{0D108BD9-81ED-4DB2-BD59-A6C34878D82A}">
                    <a16:rowId xmlns:a16="http://schemas.microsoft.com/office/drawing/2014/main" val="2020270792"/>
                  </a:ext>
                </a:extLst>
              </a:tr>
              <a:tr h="305576">
                <a:tc>
                  <a:txBody>
                    <a:bodyPr/>
                    <a:lstStyle/>
                    <a:p>
                      <a:r>
                        <a:rPr lang="en-GB" sz="1200" noProof="0" dirty="0">
                          <a:latin typeface="+mn-lt"/>
                        </a:rPr>
                        <a:t>Any</a:t>
                      </a:r>
                    </a:p>
                  </a:txBody>
                  <a:tcPr marT="36000" marB="36000" anchor="ctr"/>
                </a:tc>
                <a:tc>
                  <a:txBody>
                    <a:bodyPr/>
                    <a:lstStyle/>
                    <a:p>
                      <a:pPr algn="ctr"/>
                      <a:r>
                        <a:rPr lang="en-GB" sz="1200" noProof="0" dirty="0">
                          <a:latin typeface="+mn-lt"/>
                        </a:rPr>
                        <a:t>331 (97.7)</a:t>
                      </a:r>
                    </a:p>
                  </a:txBody>
                  <a:tcPr marT="36000" marB="36000" anchor="ctr"/>
                </a:tc>
                <a:tc>
                  <a:txBody>
                    <a:bodyPr/>
                    <a:lstStyle/>
                    <a:p>
                      <a:pPr algn="ctr"/>
                      <a:r>
                        <a:rPr lang="en-GB" sz="1200" noProof="0" dirty="0">
                          <a:latin typeface="+mn-lt"/>
                        </a:rPr>
                        <a:t>168 (100)</a:t>
                      </a:r>
                    </a:p>
                  </a:txBody>
                  <a:tcPr marT="36000" marB="36000" anchor="ctr"/>
                </a:tc>
                <a:extLst>
                  <a:ext uri="{0D108BD9-81ED-4DB2-BD59-A6C34878D82A}">
                    <a16:rowId xmlns:a16="http://schemas.microsoft.com/office/drawing/2014/main" val="3607908326"/>
                  </a:ext>
                </a:extLst>
              </a:tr>
              <a:tr h="305576">
                <a:tc>
                  <a:txBody>
                    <a:bodyPr/>
                    <a:lstStyle/>
                    <a:p>
                      <a:r>
                        <a:rPr lang="en-GB" sz="1200" noProof="0" dirty="0">
                          <a:latin typeface="+mn-lt"/>
                        </a:rPr>
                        <a:t>Any TRAEs</a:t>
                      </a:r>
                    </a:p>
                  </a:txBody>
                  <a:tcPr marT="36000" marB="36000" anchor="ctr"/>
                </a:tc>
                <a:tc>
                  <a:txBody>
                    <a:bodyPr/>
                    <a:lstStyle/>
                    <a:p>
                      <a:pPr algn="ctr"/>
                      <a:r>
                        <a:rPr lang="en-GB" sz="1200" noProof="0" dirty="0">
                          <a:latin typeface="+mn-lt"/>
                        </a:rPr>
                        <a:t>322 (97.0)</a:t>
                      </a:r>
                    </a:p>
                  </a:txBody>
                  <a:tcPr marT="36000" marB="36000" anchor="ctr"/>
                </a:tc>
                <a:tc>
                  <a:txBody>
                    <a:bodyPr/>
                    <a:lstStyle/>
                    <a:p>
                      <a:pPr algn="ctr"/>
                      <a:r>
                        <a:rPr lang="en-GB" sz="1200" noProof="0" dirty="0">
                          <a:latin typeface="+mn-lt"/>
                        </a:rPr>
                        <a:t>165 (98.2)</a:t>
                      </a:r>
                    </a:p>
                  </a:txBody>
                  <a:tcPr marT="36000" marB="36000" anchor="ctr"/>
                </a:tc>
                <a:extLst>
                  <a:ext uri="{0D108BD9-81ED-4DB2-BD59-A6C34878D82A}">
                    <a16:rowId xmlns:a16="http://schemas.microsoft.com/office/drawing/2014/main" val="4017856773"/>
                  </a:ext>
                </a:extLst>
              </a:tr>
              <a:tr h="305576">
                <a:tc>
                  <a:txBody>
                    <a:bodyPr/>
                    <a:lstStyle/>
                    <a:p>
                      <a:pPr marL="92075" indent="0"/>
                      <a:r>
                        <a:rPr lang="en-GB" sz="1200" noProof="0" dirty="0">
                          <a:latin typeface="+mn-lt"/>
                        </a:rPr>
                        <a:t>Grade </a:t>
                      </a:r>
                      <a:r>
                        <a:rPr lang="en-GB" sz="1200" noProof="0" dirty="0">
                          <a:latin typeface="+mn-lt"/>
                          <a:ea typeface="Calibri" panose="020F0502020204030204" pitchFamily="34" charset="0"/>
                          <a:cs typeface="Calibri" panose="020F0502020204030204" pitchFamily="34" charset="0"/>
                        </a:rPr>
                        <a:t>≥</a:t>
                      </a:r>
                      <a:r>
                        <a:rPr lang="en-GB" sz="1200" noProof="0" dirty="0">
                          <a:latin typeface="+mn-lt"/>
                        </a:rPr>
                        <a:t>3</a:t>
                      </a:r>
                    </a:p>
                  </a:txBody>
                  <a:tcPr marT="36000" marB="36000" anchor="ctr"/>
                </a:tc>
                <a:tc>
                  <a:txBody>
                    <a:bodyPr/>
                    <a:lstStyle/>
                    <a:p>
                      <a:pPr algn="ctr"/>
                      <a:r>
                        <a:rPr lang="en-GB" sz="1200" noProof="0" dirty="0">
                          <a:latin typeface="+mn-lt"/>
                        </a:rPr>
                        <a:t>237 (71.4)</a:t>
                      </a:r>
                    </a:p>
                  </a:txBody>
                  <a:tcPr marT="36000" marB="36000" anchor="ctr"/>
                </a:tc>
                <a:tc>
                  <a:txBody>
                    <a:bodyPr/>
                    <a:lstStyle/>
                    <a:p>
                      <a:pPr algn="ctr"/>
                      <a:r>
                        <a:rPr lang="en-GB" sz="1200" noProof="0" dirty="0">
                          <a:latin typeface="+mn-lt"/>
                        </a:rPr>
                        <a:t>104 (61.9)</a:t>
                      </a:r>
                    </a:p>
                  </a:txBody>
                  <a:tcPr marT="36000" marB="36000" anchor="ctr"/>
                </a:tc>
                <a:extLst>
                  <a:ext uri="{0D108BD9-81ED-4DB2-BD59-A6C34878D82A}">
                    <a16:rowId xmlns:a16="http://schemas.microsoft.com/office/drawing/2014/main" val="1790711121"/>
                  </a:ext>
                </a:extLst>
              </a:tr>
              <a:tr h="305576">
                <a:tc>
                  <a:txBody>
                    <a:bodyPr/>
                    <a:lstStyle/>
                    <a:p>
                      <a:r>
                        <a:rPr lang="en-GB" sz="1200" noProof="0" dirty="0">
                          <a:latin typeface="+mn-lt"/>
                        </a:rPr>
                        <a:t>Serious TRAEs</a:t>
                      </a:r>
                    </a:p>
                  </a:txBody>
                  <a:tcPr marT="36000" marB="36000" anchor="ctr"/>
                </a:tc>
                <a:tc>
                  <a:txBody>
                    <a:bodyPr/>
                    <a:lstStyle/>
                    <a:p>
                      <a:pPr algn="ctr"/>
                      <a:r>
                        <a:rPr lang="en-GB" sz="1200" noProof="0" dirty="0">
                          <a:latin typeface="+mn-lt"/>
                        </a:rPr>
                        <a:t>79 (23.8)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14 (8.3)</a:t>
                      </a:r>
                    </a:p>
                  </a:txBody>
                  <a:tcPr marT="36000" marB="36000" anchor="ctr"/>
                </a:tc>
                <a:extLst>
                  <a:ext uri="{0D108BD9-81ED-4DB2-BD59-A6C34878D82A}">
                    <a16:rowId xmlns:a16="http://schemas.microsoft.com/office/drawing/2014/main" val="1995876224"/>
                  </a:ext>
                </a:extLst>
              </a:tr>
              <a:tr h="305576">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mn-lt"/>
                        </a:rPr>
                        <a:t>Grade </a:t>
                      </a:r>
                      <a:r>
                        <a:rPr lang="en-GB" sz="1200" noProof="0" dirty="0">
                          <a:latin typeface="+mn-lt"/>
                          <a:ea typeface="Calibri" panose="020F0502020204030204" pitchFamily="34" charset="0"/>
                          <a:cs typeface="Calibri" panose="020F0502020204030204" pitchFamily="34" charset="0"/>
                        </a:rPr>
                        <a:t>≥</a:t>
                      </a:r>
                      <a:r>
                        <a:rPr lang="en-GB" sz="1200" noProof="0" dirty="0">
                          <a:latin typeface="+mn-lt"/>
                        </a:rPr>
                        <a:t>3</a:t>
                      </a:r>
                    </a:p>
                  </a:txBody>
                  <a:tcPr marT="36000" marB="36000" anchor="ctr"/>
                </a:tc>
                <a:tc>
                  <a:txBody>
                    <a:bodyPr/>
                    <a:lstStyle/>
                    <a:p>
                      <a:pPr algn="ctr"/>
                      <a:r>
                        <a:rPr lang="en-GB" sz="1200" noProof="0" dirty="0">
                          <a:latin typeface="+mn-lt"/>
                        </a:rPr>
                        <a:t>54 (16.3)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13 (7.7)</a:t>
                      </a:r>
                    </a:p>
                  </a:txBody>
                  <a:tcPr marT="36000" marB="36000" anchor="ctr"/>
                </a:tc>
                <a:extLst>
                  <a:ext uri="{0D108BD9-81ED-4DB2-BD59-A6C34878D82A}">
                    <a16:rowId xmlns:a16="http://schemas.microsoft.com/office/drawing/2014/main" val="4192996856"/>
                  </a:ext>
                </a:extLst>
              </a:tr>
              <a:tr h="305576">
                <a:tc>
                  <a:txBody>
                    <a:bodyPr/>
                    <a:lstStyle/>
                    <a:p>
                      <a:r>
                        <a:rPr lang="en-GB" sz="1200" noProof="0" dirty="0">
                          <a:latin typeface="+mn-lt"/>
                        </a:rPr>
                        <a:t>TRAEs led to discontinuation</a:t>
                      </a:r>
                    </a:p>
                  </a:txBody>
                  <a:tcPr marT="36000" marB="36000" anchor="ctr"/>
                </a:tc>
                <a:tc>
                  <a:txBody>
                    <a:bodyPr/>
                    <a:lstStyle/>
                    <a:p>
                      <a:pPr algn="ctr"/>
                      <a:r>
                        <a:rPr lang="en-GB" sz="1200" noProof="0" dirty="0">
                          <a:latin typeface="+mn-lt"/>
                        </a:rPr>
                        <a:t>35 (11.6)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6 (3.7)</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mn-lt"/>
                        </a:rPr>
                        <a:t>TRAEs Grade </a:t>
                      </a:r>
                      <a:r>
                        <a:rPr lang="en-GB" sz="1200" noProof="0" dirty="0">
                          <a:latin typeface="+mn-lt"/>
                          <a:ea typeface="Calibri" panose="020F0502020204030204" pitchFamily="34" charset="0"/>
                          <a:cs typeface="Calibri" panose="020F0502020204030204" pitchFamily="34" charset="0"/>
                        </a:rPr>
                        <a:t>≥5 l</a:t>
                      </a:r>
                      <a:r>
                        <a:rPr lang="en-GB" sz="1200" noProof="0" dirty="0">
                          <a:latin typeface="+mn-lt"/>
                        </a:rPr>
                        <a:t>ed to death</a:t>
                      </a:r>
                    </a:p>
                  </a:txBody>
                  <a:tcPr marT="36000" marB="36000" anchor="ctr"/>
                </a:tc>
                <a:tc>
                  <a:txBody>
                    <a:bodyPr/>
                    <a:lstStyle/>
                    <a:p>
                      <a:pPr algn="ctr"/>
                      <a:r>
                        <a:rPr lang="en-GB" sz="1200" noProof="0" dirty="0">
                          <a:latin typeface="+mn-lt"/>
                        </a:rPr>
                        <a:t>5 (1.5)*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745212948"/>
                  </a:ext>
                </a:extLst>
              </a:tr>
            </a:tbl>
          </a:graphicData>
        </a:graphic>
      </p:graphicFrame>
      <p:sp>
        <p:nvSpPr>
          <p:cNvPr id="4" name="Text Placeholder 14">
            <a:extLst>
              <a:ext uri="{FF2B5EF4-FFF2-40B4-BE49-F238E27FC236}">
                <a16:creationId xmlns:a16="http://schemas.microsoft.com/office/drawing/2014/main" id="{1261387E-F15E-A0E6-63C7-CFA3D63CB020}"/>
              </a:ext>
            </a:extLst>
          </p:cNvPr>
          <p:cNvSpPr>
            <a:spLocks noGrp="1"/>
          </p:cNvSpPr>
          <p:nvPr>
            <p:ph type="body" sz="quarter" idx="10"/>
          </p:nvPr>
        </p:nvSpPr>
        <p:spPr>
          <a:xfrm>
            <a:off x="304800" y="6233974"/>
            <a:ext cx="6365421" cy="487363"/>
          </a:xfrm>
        </p:spPr>
        <p:txBody>
          <a:bodyPr/>
          <a:lstStyle/>
          <a:p>
            <a:r>
              <a:rPr lang="en-GB" noProof="0" dirty="0"/>
              <a:t>*Febrile neutropenia/sepsis (n=1); cardiac arrest (n=1); immune-mediated encephalitis (n=2); pneumonitis (n=1).</a:t>
            </a:r>
          </a:p>
        </p:txBody>
      </p:sp>
    </p:spTree>
    <p:extLst>
      <p:ext uri="{BB962C8B-B14F-4D97-AF65-F5344CB8AC3E}">
        <p14:creationId xmlns:p14="http://schemas.microsoft.com/office/powerpoint/2010/main" val="2770486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55CE4-59BC-882F-456C-C87457BDAFF9}"/>
            </a:ext>
          </a:extLst>
        </p:cNvPr>
        <p:cNvGrpSpPr/>
        <p:nvPr/>
      </p:nvGrpSpPr>
      <p:grpSpPr>
        <a:xfrm>
          <a:off x="0" y="0"/>
          <a:ext cx="0" cy="0"/>
          <a:chOff x="0" y="0"/>
          <a:chExt cx="0" cy="0"/>
        </a:xfrm>
      </p:grpSpPr>
      <p:sp>
        <p:nvSpPr>
          <p:cNvPr id="53" name="Text Placeholder 52">
            <a:extLst>
              <a:ext uri="{FF2B5EF4-FFF2-40B4-BE49-F238E27FC236}">
                <a16:creationId xmlns:a16="http://schemas.microsoft.com/office/drawing/2014/main" id="{A8B32A2F-5A85-83ED-977B-243C33434EF1}"/>
              </a:ext>
            </a:extLst>
          </p:cNvPr>
          <p:cNvSpPr>
            <a:spLocks noGrp="1"/>
          </p:cNvSpPr>
          <p:nvPr>
            <p:ph type="body" sz="quarter" idx="10"/>
          </p:nvPr>
        </p:nvSpPr>
        <p:spPr/>
        <p:txBody>
          <a:bodyPr/>
          <a:lstStyle/>
          <a:p>
            <a:r>
              <a:rPr lang="en-GB" noProof="0" dirty="0"/>
              <a:t>*Platinum-based chemotherapy based on histological type.</a:t>
            </a:r>
          </a:p>
        </p:txBody>
      </p:sp>
      <p:sp>
        <p:nvSpPr>
          <p:cNvPr id="55" name="Title 1">
            <a:extLst>
              <a:ext uri="{FF2B5EF4-FFF2-40B4-BE49-F238E27FC236}">
                <a16:creationId xmlns:a16="http://schemas.microsoft.com/office/drawing/2014/main" id="{E57581A1-26E6-2793-5CFE-B44332057406}"/>
              </a:ext>
            </a:extLst>
          </p:cNvPr>
          <p:cNvSpPr>
            <a:spLocks noGrp="1"/>
          </p:cNvSpPr>
          <p:nvPr>
            <p:ph type="title"/>
          </p:nvPr>
        </p:nvSpPr>
        <p:spPr>
          <a:xfrm>
            <a:off x="304799" y="107693"/>
            <a:ext cx="11813059" cy="939801"/>
          </a:xfrm>
        </p:spPr>
        <p:txBody>
          <a:bodyPr/>
          <a:lstStyle/>
          <a:p>
            <a:r>
              <a:rPr lang="en-GB" noProof="0" dirty="0">
                <a:latin typeface="+mn-lt"/>
              </a:rPr>
              <a:t>OA05.03: NIVIPI-Brain: Phase 2 Study of Nivolumab + Ipilimumab Combined With Chemotherapy in NSCLC With Synchronous Brain Metastases – Nadal E, et al</a:t>
            </a:r>
          </a:p>
        </p:txBody>
      </p:sp>
      <p:sp>
        <p:nvSpPr>
          <p:cNvPr id="56" name="Content Placeholder 7">
            <a:extLst>
              <a:ext uri="{FF2B5EF4-FFF2-40B4-BE49-F238E27FC236}">
                <a16:creationId xmlns:a16="http://schemas.microsoft.com/office/drawing/2014/main" id="{E9E3494E-45C9-61DB-A27A-1DCAB6E3832D}"/>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nivolumab + ipilimumab + chemotherapy in patients with NSCLC and synchronous brain metastases in the phase 2 NIVIPI-Brain study</a:t>
            </a:r>
          </a:p>
        </p:txBody>
      </p:sp>
      <p:sp>
        <p:nvSpPr>
          <p:cNvPr id="57" name="Text Placeholder 4">
            <a:extLst>
              <a:ext uri="{FF2B5EF4-FFF2-40B4-BE49-F238E27FC236}">
                <a16:creationId xmlns:a16="http://schemas.microsoft.com/office/drawing/2014/main" id="{B474D660-22C9-370C-4E57-62B2F7519D4A}"/>
              </a:ext>
            </a:extLst>
          </p:cNvPr>
          <p:cNvSpPr>
            <a:spLocks noGrp="1"/>
          </p:cNvSpPr>
          <p:nvPr>
            <p:ph type="body" sz="quarter" idx="11"/>
          </p:nvPr>
        </p:nvSpPr>
        <p:spPr>
          <a:xfrm>
            <a:off x="6379633" y="6521312"/>
            <a:ext cx="5507567" cy="200025"/>
          </a:xfrm>
        </p:spPr>
        <p:txBody>
          <a:bodyPr/>
          <a:lstStyle/>
          <a:p>
            <a:r>
              <a:rPr lang="en-GB" noProof="0" dirty="0"/>
              <a:t>Nadal E,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OA05.03</a:t>
            </a:r>
          </a:p>
        </p:txBody>
      </p:sp>
      <p:sp>
        <p:nvSpPr>
          <p:cNvPr id="58" name="AutoShape 12">
            <a:extLst>
              <a:ext uri="{FF2B5EF4-FFF2-40B4-BE49-F238E27FC236}">
                <a16:creationId xmlns:a16="http://schemas.microsoft.com/office/drawing/2014/main" id="{94535941-5023-756F-AD54-0D91035E01CA}"/>
              </a:ext>
            </a:extLst>
          </p:cNvPr>
          <p:cNvSpPr>
            <a:spLocks noChangeArrowheads="1"/>
          </p:cNvSpPr>
          <p:nvPr/>
        </p:nvSpPr>
        <p:spPr bwMode="auto">
          <a:xfrm>
            <a:off x="3677110" y="2403868"/>
            <a:ext cx="4132846" cy="99533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Cohort A</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Asymptomatic brain metastases </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without systemic corticosteroids</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(n=40)</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59" name="AutoShape 9">
            <a:extLst>
              <a:ext uri="{FF2B5EF4-FFF2-40B4-BE49-F238E27FC236}">
                <a16:creationId xmlns:a16="http://schemas.microsoft.com/office/drawing/2014/main" id="{D3F892D5-7F55-70EF-EF0D-893DA936E9AE}"/>
              </a:ext>
            </a:extLst>
          </p:cNvPr>
          <p:cNvSpPr>
            <a:spLocks noChangeArrowheads="1"/>
          </p:cNvSpPr>
          <p:nvPr/>
        </p:nvSpPr>
        <p:spPr bwMode="auto">
          <a:xfrm>
            <a:off x="177583" y="2596345"/>
            <a:ext cx="3082457"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Advanced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Brain metastases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No EGFR/ALK/ROS1 alterations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ECOG PS 0–1</a:t>
            </a:r>
          </a:p>
          <a:p>
            <a:pPr marR="0" lvl="0" algn="l" defTabSz="892175" rtl="0" eaLnBrk="0" fontAlgn="base" latinLnBrk="0" hangingPunct="0">
              <a:lnSpc>
                <a:spcPct val="100000"/>
              </a:lnSpc>
              <a:spcBef>
                <a:spcPct val="0"/>
              </a:spcBef>
              <a:spcAft>
                <a:spcPct val="30000"/>
              </a:spcAft>
              <a:buClrTx/>
              <a:buSzTx/>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(n=65)</a:t>
            </a:r>
          </a:p>
        </p:txBody>
      </p:sp>
      <p:sp>
        <p:nvSpPr>
          <p:cNvPr id="60" name="Rectangle 9">
            <a:extLst>
              <a:ext uri="{FF2B5EF4-FFF2-40B4-BE49-F238E27FC236}">
                <a16:creationId xmlns:a16="http://schemas.microsoft.com/office/drawing/2014/main" id="{AEB24533-370E-CA4F-EAE7-CBED28E6B3EC}"/>
              </a:ext>
            </a:extLst>
          </p:cNvPr>
          <p:cNvSpPr txBox="1">
            <a:spLocks noChangeArrowheads="1"/>
          </p:cNvSpPr>
          <p:nvPr/>
        </p:nvSpPr>
        <p:spPr bwMode="auto">
          <a:xfrm>
            <a:off x="1314011" y="5370364"/>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Intracranial DCR (RANO-BM)</a:t>
            </a:r>
          </a:p>
        </p:txBody>
      </p:sp>
      <p:sp>
        <p:nvSpPr>
          <p:cNvPr id="61" name="AutoShape 12">
            <a:extLst>
              <a:ext uri="{FF2B5EF4-FFF2-40B4-BE49-F238E27FC236}">
                <a16:creationId xmlns:a16="http://schemas.microsoft.com/office/drawing/2014/main" id="{21EA1315-6630-CDF2-35AD-7C47D193241E}"/>
              </a:ext>
            </a:extLst>
          </p:cNvPr>
          <p:cNvSpPr>
            <a:spLocks noChangeArrowheads="1"/>
          </p:cNvSpPr>
          <p:nvPr/>
        </p:nvSpPr>
        <p:spPr bwMode="auto">
          <a:xfrm>
            <a:off x="3677110" y="4146870"/>
            <a:ext cx="4132846" cy="995332"/>
          </a:xfrm>
          <a:prstGeom prst="roundRect">
            <a:avLst>
              <a:gd name="adj" fmla="val 16667"/>
            </a:avLst>
          </a:prstGeom>
          <a:solidFill>
            <a:srgbClr val="00A2E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u="sng" noProof="0" dirty="0">
                <a:ea typeface="SimSun" pitchFamily="2" charset="-122"/>
              </a:rPr>
              <a:t>Cohort B</a:t>
            </a:r>
            <a:br>
              <a:rPr lang="en-GB" sz="1600" noProof="0" dirty="0">
                <a:ea typeface="SimSun" pitchFamily="2" charset="-122"/>
              </a:rPr>
            </a:br>
            <a:r>
              <a:rPr lang="en-GB" sz="1600" noProof="0" dirty="0">
                <a:ea typeface="SimSun" pitchFamily="2" charset="-122"/>
              </a:rPr>
              <a:t>Oligosymptomatic brain metastases controlled with </a:t>
            </a:r>
            <a:r>
              <a:rPr lang="en-GB" sz="1600" noProof="0" dirty="0">
                <a:latin typeface="Calibri" panose="020F0502020204030204" pitchFamily="34" charset="0"/>
                <a:ea typeface="Calibri" panose="020F0502020204030204" pitchFamily="34" charset="0"/>
                <a:cs typeface="Calibri" panose="020F0502020204030204" pitchFamily="34" charset="0"/>
              </a:rPr>
              <a:t>≤</a:t>
            </a:r>
            <a:r>
              <a:rPr lang="en-GB" sz="1600" noProof="0" dirty="0">
                <a:ea typeface="SimSun" pitchFamily="2" charset="-122"/>
              </a:rPr>
              <a:t>4 mg/day dexamethasone</a:t>
            </a:r>
            <a:br>
              <a:rPr lang="en-GB" sz="1600" noProof="0" dirty="0">
                <a:ea typeface="SimSun" pitchFamily="2" charset="-122"/>
              </a:rPr>
            </a:br>
            <a:r>
              <a:rPr lang="en-GB" sz="1600" noProof="0" dirty="0">
                <a:ea typeface="SimSun" pitchFamily="2" charset="-122"/>
              </a:rPr>
              <a:t>(n=27)</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62" name="AutoShape 15">
            <a:extLst>
              <a:ext uri="{FF2B5EF4-FFF2-40B4-BE49-F238E27FC236}">
                <a16:creationId xmlns:a16="http://schemas.microsoft.com/office/drawing/2014/main" id="{41F1BAB5-93EA-C70A-1CB1-E21F57B1A5DB}"/>
              </a:ext>
            </a:extLst>
          </p:cNvPr>
          <p:cNvCxnSpPr>
            <a:cxnSpLocks noChangeShapeType="1"/>
            <a:stCxn id="59" idx="3"/>
            <a:endCxn id="58" idx="1"/>
          </p:cNvCxnSpPr>
          <p:nvPr/>
        </p:nvCxnSpPr>
        <p:spPr bwMode="auto">
          <a:xfrm flipV="1">
            <a:off x="3260040" y="2901534"/>
            <a:ext cx="417070" cy="838908"/>
          </a:xfrm>
          <a:prstGeom prst="bentConnector3">
            <a:avLst>
              <a:gd name="adj1" fmla="val 50000"/>
            </a:avLst>
          </a:prstGeom>
          <a:noFill/>
          <a:ln w="38100">
            <a:solidFill>
              <a:schemeClr val="bg1"/>
            </a:solidFill>
            <a:miter lim="800000"/>
            <a:headEnd/>
            <a:tailEnd type="triangle" w="med" len="med"/>
          </a:ln>
        </p:spPr>
      </p:cxnSp>
      <p:cxnSp>
        <p:nvCxnSpPr>
          <p:cNvPr id="63" name="AutoShape 16">
            <a:extLst>
              <a:ext uri="{FF2B5EF4-FFF2-40B4-BE49-F238E27FC236}">
                <a16:creationId xmlns:a16="http://schemas.microsoft.com/office/drawing/2014/main" id="{95C0FD3E-0CDA-D0FA-423B-9BE7C6E98F8B}"/>
              </a:ext>
            </a:extLst>
          </p:cNvPr>
          <p:cNvCxnSpPr>
            <a:cxnSpLocks noChangeShapeType="1"/>
            <a:stCxn id="59" idx="3"/>
            <a:endCxn id="61" idx="1"/>
          </p:cNvCxnSpPr>
          <p:nvPr/>
        </p:nvCxnSpPr>
        <p:spPr bwMode="auto">
          <a:xfrm>
            <a:off x="3260040" y="3740442"/>
            <a:ext cx="417070" cy="904094"/>
          </a:xfrm>
          <a:prstGeom prst="bentConnector3">
            <a:avLst>
              <a:gd name="adj1" fmla="val 50000"/>
            </a:avLst>
          </a:prstGeom>
          <a:noFill/>
          <a:ln w="38100">
            <a:solidFill>
              <a:schemeClr val="bg1"/>
            </a:solidFill>
            <a:miter lim="800000"/>
            <a:headEnd/>
            <a:tailEnd type="triangle" w="med" len="med"/>
          </a:ln>
        </p:spPr>
      </p:cxnSp>
      <p:sp>
        <p:nvSpPr>
          <p:cNvPr id="64" name="Rectangle 9">
            <a:extLst>
              <a:ext uri="{FF2B5EF4-FFF2-40B4-BE49-F238E27FC236}">
                <a16:creationId xmlns:a16="http://schemas.microsoft.com/office/drawing/2014/main" id="{5C912E71-50FA-613E-24CC-2DF95C9431DA}"/>
              </a:ext>
            </a:extLst>
          </p:cNvPr>
          <p:cNvSpPr txBox="1">
            <a:spLocks noChangeArrowheads="1"/>
          </p:cNvSpPr>
          <p:nvPr/>
        </p:nvSpPr>
        <p:spPr bwMode="auto">
          <a:xfrm>
            <a:off x="6651233" y="5370364"/>
            <a:ext cx="4687328"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lvl="0" hangingPunct="1">
              <a:buClr>
                <a:srgbClr val="002850"/>
              </a:buClr>
              <a:defRPr/>
            </a:pPr>
            <a:r>
              <a:rPr lang="en-GB" sz="1600" kern="1200" noProof="0" dirty="0">
                <a:solidFill>
                  <a:srgbClr val="363636"/>
                </a:solidFill>
                <a:latin typeface="Arial" panose="020B0604020202020204"/>
                <a:cs typeface="Arial"/>
              </a:rPr>
              <a:t>Intracranial and systemic ORR, i</a:t>
            </a:r>
            <a:r>
              <a:rPr lang="en-GB" sz="1600" kern="1200" noProof="0" dirty="0">
                <a:solidFill>
                  <a:srgbClr val="363636"/>
                </a:solidFill>
                <a:cs typeface="Arial"/>
              </a:rPr>
              <a:t>ntracranial and systemic</a:t>
            </a:r>
            <a:r>
              <a:rPr lang="en-GB" sz="1600" kern="1200" noProof="0" dirty="0">
                <a:solidFill>
                  <a:srgbClr val="363636"/>
                </a:solidFill>
                <a:latin typeface="Arial" panose="020B0604020202020204"/>
                <a:cs typeface="Arial"/>
              </a:rPr>
              <a:t> PFS, OS, time to brain RT, safety</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65" name="AutoShape 12">
            <a:extLst>
              <a:ext uri="{FF2B5EF4-FFF2-40B4-BE49-F238E27FC236}">
                <a16:creationId xmlns:a16="http://schemas.microsoft.com/office/drawing/2014/main" id="{C0B0F11C-FA71-C5C8-512A-6EAEF3FFEF3D}"/>
              </a:ext>
            </a:extLst>
          </p:cNvPr>
          <p:cNvSpPr>
            <a:spLocks noChangeArrowheads="1"/>
          </p:cNvSpPr>
          <p:nvPr/>
        </p:nvSpPr>
        <p:spPr bwMode="auto">
          <a:xfrm>
            <a:off x="8343900" y="2853398"/>
            <a:ext cx="2400300" cy="1774086"/>
          </a:xfrm>
          <a:prstGeom prst="roundRect">
            <a:avLst>
              <a:gd name="adj" fmla="val 16667"/>
            </a:avLst>
          </a:prstGeom>
          <a:solidFill>
            <a:schemeClr val="accent3"/>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Nivolumab</a:t>
            </a:r>
            <a: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 </a:t>
            </a:r>
            <a:b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br>
            <a: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360 mg q3w + </a:t>
            </a:r>
            <a:r>
              <a:rPr kumimoji="0" lang="en-GB" sz="1600" b="1"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ipilimumab </a:t>
            </a:r>
            <a:br>
              <a:rPr kumimoji="0" lang="en-GB" sz="1600" b="1"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br>
            <a: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1 mg/kg q6w + </a:t>
            </a:r>
            <a:r>
              <a:rPr kumimoji="0" lang="en-GB" sz="1600" b="1"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chemotherapy</a:t>
            </a:r>
            <a: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 </a:t>
            </a:r>
            <a:b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br>
            <a: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(2 cycles)* </a:t>
            </a:r>
            <a:b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br>
            <a:r>
              <a:rPr kumimoji="0" lang="en-GB" sz="1600" i="0" strike="noStrike" kern="0" cap="none" spc="0" normalizeH="0" baseline="0" noProof="0" dirty="0">
                <a:ln>
                  <a:noFill/>
                </a:ln>
                <a:solidFill>
                  <a:schemeClr val="tx1"/>
                </a:solidFill>
                <a:effectLst/>
                <a:uLnTx/>
                <a:uFillTx/>
                <a:latin typeface="Arial" panose="020B0604020202020204"/>
                <a:ea typeface="SimSun" pitchFamily="2" charset="-122"/>
                <a:cs typeface="+mj-cs"/>
                <a:sym typeface="Helvetica"/>
              </a:rPr>
              <a:t>for up to 2 years</a:t>
            </a:r>
            <a:endParaRPr kumimoji="0" lang="en-GB" sz="1600" b="0" i="0" strike="noStrike" kern="1200" cap="none" spc="0" normalizeH="0" baseline="0" noProof="0" dirty="0">
              <a:ln>
                <a:noFill/>
              </a:ln>
              <a:solidFill>
                <a:schemeClr val="tx1"/>
              </a:solidFill>
              <a:effectLst/>
              <a:uLnTx/>
              <a:uFillTx/>
              <a:latin typeface="Arial" panose="020B0604020202020204"/>
              <a:ea typeface="SimSun" pitchFamily="2" charset="-122"/>
              <a:cs typeface="+mj-cs"/>
              <a:sym typeface="Helvetica"/>
            </a:endParaRPr>
          </a:p>
        </p:txBody>
      </p:sp>
      <p:cxnSp>
        <p:nvCxnSpPr>
          <p:cNvPr id="66" name="AutoShape 15">
            <a:extLst>
              <a:ext uri="{FF2B5EF4-FFF2-40B4-BE49-F238E27FC236}">
                <a16:creationId xmlns:a16="http://schemas.microsoft.com/office/drawing/2014/main" id="{6ACDC5EC-34ED-2A86-399F-9576DEB83F54}"/>
              </a:ext>
            </a:extLst>
          </p:cNvPr>
          <p:cNvCxnSpPr>
            <a:cxnSpLocks noChangeShapeType="1"/>
            <a:stCxn id="58" idx="3"/>
            <a:endCxn id="65" idx="1"/>
          </p:cNvCxnSpPr>
          <p:nvPr/>
        </p:nvCxnSpPr>
        <p:spPr bwMode="auto">
          <a:xfrm>
            <a:off x="7809956" y="2901534"/>
            <a:ext cx="533944" cy="838907"/>
          </a:xfrm>
          <a:prstGeom prst="bentConnector3">
            <a:avLst>
              <a:gd name="adj1" fmla="val 50000"/>
            </a:avLst>
          </a:prstGeom>
          <a:noFill/>
          <a:ln w="38100">
            <a:solidFill>
              <a:schemeClr val="bg1"/>
            </a:solidFill>
            <a:miter lim="800000"/>
            <a:headEnd/>
            <a:tailEnd type="triangle" w="med" len="med"/>
          </a:ln>
        </p:spPr>
      </p:cxnSp>
      <p:cxnSp>
        <p:nvCxnSpPr>
          <p:cNvPr id="67" name="AutoShape 15">
            <a:extLst>
              <a:ext uri="{FF2B5EF4-FFF2-40B4-BE49-F238E27FC236}">
                <a16:creationId xmlns:a16="http://schemas.microsoft.com/office/drawing/2014/main" id="{BE82A9C2-3287-C087-A417-897B6184F357}"/>
              </a:ext>
            </a:extLst>
          </p:cNvPr>
          <p:cNvCxnSpPr>
            <a:cxnSpLocks noChangeShapeType="1"/>
            <a:stCxn id="61" idx="3"/>
            <a:endCxn id="65" idx="1"/>
          </p:cNvCxnSpPr>
          <p:nvPr/>
        </p:nvCxnSpPr>
        <p:spPr bwMode="auto">
          <a:xfrm flipV="1">
            <a:off x="7809956" y="3740441"/>
            <a:ext cx="533944" cy="904095"/>
          </a:xfrm>
          <a:prstGeom prst="bentConnector3">
            <a:avLst>
              <a:gd name="adj1" fmla="val 50000"/>
            </a:avLst>
          </a:prstGeom>
          <a:noFill/>
          <a:ln w="38100">
            <a:solidFill>
              <a:schemeClr val="bg1"/>
            </a:solidFill>
            <a:miter lim="800000"/>
            <a:headEnd/>
            <a:tailEnd type="triangle" w="med" len="med"/>
          </a:ln>
        </p:spPr>
      </p:cxnSp>
      <p:sp>
        <p:nvSpPr>
          <p:cNvPr id="82" name="AutoShape 12">
            <a:extLst>
              <a:ext uri="{FF2B5EF4-FFF2-40B4-BE49-F238E27FC236}">
                <a16:creationId xmlns:a16="http://schemas.microsoft.com/office/drawing/2014/main" id="{51AD3D68-E85C-F1B1-8A06-892E7CBDD6E8}"/>
              </a:ext>
            </a:extLst>
          </p:cNvPr>
          <p:cNvSpPr>
            <a:spLocks noChangeArrowheads="1"/>
          </p:cNvSpPr>
          <p:nvPr/>
        </p:nvSpPr>
        <p:spPr bwMode="auto">
          <a:xfrm>
            <a:off x="11083518" y="3431214"/>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3" name="AutoShape 19">
            <a:extLst>
              <a:ext uri="{FF2B5EF4-FFF2-40B4-BE49-F238E27FC236}">
                <a16:creationId xmlns:a16="http://schemas.microsoft.com/office/drawing/2014/main" id="{D6D2FBFA-057D-15A5-A951-92FF45F1B8D8}"/>
              </a:ext>
            </a:extLst>
          </p:cNvPr>
          <p:cNvCxnSpPr>
            <a:cxnSpLocks noChangeShapeType="1"/>
            <a:stCxn id="65" idx="3"/>
            <a:endCxn id="82" idx="1"/>
          </p:cNvCxnSpPr>
          <p:nvPr/>
        </p:nvCxnSpPr>
        <p:spPr bwMode="auto">
          <a:xfrm>
            <a:off x="10744200" y="3740441"/>
            <a:ext cx="339318"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35176538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3F748-9607-B665-15FA-F0E844DCA54B}"/>
            </a:ext>
          </a:extLst>
        </p:cNvPr>
        <p:cNvGrpSpPr/>
        <p:nvPr/>
      </p:nvGrpSpPr>
      <p:grpSpPr>
        <a:xfrm>
          <a:off x="0" y="0"/>
          <a:ext cx="0" cy="0"/>
          <a:chOff x="0" y="0"/>
          <a:chExt cx="0" cy="0"/>
        </a:xfrm>
      </p:grpSpPr>
      <p:sp>
        <p:nvSpPr>
          <p:cNvPr id="29" name="Content Placeholder 7">
            <a:extLst>
              <a:ext uri="{FF2B5EF4-FFF2-40B4-BE49-F238E27FC236}">
                <a16:creationId xmlns:a16="http://schemas.microsoft.com/office/drawing/2014/main" id="{F9151DC1-09D7-86AF-EF80-6A0AC460D715}"/>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22" name="Title 1">
            <a:extLst>
              <a:ext uri="{FF2B5EF4-FFF2-40B4-BE49-F238E27FC236}">
                <a16:creationId xmlns:a16="http://schemas.microsoft.com/office/drawing/2014/main" id="{F9376109-6B1E-F531-1AA6-24FE8A9F0B8E}"/>
              </a:ext>
            </a:extLst>
          </p:cNvPr>
          <p:cNvSpPr>
            <a:spLocks noGrp="1"/>
          </p:cNvSpPr>
          <p:nvPr>
            <p:ph type="title"/>
          </p:nvPr>
        </p:nvSpPr>
        <p:spPr>
          <a:xfrm>
            <a:off x="304799" y="107693"/>
            <a:ext cx="11813059" cy="939801"/>
          </a:xfrm>
        </p:spPr>
        <p:txBody>
          <a:bodyPr/>
          <a:lstStyle/>
          <a:p>
            <a:r>
              <a:rPr lang="en-GB" dirty="0"/>
              <a:t>OA05.03: NIVIPI-Brain: Phase 2 Study of Nivolumab + Ipilimumab Combined With Chemotherapy in NSCLC With Synchronous Brain Metastases – Nadal E, et al</a:t>
            </a:r>
            <a:endParaRPr lang="en-GB" dirty="0">
              <a:latin typeface="+mn-lt"/>
            </a:endParaRPr>
          </a:p>
        </p:txBody>
      </p:sp>
      <p:sp>
        <p:nvSpPr>
          <p:cNvPr id="30" name="Text Placeholder 4">
            <a:extLst>
              <a:ext uri="{FF2B5EF4-FFF2-40B4-BE49-F238E27FC236}">
                <a16:creationId xmlns:a16="http://schemas.microsoft.com/office/drawing/2014/main" id="{193324EF-DC8D-670E-FBAA-D61CD2BEC572}"/>
              </a:ext>
            </a:extLst>
          </p:cNvPr>
          <p:cNvSpPr>
            <a:spLocks noGrp="1"/>
          </p:cNvSpPr>
          <p:nvPr>
            <p:ph type="body" sz="quarter" idx="11"/>
          </p:nvPr>
        </p:nvSpPr>
        <p:spPr>
          <a:xfrm>
            <a:off x="6379633" y="6521312"/>
            <a:ext cx="5507567" cy="200025"/>
          </a:xfrm>
        </p:spPr>
        <p:txBody>
          <a:bodyPr/>
          <a:lstStyle/>
          <a:p>
            <a:r>
              <a:rPr lang="en-GB" dirty="0"/>
              <a:t>Nadal E, et al. J </a:t>
            </a:r>
            <a:r>
              <a:rPr lang="en-GB" dirty="0" err="1"/>
              <a:t>Thorac</a:t>
            </a:r>
            <a:r>
              <a:rPr lang="en-GB" dirty="0"/>
              <a:t> Oncol 2025;20(</a:t>
            </a:r>
            <a:r>
              <a:rPr lang="en-GB" dirty="0" err="1"/>
              <a:t>suppl</a:t>
            </a:r>
            <a:r>
              <a:rPr lang="en-GB" dirty="0"/>
              <a:t>):</a:t>
            </a:r>
            <a:r>
              <a:rPr lang="en-GB" dirty="0" err="1"/>
              <a:t>Abstr</a:t>
            </a:r>
            <a:r>
              <a:rPr lang="en-GB" dirty="0"/>
              <a:t> OA05.03</a:t>
            </a:r>
          </a:p>
        </p:txBody>
      </p:sp>
      <p:sp>
        <p:nvSpPr>
          <p:cNvPr id="7" name="Freeform 21">
            <a:extLst>
              <a:ext uri="{FF2B5EF4-FFF2-40B4-BE49-F238E27FC236}">
                <a16:creationId xmlns:a16="http://schemas.microsoft.com/office/drawing/2014/main" id="{6FD0EEA4-55CD-7100-FB16-236084449DC6}"/>
              </a:ext>
            </a:extLst>
          </p:cNvPr>
          <p:cNvSpPr>
            <a:spLocks/>
          </p:cNvSpPr>
          <p:nvPr/>
        </p:nvSpPr>
        <p:spPr bwMode="auto">
          <a:xfrm>
            <a:off x="1151376" y="2841058"/>
            <a:ext cx="468498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1" name="Group 20">
            <a:extLst>
              <a:ext uri="{FF2B5EF4-FFF2-40B4-BE49-F238E27FC236}">
                <a16:creationId xmlns:a16="http://schemas.microsoft.com/office/drawing/2014/main" id="{E7DFF462-F742-03DD-A935-1E86856EBBC0}"/>
              </a:ext>
            </a:extLst>
          </p:cNvPr>
          <p:cNvGrpSpPr/>
          <p:nvPr/>
        </p:nvGrpSpPr>
        <p:grpSpPr>
          <a:xfrm>
            <a:off x="314104" y="2683351"/>
            <a:ext cx="827540" cy="2772000"/>
            <a:chOff x="4488779" y="1322641"/>
            <a:chExt cx="827540" cy="2858279"/>
          </a:xfrm>
        </p:grpSpPr>
        <p:sp>
          <p:nvSpPr>
            <p:cNvPr id="8" name="Line 6">
              <a:extLst>
                <a:ext uri="{FF2B5EF4-FFF2-40B4-BE49-F238E27FC236}">
                  <a16:creationId xmlns:a16="http://schemas.microsoft.com/office/drawing/2014/main" id="{DF3C0AB9-7F30-B3B8-42CB-36A1CD377DE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Line 7">
              <a:extLst>
                <a:ext uri="{FF2B5EF4-FFF2-40B4-BE49-F238E27FC236}">
                  <a16:creationId xmlns:a16="http://schemas.microsoft.com/office/drawing/2014/main" id="{F441099A-627B-E00B-749B-9D1F29B1D448}"/>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Line 8">
              <a:extLst>
                <a:ext uri="{FF2B5EF4-FFF2-40B4-BE49-F238E27FC236}">
                  <a16:creationId xmlns:a16="http://schemas.microsoft.com/office/drawing/2014/main" id="{FB6624FD-6F9D-5AC1-BBE4-D124EDB57F4C}"/>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Line 9">
              <a:extLst>
                <a:ext uri="{FF2B5EF4-FFF2-40B4-BE49-F238E27FC236}">
                  <a16:creationId xmlns:a16="http://schemas.microsoft.com/office/drawing/2014/main" id="{72C49212-EE74-5CE6-A5CF-D7EC2F5CF129}"/>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Line 10">
              <a:extLst>
                <a:ext uri="{FF2B5EF4-FFF2-40B4-BE49-F238E27FC236}">
                  <a16:creationId xmlns:a16="http://schemas.microsoft.com/office/drawing/2014/main" id="{2F455619-DFE9-FC70-E085-0A60B0DC9284}"/>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Line 11">
              <a:extLst>
                <a:ext uri="{FF2B5EF4-FFF2-40B4-BE49-F238E27FC236}">
                  <a16:creationId xmlns:a16="http://schemas.microsoft.com/office/drawing/2014/main" id="{F906F4C8-5222-8067-BF3D-29D33B0EA36E}"/>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TextBox 13">
              <a:extLst>
                <a:ext uri="{FF2B5EF4-FFF2-40B4-BE49-F238E27FC236}">
                  <a16:creationId xmlns:a16="http://schemas.microsoft.com/office/drawing/2014/main" id="{52B08C43-9E17-6877-E297-7DAC69137DD4}"/>
                </a:ext>
              </a:extLst>
            </p:cNvPr>
            <p:cNvSpPr txBox="1"/>
            <p:nvPr/>
          </p:nvSpPr>
          <p:spPr>
            <a:xfrm rot="16200000">
              <a:off x="3418532" y="2626168"/>
              <a:ext cx="2448271" cy="307777"/>
            </a:xfrm>
            <a:prstGeom prst="rect">
              <a:avLst/>
            </a:prstGeom>
            <a:noFill/>
          </p:spPr>
          <p:txBody>
            <a:bodyPr wrap="none" rtlCol="0">
              <a:spAutoFit/>
            </a:bodyPr>
            <a:lstStyle/>
            <a:p>
              <a:pPr lvl="0" algn="ctr" fontAlgn="base" hangingPunct="1">
                <a:spcBef>
                  <a:spcPct val="0"/>
                </a:spcBef>
                <a:spcAft>
                  <a:spcPct val="0"/>
                </a:spcAft>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Intracranial DCR </a:t>
              </a:r>
              <a:r>
                <a:rPr lang="en-GB" sz="1400" kern="1200" dirty="0">
                  <a:solidFill>
                    <a:srgbClr val="363636"/>
                  </a:solidFill>
                  <a:cs typeface="Arial" panose="020B0604020202020204" pitchFamily="34" charset="0"/>
                </a:rPr>
                <a:t>probability</a:t>
              </a: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039A7B67-B31F-6ABD-4022-BD9FE587A971}"/>
                </a:ext>
              </a:extLst>
            </p:cNvPr>
            <p:cNvSpPr txBox="1"/>
            <p:nvPr/>
          </p:nvSpPr>
          <p:spPr>
            <a:xfrm>
              <a:off x="4774439" y="1322641"/>
              <a:ext cx="433131"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16" name="TextBox 15">
              <a:extLst>
                <a:ext uri="{FF2B5EF4-FFF2-40B4-BE49-F238E27FC236}">
                  <a16:creationId xmlns:a16="http://schemas.microsoft.com/office/drawing/2014/main" id="{505ACB22-AFC0-C851-6CE8-54E9F3ADBCAF}"/>
                </a:ext>
              </a:extLst>
            </p:cNvPr>
            <p:cNvSpPr txBox="1"/>
            <p:nvPr/>
          </p:nvSpPr>
          <p:spPr>
            <a:xfrm>
              <a:off x="4774443" y="184678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0.8</a:t>
              </a:r>
            </a:p>
          </p:txBody>
        </p:sp>
        <p:sp>
          <p:nvSpPr>
            <p:cNvPr id="17" name="TextBox 16">
              <a:extLst>
                <a:ext uri="{FF2B5EF4-FFF2-40B4-BE49-F238E27FC236}">
                  <a16:creationId xmlns:a16="http://schemas.microsoft.com/office/drawing/2014/main" id="{6A4D82E4-1DDE-7338-DBA0-5183D9F4514F}"/>
                </a:ext>
              </a:extLst>
            </p:cNvPr>
            <p:cNvSpPr txBox="1"/>
            <p:nvPr/>
          </p:nvSpPr>
          <p:spPr>
            <a:xfrm>
              <a:off x="4774443" y="2345311"/>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0.6</a:t>
              </a:r>
            </a:p>
          </p:txBody>
        </p:sp>
        <p:sp>
          <p:nvSpPr>
            <p:cNvPr id="18" name="TextBox 17">
              <a:extLst>
                <a:ext uri="{FF2B5EF4-FFF2-40B4-BE49-F238E27FC236}">
                  <a16:creationId xmlns:a16="http://schemas.microsoft.com/office/drawing/2014/main" id="{E7BC0B6A-5A47-D740-44CB-1D97013A461D}"/>
                </a:ext>
              </a:extLst>
            </p:cNvPr>
            <p:cNvSpPr txBox="1"/>
            <p:nvPr/>
          </p:nvSpPr>
          <p:spPr>
            <a:xfrm>
              <a:off x="4774443" y="2859964"/>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0.4</a:t>
              </a:r>
            </a:p>
          </p:txBody>
        </p:sp>
        <p:sp>
          <p:nvSpPr>
            <p:cNvPr id="19" name="TextBox 18">
              <a:extLst>
                <a:ext uri="{FF2B5EF4-FFF2-40B4-BE49-F238E27FC236}">
                  <a16:creationId xmlns:a16="http://schemas.microsoft.com/office/drawing/2014/main" id="{E29229D6-269E-16A2-7D58-9D70D0944018}"/>
                </a:ext>
              </a:extLst>
            </p:cNvPr>
            <p:cNvSpPr txBox="1"/>
            <p:nvPr/>
          </p:nvSpPr>
          <p:spPr>
            <a:xfrm>
              <a:off x="4774443" y="3363867"/>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0.2</a:t>
              </a:r>
            </a:p>
          </p:txBody>
        </p:sp>
        <p:sp>
          <p:nvSpPr>
            <p:cNvPr id="20" name="TextBox 19">
              <a:extLst>
                <a:ext uri="{FF2B5EF4-FFF2-40B4-BE49-F238E27FC236}">
                  <a16:creationId xmlns:a16="http://schemas.microsoft.com/office/drawing/2014/main" id="{8C7AE34B-1550-CFE4-8854-ED646DDAA523}"/>
                </a:ext>
              </a:extLst>
            </p:cNvPr>
            <p:cNvSpPr txBox="1"/>
            <p:nvPr/>
          </p:nvSpPr>
          <p:spPr>
            <a:xfrm>
              <a:off x="4923531" y="3873143"/>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23" name="TextBox 22">
            <a:extLst>
              <a:ext uri="{FF2B5EF4-FFF2-40B4-BE49-F238E27FC236}">
                <a16:creationId xmlns:a16="http://schemas.microsoft.com/office/drawing/2014/main" id="{37A2A9D2-82ED-628F-25EA-80BD8D2C27C3}"/>
              </a:ext>
            </a:extLst>
          </p:cNvPr>
          <p:cNvSpPr txBox="1"/>
          <p:nvPr/>
        </p:nvSpPr>
        <p:spPr>
          <a:xfrm>
            <a:off x="2787306" y="5736153"/>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66" name="Group 65">
            <a:extLst>
              <a:ext uri="{FF2B5EF4-FFF2-40B4-BE49-F238E27FC236}">
                <a16:creationId xmlns:a16="http://schemas.microsoft.com/office/drawing/2014/main" id="{5E17FEB7-2C13-9DEB-A041-5D7C57BCCEB0}"/>
              </a:ext>
            </a:extLst>
          </p:cNvPr>
          <p:cNvGrpSpPr/>
          <p:nvPr/>
        </p:nvGrpSpPr>
        <p:grpSpPr>
          <a:xfrm>
            <a:off x="1223532" y="5436113"/>
            <a:ext cx="4644000" cy="317075"/>
            <a:chOff x="1473905" y="5471106"/>
            <a:chExt cx="3602515" cy="360147"/>
          </a:xfrm>
        </p:grpSpPr>
        <p:sp>
          <p:nvSpPr>
            <p:cNvPr id="46" name="Line 21">
              <a:extLst>
                <a:ext uri="{FF2B5EF4-FFF2-40B4-BE49-F238E27FC236}">
                  <a16:creationId xmlns:a16="http://schemas.microsoft.com/office/drawing/2014/main" id="{142A9FCC-EDC4-4C34-A2B5-892EF3C17F50}"/>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5D9291CE-7FD2-5EC8-F28E-A5C69F88B035}"/>
                </a:ext>
              </a:extLst>
            </p:cNvPr>
            <p:cNvSpPr txBox="1"/>
            <p:nvPr/>
          </p:nvSpPr>
          <p:spPr>
            <a:xfrm>
              <a:off x="4804945"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27</a:t>
              </a:r>
            </a:p>
          </p:txBody>
        </p:sp>
        <p:sp>
          <p:nvSpPr>
            <p:cNvPr id="48" name="Line 21">
              <a:extLst>
                <a:ext uri="{FF2B5EF4-FFF2-40B4-BE49-F238E27FC236}">
                  <a16:creationId xmlns:a16="http://schemas.microsoft.com/office/drawing/2014/main" id="{EE010A28-4378-85C6-EEDB-671E404861BF}"/>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9" name="TextBox 48">
              <a:extLst>
                <a:ext uri="{FF2B5EF4-FFF2-40B4-BE49-F238E27FC236}">
                  <a16:creationId xmlns:a16="http://schemas.microsoft.com/office/drawing/2014/main" id="{926B854D-A969-CF8F-4371-67747D4BAD47}"/>
                </a:ext>
              </a:extLst>
            </p:cNvPr>
            <p:cNvSpPr txBox="1"/>
            <p:nvPr/>
          </p:nvSpPr>
          <p:spPr>
            <a:xfrm>
              <a:off x="4429308"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50" name="Line 21">
              <a:extLst>
                <a:ext uri="{FF2B5EF4-FFF2-40B4-BE49-F238E27FC236}">
                  <a16:creationId xmlns:a16="http://schemas.microsoft.com/office/drawing/2014/main" id="{FD495BFA-9269-38EE-B902-FA8FE1D049D4}"/>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1" name="TextBox 50">
              <a:extLst>
                <a:ext uri="{FF2B5EF4-FFF2-40B4-BE49-F238E27FC236}">
                  <a16:creationId xmlns:a16="http://schemas.microsoft.com/office/drawing/2014/main" id="{91ABFF4B-E8B7-475A-9792-CEC815AA12CB}"/>
                </a:ext>
              </a:extLst>
            </p:cNvPr>
            <p:cNvSpPr txBox="1"/>
            <p:nvPr/>
          </p:nvSpPr>
          <p:spPr>
            <a:xfrm>
              <a:off x="4053671"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21</a:t>
              </a:r>
            </a:p>
          </p:txBody>
        </p:sp>
        <p:sp>
          <p:nvSpPr>
            <p:cNvPr id="52" name="Line 21">
              <a:extLst>
                <a:ext uri="{FF2B5EF4-FFF2-40B4-BE49-F238E27FC236}">
                  <a16:creationId xmlns:a16="http://schemas.microsoft.com/office/drawing/2014/main" id="{0C0CD8C1-364B-F714-D195-7DFE2AEC0CF9}"/>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3" name="TextBox 52">
              <a:extLst>
                <a:ext uri="{FF2B5EF4-FFF2-40B4-BE49-F238E27FC236}">
                  <a16:creationId xmlns:a16="http://schemas.microsoft.com/office/drawing/2014/main" id="{44325B9A-4173-9F98-047B-797AE8362F9C}"/>
                </a:ext>
              </a:extLst>
            </p:cNvPr>
            <p:cNvSpPr txBox="1"/>
            <p:nvPr/>
          </p:nvSpPr>
          <p:spPr>
            <a:xfrm>
              <a:off x="3678034"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54" name="Line 21">
              <a:extLst>
                <a:ext uri="{FF2B5EF4-FFF2-40B4-BE49-F238E27FC236}">
                  <a16:creationId xmlns:a16="http://schemas.microsoft.com/office/drawing/2014/main" id="{8D0BA869-35BA-481B-479D-36F57684D1E7}"/>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5" name="TextBox 54">
              <a:extLst>
                <a:ext uri="{FF2B5EF4-FFF2-40B4-BE49-F238E27FC236}">
                  <a16:creationId xmlns:a16="http://schemas.microsoft.com/office/drawing/2014/main" id="{0CFE4962-D159-93F0-1B98-8D496AC7AA74}"/>
                </a:ext>
              </a:extLst>
            </p:cNvPr>
            <p:cNvSpPr txBox="1"/>
            <p:nvPr/>
          </p:nvSpPr>
          <p:spPr>
            <a:xfrm>
              <a:off x="3302397"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sp>
          <p:nvSpPr>
            <p:cNvPr id="56" name="Line 21">
              <a:extLst>
                <a:ext uri="{FF2B5EF4-FFF2-40B4-BE49-F238E27FC236}">
                  <a16:creationId xmlns:a16="http://schemas.microsoft.com/office/drawing/2014/main" id="{3FF1DFEF-9FFA-97F4-E59F-EFD03441E464}"/>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7" name="TextBox 56">
              <a:extLst>
                <a:ext uri="{FF2B5EF4-FFF2-40B4-BE49-F238E27FC236}">
                  <a16:creationId xmlns:a16="http://schemas.microsoft.com/office/drawing/2014/main" id="{3724D04D-358A-3205-71DE-1900886C45F5}"/>
                </a:ext>
              </a:extLst>
            </p:cNvPr>
            <p:cNvSpPr txBox="1"/>
            <p:nvPr/>
          </p:nvSpPr>
          <p:spPr>
            <a:xfrm>
              <a:off x="2926760"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58" name="Line 21">
              <a:extLst>
                <a:ext uri="{FF2B5EF4-FFF2-40B4-BE49-F238E27FC236}">
                  <a16:creationId xmlns:a16="http://schemas.microsoft.com/office/drawing/2014/main" id="{C5B5892A-1719-2037-6D6D-898F25658CA8}"/>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9" name="TextBox 58">
              <a:extLst>
                <a:ext uri="{FF2B5EF4-FFF2-40B4-BE49-F238E27FC236}">
                  <a16:creationId xmlns:a16="http://schemas.microsoft.com/office/drawing/2014/main" id="{77EA4503-E1CB-AA60-EC7F-18FFA5A9A341}"/>
                </a:ext>
              </a:extLst>
            </p:cNvPr>
            <p:cNvSpPr txBox="1"/>
            <p:nvPr/>
          </p:nvSpPr>
          <p:spPr>
            <a:xfrm>
              <a:off x="2600816"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60" name="Line 21">
              <a:extLst>
                <a:ext uri="{FF2B5EF4-FFF2-40B4-BE49-F238E27FC236}">
                  <a16:creationId xmlns:a16="http://schemas.microsoft.com/office/drawing/2014/main" id="{CE438972-7311-2BE1-F449-6CDB25C80AEE}"/>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1" name="TextBox 60">
              <a:extLst>
                <a:ext uri="{FF2B5EF4-FFF2-40B4-BE49-F238E27FC236}">
                  <a16:creationId xmlns:a16="http://schemas.microsoft.com/office/drawing/2014/main" id="{8BE601E2-8E72-45CB-D455-D3F513EDBDA2}"/>
                </a:ext>
              </a:extLst>
            </p:cNvPr>
            <p:cNvSpPr txBox="1"/>
            <p:nvPr/>
          </p:nvSpPr>
          <p:spPr>
            <a:xfrm>
              <a:off x="2225179"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62" name="Line 21">
              <a:extLst>
                <a:ext uri="{FF2B5EF4-FFF2-40B4-BE49-F238E27FC236}">
                  <a16:creationId xmlns:a16="http://schemas.microsoft.com/office/drawing/2014/main" id="{A45D93BF-52D0-C40F-1035-3B23CCDF4E84}"/>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3" name="TextBox 62">
              <a:extLst>
                <a:ext uri="{FF2B5EF4-FFF2-40B4-BE49-F238E27FC236}">
                  <a16:creationId xmlns:a16="http://schemas.microsoft.com/office/drawing/2014/main" id="{8A12102D-B929-2471-A609-E33E2858795F}"/>
                </a:ext>
              </a:extLst>
            </p:cNvPr>
            <p:cNvSpPr txBox="1"/>
            <p:nvPr/>
          </p:nvSpPr>
          <p:spPr>
            <a:xfrm>
              <a:off x="1849542"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64" name="Line 21">
              <a:extLst>
                <a:ext uri="{FF2B5EF4-FFF2-40B4-BE49-F238E27FC236}">
                  <a16:creationId xmlns:a16="http://schemas.microsoft.com/office/drawing/2014/main" id="{788FDB39-7636-741F-751B-F3C7CB8FEEBE}"/>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5" name="TextBox 64">
              <a:extLst>
                <a:ext uri="{FF2B5EF4-FFF2-40B4-BE49-F238E27FC236}">
                  <a16:creationId xmlns:a16="http://schemas.microsoft.com/office/drawing/2014/main" id="{5EDE7BE2-E35F-EAAF-6742-21CF83F8F79B}"/>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88" name="Group 87">
            <a:extLst>
              <a:ext uri="{FF2B5EF4-FFF2-40B4-BE49-F238E27FC236}">
                <a16:creationId xmlns:a16="http://schemas.microsoft.com/office/drawing/2014/main" id="{C742F939-87C2-9D87-3BDA-C2290034EF13}"/>
              </a:ext>
            </a:extLst>
          </p:cNvPr>
          <p:cNvGrpSpPr/>
          <p:nvPr/>
        </p:nvGrpSpPr>
        <p:grpSpPr>
          <a:xfrm>
            <a:off x="1198714" y="5967645"/>
            <a:ext cx="4579883" cy="288147"/>
            <a:chOff x="1917171" y="6239792"/>
            <a:chExt cx="4579883" cy="288147"/>
          </a:xfrm>
        </p:grpSpPr>
        <p:sp>
          <p:nvSpPr>
            <p:cNvPr id="69" name="TextBox 68">
              <a:extLst>
                <a:ext uri="{FF2B5EF4-FFF2-40B4-BE49-F238E27FC236}">
                  <a16:creationId xmlns:a16="http://schemas.microsoft.com/office/drawing/2014/main" id="{E449096C-03BC-692A-D285-94CDF9F5874C}"/>
                </a:ext>
              </a:extLst>
            </p:cNvPr>
            <p:cNvSpPr txBox="1"/>
            <p:nvPr/>
          </p:nvSpPr>
          <p:spPr>
            <a:xfrm>
              <a:off x="6324965"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a:t>
              </a:r>
            </a:p>
          </p:txBody>
        </p:sp>
        <p:sp>
          <p:nvSpPr>
            <p:cNvPr id="71" name="TextBox 70">
              <a:extLst>
                <a:ext uri="{FF2B5EF4-FFF2-40B4-BE49-F238E27FC236}">
                  <a16:creationId xmlns:a16="http://schemas.microsoft.com/office/drawing/2014/main" id="{29274BB8-E4FB-FA5D-A773-8D2DB9DBC618}"/>
                </a:ext>
              </a:extLst>
            </p:cNvPr>
            <p:cNvSpPr txBox="1"/>
            <p:nvPr/>
          </p:nvSpPr>
          <p:spPr>
            <a:xfrm>
              <a:off x="5840731"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3</a:t>
              </a:r>
            </a:p>
          </p:txBody>
        </p:sp>
        <p:sp>
          <p:nvSpPr>
            <p:cNvPr id="73" name="TextBox 72">
              <a:extLst>
                <a:ext uri="{FF2B5EF4-FFF2-40B4-BE49-F238E27FC236}">
                  <a16:creationId xmlns:a16="http://schemas.microsoft.com/office/drawing/2014/main" id="{7EF812EC-38FD-2981-46EB-896C87E100F8}"/>
                </a:ext>
              </a:extLst>
            </p:cNvPr>
            <p:cNvSpPr txBox="1"/>
            <p:nvPr/>
          </p:nvSpPr>
          <p:spPr>
            <a:xfrm>
              <a:off x="5356498"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4</a:t>
              </a:r>
            </a:p>
          </p:txBody>
        </p:sp>
        <p:sp>
          <p:nvSpPr>
            <p:cNvPr id="75" name="TextBox 74">
              <a:extLst>
                <a:ext uri="{FF2B5EF4-FFF2-40B4-BE49-F238E27FC236}">
                  <a16:creationId xmlns:a16="http://schemas.microsoft.com/office/drawing/2014/main" id="{AD19E713-4862-8099-D194-8498FB0CBB25}"/>
                </a:ext>
              </a:extLst>
            </p:cNvPr>
            <p:cNvSpPr txBox="1"/>
            <p:nvPr/>
          </p:nvSpPr>
          <p:spPr>
            <a:xfrm>
              <a:off x="4872264"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4</a:t>
              </a:r>
            </a:p>
          </p:txBody>
        </p:sp>
        <p:sp>
          <p:nvSpPr>
            <p:cNvPr id="77" name="TextBox 76">
              <a:extLst>
                <a:ext uri="{FF2B5EF4-FFF2-40B4-BE49-F238E27FC236}">
                  <a16:creationId xmlns:a16="http://schemas.microsoft.com/office/drawing/2014/main" id="{7C4CE599-9C26-6525-C65D-88EB55C60E5C}"/>
                </a:ext>
              </a:extLst>
            </p:cNvPr>
            <p:cNvSpPr txBox="1"/>
            <p:nvPr/>
          </p:nvSpPr>
          <p:spPr>
            <a:xfrm>
              <a:off x="4388031"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5</a:t>
              </a:r>
            </a:p>
          </p:txBody>
        </p:sp>
        <p:sp>
          <p:nvSpPr>
            <p:cNvPr id="79" name="TextBox 78">
              <a:extLst>
                <a:ext uri="{FF2B5EF4-FFF2-40B4-BE49-F238E27FC236}">
                  <a16:creationId xmlns:a16="http://schemas.microsoft.com/office/drawing/2014/main" id="{FEE93255-9F47-48C5-E1D8-AFC2532DFB27}"/>
                </a:ext>
              </a:extLst>
            </p:cNvPr>
            <p:cNvSpPr txBox="1"/>
            <p:nvPr/>
          </p:nvSpPr>
          <p:spPr>
            <a:xfrm>
              <a:off x="3903798"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6</a:t>
              </a:r>
            </a:p>
          </p:txBody>
        </p:sp>
        <p:sp>
          <p:nvSpPr>
            <p:cNvPr id="81" name="TextBox 80">
              <a:extLst>
                <a:ext uri="{FF2B5EF4-FFF2-40B4-BE49-F238E27FC236}">
                  <a16:creationId xmlns:a16="http://schemas.microsoft.com/office/drawing/2014/main" id="{C42C9679-FF2C-9000-FB36-68F44183F60A}"/>
                </a:ext>
              </a:extLst>
            </p:cNvPr>
            <p:cNvSpPr txBox="1"/>
            <p:nvPr/>
          </p:nvSpPr>
          <p:spPr>
            <a:xfrm>
              <a:off x="3376539" y="6239792"/>
              <a:ext cx="25813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11</a:t>
              </a:r>
            </a:p>
          </p:txBody>
        </p:sp>
        <p:sp>
          <p:nvSpPr>
            <p:cNvPr id="83" name="TextBox 82">
              <a:extLst>
                <a:ext uri="{FF2B5EF4-FFF2-40B4-BE49-F238E27FC236}">
                  <a16:creationId xmlns:a16="http://schemas.microsoft.com/office/drawing/2014/main" id="{C53EE31B-5516-5D0C-65D7-EDC1EEBA87EF}"/>
                </a:ext>
              </a:extLst>
            </p:cNvPr>
            <p:cNvSpPr txBox="1"/>
            <p:nvPr/>
          </p:nvSpPr>
          <p:spPr>
            <a:xfrm>
              <a:off x="2885638"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16</a:t>
              </a:r>
            </a:p>
          </p:txBody>
        </p:sp>
        <p:sp>
          <p:nvSpPr>
            <p:cNvPr id="85" name="TextBox 84">
              <a:extLst>
                <a:ext uri="{FF2B5EF4-FFF2-40B4-BE49-F238E27FC236}">
                  <a16:creationId xmlns:a16="http://schemas.microsoft.com/office/drawing/2014/main" id="{FD2CAEE6-B50A-E26A-5BA0-03193795AE45}"/>
                </a:ext>
              </a:extLst>
            </p:cNvPr>
            <p:cNvSpPr txBox="1"/>
            <p:nvPr/>
          </p:nvSpPr>
          <p:spPr>
            <a:xfrm>
              <a:off x="2401404"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28</a:t>
              </a:r>
            </a:p>
          </p:txBody>
        </p:sp>
        <p:sp>
          <p:nvSpPr>
            <p:cNvPr id="87" name="TextBox 86">
              <a:extLst>
                <a:ext uri="{FF2B5EF4-FFF2-40B4-BE49-F238E27FC236}">
                  <a16:creationId xmlns:a16="http://schemas.microsoft.com/office/drawing/2014/main" id="{5773CAEA-24D5-25EB-80A0-88F99A9EF845}"/>
                </a:ext>
              </a:extLst>
            </p:cNvPr>
            <p:cNvSpPr txBox="1"/>
            <p:nvPr/>
          </p:nvSpPr>
          <p:spPr>
            <a:xfrm>
              <a:off x="1917171"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39</a:t>
              </a:r>
            </a:p>
          </p:txBody>
        </p:sp>
      </p:grpSp>
      <p:grpSp>
        <p:nvGrpSpPr>
          <p:cNvPr id="89" name="Group 88">
            <a:extLst>
              <a:ext uri="{FF2B5EF4-FFF2-40B4-BE49-F238E27FC236}">
                <a16:creationId xmlns:a16="http://schemas.microsoft.com/office/drawing/2014/main" id="{759EE928-5E83-E1F8-60F2-43DB78D88C15}"/>
              </a:ext>
            </a:extLst>
          </p:cNvPr>
          <p:cNvGrpSpPr/>
          <p:nvPr/>
        </p:nvGrpSpPr>
        <p:grpSpPr>
          <a:xfrm>
            <a:off x="1198714" y="6207133"/>
            <a:ext cx="4579883" cy="288147"/>
            <a:chOff x="1917171" y="6239792"/>
            <a:chExt cx="4579883" cy="288147"/>
          </a:xfrm>
        </p:grpSpPr>
        <p:sp>
          <p:nvSpPr>
            <p:cNvPr id="90" name="TextBox 89">
              <a:extLst>
                <a:ext uri="{FF2B5EF4-FFF2-40B4-BE49-F238E27FC236}">
                  <a16:creationId xmlns:a16="http://schemas.microsoft.com/office/drawing/2014/main" id="{05C29E02-4E11-1176-1D98-7CD7B7305C61}"/>
                </a:ext>
              </a:extLst>
            </p:cNvPr>
            <p:cNvSpPr txBox="1"/>
            <p:nvPr/>
          </p:nvSpPr>
          <p:spPr>
            <a:xfrm>
              <a:off x="6324965"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91" name="TextBox 90">
              <a:extLst>
                <a:ext uri="{FF2B5EF4-FFF2-40B4-BE49-F238E27FC236}">
                  <a16:creationId xmlns:a16="http://schemas.microsoft.com/office/drawing/2014/main" id="{2DC6200B-CDEE-2096-CC5B-21358407CBCC}"/>
                </a:ext>
              </a:extLst>
            </p:cNvPr>
            <p:cNvSpPr txBox="1"/>
            <p:nvPr/>
          </p:nvSpPr>
          <p:spPr>
            <a:xfrm>
              <a:off x="5840731"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a:t>
              </a:r>
            </a:p>
          </p:txBody>
        </p:sp>
        <p:sp>
          <p:nvSpPr>
            <p:cNvPr id="92" name="TextBox 91">
              <a:extLst>
                <a:ext uri="{FF2B5EF4-FFF2-40B4-BE49-F238E27FC236}">
                  <a16:creationId xmlns:a16="http://schemas.microsoft.com/office/drawing/2014/main" id="{E2DA064D-53D2-A8F5-272B-7C3A81A1CFAF}"/>
                </a:ext>
              </a:extLst>
            </p:cNvPr>
            <p:cNvSpPr txBox="1"/>
            <p:nvPr/>
          </p:nvSpPr>
          <p:spPr>
            <a:xfrm>
              <a:off x="5356498"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a:t>
              </a:r>
            </a:p>
          </p:txBody>
        </p:sp>
        <p:sp>
          <p:nvSpPr>
            <p:cNvPr id="93" name="TextBox 92">
              <a:extLst>
                <a:ext uri="{FF2B5EF4-FFF2-40B4-BE49-F238E27FC236}">
                  <a16:creationId xmlns:a16="http://schemas.microsoft.com/office/drawing/2014/main" id="{D5C344E9-0066-956E-33C7-81568099DA71}"/>
                </a:ext>
              </a:extLst>
            </p:cNvPr>
            <p:cNvSpPr txBox="1"/>
            <p:nvPr/>
          </p:nvSpPr>
          <p:spPr>
            <a:xfrm>
              <a:off x="4872264"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a:t>
              </a:r>
            </a:p>
          </p:txBody>
        </p:sp>
        <p:sp>
          <p:nvSpPr>
            <p:cNvPr id="94" name="TextBox 93">
              <a:extLst>
                <a:ext uri="{FF2B5EF4-FFF2-40B4-BE49-F238E27FC236}">
                  <a16:creationId xmlns:a16="http://schemas.microsoft.com/office/drawing/2014/main" id="{28B6F423-6FFE-DBE2-6D65-D8EFA12754BB}"/>
                </a:ext>
              </a:extLst>
            </p:cNvPr>
            <p:cNvSpPr txBox="1"/>
            <p:nvPr/>
          </p:nvSpPr>
          <p:spPr>
            <a:xfrm>
              <a:off x="4388031"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6</a:t>
              </a:r>
            </a:p>
          </p:txBody>
        </p:sp>
        <p:sp>
          <p:nvSpPr>
            <p:cNvPr id="95" name="TextBox 94">
              <a:extLst>
                <a:ext uri="{FF2B5EF4-FFF2-40B4-BE49-F238E27FC236}">
                  <a16:creationId xmlns:a16="http://schemas.microsoft.com/office/drawing/2014/main" id="{065C7ECB-2F7B-7761-7483-675E5630CD84}"/>
                </a:ext>
              </a:extLst>
            </p:cNvPr>
            <p:cNvSpPr txBox="1"/>
            <p:nvPr/>
          </p:nvSpPr>
          <p:spPr>
            <a:xfrm>
              <a:off x="3903798"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8</a:t>
              </a:r>
            </a:p>
          </p:txBody>
        </p:sp>
        <p:sp>
          <p:nvSpPr>
            <p:cNvPr id="96" name="TextBox 95">
              <a:extLst>
                <a:ext uri="{FF2B5EF4-FFF2-40B4-BE49-F238E27FC236}">
                  <a16:creationId xmlns:a16="http://schemas.microsoft.com/office/drawing/2014/main" id="{495EDF33-E0AE-B8AC-9175-F568A4EE07BB}"/>
                </a:ext>
              </a:extLst>
            </p:cNvPr>
            <p:cNvSpPr txBox="1"/>
            <p:nvPr/>
          </p:nvSpPr>
          <p:spPr>
            <a:xfrm>
              <a:off x="3369871"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10</a:t>
              </a:r>
            </a:p>
          </p:txBody>
        </p:sp>
        <p:sp>
          <p:nvSpPr>
            <p:cNvPr id="97" name="TextBox 96">
              <a:extLst>
                <a:ext uri="{FF2B5EF4-FFF2-40B4-BE49-F238E27FC236}">
                  <a16:creationId xmlns:a16="http://schemas.microsoft.com/office/drawing/2014/main" id="{66E042D7-7394-D321-BA24-9AA4668282BA}"/>
                </a:ext>
              </a:extLst>
            </p:cNvPr>
            <p:cNvSpPr txBox="1"/>
            <p:nvPr/>
          </p:nvSpPr>
          <p:spPr>
            <a:xfrm>
              <a:off x="2892306" y="6239792"/>
              <a:ext cx="25813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11</a:t>
              </a:r>
            </a:p>
          </p:txBody>
        </p:sp>
        <p:sp>
          <p:nvSpPr>
            <p:cNvPr id="98" name="TextBox 97">
              <a:extLst>
                <a:ext uri="{FF2B5EF4-FFF2-40B4-BE49-F238E27FC236}">
                  <a16:creationId xmlns:a16="http://schemas.microsoft.com/office/drawing/2014/main" id="{818CBF81-6867-D9E6-7A1D-57FE6E8CB1F6}"/>
                </a:ext>
              </a:extLst>
            </p:cNvPr>
            <p:cNvSpPr txBox="1"/>
            <p:nvPr/>
          </p:nvSpPr>
          <p:spPr>
            <a:xfrm>
              <a:off x="2401404"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22</a:t>
              </a:r>
            </a:p>
          </p:txBody>
        </p:sp>
        <p:sp>
          <p:nvSpPr>
            <p:cNvPr id="99" name="TextBox 98">
              <a:extLst>
                <a:ext uri="{FF2B5EF4-FFF2-40B4-BE49-F238E27FC236}">
                  <a16:creationId xmlns:a16="http://schemas.microsoft.com/office/drawing/2014/main" id="{B0C35A46-4537-33C5-2CD3-0F4EB42D0551}"/>
                </a:ext>
              </a:extLst>
            </p:cNvPr>
            <p:cNvSpPr txBox="1"/>
            <p:nvPr/>
          </p:nvSpPr>
          <p:spPr>
            <a:xfrm>
              <a:off x="1917171"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26</a:t>
              </a:r>
            </a:p>
          </p:txBody>
        </p:sp>
      </p:grpSp>
      <p:cxnSp>
        <p:nvCxnSpPr>
          <p:cNvPr id="102" name="Straight Connector 101">
            <a:extLst>
              <a:ext uri="{FF2B5EF4-FFF2-40B4-BE49-F238E27FC236}">
                <a16:creationId xmlns:a16="http://schemas.microsoft.com/office/drawing/2014/main" id="{40810785-B060-C255-2692-D1DA40809E0F}"/>
              </a:ext>
            </a:extLst>
          </p:cNvPr>
          <p:cNvCxnSpPr>
            <a:cxnSpLocks/>
          </p:cNvCxnSpPr>
          <p:nvPr/>
        </p:nvCxnSpPr>
        <p:spPr>
          <a:xfrm>
            <a:off x="108859" y="6102340"/>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D419051B-0109-3E2C-B615-2D92B6E12876}"/>
              </a:ext>
            </a:extLst>
          </p:cNvPr>
          <p:cNvSpPr txBox="1"/>
          <p:nvPr/>
        </p:nvSpPr>
        <p:spPr>
          <a:xfrm>
            <a:off x="350051" y="5944496"/>
            <a:ext cx="881716"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2"/>
                </a:solidFill>
                <a:effectLst/>
                <a:uLnTx/>
                <a:uFillTx/>
                <a:latin typeface="Arial" panose="020B0604020202020204"/>
                <a:ea typeface="+mn-ea"/>
                <a:cs typeface="+mn-cs"/>
              </a:rPr>
              <a:t>Cohort A</a:t>
            </a:r>
          </a:p>
        </p:txBody>
      </p:sp>
      <p:sp>
        <p:nvSpPr>
          <p:cNvPr id="104" name="TextBox 103">
            <a:extLst>
              <a:ext uri="{FF2B5EF4-FFF2-40B4-BE49-F238E27FC236}">
                <a16:creationId xmlns:a16="http://schemas.microsoft.com/office/drawing/2014/main" id="{115B8874-35CD-A50F-FDC6-7024DF0CB014}"/>
              </a:ext>
            </a:extLst>
          </p:cNvPr>
          <p:cNvSpPr txBox="1"/>
          <p:nvPr/>
        </p:nvSpPr>
        <p:spPr>
          <a:xfrm>
            <a:off x="340176" y="6194869"/>
            <a:ext cx="891591"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1"/>
                </a:solidFill>
                <a:effectLst/>
                <a:uLnTx/>
                <a:uFillTx/>
                <a:latin typeface="Arial" panose="020B0604020202020204"/>
                <a:ea typeface="+mn-ea"/>
                <a:cs typeface="+mn-cs"/>
              </a:rPr>
              <a:t>Cohort B</a:t>
            </a:r>
          </a:p>
        </p:txBody>
      </p:sp>
      <p:cxnSp>
        <p:nvCxnSpPr>
          <p:cNvPr id="105" name="Straight Connector 104">
            <a:extLst>
              <a:ext uri="{FF2B5EF4-FFF2-40B4-BE49-F238E27FC236}">
                <a16:creationId xmlns:a16="http://schemas.microsoft.com/office/drawing/2014/main" id="{61E46DC5-7250-10A9-A3B8-275C840D8A32}"/>
              </a:ext>
            </a:extLst>
          </p:cNvPr>
          <p:cNvCxnSpPr>
            <a:cxnSpLocks/>
          </p:cNvCxnSpPr>
          <p:nvPr/>
        </p:nvCxnSpPr>
        <p:spPr>
          <a:xfrm>
            <a:off x="108859" y="6336385"/>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8" name="Graphic 106">
            <a:extLst>
              <a:ext uri="{FF2B5EF4-FFF2-40B4-BE49-F238E27FC236}">
                <a16:creationId xmlns:a16="http://schemas.microsoft.com/office/drawing/2014/main" id="{2D87B1EE-20AB-8E01-7EAA-A27045D17A4C}"/>
              </a:ext>
            </a:extLst>
          </p:cNvPr>
          <p:cNvSpPr/>
          <p:nvPr/>
        </p:nvSpPr>
        <p:spPr>
          <a:xfrm>
            <a:off x="1289277" y="2831647"/>
            <a:ext cx="4563817" cy="2150430"/>
          </a:xfrm>
          <a:custGeom>
            <a:avLst/>
            <a:gdLst>
              <a:gd name="connsiteX0" fmla="*/ 4563818 w 4563817"/>
              <a:gd name="connsiteY0" fmla="*/ 2150431 h 2150430"/>
              <a:gd name="connsiteX1" fmla="*/ 3739877 w 4563817"/>
              <a:gd name="connsiteY1" fmla="*/ 2150431 h 2150430"/>
              <a:gd name="connsiteX2" fmla="*/ 3739877 w 4563817"/>
              <a:gd name="connsiteY2" fmla="*/ 2080308 h 2150430"/>
              <a:gd name="connsiteX3" fmla="*/ 2185492 w 4563817"/>
              <a:gd name="connsiteY3" fmla="*/ 2080308 h 2150430"/>
              <a:gd name="connsiteX4" fmla="*/ 2185492 w 4563817"/>
              <a:gd name="connsiteY4" fmla="*/ 1986810 h 2150430"/>
              <a:gd name="connsiteX5" fmla="*/ 1887474 w 4563817"/>
              <a:gd name="connsiteY5" fmla="*/ 1986810 h 2150430"/>
              <a:gd name="connsiteX6" fmla="*/ 1887474 w 4563817"/>
              <a:gd name="connsiteY6" fmla="*/ 1905000 h 2150430"/>
              <a:gd name="connsiteX7" fmla="*/ 1834877 w 4563817"/>
              <a:gd name="connsiteY7" fmla="*/ 1905000 h 2150430"/>
              <a:gd name="connsiteX8" fmla="*/ 1834877 w 4563817"/>
              <a:gd name="connsiteY8" fmla="*/ 1834877 h 2150430"/>
              <a:gd name="connsiteX9" fmla="*/ 1694631 w 4563817"/>
              <a:gd name="connsiteY9" fmla="*/ 1834877 h 2150430"/>
              <a:gd name="connsiteX10" fmla="*/ 1694631 w 4563817"/>
              <a:gd name="connsiteY10" fmla="*/ 1764754 h 2150430"/>
              <a:gd name="connsiteX11" fmla="*/ 1466736 w 4563817"/>
              <a:gd name="connsiteY11" fmla="*/ 1764754 h 2150430"/>
              <a:gd name="connsiteX12" fmla="*/ 1466736 w 4563817"/>
              <a:gd name="connsiteY12" fmla="*/ 1712166 h 2150430"/>
              <a:gd name="connsiteX13" fmla="*/ 1361551 w 4563817"/>
              <a:gd name="connsiteY13" fmla="*/ 1712166 h 2150430"/>
              <a:gd name="connsiteX14" fmla="*/ 1361551 w 4563817"/>
              <a:gd name="connsiteY14" fmla="*/ 1630356 h 2150430"/>
              <a:gd name="connsiteX15" fmla="*/ 1344016 w 4563817"/>
              <a:gd name="connsiteY15" fmla="*/ 1630356 h 2150430"/>
              <a:gd name="connsiteX16" fmla="*/ 1344016 w 4563817"/>
              <a:gd name="connsiteY16" fmla="*/ 1566072 h 2150430"/>
              <a:gd name="connsiteX17" fmla="*/ 1338177 w 4563817"/>
              <a:gd name="connsiteY17" fmla="*/ 1566072 h 2150430"/>
              <a:gd name="connsiteX18" fmla="*/ 1338177 w 4563817"/>
              <a:gd name="connsiteY18" fmla="*/ 1507636 h 2150430"/>
              <a:gd name="connsiteX19" fmla="*/ 1227144 w 4563817"/>
              <a:gd name="connsiteY19" fmla="*/ 1507636 h 2150430"/>
              <a:gd name="connsiteX20" fmla="*/ 1227144 w 4563817"/>
              <a:gd name="connsiteY20" fmla="*/ 1460887 h 2150430"/>
              <a:gd name="connsiteX21" fmla="*/ 981713 w 4563817"/>
              <a:gd name="connsiteY21" fmla="*/ 1460887 h 2150430"/>
              <a:gd name="connsiteX22" fmla="*/ 981713 w 4563817"/>
              <a:gd name="connsiteY22" fmla="*/ 1390764 h 2150430"/>
              <a:gd name="connsiteX23" fmla="*/ 929126 w 4563817"/>
              <a:gd name="connsiteY23" fmla="*/ 1390764 h 2150430"/>
              <a:gd name="connsiteX24" fmla="*/ 929126 w 4563817"/>
              <a:gd name="connsiteY24" fmla="*/ 1332328 h 2150430"/>
              <a:gd name="connsiteX25" fmla="*/ 847316 w 4563817"/>
              <a:gd name="connsiteY25" fmla="*/ 1332328 h 2150430"/>
              <a:gd name="connsiteX26" fmla="*/ 847316 w 4563817"/>
              <a:gd name="connsiteY26" fmla="*/ 1256367 h 2150430"/>
              <a:gd name="connsiteX27" fmla="*/ 818098 w 4563817"/>
              <a:gd name="connsiteY27" fmla="*/ 1256367 h 2150430"/>
              <a:gd name="connsiteX28" fmla="*/ 818098 w 4563817"/>
              <a:gd name="connsiteY28" fmla="*/ 1174556 h 2150430"/>
              <a:gd name="connsiteX29" fmla="*/ 812255 w 4563817"/>
              <a:gd name="connsiteY29" fmla="*/ 1174556 h 2150430"/>
              <a:gd name="connsiteX30" fmla="*/ 812255 w 4563817"/>
              <a:gd name="connsiteY30" fmla="*/ 1133646 h 2150430"/>
              <a:gd name="connsiteX31" fmla="*/ 636948 w 4563817"/>
              <a:gd name="connsiteY31" fmla="*/ 1133646 h 2150430"/>
              <a:gd name="connsiteX32" fmla="*/ 636948 w 4563817"/>
              <a:gd name="connsiteY32" fmla="*/ 1034310 h 2150430"/>
              <a:gd name="connsiteX33" fmla="*/ 619417 w 4563817"/>
              <a:gd name="connsiteY33" fmla="*/ 1034310 h 2150430"/>
              <a:gd name="connsiteX34" fmla="*/ 619417 w 4563817"/>
              <a:gd name="connsiteY34" fmla="*/ 882377 h 2150430"/>
              <a:gd name="connsiteX35" fmla="*/ 578512 w 4563817"/>
              <a:gd name="connsiteY35" fmla="*/ 882377 h 2150430"/>
              <a:gd name="connsiteX36" fmla="*/ 578512 w 4563817"/>
              <a:gd name="connsiteY36" fmla="*/ 812255 h 2150430"/>
              <a:gd name="connsiteX37" fmla="*/ 525920 w 4563817"/>
              <a:gd name="connsiteY37" fmla="*/ 812255 h 2150430"/>
              <a:gd name="connsiteX38" fmla="*/ 525920 w 4563817"/>
              <a:gd name="connsiteY38" fmla="*/ 695383 h 2150430"/>
              <a:gd name="connsiteX39" fmla="*/ 444111 w 4563817"/>
              <a:gd name="connsiteY39" fmla="*/ 695383 h 2150430"/>
              <a:gd name="connsiteX40" fmla="*/ 444111 w 4563817"/>
              <a:gd name="connsiteY40" fmla="*/ 625261 h 2150430"/>
              <a:gd name="connsiteX41" fmla="*/ 438267 w 4563817"/>
              <a:gd name="connsiteY41" fmla="*/ 625261 h 2150430"/>
              <a:gd name="connsiteX42" fmla="*/ 438267 w 4563817"/>
              <a:gd name="connsiteY42" fmla="*/ 578512 h 2150430"/>
              <a:gd name="connsiteX43" fmla="*/ 385675 w 4563817"/>
              <a:gd name="connsiteY43" fmla="*/ 578512 h 2150430"/>
              <a:gd name="connsiteX44" fmla="*/ 385675 w 4563817"/>
              <a:gd name="connsiteY44" fmla="*/ 455798 h 2150430"/>
              <a:gd name="connsiteX45" fmla="*/ 362301 w 4563817"/>
              <a:gd name="connsiteY45" fmla="*/ 455798 h 2150430"/>
              <a:gd name="connsiteX46" fmla="*/ 362301 w 4563817"/>
              <a:gd name="connsiteY46" fmla="*/ 327239 h 2150430"/>
              <a:gd name="connsiteX47" fmla="*/ 356457 w 4563817"/>
              <a:gd name="connsiteY47" fmla="*/ 327239 h 2150430"/>
              <a:gd name="connsiteX48" fmla="*/ 356457 w 4563817"/>
              <a:gd name="connsiteY48" fmla="*/ 239586 h 2150430"/>
              <a:gd name="connsiteX49" fmla="*/ 315552 w 4563817"/>
              <a:gd name="connsiteY49" fmla="*/ 239586 h 2150430"/>
              <a:gd name="connsiteX50" fmla="*/ 315552 w 4563817"/>
              <a:gd name="connsiteY50" fmla="*/ 181150 h 2150430"/>
              <a:gd name="connsiteX51" fmla="*/ 268804 w 4563817"/>
              <a:gd name="connsiteY51" fmla="*/ 181150 h 2150430"/>
              <a:gd name="connsiteX52" fmla="*/ 268804 w 4563817"/>
              <a:gd name="connsiteY52" fmla="*/ 128558 h 2150430"/>
              <a:gd name="connsiteX53" fmla="*/ 216212 w 4563817"/>
              <a:gd name="connsiteY53" fmla="*/ 128558 h 2150430"/>
              <a:gd name="connsiteX54" fmla="*/ 216212 w 4563817"/>
              <a:gd name="connsiteY54" fmla="*/ 70123 h 2150430"/>
              <a:gd name="connsiteX55" fmla="*/ 122714 w 4563817"/>
              <a:gd name="connsiteY55" fmla="*/ 70123 h 2150430"/>
              <a:gd name="connsiteX56" fmla="*/ 122714 w 4563817"/>
              <a:gd name="connsiteY56" fmla="*/ 0 h 2150430"/>
              <a:gd name="connsiteX57" fmla="*/ 0 w 4563817"/>
              <a:gd name="connsiteY57" fmla="*/ 0 h 2150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563817" h="2150430">
                <a:moveTo>
                  <a:pt x="4563818" y="2150431"/>
                </a:moveTo>
                <a:lnTo>
                  <a:pt x="3739877" y="2150431"/>
                </a:lnTo>
                <a:lnTo>
                  <a:pt x="3739877" y="2080308"/>
                </a:lnTo>
                <a:lnTo>
                  <a:pt x="2185492" y="2080308"/>
                </a:lnTo>
                <a:lnTo>
                  <a:pt x="2185492" y="1986810"/>
                </a:lnTo>
                <a:lnTo>
                  <a:pt x="1887474" y="1986810"/>
                </a:lnTo>
                <a:lnTo>
                  <a:pt x="1887474" y="1905000"/>
                </a:lnTo>
                <a:lnTo>
                  <a:pt x="1834877" y="1905000"/>
                </a:lnTo>
                <a:lnTo>
                  <a:pt x="1834877" y="1834877"/>
                </a:lnTo>
                <a:lnTo>
                  <a:pt x="1694631" y="1834877"/>
                </a:lnTo>
                <a:lnTo>
                  <a:pt x="1694631" y="1764754"/>
                </a:lnTo>
                <a:lnTo>
                  <a:pt x="1466736" y="1764754"/>
                </a:lnTo>
                <a:lnTo>
                  <a:pt x="1466736" y="1712166"/>
                </a:lnTo>
                <a:lnTo>
                  <a:pt x="1361551" y="1712166"/>
                </a:lnTo>
                <a:lnTo>
                  <a:pt x="1361551" y="1630356"/>
                </a:lnTo>
                <a:lnTo>
                  <a:pt x="1344016" y="1630356"/>
                </a:lnTo>
                <a:lnTo>
                  <a:pt x="1344016" y="1566072"/>
                </a:lnTo>
                <a:lnTo>
                  <a:pt x="1338177" y="1566072"/>
                </a:lnTo>
                <a:lnTo>
                  <a:pt x="1338177" y="1507636"/>
                </a:lnTo>
                <a:lnTo>
                  <a:pt x="1227144" y="1507636"/>
                </a:lnTo>
                <a:lnTo>
                  <a:pt x="1227144" y="1460887"/>
                </a:lnTo>
                <a:lnTo>
                  <a:pt x="981713" y="1460887"/>
                </a:lnTo>
                <a:lnTo>
                  <a:pt x="981713" y="1390764"/>
                </a:lnTo>
                <a:lnTo>
                  <a:pt x="929126" y="1390764"/>
                </a:lnTo>
                <a:lnTo>
                  <a:pt x="929126" y="1332328"/>
                </a:lnTo>
                <a:lnTo>
                  <a:pt x="847316" y="1332328"/>
                </a:lnTo>
                <a:lnTo>
                  <a:pt x="847316" y="1256367"/>
                </a:lnTo>
                <a:lnTo>
                  <a:pt x="818098" y="1256367"/>
                </a:lnTo>
                <a:lnTo>
                  <a:pt x="818098" y="1174556"/>
                </a:lnTo>
                <a:lnTo>
                  <a:pt x="812255" y="1174556"/>
                </a:lnTo>
                <a:lnTo>
                  <a:pt x="812255" y="1133646"/>
                </a:lnTo>
                <a:lnTo>
                  <a:pt x="636948" y="1133646"/>
                </a:lnTo>
                <a:lnTo>
                  <a:pt x="636948" y="1034310"/>
                </a:lnTo>
                <a:lnTo>
                  <a:pt x="619417" y="1034310"/>
                </a:lnTo>
                <a:lnTo>
                  <a:pt x="619417" y="882377"/>
                </a:lnTo>
                <a:lnTo>
                  <a:pt x="578512" y="882377"/>
                </a:lnTo>
                <a:lnTo>
                  <a:pt x="578512" y="812255"/>
                </a:lnTo>
                <a:lnTo>
                  <a:pt x="525920" y="812255"/>
                </a:lnTo>
                <a:lnTo>
                  <a:pt x="525920" y="695383"/>
                </a:lnTo>
                <a:lnTo>
                  <a:pt x="444111" y="695383"/>
                </a:lnTo>
                <a:lnTo>
                  <a:pt x="444111" y="625261"/>
                </a:lnTo>
                <a:lnTo>
                  <a:pt x="438267" y="625261"/>
                </a:lnTo>
                <a:lnTo>
                  <a:pt x="438267" y="578512"/>
                </a:lnTo>
                <a:lnTo>
                  <a:pt x="385675" y="578512"/>
                </a:lnTo>
                <a:lnTo>
                  <a:pt x="385675" y="455798"/>
                </a:lnTo>
                <a:lnTo>
                  <a:pt x="362301" y="455798"/>
                </a:lnTo>
                <a:lnTo>
                  <a:pt x="362301" y="327239"/>
                </a:lnTo>
                <a:lnTo>
                  <a:pt x="356457" y="327239"/>
                </a:lnTo>
                <a:lnTo>
                  <a:pt x="356457" y="239586"/>
                </a:lnTo>
                <a:lnTo>
                  <a:pt x="315552" y="239586"/>
                </a:lnTo>
                <a:lnTo>
                  <a:pt x="315552" y="181150"/>
                </a:lnTo>
                <a:lnTo>
                  <a:pt x="268804" y="181150"/>
                </a:lnTo>
                <a:lnTo>
                  <a:pt x="268804" y="128558"/>
                </a:lnTo>
                <a:lnTo>
                  <a:pt x="216212" y="128558"/>
                </a:lnTo>
                <a:lnTo>
                  <a:pt x="216212" y="70123"/>
                </a:lnTo>
                <a:lnTo>
                  <a:pt x="122714" y="70123"/>
                </a:lnTo>
                <a:lnTo>
                  <a:pt x="122714"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1" name="Graphic 109">
            <a:extLst>
              <a:ext uri="{FF2B5EF4-FFF2-40B4-BE49-F238E27FC236}">
                <a16:creationId xmlns:a16="http://schemas.microsoft.com/office/drawing/2014/main" id="{EED8393B-EA0C-2967-C569-CCC29A07C70A}"/>
              </a:ext>
            </a:extLst>
          </p:cNvPr>
          <p:cNvSpPr/>
          <p:nvPr/>
        </p:nvSpPr>
        <p:spPr>
          <a:xfrm>
            <a:off x="1311049" y="2840491"/>
            <a:ext cx="4557979" cy="1893312"/>
          </a:xfrm>
          <a:custGeom>
            <a:avLst/>
            <a:gdLst>
              <a:gd name="connsiteX0" fmla="*/ 4557980 w 4557979"/>
              <a:gd name="connsiteY0" fmla="*/ 1893313 h 1893312"/>
              <a:gd name="connsiteX1" fmla="*/ 2273141 w 4557979"/>
              <a:gd name="connsiteY1" fmla="*/ 1893313 h 1893312"/>
              <a:gd name="connsiteX2" fmla="*/ 2273141 w 4557979"/>
              <a:gd name="connsiteY2" fmla="*/ 1799815 h 1893312"/>
              <a:gd name="connsiteX3" fmla="*/ 2243928 w 4557979"/>
              <a:gd name="connsiteY3" fmla="*/ 1799815 h 1893312"/>
              <a:gd name="connsiteX4" fmla="*/ 2243928 w 4557979"/>
              <a:gd name="connsiteY4" fmla="*/ 1712166 h 1893312"/>
              <a:gd name="connsiteX5" fmla="*/ 1834877 w 4557979"/>
              <a:gd name="connsiteY5" fmla="*/ 1712166 h 1893312"/>
              <a:gd name="connsiteX6" fmla="*/ 1834877 w 4557979"/>
              <a:gd name="connsiteY6" fmla="*/ 1601134 h 1893312"/>
              <a:gd name="connsiteX7" fmla="*/ 1793977 w 4557979"/>
              <a:gd name="connsiteY7" fmla="*/ 1601134 h 1893312"/>
              <a:gd name="connsiteX8" fmla="*/ 1793977 w 4557979"/>
              <a:gd name="connsiteY8" fmla="*/ 1513484 h 1893312"/>
              <a:gd name="connsiteX9" fmla="*/ 1186244 w 4557979"/>
              <a:gd name="connsiteY9" fmla="*/ 1513484 h 1893312"/>
              <a:gd name="connsiteX10" fmla="*/ 1186244 w 4557979"/>
              <a:gd name="connsiteY10" fmla="*/ 1414139 h 1893312"/>
              <a:gd name="connsiteX11" fmla="*/ 829786 w 4557979"/>
              <a:gd name="connsiteY11" fmla="*/ 1414139 h 1893312"/>
              <a:gd name="connsiteX12" fmla="*/ 829786 w 4557979"/>
              <a:gd name="connsiteY12" fmla="*/ 1314803 h 1893312"/>
              <a:gd name="connsiteX13" fmla="*/ 695383 w 4557979"/>
              <a:gd name="connsiteY13" fmla="*/ 1314803 h 1893312"/>
              <a:gd name="connsiteX14" fmla="*/ 695383 w 4557979"/>
              <a:gd name="connsiteY14" fmla="*/ 1227144 h 1893312"/>
              <a:gd name="connsiteX15" fmla="*/ 631105 w 4557979"/>
              <a:gd name="connsiteY15" fmla="*/ 1227144 h 1893312"/>
              <a:gd name="connsiteX16" fmla="*/ 631105 w 4557979"/>
              <a:gd name="connsiteY16" fmla="*/ 981713 h 1893312"/>
              <a:gd name="connsiteX17" fmla="*/ 601887 w 4557979"/>
              <a:gd name="connsiteY17" fmla="*/ 981713 h 1893312"/>
              <a:gd name="connsiteX18" fmla="*/ 601887 w 4557979"/>
              <a:gd name="connsiteY18" fmla="*/ 847316 h 1893312"/>
              <a:gd name="connsiteX19" fmla="*/ 578512 w 4557979"/>
              <a:gd name="connsiteY19" fmla="*/ 847316 h 1893312"/>
              <a:gd name="connsiteX20" fmla="*/ 578512 w 4557979"/>
              <a:gd name="connsiteY20" fmla="*/ 718757 h 1893312"/>
              <a:gd name="connsiteX21" fmla="*/ 560982 w 4557979"/>
              <a:gd name="connsiteY21" fmla="*/ 718757 h 1893312"/>
              <a:gd name="connsiteX22" fmla="*/ 560982 w 4557979"/>
              <a:gd name="connsiteY22" fmla="*/ 555138 h 1893312"/>
              <a:gd name="connsiteX23" fmla="*/ 496702 w 4557979"/>
              <a:gd name="connsiteY23" fmla="*/ 555138 h 1893312"/>
              <a:gd name="connsiteX24" fmla="*/ 496702 w 4557979"/>
              <a:gd name="connsiteY24" fmla="*/ 403206 h 1893312"/>
              <a:gd name="connsiteX25" fmla="*/ 473328 w 4557979"/>
              <a:gd name="connsiteY25" fmla="*/ 403206 h 1893312"/>
              <a:gd name="connsiteX26" fmla="*/ 473328 w 4557979"/>
              <a:gd name="connsiteY26" fmla="*/ 303866 h 1893312"/>
              <a:gd name="connsiteX27" fmla="*/ 426580 w 4557979"/>
              <a:gd name="connsiteY27" fmla="*/ 303866 h 1893312"/>
              <a:gd name="connsiteX28" fmla="*/ 426580 w 4557979"/>
              <a:gd name="connsiteY28" fmla="*/ 204525 h 1893312"/>
              <a:gd name="connsiteX29" fmla="*/ 409049 w 4557979"/>
              <a:gd name="connsiteY29" fmla="*/ 204525 h 1893312"/>
              <a:gd name="connsiteX30" fmla="*/ 409049 w 4557979"/>
              <a:gd name="connsiteY30" fmla="*/ 99341 h 1893312"/>
              <a:gd name="connsiteX31" fmla="*/ 210368 w 4557979"/>
              <a:gd name="connsiteY31" fmla="*/ 99341 h 1893312"/>
              <a:gd name="connsiteX32" fmla="*/ 210368 w 4557979"/>
              <a:gd name="connsiteY32" fmla="*/ 0 h 1893312"/>
              <a:gd name="connsiteX33" fmla="*/ 0 w 4557979"/>
              <a:gd name="connsiteY33" fmla="*/ 0 h 1893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557979" h="1893312">
                <a:moveTo>
                  <a:pt x="4557980" y="1893313"/>
                </a:moveTo>
                <a:lnTo>
                  <a:pt x="2273141" y="1893313"/>
                </a:lnTo>
                <a:lnTo>
                  <a:pt x="2273141" y="1799815"/>
                </a:lnTo>
                <a:lnTo>
                  <a:pt x="2243928" y="1799815"/>
                </a:lnTo>
                <a:lnTo>
                  <a:pt x="2243928" y="1712166"/>
                </a:lnTo>
                <a:lnTo>
                  <a:pt x="1834877" y="1712166"/>
                </a:lnTo>
                <a:lnTo>
                  <a:pt x="1834877" y="1601134"/>
                </a:lnTo>
                <a:lnTo>
                  <a:pt x="1793977" y="1601134"/>
                </a:lnTo>
                <a:lnTo>
                  <a:pt x="1793977" y="1513484"/>
                </a:lnTo>
                <a:lnTo>
                  <a:pt x="1186244" y="1513484"/>
                </a:lnTo>
                <a:lnTo>
                  <a:pt x="1186244" y="1414139"/>
                </a:lnTo>
                <a:lnTo>
                  <a:pt x="829786" y="1414139"/>
                </a:lnTo>
                <a:lnTo>
                  <a:pt x="829786" y="1314803"/>
                </a:lnTo>
                <a:lnTo>
                  <a:pt x="695383" y="1314803"/>
                </a:lnTo>
                <a:lnTo>
                  <a:pt x="695383" y="1227144"/>
                </a:lnTo>
                <a:lnTo>
                  <a:pt x="631105" y="1227144"/>
                </a:lnTo>
                <a:lnTo>
                  <a:pt x="631105" y="981713"/>
                </a:lnTo>
                <a:lnTo>
                  <a:pt x="601887" y="981713"/>
                </a:lnTo>
                <a:lnTo>
                  <a:pt x="601887" y="847316"/>
                </a:lnTo>
                <a:lnTo>
                  <a:pt x="578512" y="847316"/>
                </a:lnTo>
                <a:lnTo>
                  <a:pt x="578512" y="718757"/>
                </a:lnTo>
                <a:lnTo>
                  <a:pt x="560982" y="718757"/>
                </a:lnTo>
                <a:lnTo>
                  <a:pt x="560982" y="555138"/>
                </a:lnTo>
                <a:lnTo>
                  <a:pt x="496702" y="555138"/>
                </a:lnTo>
                <a:lnTo>
                  <a:pt x="496702" y="403206"/>
                </a:lnTo>
                <a:lnTo>
                  <a:pt x="473328" y="403206"/>
                </a:lnTo>
                <a:lnTo>
                  <a:pt x="473328" y="303866"/>
                </a:lnTo>
                <a:lnTo>
                  <a:pt x="426580" y="303866"/>
                </a:lnTo>
                <a:lnTo>
                  <a:pt x="426580" y="204525"/>
                </a:lnTo>
                <a:lnTo>
                  <a:pt x="409049" y="204525"/>
                </a:lnTo>
                <a:lnTo>
                  <a:pt x="409049" y="99341"/>
                </a:lnTo>
                <a:lnTo>
                  <a:pt x="210368" y="99341"/>
                </a:lnTo>
                <a:lnTo>
                  <a:pt x="210368"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4" name="Graphic 112">
            <a:extLst>
              <a:ext uri="{FF2B5EF4-FFF2-40B4-BE49-F238E27FC236}">
                <a16:creationId xmlns:a16="http://schemas.microsoft.com/office/drawing/2014/main" id="{C258A899-8289-51C2-73F0-81143BCAF343}"/>
              </a:ext>
            </a:extLst>
          </p:cNvPr>
          <p:cNvSpPr/>
          <p:nvPr/>
        </p:nvSpPr>
        <p:spPr>
          <a:xfrm>
            <a:off x="1317168" y="2851378"/>
            <a:ext cx="4536000" cy="2354951"/>
          </a:xfrm>
          <a:custGeom>
            <a:avLst/>
            <a:gdLst>
              <a:gd name="connsiteX0" fmla="*/ 4417733 w 4417732"/>
              <a:gd name="connsiteY0" fmla="*/ 1712166 h 2354951"/>
              <a:gd name="connsiteX1" fmla="*/ 4417733 w 4417732"/>
              <a:gd name="connsiteY1" fmla="*/ 2354952 h 2354951"/>
              <a:gd name="connsiteX2" fmla="*/ 3605479 w 4417732"/>
              <a:gd name="connsiteY2" fmla="*/ 2354952 h 2354951"/>
              <a:gd name="connsiteX3" fmla="*/ 3605479 w 4417732"/>
              <a:gd name="connsiteY3" fmla="*/ 2267303 h 2354951"/>
              <a:gd name="connsiteX4" fmla="*/ 2045246 w 4417732"/>
              <a:gd name="connsiteY4" fmla="*/ 2267303 h 2354951"/>
              <a:gd name="connsiteX5" fmla="*/ 2045246 w 4417732"/>
              <a:gd name="connsiteY5" fmla="*/ 2197180 h 2354951"/>
              <a:gd name="connsiteX6" fmla="*/ 1741380 w 4417732"/>
              <a:gd name="connsiteY6" fmla="*/ 2197180 h 2354951"/>
              <a:gd name="connsiteX7" fmla="*/ 1741380 w 4417732"/>
              <a:gd name="connsiteY7" fmla="*/ 2144582 h 2354951"/>
              <a:gd name="connsiteX8" fmla="*/ 1706318 w 4417732"/>
              <a:gd name="connsiteY8" fmla="*/ 2144582 h 2354951"/>
              <a:gd name="connsiteX9" fmla="*/ 1706318 w 4417732"/>
              <a:gd name="connsiteY9" fmla="*/ 2074459 h 2354951"/>
              <a:gd name="connsiteX10" fmla="*/ 1566072 w 4417732"/>
              <a:gd name="connsiteY10" fmla="*/ 2074459 h 2354951"/>
              <a:gd name="connsiteX11" fmla="*/ 1566072 w 4417732"/>
              <a:gd name="connsiteY11" fmla="*/ 2021872 h 2354951"/>
              <a:gd name="connsiteX12" fmla="*/ 1314803 w 4417732"/>
              <a:gd name="connsiteY12" fmla="*/ 2021872 h 2354951"/>
              <a:gd name="connsiteX13" fmla="*/ 1314803 w 4417732"/>
              <a:gd name="connsiteY13" fmla="*/ 1957588 h 2354951"/>
              <a:gd name="connsiteX14" fmla="*/ 1250518 w 4417732"/>
              <a:gd name="connsiteY14" fmla="*/ 1957588 h 2354951"/>
              <a:gd name="connsiteX15" fmla="*/ 1250518 w 4417732"/>
              <a:gd name="connsiteY15" fmla="*/ 1905000 h 2354951"/>
              <a:gd name="connsiteX16" fmla="*/ 1221305 w 4417732"/>
              <a:gd name="connsiteY16" fmla="*/ 1905000 h 2354951"/>
              <a:gd name="connsiteX17" fmla="*/ 1221305 w 4417732"/>
              <a:gd name="connsiteY17" fmla="*/ 1811503 h 2354951"/>
              <a:gd name="connsiteX18" fmla="*/ 1081059 w 4417732"/>
              <a:gd name="connsiteY18" fmla="*/ 1811503 h 2354951"/>
              <a:gd name="connsiteX19" fmla="*/ 1081059 w 4417732"/>
              <a:gd name="connsiteY19" fmla="*/ 1735541 h 2354951"/>
              <a:gd name="connsiteX20" fmla="*/ 841473 w 4417732"/>
              <a:gd name="connsiteY20" fmla="*/ 1735541 h 2354951"/>
              <a:gd name="connsiteX21" fmla="*/ 841473 w 4417732"/>
              <a:gd name="connsiteY21" fmla="*/ 1688792 h 2354951"/>
              <a:gd name="connsiteX22" fmla="*/ 783037 w 4417732"/>
              <a:gd name="connsiteY22" fmla="*/ 1688792 h 2354951"/>
              <a:gd name="connsiteX23" fmla="*/ 783037 w 4417732"/>
              <a:gd name="connsiteY23" fmla="*/ 1606982 h 2354951"/>
              <a:gd name="connsiteX24" fmla="*/ 701227 w 4417732"/>
              <a:gd name="connsiteY24" fmla="*/ 1606982 h 2354951"/>
              <a:gd name="connsiteX25" fmla="*/ 701227 w 4417732"/>
              <a:gd name="connsiteY25" fmla="*/ 1484262 h 2354951"/>
              <a:gd name="connsiteX26" fmla="*/ 502546 w 4417732"/>
              <a:gd name="connsiteY26" fmla="*/ 1484262 h 2354951"/>
              <a:gd name="connsiteX27" fmla="*/ 502546 w 4417732"/>
              <a:gd name="connsiteY27" fmla="*/ 1250518 h 2354951"/>
              <a:gd name="connsiteX28" fmla="*/ 438267 w 4417732"/>
              <a:gd name="connsiteY28" fmla="*/ 1250518 h 2354951"/>
              <a:gd name="connsiteX29" fmla="*/ 438267 w 4417732"/>
              <a:gd name="connsiteY29" fmla="*/ 917439 h 2354951"/>
              <a:gd name="connsiteX30" fmla="*/ 379831 w 4417732"/>
              <a:gd name="connsiteY30" fmla="*/ 917439 h 2354951"/>
              <a:gd name="connsiteX31" fmla="*/ 379831 w 4417732"/>
              <a:gd name="connsiteY31" fmla="*/ 549294 h 2354951"/>
              <a:gd name="connsiteX32" fmla="*/ 286334 w 4417732"/>
              <a:gd name="connsiteY32" fmla="*/ 549294 h 2354951"/>
              <a:gd name="connsiteX33" fmla="*/ 286334 w 4417732"/>
              <a:gd name="connsiteY33" fmla="*/ 420736 h 2354951"/>
              <a:gd name="connsiteX34" fmla="*/ 251273 w 4417732"/>
              <a:gd name="connsiteY34" fmla="*/ 420736 h 2354951"/>
              <a:gd name="connsiteX35" fmla="*/ 251273 w 4417732"/>
              <a:gd name="connsiteY35" fmla="*/ 268804 h 2354951"/>
              <a:gd name="connsiteX36" fmla="*/ 93497 w 4417732"/>
              <a:gd name="connsiteY36" fmla="*/ 268804 h 2354951"/>
              <a:gd name="connsiteX37" fmla="*/ 93497 w 4417732"/>
              <a:gd name="connsiteY37" fmla="*/ 157776 h 2354951"/>
              <a:gd name="connsiteX38" fmla="*/ 0 w 4417732"/>
              <a:gd name="connsiteY38" fmla="*/ 157776 h 2354951"/>
              <a:gd name="connsiteX39" fmla="*/ 0 w 4417732"/>
              <a:gd name="connsiteY39" fmla="*/ 0 h 2354951"/>
              <a:gd name="connsiteX40" fmla="*/ 233743 w 4417732"/>
              <a:gd name="connsiteY40" fmla="*/ 0 h 2354951"/>
              <a:gd name="connsiteX41" fmla="*/ 233743 w 4417732"/>
              <a:gd name="connsiteY41" fmla="*/ 210368 h 2354951"/>
              <a:gd name="connsiteX42" fmla="*/ 298021 w 4417732"/>
              <a:gd name="connsiteY42" fmla="*/ 210368 h 2354951"/>
              <a:gd name="connsiteX43" fmla="*/ 298021 w 4417732"/>
              <a:gd name="connsiteY43" fmla="*/ 292178 h 2354951"/>
              <a:gd name="connsiteX44" fmla="*/ 350613 w 4417732"/>
              <a:gd name="connsiteY44" fmla="*/ 292178 h 2354951"/>
              <a:gd name="connsiteX45" fmla="*/ 350613 w 4417732"/>
              <a:gd name="connsiteY45" fmla="*/ 397362 h 2354951"/>
              <a:gd name="connsiteX46" fmla="*/ 473328 w 4417732"/>
              <a:gd name="connsiteY46" fmla="*/ 397362 h 2354951"/>
              <a:gd name="connsiteX47" fmla="*/ 473328 w 4417732"/>
              <a:gd name="connsiteY47" fmla="*/ 566825 h 2354951"/>
              <a:gd name="connsiteX48" fmla="*/ 508389 w 4417732"/>
              <a:gd name="connsiteY48" fmla="*/ 566825 h 2354951"/>
              <a:gd name="connsiteX49" fmla="*/ 508389 w 4417732"/>
              <a:gd name="connsiteY49" fmla="*/ 666166 h 2354951"/>
              <a:gd name="connsiteX50" fmla="*/ 555138 w 4417732"/>
              <a:gd name="connsiteY50" fmla="*/ 666166 h 2354951"/>
              <a:gd name="connsiteX51" fmla="*/ 555138 w 4417732"/>
              <a:gd name="connsiteY51" fmla="*/ 736288 h 2354951"/>
              <a:gd name="connsiteX52" fmla="*/ 724601 w 4417732"/>
              <a:gd name="connsiteY52" fmla="*/ 736288 h 2354951"/>
              <a:gd name="connsiteX53" fmla="*/ 724601 w 4417732"/>
              <a:gd name="connsiteY53" fmla="*/ 870690 h 2354951"/>
              <a:gd name="connsiteX54" fmla="*/ 771350 w 4417732"/>
              <a:gd name="connsiteY54" fmla="*/ 870690 h 2354951"/>
              <a:gd name="connsiteX55" fmla="*/ 771350 w 4417732"/>
              <a:gd name="connsiteY55" fmla="*/ 934969 h 2354951"/>
              <a:gd name="connsiteX56" fmla="*/ 823942 w 4417732"/>
              <a:gd name="connsiteY56" fmla="*/ 934969 h 2354951"/>
              <a:gd name="connsiteX57" fmla="*/ 823942 w 4417732"/>
              <a:gd name="connsiteY57" fmla="*/ 987562 h 2354951"/>
              <a:gd name="connsiteX58" fmla="*/ 1063523 w 4417732"/>
              <a:gd name="connsiteY58" fmla="*/ 987562 h 2354951"/>
              <a:gd name="connsiteX59" fmla="*/ 1063523 w 4417732"/>
              <a:gd name="connsiteY59" fmla="*/ 1057685 h 2354951"/>
              <a:gd name="connsiteX60" fmla="*/ 1192082 w 4417732"/>
              <a:gd name="connsiteY60" fmla="*/ 1057685 h 2354951"/>
              <a:gd name="connsiteX61" fmla="*/ 1192082 w 4417732"/>
              <a:gd name="connsiteY61" fmla="*/ 1151182 h 2354951"/>
              <a:gd name="connsiteX62" fmla="*/ 1227144 w 4417732"/>
              <a:gd name="connsiteY62" fmla="*/ 1151182 h 2354951"/>
              <a:gd name="connsiteX63" fmla="*/ 1227144 w 4417732"/>
              <a:gd name="connsiteY63" fmla="*/ 1256367 h 2354951"/>
              <a:gd name="connsiteX64" fmla="*/ 1326490 w 4417732"/>
              <a:gd name="connsiteY64" fmla="*/ 1256367 h 2354951"/>
              <a:gd name="connsiteX65" fmla="*/ 1326490 w 4417732"/>
              <a:gd name="connsiteY65" fmla="*/ 1308954 h 2354951"/>
              <a:gd name="connsiteX66" fmla="*/ 1554385 w 4417732"/>
              <a:gd name="connsiteY66" fmla="*/ 1308954 h 2354951"/>
              <a:gd name="connsiteX67" fmla="*/ 1554385 w 4417732"/>
              <a:gd name="connsiteY67" fmla="*/ 1373238 h 2354951"/>
              <a:gd name="connsiteX68" fmla="*/ 1718005 w 4417732"/>
              <a:gd name="connsiteY68" fmla="*/ 1373238 h 2354951"/>
              <a:gd name="connsiteX69" fmla="*/ 1718005 w 4417732"/>
              <a:gd name="connsiteY69" fmla="*/ 1548546 h 2354951"/>
              <a:gd name="connsiteX70" fmla="*/ 2010185 w 4417732"/>
              <a:gd name="connsiteY70" fmla="*/ 1548546 h 2354951"/>
              <a:gd name="connsiteX71" fmla="*/ 2010185 w 4417732"/>
              <a:gd name="connsiteY71" fmla="*/ 1630356 h 2354951"/>
              <a:gd name="connsiteX72" fmla="*/ 3582105 w 4417732"/>
              <a:gd name="connsiteY72" fmla="*/ 1630356 h 2354951"/>
              <a:gd name="connsiteX73" fmla="*/ 3582105 w 4417732"/>
              <a:gd name="connsiteY73" fmla="*/ 1718005 h 2354951"/>
              <a:gd name="connsiteX74" fmla="*/ 4417733 w 4417732"/>
              <a:gd name="connsiteY74" fmla="*/ 1718005 h 2354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4417732" h="2354951">
                <a:moveTo>
                  <a:pt x="4417733" y="1712166"/>
                </a:moveTo>
                <a:lnTo>
                  <a:pt x="4417733" y="2354952"/>
                </a:lnTo>
                <a:lnTo>
                  <a:pt x="3605479" y="2354952"/>
                </a:lnTo>
                <a:lnTo>
                  <a:pt x="3605479" y="2267303"/>
                </a:lnTo>
                <a:lnTo>
                  <a:pt x="2045246" y="2267303"/>
                </a:lnTo>
                <a:lnTo>
                  <a:pt x="2045246" y="2197180"/>
                </a:lnTo>
                <a:lnTo>
                  <a:pt x="1741380" y="2197180"/>
                </a:lnTo>
                <a:lnTo>
                  <a:pt x="1741380" y="2144582"/>
                </a:lnTo>
                <a:lnTo>
                  <a:pt x="1706318" y="2144582"/>
                </a:lnTo>
                <a:lnTo>
                  <a:pt x="1706318" y="2074459"/>
                </a:lnTo>
                <a:lnTo>
                  <a:pt x="1566072" y="2074459"/>
                </a:lnTo>
                <a:lnTo>
                  <a:pt x="1566072" y="2021872"/>
                </a:lnTo>
                <a:lnTo>
                  <a:pt x="1314803" y="2021872"/>
                </a:lnTo>
                <a:lnTo>
                  <a:pt x="1314803" y="1957588"/>
                </a:lnTo>
                <a:lnTo>
                  <a:pt x="1250518" y="1957588"/>
                </a:lnTo>
                <a:lnTo>
                  <a:pt x="1250518" y="1905000"/>
                </a:lnTo>
                <a:lnTo>
                  <a:pt x="1221305" y="1905000"/>
                </a:lnTo>
                <a:lnTo>
                  <a:pt x="1221305" y="1811503"/>
                </a:lnTo>
                <a:lnTo>
                  <a:pt x="1081059" y="1811503"/>
                </a:lnTo>
                <a:lnTo>
                  <a:pt x="1081059" y="1735541"/>
                </a:lnTo>
                <a:lnTo>
                  <a:pt x="841473" y="1735541"/>
                </a:lnTo>
                <a:lnTo>
                  <a:pt x="841473" y="1688792"/>
                </a:lnTo>
                <a:lnTo>
                  <a:pt x="783037" y="1688792"/>
                </a:lnTo>
                <a:lnTo>
                  <a:pt x="783037" y="1606982"/>
                </a:lnTo>
                <a:lnTo>
                  <a:pt x="701227" y="1606982"/>
                </a:lnTo>
                <a:lnTo>
                  <a:pt x="701227" y="1484262"/>
                </a:lnTo>
                <a:lnTo>
                  <a:pt x="502546" y="1484262"/>
                </a:lnTo>
                <a:lnTo>
                  <a:pt x="502546" y="1250518"/>
                </a:lnTo>
                <a:lnTo>
                  <a:pt x="438267" y="1250518"/>
                </a:lnTo>
                <a:lnTo>
                  <a:pt x="438267" y="917439"/>
                </a:lnTo>
                <a:lnTo>
                  <a:pt x="379831" y="917439"/>
                </a:lnTo>
                <a:lnTo>
                  <a:pt x="379831" y="549294"/>
                </a:lnTo>
                <a:lnTo>
                  <a:pt x="286334" y="549294"/>
                </a:lnTo>
                <a:lnTo>
                  <a:pt x="286334" y="420736"/>
                </a:lnTo>
                <a:lnTo>
                  <a:pt x="251273" y="420736"/>
                </a:lnTo>
                <a:lnTo>
                  <a:pt x="251273" y="268804"/>
                </a:lnTo>
                <a:lnTo>
                  <a:pt x="93497" y="268804"/>
                </a:lnTo>
                <a:lnTo>
                  <a:pt x="93497" y="157776"/>
                </a:lnTo>
                <a:lnTo>
                  <a:pt x="0" y="157776"/>
                </a:lnTo>
                <a:lnTo>
                  <a:pt x="0" y="0"/>
                </a:lnTo>
                <a:lnTo>
                  <a:pt x="233743" y="0"/>
                </a:lnTo>
                <a:lnTo>
                  <a:pt x="233743" y="210368"/>
                </a:lnTo>
                <a:lnTo>
                  <a:pt x="298021" y="210368"/>
                </a:lnTo>
                <a:lnTo>
                  <a:pt x="298021" y="292178"/>
                </a:lnTo>
                <a:lnTo>
                  <a:pt x="350613" y="292178"/>
                </a:lnTo>
                <a:lnTo>
                  <a:pt x="350613" y="397362"/>
                </a:lnTo>
                <a:lnTo>
                  <a:pt x="473328" y="397362"/>
                </a:lnTo>
                <a:lnTo>
                  <a:pt x="473328" y="566825"/>
                </a:lnTo>
                <a:lnTo>
                  <a:pt x="508389" y="566825"/>
                </a:lnTo>
                <a:lnTo>
                  <a:pt x="508389" y="666166"/>
                </a:lnTo>
                <a:lnTo>
                  <a:pt x="555138" y="666166"/>
                </a:lnTo>
                <a:lnTo>
                  <a:pt x="555138" y="736288"/>
                </a:lnTo>
                <a:lnTo>
                  <a:pt x="724601" y="736288"/>
                </a:lnTo>
                <a:lnTo>
                  <a:pt x="724601" y="870690"/>
                </a:lnTo>
                <a:lnTo>
                  <a:pt x="771350" y="870690"/>
                </a:lnTo>
                <a:lnTo>
                  <a:pt x="771350" y="934969"/>
                </a:lnTo>
                <a:lnTo>
                  <a:pt x="823942" y="934969"/>
                </a:lnTo>
                <a:lnTo>
                  <a:pt x="823942" y="987562"/>
                </a:lnTo>
                <a:lnTo>
                  <a:pt x="1063523" y="987562"/>
                </a:lnTo>
                <a:lnTo>
                  <a:pt x="1063523" y="1057685"/>
                </a:lnTo>
                <a:lnTo>
                  <a:pt x="1192082" y="1057685"/>
                </a:lnTo>
                <a:lnTo>
                  <a:pt x="1192082" y="1151182"/>
                </a:lnTo>
                <a:lnTo>
                  <a:pt x="1227144" y="1151182"/>
                </a:lnTo>
                <a:lnTo>
                  <a:pt x="1227144" y="1256367"/>
                </a:lnTo>
                <a:lnTo>
                  <a:pt x="1326490" y="1256367"/>
                </a:lnTo>
                <a:lnTo>
                  <a:pt x="1326490" y="1308954"/>
                </a:lnTo>
                <a:lnTo>
                  <a:pt x="1554385" y="1308954"/>
                </a:lnTo>
                <a:lnTo>
                  <a:pt x="1554385" y="1373238"/>
                </a:lnTo>
                <a:lnTo>
                  <a:pt x="1718005" y="1373238"/>
                </a:lnTo>
                <a:lnTo>
                  <a:pt x="1718005" y="1548546"/>
                </a:lnTo>
                <a:lnTo>
                  <a:pt x="2010185" y="1548546"/>
                </a:lnTo>
                <a:lnTo>
                  <a:pt x="2010185" y="1630356"/>
                </a:lnTo>
                <a:lnTo>
                  <a:pt x="3582105" y="1630356"/>
                </a:lnTo>
                <a:lnTo>
                  <a:pt x="3582105" y="1718005"/>
                </a:lnTo>
                <a:lnTo>
                  <a:pt x="4417733" y="1718005"/>
                </a:lnTo>
                <a:close/>
              </a:path>
            </a:pathLst>
          </a:custGeom>
          <a:solidFill>
            <a:schemeClr val="accent1">
              <a:alpha val="30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9" name="Graphic 117">
            <a:extLst>
              <a:ext uri="{FF2B5EF4-FFF2-40B4-BE49-F238E27FC236}">
                <a16:creationId xmlns:a16="http://schemas.microsoft.com/office/drawing/2014/main" id="{F67A090D-315B-A04A-40BA-3D317DE9BE11}"/>
              </a:ext>
            </a:extLst>
          </p:cNvPr>
          <p:cNvSpPr/>
          <p:nvPr/>
        </p:nvSpPr>
        <p:spPr>
          <a:xfrm>
            <a:off x="1438274" y="2852056"/>
            <a:ext cx="4441107" cy="2132895"/>
          </a:xfrm>
          <a:custGeom>
            <a:avLst/>
            <a:gdLst>
              <a:gd name="connsiteX0" fmla="*/ 4441108 w 4441107"/>
              <a:gd name="connsiteY0" fmla="*/ 1303115 h 2132895"/>
              <a:gd name="connsiteX1" fmla="*/ 4441108 w 4441107"/>
              <a:gd name="connsiteY1" fmla="*/ 2132895 h 2132895"/>
              <a:gd name="connsiteX2" fmla="*/ 2191331 w 4441107"/>
              <a:gd name="connsiteY2" fmla="*/ 2132895 h 2132895"/>
              <a:gd name="connsiteX3" fmla="*/ 2191331 w 4441107"/>
              <a:gd name="connsiteY3" fmla="*/ 2097834 h 2132895"/>
              <a:gd name="connsiteX4" fmla="*/ 2144582 w 4441107"/>
              <a:gd name="connsiteY4" fmla="*/ 2097834 h 2132895"/>
              <a:gd name="connsiteX5" fmla="*/ 2144582 w 4441107"/>
              <a:gd name="connsiteY5" fmla="*/ 2021872 h 2132895"/>
              <a:gd name="connsiteX6" fmla="*/ 1741380 w 4441107"/>
              <a:gd name="connsiteY6" fmla="*/ 2021872 h 2132895"/>
              <a:gd name="connsiteX7" fmla="*/ 1741380 w 4441107"/>
              <a:gd name="connsiteY7" fmla="*/ 1916687 h 2132895"/>
              <a:gd name="connsiteX8" fmla="*/ 1659569 w 4441107"/>
              <a:gd name="connsiteY8" fmla="*/ 1916687 h 2132895"/>
              <a:gd name="connsiteX9" fmla="*/ 1659569 w 4441107"/>
              <a:gd name="connsiteY9" fmla="*/ 1846564 h 2132895"/>
              <a:gd name="connsiteX10" fmla="*/ 1098585 w 4441107"/>
              <a:gd name="connsiteY10" fmla="*/ 1846564 h 2132895"/>
              <a:gd name="connsiteX11" fmla="*/ 1098585 w 4441107"/>
              <a:gd name="connsiteY11" fmla="*/ 1793977 h 2132895"/>
              <a:gd name="connsiteX12" fmla="*/ 742132 w 4441107"/>
              <a:gd name="connsiteY12" fmla="*/ 1793977 h 2132895"/>
              <a:gd name="connsiteX13" fmla="*/ 742132 w 4441107"/>
              <a:gd name="connsiteY13" fmla="*/ 1706318 h 2132895"/>
              <a:gd name="connsiteX14" fmla="*/ 566825 w 4441107"/>
              <a:gd name="connsiteY14" fmla="*/ 1706318 h 2132895"/>
              <a:gd name="connsiteX15" fmla="*/ 566825 w 4441107"/>
              <a:gd name="connsiteY15" fmla="*/ 1612821 h 2132895"/>
              <a:gd name="connsiteX16" fmla="*/ 525920 w 4441107"/>
              <a:gd name="connsiteY16" fmla="*/ 1612821 h 2132895"/>
              <a:gd name="connsiteX17" fmla="*/ 525920 w 4441107"/>
              <a:gd name="connsiteY17" fmla="*/ 1250518 h 2132895"/>
              <a:gd name="connsiteX18" fmla="*/ 455798 w 4441107"/>
              <a:gd name="connsiteY18" fmla="*/ 1250518 h 2132895"/>
              <a:gd name="connsiteX19" fmla="*/ 455798 w 4441107"/>
              <a:gd name="connsiteY19" fmla="*/ 1139495 h 2132895"/>
              <a:gd name="connsiteX20" fmla="*/ 444111 w 4441107"/>
              <a:gd name="connsiteY20" fmla="*/ 1139495 h 2132895"/>
              <a:gd name="connsiteX21" fmla="*/ 444111 w 4441107"/>
              <a:gd name="connsiteY21" fmla="*/ 993400 h 2132895"/>
              <a:gd name="connsiteX22" fmla="*/ 362301 w 4441107"/>
              <a:gd name="connsiteY22" fmla="*/ 993400 h 2132895"/>
              <a:gd name="connsiteX23" fmla="*/ 362301 w 4441107"/>
              <a:gd name="connsiteY23" fmla="*/ 905751 h 2132895"/>
              <a:gd name="connsiteX24" fmla="*/ 303865 w 4441107"/>
              <a:gd name="connsiteY24" fmla="*/ 905751 h 2132895"/>
              <a:gd name="connsiteX25" fmla="*/ 303865 w 4441107"/>
              <a:gd name="connsiteY25" fmla="*/ 835629 h 2132895"/>
              <a:gd name="connsiteX26" fmla="*/ 251273 w 4441107"/>
              <a:gd name="connsiteY26" fmla="*/ 835629 h 2132895"/>
              <a:gd name="connsiteX27" fmla="*/ 251273 w 4441107"/>
              <a:gd name="connsiteY27" fmla="*/ 444111 h 2132895"/>
              <a:gd name="connsiteX28" fmla="*/ 222055 w 4441107"/>
              <a:gd name="connsiteY28" fmla="*/ 444111 h 2132895"/>
              <a:gd name="connsiteX29" fmla="*/ 222055 w 4441107"/>
              <a:gd name="connsiteY29" fmla="*/ 379831 h 2132895"/>
              <a:gd name="connsiteX30" fmla="*/ 157776 w 4441107"/>
              <a:gd name="connsiteY30" fmla="*/ 379831 h 2132895"/>
              <a:gd name="connsiteX31" fmla="*/ 157776 w 4441107"/>
              <a:gd name="connsiteY31" fmla="*/ 239586 h 2132895"/>
              <a:gd name="connsiteX32" fmla="*/ 70123 w 4441107"/>
              <a:gd name="connsiteY32" fmla="*/ 239586 h 2132895"/>
              <a:gd name="connsiteX33" fmla="*/ 70123 w 4441107"/>
              <a:gd name="connsiteY33" fmla="*/ 169463 h 2132895"/>
              <a:gd name="connsiteX34" fmla="*/ 0 w 4441107"/>
              <a:gd name="connsiteY34" fmla="*/ 169463 h 2132895"/>
              <a:gd name="connsiteX35" fmla="*/ 0 w 4441107"/>
              <a:gd name="connsiteY35" fmla="*/ 0 h 2132895"/>
              <a:gd name="connsiteX36" fmla="*/ 379831 w 4441107"/>
              <a:gd name="connsiteY36" fmla="*/ 0 h 2132895"/>
              <a:gd name="connsiteX37" fmla="*/ 379831 w 4441107"/>
              <a:gd name="connsiteY37" fmla="*/ 105184 h 2132895"/>
              <a:gd name="connsiteX38" fmla="*/ 414893 w 4441107"/>
              <a:gd name="connsiteY38" fmla="*/ 105184 h 2132895"/>
              <a:gd name="connsiteX39" fmla="*/ 414893 w 4441107"/>
              <a:gd name="connsiteY39" fmla="*/ 280490 h 2132895"/>
              <a:gd name="connsiteX40" fmla="*/ 455798 w 4441107"/>
              <a:gd name="connsiteY40" fmla="*/ 280490 h 2132895"/>
              <a:gd name="connsiteX41" fmla="*/ 455798 w 4441107"/>
              <a:gd name="connsiteY41" fmla="*/ 309708 h 2132895"/>
              <a:gd name="connsiteX42" fmla="*/ 502546 w 4441107"/>
              <a:gd name="connsiteY42" fmla="*/ 309708 h 2132895"/>
              <a:gd name="connsiteX43" fmla="*/ 502546 w 4441107"/>
              <a:gd name="connsiteY43" fmla="*/ 654479 h 2132895"/>
              <a:gd name="connsiteX44" fmla="*/ 566825 w 4441107"/>
              <a:gd name="connsiteY44" fmla="*/ 654479 h 2132895"/>
              <a:gd name="connsiteX45" fmla="*/ 566825 w 4441107"/>
              <a:gd name="connsiteY45" fmla="*/ 747975 h 2132895"/>
              <a:gd name="connsiteX46" fmla="*/ 718757 w 4441107"/>
              <a:gd name="connsiteY46" fmla="*/ 747975 h 2132895"/>
              <a:gd name="connsiteX47" fmla="*/ 718757 w 4441107"/>
              <a:gd name="connsiteY47" fmla="*/ 818098 h 2132895"/>
              <a:gd name="connsiteX48" fmla="*/ 1092746 w 4441107"/>
              <a:gd name="connsiteY48" fmla="*/ 818098 h 2132895"/>
              <a:gd name="connsiteX49" fmla="*/ 1092746 w 4441107"/>
              <a:gd name="connsiteY49" fmla="*/ 911595 h 2132895"/>
              <a:gd name="connsiteX50" fmla="*/ 1671257 w 4441107"/>
              <a:gd name="connsiteY50" fmla="*/ 911595 h 2132895"/>
              <a:gd name="connsiteX51" fmla="*/ 1671257 w 4441107"/>
              <a:gd name="connsiteY51" fmla="*/ 1010936 h 2132895"/>
              <a:gd name="connsiteX52" fmla="*/ 1712166 w 4441107"/>
              <a:gd name="connsiteY52" fmla="*/ 1010936 h 2132895"/>
              <a:gd name="connsiteX53" fmla="*/ 1712166 w 4441107"/>
              <a:gd name="connsiteY53" fmla="*/ 1104433 h 2132895"/>
              <a:gd name="connsiteX54" fmla="*/ 2127056 w 4441107"/>
              <a:gd name="connsiteY54" fmla="*/ 1104433 h 2132895"/>
              <a:gd name="connsiteX55" fmla="*/ 2127056 w 4441107"/>
              <a:gd name="connsiteY55" fmla="*/ 1203770 h 2132895"/>
              <a:gd name="connsiteX56" fmla="*/ 2162118 w 4441107"/>
              <a:gd name="connsiteY56" fmla="*/ 1203770 h 2132895"/>
              <a:gd name="connsiteX57" fmla="*/ 2162118 w 4441107"/>
              <a:gd name="connsiteY57" fmla="*/ 1297267 h 2132895"/>
              <a:gd name="connsiteX58" fmla="*/ 4441108 w 4441107"/>
              <a:gd name="connsiteY58" fmla="*/ 1297267 h 2132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441107" h="2132895">
                <a:moveTo>
                  <a:pt x="4441108" y="1303115"/>
                </a:moveTo>
                <a:lnTo>
                  <a:pt x="4441108" y="2132895"/>
                </a:lnTo>
                <a:lnTo>
                  <a:pt x="2191331" y="2132895"/>
                </a:lnTo>
                <a:lnTo>
                  <a:pt x="2191331" y="2097834"/>
                </a:lnTo>
                <a:lnTo>
                  <a:pt x="2144582" y="2097834"/>
                </a:lnTo>
                <a:lnTo>
                  <a:pt x="2144582" y="2021872"/>
                </a:lnTo>
                <a:lnTo>
                  <a:pt x="1741380" y="2021872"/>
                </a:lnTo>
                <a:lnTo>
                  <a:pt x="1741380" y="1916687"/>
                </a:lnTo>
                <a:lnTo>
                  <a:pt x="1659569" y="1916687"/>
                </a:lnTo>
                <a:lnTo>
                  <a:pt x="1659569" y="1846564"/>
                </a:lnTo>
                <a:lnTo>
                  <a:pt x="1098585" y="1846564"/>
                </a:lnTo>
                <a:lnTo>
                  <a:pt x="1098585" y="1793977"/>
                </a:lnTo>
                <a:lnTo>
                  <a:pt x="742132" y="1793977"/>
                </a:lnTo>
                <a:lnTo>
                  <a:pt x="742132" y="1706318"/>
                </a:lnTo>
                <a:lnTo>
                  <a:pt x="566825" y="1706318"/>
                </a:lnTo>
                <a:lnTo>
                  <a:pt x="566825" y="1612821"/>
                </a:lnTo>
                <a:lnTo>
                  <a:pt x="525920" y="1612821"/>
                </a:lnTo>
                <a:lnTo>
                  <a:pt x="525920" y="1250518"/>
                </a:lnTo>
                <a:lnTo>
                  <a:pt x="455798" y="1250518"/>
                </a:lnTo>
                <a:lnTo>
                  <a:pt x="455798" y="1139495"/>
                </a:lnTo>
                <a:lnTo>
                  <a:pt x="444111" y="1139495"/>
                </a:lnTo>
                <a:lnTo>
                  <a:pt x="444111" y="993400"/>
                </a:lnTo>
                <a:lnTo>
                  <a:pt x="362301" y="993400"/>
                </a:lnTo>
                <a:lnTo>
                  <a:pt x="362301" y="905751"/>
                </a:lnTo>
                <a:lnTo>
                  <a:pt x="303865" y="905751"/>
                </a:lnTo>
                <a:lnTo>
                  <a:pt x="303865" y="835629"/>
                </a:lnTo>
                <a:lnTo>
                  <a:pt x="251273" y="835629"/>
                </a:lnTo>
                <a:lnTo>
                  <a:pt x="251273" y="444111"/>
                </a:lnTo>
                <a:lnTo>
                  <a:pt x="222055" y="444111"/>
                </a:lnTo>
                <a:lnTo>
                  <a:pt x="222055" y="379831"/>
                </a:lnTo>
                <a:lnTo>
                  <a:pt x="157776" y="379831"/>
                </a:lnTo>
                <a:lnTo>
                  <a:pt x="157776" y="239586"/>
                </a:lnTo>
                <a:lnTo>
                  <a:pt x="70123" y="239586"/>
                </a:lnTo>
                <a:lnTo>
                  <a:pt x="70123" y="169463"/>
                </a:lnTo>
                <a:lnTo>
                  <a:pt x="0" y="169463"/>
                </a:lnTo>
                <a:lnTo>
                  <a:pt x="0" y="0"/>
                </a:lnTo>
                <a:lnTo>
                  <a:pt x="379831" y="0"/>
                </a:lnTo>
                <a:lnTo>
                  <a:pt x="379831" y="105184"/>
                </a:lnTo>
                <a:lnTo>
                  <a:pt x="414893" y="105184"/>
                </a:lnTo>
                <a:lnTo>
                  <a:pt x="414893" y="280490"/>
                </a:lnTo>
                <a:lnTo>
                  <a:pt x="455798" y="280490"/>
                </a:lnTo>
                <a:lnTo>
                  <a:pt x="455798" y="309708"/>
                </a:lnTo>
                <a:lnTo>
                  <a:pt x="502546" y="309708"/>
                </a:lnTo>
                <a:lnTo>
                  <a:pt x="502546" y="654479"/>
                </a:lnTo>
                <a:lnTo>
                  <a:pt x="566825" y="654479"/>
                </a:lnTo>
                <a:lnTo>
                  <a:pt x="566825" y="747975"/>
                </a:lnTo>
                <a:lnTo>
                  <a:pt x="718757" y="747975"/>
                </a:lnTo>
                <a:lnTo>
                  <a:pt x="718757" y="818098"/>
                </a:lnTo>
                <a:lnTo>
                  <a:pt x="1092746" y="818098"/>
                </a:lnTo>
                <a:lnTo>
                  <a:pt x="1092746" y="911595"/>
                </a:lnTo>
                <a:lnTo>
                  <a:pt x="1671257" y="911595"/>
                </a:lnTo>
                <a:lnTo>
                  <a:pt x="1671257" y="1010936"/>
                </a:lnTo>
                <a:lnTo>
                  <a:pt x="1712166" y="1010936"/>
                </a:lnTo>
                <a:lnTo>
                  <a:pt x="1712166" y="1104433"/>
                </a:lnTo>
                <a:lnTo>
                  <a:pt x="2127056" y="1104433"/>
                </a:lnTo>
                <a:lnTo>
                  <a:pt x="2127056" y="1203770"/>
                </a:lnTo>
                <a:lnTo>
                  <a:pt x="2162118" y="1203770"/>
                </a:lnTo>
                <a:lnTo>
                  <a:pt x="2162118" y="1297267"/>
                </a:lnTo>
                <a:lnTo>
                  <a:pt x="4441108" y="1297267"/>
                </a:lnTo>
                <a:close/>
              </a:path>
            </a:pathLst>
          </a:custGeom>
          <a:solidFill>
            <a:schemeClr val="accent2">
              <a:alpha val="30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0" name="Freeform 21">
            <a:extLst>
              <a:ext uri="{FF2B5EF4-FFF2-40B4-BE49-F238E27FC236}">
                <a16:creationId xmlns:a16="http://schemas.microsoft.com/office/drawing/2014/main" id="{D5071CAD-501C-FEB0-B7BA-9B175F8E68E1}"/>
              </a:ext>
            </a:extLst>
          </p:cNvPr>
          <p:cNvSpPr>
            <a:spLocks/>
          </p:cNvSpPr>
          <p:nvPr/>
        </p:nvSpPr>
        <p:spPr bwMode="auto">
          <a:xfrm>
            <a:off x="7203808" y="2841058"/>
            <a:ext cx="468498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21" name="Group 120">
            <a:extLst>
              <a:ext uri="{FF2B5EF4-FFF2-40B4-BE49-F238E27FC236}">
                <a16:creationId xmlns:a16="http://schemas.microsoft.com/office/drawing/2014/main" id="{DD3B72AF-863A-6A21-3B4B-C85A1EA9B7DA}"/>
              </a:ext>
            </a:extLst>
          </p:cNvPr>
          <p:cNvGrpSpPr/>
          <p:nvPr/>
        </p:nvGrpSpPr>
        <p:grpSpPr>
          <a:xfrm>
            <a:off x="7167132" y="5436113"/>
            <a:ext cx="4644000" cy="317075"/>
            <a:chOff x="1473905" y="5471106"/>
            <a:chExt cx="3602515" cy="360147"/>
          </a:xfrm>
        </p:grpSpPr>
        <p:sp>
          <p:nvSpPr>
            <p:cNvPr id="122" name="Line 21">
              <a:extLst>
                <a:ext uri="{FF2B5EF4-FFF2-40B4-BE49-F238E27FC236}">
                  <a16:creationId xmlns:a16="http://schemas.microsoft.com/office/drawing/2014/main" id="{C4D6D7C4-66F1-8BFA-4180-07EBF93244A8}"/>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3" name="TextBox 122">
              <a:extLst>
                <a:ext uri="{FF2B5EF4-FFF2-40B4-BE49-F238E27FC236}">
                  <a16:creationId xmlns:a16="http://schemas.microsoft.com/office/drawing/2014/main" id="{532F8D66-B073-615E-C666-EA91E81C8D33}"/>
                </a:ext>
              </a:extLst>
            </p:cNvPr>
            <p:cNvSpPr txBox="1"/>
            <p:nvPr/>
          </p:nvSpPr>
          <p:spPr>
            <a:xfrm>
              <a:off x="4804945"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27</a:t>
              </a:r>
            </a:p>
          </p:txBody>
        </p:sp>
        <p:sp>
          <p:nvSpPr>
            <p:cNvPr id="124" name="Line 21">
              <a:extLst>
                <a:ext uri="{FF2B5EF4-FFF2-40B4-BE49-F238E27FC236}">
                  <a16:creationId xmlns:a16="http://schemas.microsoft.com/office/drawing/2014/main" id="{41E2FE3F-3653-48FD-A165-969B9E98441B}"/>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5" name="TextBox 124">
              <a:extLst>
                <a:ext uri="{FF2B5EF4-FFF2-40B4-BE49-F238E27FC236}">
                  <a16:creationId xmlns:a16="http://schemas.microsoft.com/office/drawing/2014/main" id="{953B43A8-2DB7-9ADB-E362-F0BD5CEB493C}"/>
                </a:ext>
              </a:extLst>
            </p:cNvPr>
            <p:cNvSpPr txBox="1"/>
            <p:nvPr/>
          </p:nvSpPr>
          <p:spPr>
            <a:xfrm>
              <a:off x="4429308"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126" name="Line 21">
              <a:extLst>
                <a:ext uri="{FF2B5EF4-FFF2-40B4-BE49-F238E27FC236}">
                  <a16:creationId xmlns:a16="http://schemas.microsoft.com/office/drawing/2014/main" id="{265109E0-48CC-85D4-669E-7A890A8C3536}"/>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7" name="TextBox 126">
              <a:extLst>
                <a:ext uri="{FF2B5EF4-FFF2-40B4-BE49-F238E27FC236}">
                  <a16:creationId xmlns:a16="http://schemas.microsoft.com/office/drawing/2014/main" id="{02561696-438E-0CBD-CC04-7D0121ABD34F}"/>
                </a:ext>
              </a:extLst>
            </p:cNvPr>
            <p:cNvSpPr txBox="1"/>
            <p:nvPr/>
          </p:nvSpPr>
          <p:spPr>
            <a:xfrm>
              <a:off x="4053671"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21</a:t>
              </a:r>
            </a:p>
          </p:txBody>
        </p:sp>
        <p:sp>
          <p:nvSpPr>
            <p:cNvPr id="128" name="Line 21">
              <a:extLst>
                <a:ext uri="{FF2B5EF4-FFF2-40B4-BE49-F238E27FC236}">
                  <a16:creationId xmlns:a16="http://schemas.microsoft.com/office/drawing/2014/main" id="{5EE01A18-F9B7-C8B0-D062-1EAF0D04C638}"/>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9" name="TextBox 128">
              <a:extLst>
                <a:ext uri="{FF2B5EF4-FFF2-40B4-BE49-F238E27FC236}">
                  <a16:creationId xmlns:a16="http://schemas.microsoft.com/office/drawing/2014/main" id="{96829B25-5D12-A773-1DFB-02C505714295}"/>
                </a:ext>
              </a:extLst>
            </p:cNvPr>
            <p:cNvSpPr txBox="1"/>
            <p:nvPr/>
          </p:nvSpPr>
          <p:spPr>
            <a:xfrm>
              <a:off x="3678034"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130" name="Line 21">
              <a:extLst>
                <a:ext uri="{FF2B5EF4-FFF2-40B4-BE49-F238E27FC236}">
                  <a16:creationId xmlns:a16="http://schemas.microsoft.com/office/drawing/2014/main" id="{B6E03509-8A8A-C849-6CD9-68816B2FE594}"/>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1" name="TextBox 130">
              <a:extLst>
                <a:ext uri="{FF2B5EF4-FFF2-40B4-BE49-F238E27FC236}">
                  <a16:creationId xmlns:a16="http://schemas.microsoft.com/office/drawing/2014/main" id="{455BEFFF-E560-0D13-DE43-6127D5A3DD95}"/>
                </a:ext>
              </a:extLst>
            </p:cNvPr>
            <p:cNvSpPr txBox="1"/>
            <p:nvPr/>
          </p:nvSpPr>
          <p:spPr>
            <a:xfrm>
              <a:off x="3302397"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sp>
          <p:nvSpPr>
            <p:cNvPr id="132" name="Line 21">
              <a:extLst>
                <a:ext uri="{FF2B5EF4-FFF2-40B4-BE49-F238E27FC236}">
                  <a16:creationId xmlns:a16="http://schemas.microsoft.com/office/drawing/2014/main" id="{2CD506FB-47D6-E69A-1EEB-E03AE7E9090B}"/>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3" name="TextBox 132">
              <a:extLst>
                <a:ext uri="{FF2B5EF4-FFF2-40B4-BE49-F238E27FC236}">
                  <a16:creationId xmlns:a16="http://schemas.microsoft.com/office/drawing/2014/main" id="{7465C8EC-1674-F254-8C72-22A2763C67C0}"/>
                </a:ext>
              </a:extLst>
            </p:cNvPr>
            <p:cNvSpPr txBox="1"/>
            <p:nvPr/>
          </p:nvSpPr>
          <p:spPr>
            <a:xfrm>
              <a:off x="2926760" y="554310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134" name="Line 21">
              <a:extLst>
                <a:ext uri="{FF2B5EF4-FFF2-40B4-BE49-F238E27FC236}">
                  <a16:creationId xmlns:a16="http://schemas.microsoft.com/office/drawing/2014/main" id="{D295FAAE-8439-0639-F878-9CC44940032F}"/>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5" name="TextBox 134">
              <a:extLst>
                <a:ext uri="{FF2B5EF4-FFF2-40B4-BE49-F238E27FC236}">
                  <a16:creationId xmlns:a16="http://schemas.microsoft.com/office/drawing/2014/main" id="{6599E718-5464-E311-D6DE-D46391777CFF}"/>
                </a:ext>
              </a:extLst>
            </p:cNvPr>
            <p:cNvSpPr txBox="1"/>
            <p:nvPr/>
          </p:nvSpPr>
          <p:spPr>
            <a:xfrm>
              <a:off x="2600816"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136" name="Line 21">
              <a:extLst>
                <a:ext uri="{FF2B5EF4-FFF2-40B4-BE49-F238E27FC236}">
                  <a16:creationId xmlns:a16="http://schemas.microsoft.com/office/drawing/2014/main" id="{22E43A5C-7483-A810-90D1-D9AC35404962}"/>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7" name="TextBox 136">
              <a:extLst>
                <a:ext uri="{FF2B5EF4-FFF2-40B4-BE49-F238E27FC236}">
                  <a16:creationId xmlns:a16="http://schemas.microsoft.com/office/drawing/2014/main" id="{B1680733-5AD9-3AE5-80FE-75E086E316A2}"/>
                </a:ext>
              </a:extLst>
            </p:cNvPr>
            <p:cNvSpPr txBox="1"/>
            <p:nvPr/>
          </p:nvSpPr>
          <p:spPr>
            <a:xfrm>
              <a:off x="2225179"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138" name="Line 21">
              <a:extLst>
                <a:ext uri="{FF2B5EF4-FFF2-40B4-BE49-F238E27FC236}">
                  <a16:creationId xmlns:a16="http://schemas.microsoft.com/office/drawing/2014/main" id="{1BC4024D-545E-3D56-43D7-D40E5A9809F4}"/>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9" name="TextBox 138">
              <a:extLst>
                <a:ext uri="{FF2B5EF4-FFF2-40B4-BE49-F238E27FC236}">
                  <a16:creationId xmlns:a16="http://schemas.microsoft.com/office/drawing/2014/main" id="{3A5F8542-9E33-A275-E7EC-E127D86743DA}"/>
                </a:ext>
              </a:extLst>
            </p:cNvPr>
            <p:cNvSpPr txBox="1"/>
            <p:nvPr/>
          </p:nvSpPr>
          <p:spPr>
            <a:xfrm>
              <a:off x="1849542"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140" name="Line 21">
              <a:extLst>
                <a:ext uri="{FF2B5EF4-FFF2-40B4-BE49-F238E27FC236}">
                  <a16:creationId xmlns:a16="http://schemas.microsoft.com/office/drawing/2014/main" id="{B36B9674-5D6A-2ABA-BB12-F84C5089F89B}"/>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1" name="TextBox 140">
              <a:extLst>
                <a:ext uri="{FF2B5EF4-FFF2-40B4-BE49-F238E27FC236}">
                  <a16:creationId xmlns:a16="http://schemas.microsoft.com/office/drawing/2014/main" id="{92AD0EB5-A3E2-75B6-0B42-60E244616CA5}"/>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42" name="Group 141">
            <a:extLst>
              <a:ext uri="{FF2B5EF4-FFF2-40B4-BE49-F238E27FC236}">
                <a16:creationId xmlns:a16="http://schemas.microsoft.com/office/drawing/2014/main" id="{F1067332-1F13-1B08-9434-EF7E0D85A26A}"/>
              </a:ext>
            </a:extLst>
          </p:cNvPr>
          <p:cNvGrpSpPr/>
          <p:nvPr/>
        </p:nvGrpSpPr>
        <p:grpSpPr>
          <a:xfrm>
            <a:off x="6377443" y="2683351"/>
            <a:ext cx="827544" cy="2772000"/>
            <a:chOff x="4488775" y="1322641"/>
            <a:chExt cx="827544" cy="2858279"/>
          </a:xfrm>
        </p:grpSpPr>
        <p:sp>
          <p:nvSpPr>
            <p:cNvPr id="143" name="Line 6">
              <a:extLst>
                <a:ext uri="{FF2B5EF4-FFF2-40B4-BE49-F238E27FC236}">
                  <a16:creationId xmlns:a16="http://schemas.microsoft.com/office/drawing/2014/main" id="{B19A5BF0-6C93-DD92-A153-112F6676FA33}"/>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Line 7">
              <a:extLst>
                <a:ext uri="{FF2B5EF4-FFF2-40B4-BE49-F238E27FC236}">
                  <a16:creationId xmlns:a16="http://schemas.microsoft.com/office/drawing/2014/main" id="{A09F1E33-2C95-83FF-409C-0E0E3D3F63B6}"/>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Line 8">
              <a:extLst>
                <a:ext uri="{FF2B5EF4-FFF2-40B4-BE49-F238E27FC236}">
                  <a16:creationId xmlns:a16="http://schemas.microsoft.com/office/drawing/2014/main" id="{6884E901-A288-A3CD-4D06-BEFD6D6AA506}"/>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Line 9">
              <a:extLst>
                <a:ext uri="{FF2B5EF4-FFF2-40B4-BE49-F238E27FC236}">
                  <a16:creationId xmlns:a16="http://schemas.microsoft.com/office/drawing/2014/main" id="{B0C3F48B-EEAE-C4C4-9FC2-050B60DCE873}"/>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Line 10">
              <a:extLst>
                <a:ext uri="{FF2B5EF4-FFF2-40B4-BE49-F238E27FC236}">
                  <a16:creationId xmlns:a16="http://schemas.microsoft.com/office/drawing/2014/main" id="{4CC59C5E-AD31-4510-0B7F-32287A9A96CA}"/>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Line 11">
              <a:extLst>
                <a:ext uri="{FF2B5EF4-FFF2-40B4-BE49-F238E27FC236}">
                  <a16:creationId xmlns:a16="http://schemas.microsoft.com/office/drawing/2014/main" id="{2F7821E4-163A-B751-0519-DFD1BD1A8BE1}"/>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TextBox 148">
              <a:extLst>
                <a:ext uri="{FF2B5EF4-FFF2-40B4-BE49-F238E27FC236}">
                  <a16:creationId xmlns:a16="http://schemas.microsoft.com/office/drawing/2014/main" id="{8558961A-EB21-51DA-03CD-FBD4983CCA08}"/>
                </a:ext>
              </a:extLst>
            </p:cNvPr>
            <p:cNvSpPr txBox="1"/>
            <p:nvPr/>
          </p:nvSpPr>
          <p:spPr>
            <a:xfrm rot="16200000">
              <a:off x="3360380" y="2715785"/>
              <a:ext cx="2564568" cy="307777"/>
            </a:xfrm>
            <a:prstGeom prst="rect">
              <a:avLst/>
            </a:prstGeom>
            <a:noFill/>
          </p:spPr>
          <p:txBody>
            <a:bodyPr wrap="square" rtlCol="0">
              <a:spAutoFit/>
            </a:bodyPr>
            <a:lstStyle/>
            <a:p>
              <a:pPr lvl="0" algn="ctr" fontAlgn="base" hangingPunct="1">
                <a:spcBef>
                  <a:spcPct val="0"/>
                </a:spcBef>
                <a:spcAft>
                  <a:spcPct val="0"/>
                </a:spcAft>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Intracranial PFS </a:t>
              </a:r>
              <a:r>
                <a:rPr lang="en-GB" sz="1400" kern="1200" dirty="0">
                  <a:solidFill>
                    <a:srgbClr val="363636"/>
                  </a:solidFill>
                  <a:cs typeface="Arial" panose="020B0604020202020204" pitchFamily="34" charset="0"/>
                </a:rPr>
                <a:t>probability</a:t>
              </a: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50" name="TextBox 149">
              <a:extLst>
                <a:ext uri="{FF2B5EF4-FFF2-40B4-BE49-F238E27FC236}">
                  <a16:creationId xmlns:a16="http://schemas.microsoft.com/office/drawing/2014/main" id="{1262DF6B-4F8A-ADDA-2937-FE32CA4679C8}"/>
                </a:ext>
              </a:extLst>
            </p:cNvPr>
            <p:cNvSpPr txBox="1"/>
            <p:nvPr/>
          </p:nvSpPr>
          <p:spPr>
            <a:xfrm>
              <a:off x="4774439" y="1322641"/>
              <a:ext cx="433131"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151" name="TextBox 150">
              <a:extLst>
                <a:ext uri="{FF2B5EF4-FFF2-40B4-BE49-F238E27FC236}">
                  <a16:creationId xmlns:a16="http://schemas.microsoft.com/office/drawing/2014/main" id="{68AC4579-342C-209A-32AD-34610D76A2F7}"/>
                </a:ext>
              </a:extLst>
            </p:cNvPr>
            <p:cNvSpPr txBox="1"/>
            <p:nvPr/>
          </p:nvSpPr>
          <p:spPr>
            <a:xfrm>
              <a:off x="4774443" y="184678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0.8</a:t>
              </a:r>
            </a:p>
          </p:txBody>
        </p:sp>
        <p:sp>
          <p:nvSpPr>
            <p:cNvPr id="152" name="TextBox 151">
              <a:extLst>
                <a:ext uri="{FF2B5EF4-FFF2-40B4-BE49-F238E27FC236}">
                  <a16:creationId xmlns:a16="http://schemas.microsoft.com/office/drawing/2014/main" id="{B185E2F9-70FF-5090-E758-A4F5830676E1}"/>
                </a:ext>
              </a:extLst>
            </p:cNvPr>
            <p:cNvSpPr txBox="1"/>
            <p:nvPr/>
          </p:nvSpPr>
          <p:spPr>
            <a:xfrm>
              <a:off x="4774443" y="2345311"/>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0.6</a:t>
              </a:r>
            </a:p>
          </p:txBody>
        </p:sp>
        <p:sp>
          <p:nvSpPr>
            <p:cNvPr id="153" name="TextBox 152">
              <a:extLst>
                <a:ext uri="{FF2B5EF4-FFF2-40B4-BE49-F238E27FC236}">
                  <a16:creationId xmlns:a16="http://schemas.microsoft.com/office/drawing/2014/main" id="{9207F135-F1AE-07E9-D082-AFA5314EF36C}"/>
                </a:ext>
              </a:extLst>
            </p:cNvPr>
            <p:cNvSpPr txBox="1"/>
            <p:nvPr/>
          </p:nvSpPr>
          <p:spPr>
            <a:xfrm>
              <a:off x="4774443" y="2859964"/>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0.4</a:t>
              </a:r>
            </a:p>
          </p:txBody>
        </p:sp>
        <p:sp>
          <p:nvSpPr>
            <p:cNvPr id="154" name="TextBox 153">
              <a:extLst>
                <a:ext uri="{FF2B5EF4-FFF2-40B4-BE49-F238E27FC236}">
                  <a16:creationId xmlns:a16="http://schemas.microsoft.com/office/drawing/2014/main" id="{7DF14B92-7B48-CDB4-7B2F-A352E8108F2E}"/>
                </a:ext>
              </a:extLst>
            </p:cNvPr>
            <p:cNvSpPr txBox="1"/>
            <p:nvPr/>
          </p:nvSpPr>
          <p:spPr>
            <a:xfrm>
              <a:off x="4774443" y="3363867"/>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0.2</a:t>
              </a:r>
            </a:p>
          </p:txBody>
        </p:sp>
        <p:sp>
          <p:nvSpPr>
            <p:cNvPr id="155" name="TextBox 154">
              <a:extLst>
                <a:ext uri="{FF2B5EF4-FFF2-40B4-BE49-F238E27FC236}">
                  <a16:creationId xmlns:a16="http://schemas.microsoft.com/office/drawing/2014/main" id="{ECED888B-AE81-D225-C2D7-7EFE8C609927}"/>
                </a:ext>
              </a:extLst>
            </p:cNvPr>
            <p:cNvSpPr txBox="1"/>
            <p:nvPr/>
          </p:nvSpPr>
          <p:spPr>
            <a:xfrm>
              <a:off x="4923531" y="3873143"/>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156" name="TextBox 155">
            <a:extLst>
              <a:ext uri="{FF2B5EF4-FFF2-40B4-BE49-F238E27FC236}">
                <a16:creationId xmlns:a16="http://schemas.microsoft.com/office/drawing/2014/main" id="{1A0487CA-9E3B-DFB4-F982-2BEA0DBAEB8F}"/>
              </a:ext>
            </a:extLst>
          </p:cNvPr>
          <p:cNvSpPr txBox="1"/>
          <p:nvPr/>
        </p:nvSpPr>
        <p:spPr>
          <a:xfrm>
            <a:off x="9046587" y="5736153"/>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157" name="Group 156">
            <a:extLst>
              <a:ext uri="{FF2B5EF4-FFF2-40B4-BE49-F238E27FC236}">
                <a16:creationId xmlns:a16="http://schemas.microsoft.com/office/drawing/2014/main" id="{600F421D-15A5-C26F-DEBB-77E8F965E9E2}"/>
              </a:ext>
            </a:extLst>
          </p:cNvPr>
          <p:cNvGrpSpPr/>
          <p:nvPr/>
        </p:nvGrpSpPr>
        <p:grpSpPr>
          <a:xfrm>
            <a:off x="7167132" y="6000300"/>
            <a:ext cx="4579883" cy="288147"/>
            <a:chOff x="1917171" y="6239792"/>
            <a:chExt cx="4579883" cy="288147"/>
          </a:xfrm>
        </p:grpSpPr>
        <p:sp>
          <p:nvSpPr>
            <p:cNvPr id="158" name="TextBox 157">
              <a:extLst>
                <a:ext uri="{FF2B5EF4-FFF2-40B4-BE49-F238E27FC236}">
                  <a16:creationId xmlns:a16="http://schemas.microsoft.com/office/drawing/2014/main" id="{748E016C-10D9-7CE5-1AD8-BEC2A2C29CCE}"/>
                </a:ext>
              </a:extLst>
            </p:cNvPr>
            <p:cNvSpPr txBox="1"/>
            <p:nvPr/>
          </p:nvSpPr>
          <p:spPr>
            <a:xfrm>
              <a:off x="6324965"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2</a:t>
              </a:r>
            </a:p>
          </p:txBody>
        </p:sp>
        <p:sp>
          <p:nvSpPr>
            <p:cNvPr id="159" name="TextBox 158">
              <a:extLst>
                <a:ext uri="{FF2B5EF4-FFF2-40B4-BE49-F238E27FC236}">
                  <a16:creationId xmlns:a16="http://schemas.microsoft.com/office/drawing/2014/main" id="{6C6F9FAB-E6ED-22F5-44BE-4B21C90C472B}"/>
                </a:ext>
              </a:extLst>
            </p:cNvPr>
            <p:cNvSpPr txBox="1"/>
            <p:nvPr/>
          </p:nvSpPr>
          <p:spPr>
            <a:xfrm>
              <a:off x="5840731" y="6239792"/>
              <a:ext cx="1720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8</a:t>
              </a:r>
            </a:p>
          </p:txBody>
        </p:sp>
        <p:sp>
          <p:nvSpPr>
            <p:cNvPr id="160" name="TextBox 159">
              <a:extLst>
                <a:ext uri="{FF2B5EF4-FFF2-40B4-BE49-F238E27FC236}">
                  <a16:creationId xmlns:a16="http://schemas.microsoft.com/office/drawing/2014/main" id="{BA900E1B-5CFE-8670-70F4-3FFCD0790A8F}"/>
                </a:ext>
              </a:extLst>
            </p:cNvPr>
            <p:cNvSpPr txBox="1"/>
            <p:nvPr/>
          </p:nvSpPr>
          <p:spPr>
            <a:xfrm>
              <a:off x="5356498"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9</a:t>
              </a:r>
            </a:p>
          </p:txBody>
        </p:sp>
        <p:sp>
          <p:nvSpPr>
            <p:cNvPr id="161" name="TextBox 160">
              <a:extLst>
                <a:ext uri="{FF2B5EF4-FFF2-40B4-BE49-F238E27FC236}">
                  <a16:creationId xmlns:a16="http://schemas.microsoft.com/office/drawing/2014/main" id="{E59EDEAF-42FA-7546-152E-ECEDE724A5C8}"/>
                </a:ext>
              </a:extLst>
            </p:cNvPr>
            <p:cNvSpPr txBox="1"/>
            <p:nvPr/>
          </p:nvSpPr>
          <p:spPr>
            <a:xfrm>
              <a:off x="4872264" y="62397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9</a:t>
              </a:r>
            </a:p>
          </p:txBody>
        </p:sp>
        <p:sp>
          <p:nvSpPr>
            <p:cNvPr id="162" name="TextBox 161">
              <a:extLst>
                <a:ext uri="{FF2B5EF4-FFF2-40B4-BE49-F238E27FC236}">
                  <a16:creationId xmlns:a16="http://schemas.microsoft.com/office/drawing/2014/main" id="{E4D50507-6A5B-F0BD-C40C-D68645FCDCCA}"/>
                </a:ext>
              </a:extLst>
            </p:cNvPr>
            <p:cNvSpPr txBox="1"/>
            <p:nvPr/>
          </p:nvSpPr>
          <p:spPr>
            <a:xfrm>
              <a:off x="4345006" y="6239792"/>
              <a:ext cx="25813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11</a:t>
              </a:r>
            </a:p>
          </p:txBody>
        </p:sp>
        <p:sp>
          <p:nvSpPr>
            <p:cNvPr id="163" name="TextBox 162">
              <a:extLst>
                <a:ext uri="{FF2B5EF4-FFF2-40B4-BE49-F238E27FC236}">
                  <a16:creationId xmlns:a16="http://schemas.microsoft.com/office/drawing/2014/main" id="{3F3A4CEB-D22C-F569-412E-F1DE95177E68}"/>
                </a:ext>
              </a:extLst>
            </p:cNvPr>
            <p:cNvSpPr txBox="1"/>
            <p:nvPr/>
          </p:nvSpPr>
          <p:spPr>
            <a:xfrm>
              <a:off x="3854105"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14</a:t>
              </a:r>
            </a:p>
          </p:txBody>
        </p:sp>
        <p:sp>
          <p:nvSpPr>
            <p:cNvPr id="164" name="TextBox 163">
              <a:extLst>
                <a:ext uri="{FF2B5EF4-FFF2-40B4-BE49-F238E27FC236}">
                  <a16:creationId xmlns:a16="http://schemas.microsoft.com/office/drawing/2014/main" id="{F9AD9D34-6D88-0793-6BCA-FB8B8CAD808A}"/>
                </a:ext>
              </a:extLst>
            </p:cNvPr>
            <p:cNvSpPr txBox="1"/>
            <p:nvPr/>
          </p:nvSpPr>
          <p:spPr>
            <a:xfrm>
              <a:off x="3369871" y="6239792"/>
              <a:ext cx="2714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21</a:t>
              </a:r>
            </a:p>
          </p:txBody>
        </p:sp>
        <p:sp>
          <p:nvSpPr>
            <p:cNvPr id="165" name="TextBox 164">
              <a:extLst>
                <a:ext uri="{FF2B5EF4-FFF2-40B4-BE49-F238E27FC236}">
                  <a16:creationId xmlns:a16="http://schemas.microsoft.com/office/drawing/2014/main" id="{16D2D967-9FB4-83B2-7B4B-99353BA1A910}"/>
                </a:ext>
              </a:extLst>
            </p:cNvPr>
            <p:cNvSpPr txBox="1"/>
            <p:nvPr/>
          </p:nvSpPr>
          <p:spPr>
            <a:xfrm>
              <a:off x="2885638"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27</a:t>
              </a:r>
            </a:p>
          </p:txBody>
        </p:sp>
        <p:sp>
          <p:nvSpPr>
            <p:cNvPr id="166" name="TextBox 165">
              <a:extLst>
                <a:ext uri="{FF2B5EF4-FFF2-40B4-BE49-F238E27FC236}">
                  <a16:creationId xmlns:a16="http://schemas.microsoft.com/office/drawing/2014/main" id="{B0CBDC70-50DD-78B6-F867-C0476A5E1939}"/>
                </a:ext>
              </a:extLst>
            </p:cNvPr>
            <p:cNvSpPr txBox="1"/>
            <p:nvPr/>
          </p:nvSpPr>
          <p:spPr>
            <a:xfrm>
              <a:off x="2401404"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50</a:t>
              </a:r>
            </a:p>
          </p:txBody>
        </p:sp>
        <p:sp>
          <p:nvSpPr>
            <p:cNvPr id="167" name="TextBox 166">
              <a:extLst>
                <a:ext uri="{FF2B5EF4-FFF2-40B4-BE49-F238E27FC236}">
                  <a16:creationId xmlns:a16="http://schemas.microsoft.com/office/drawing/2014/main" id="{08E30129-9A3D-B202-4856-F3A2080CBA8E}"/>
                </a:ext>
              </a:extLst>
            </p:cNvPr>
            <p:cNvSpPr txBox="1"/>
            <p:nvPr/>
          </p:nvSpPr>
          <p:spPr>
            <a:xfrm>
              <a:off x="1917171" y="623979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65</a:t>
              </a:r>
            </a:p>
          </p:txBody>
        </p:sp>
      </p:grpSp>
      <p:grpSp>
        <p:nvGrpSpPr>
          <p:cNvPr id="184" name="Group 183">
            <a:extLst>
              <a:ext uri="{FF2B5EF4-FFF2-40B4-BE49-F238E27FC236}">
                <a16:creationId xmlns:a16="http://schemas.microsoft.com/office/drawing/2014/main" id="{79DDD017-D551-D91D-E087-498663F00870}"/>
              </a:ext>
            </a:extLst>
          </p:cNvPr>
          <p:cNvGrpSpPr/>
          <p:nvPr/>
        </p:nvGrpSpPr>
        <p:grpSpPr>
          <a:xfrm>
            <a:off x="7339366" y="2872492"/>
            <a:ext cx="4300861" cy="2068620"/>
            <a:chOff x="11888788" y="2014537"/>
            <a:chExt cx="4300861" cy="2068620"/>
          </a:xfrm>
        </p:grpSpPr>
        <p:sp>
          <p:nvSpPr>
            <p:cNvPr id="172" name="Free-form: Shape 171">
              <a:extLst>
                <a:ext uri="{FF2B5EF4-FFF2-40B4-BE49-F238E27FC236}">
                  <a16:creationId xmlns:a16="http://schemas.microsoft.com/office/drawing/2014/main" id="{4104813C-FF51-F486-B39F-CE72D4B950DC}"/>
                </a:ext>
              </a:extLst>
            </p:cNvPr>
            <p:cNvSpPr/>
            <p:nvPr/>
          </p:nvSpPr>
          <p:spPr>
            <a:xfrm>
              <a:off x="11888788" y="2014537"/>
              <a:ext cx="4300861" cy="2039397"/>
            </a:xfrm>
            <a:custGeom>
              <a:avLst/>
              <a:gdLst>
                <a:gd name="connsiteX0" fmla="*/ 4300862 w 4300861"/>
                <a:gd name="connsiteY0" fmla="*/ 2039398 h 2039397"/>
                <a:gd name="connsiteX1" fmla="*/ 3494446 w 4300861"/>
                <a:gd name="connsiteY1" fmla="*/ 2039398 h 2039397"/>
                <a:gd name="connsiteX2" fmla="*/ 3494446 w 4300861"/>
                <a:gd name="connsiteY2" fmla="*/ 1980962 h 2039397"/>
                <a:gd name="connsiteX3" fmla="*/ 2144582 w 4300861"/>
                <a:gd name="connsiteY3" fmla="*/ 1980962 h 2039397"/>
                <a:gd name="connsiteX4" fmla="*/ 2144582 w 4300861"/>
                <a:gd name="connsiteY4" fmla="*/ 1940062 h 2039397"/>
                <a:gd name="connsiteX5" fmla="*/ 2091995 w 4300861"/>
                <a:gd name="connsiteY5" fmla="*/ 1940062 h 2039397"/>
                <a:gd name="connsiteX6" fmla="*/ 2091995 w 4300861"/>
                <a:gd name="connsiteY6" fmla="*/ 1905000 h 2039397"/>
                <a:gd name="connsiteX7" fmla="*/ 2016024 w 4300861"/>
                <a:gd name="connsiteY7" fmla="*/ 1905000 h 2039397"/>
                <a:gd name="connsiteX8" fmla="*/ 2016024 w 4300861"/>
                <a:gd name="connsiteY8" fmla="*/ 1858251 h 2039397"/>
                <a:gd name="connsiteX9" fmla="*/ 1753067 w 4300861"/>
                <a:gd name="connsiteY9" fmla="*/ 1858251 h 2039397"/>
                <a:gd name="connsiteX10" fmla="*/ 1753067 w 4300861"/>
                <a:gd name="connsiteY10" fmla="*/ 1788128 h 2039397"/>
                <a:gd name="connsiteX11" fmla="*/ 1712166 w 4300861"/>
                <a:gd name="connsiteY11" fmla="*/ 1788128 h 2039397"/>
                <a:gd name="connsiteX12" fmla="*/ 1712166 w 4300861"/>
                <a:gd name="connsiteY12" fmla="*/ 1723854 h 2039397"/>
                <a:gd name="connsiteX13" fmla="*/ 1653731 w 4300861"/>
                <a:gd name="connsiteY13" fmla="*/ 1723854 h 2039397"/>
                <a:gd name="connsiteX14" fmla="*/ 1653731 w 4300861"/>
                <a:gd name="connsiteY14" fmla="*/ 1706318 h 2039397"/>
                <a:gd name="connsiteX15" fmla="*/ 1566072 w 4300861"/>
                <a:gd name="connsiteY15" fmla="*/ 1706318 h 2039397"/>
                <a:gd name="connsiteX16" fmla="*/ 1566072 w 4300861"/>
                <a:gd name="connsiteY16" fmla="*/ 1653731 h 2039397"/>
                <a:gd name="connsiteX17" fmla="*/ 1344016 w 4300861"/>
                <a:gd name="connsiteY17" fmla="*/ 1653731 h 2039397"/>
                <a:gd name="connsiteX18" fmla="*/ 1344016 w 4300861"/>
                <a:gd name="connsiteY18" fmla="*/ 1612821 h 2039397"/>
                <a:gd name="connsiteX19" fmla="*/ 1291428 w 4300861"/>
                <a:gd name="connsiteY19" fmla="*/ 1612821 h 2039397"/>
                <a:gd name="connsiteX20" fmla="*/ 1291428 w 4300861"/>
                <a:gd name="connsiteY20" fmla="*/ 1560233 h 2039397"/>
                <a:gd name="connsiteX21" fmla="*/ 1256367 w 4300861"/>
                <a:gd name="connsiteY21" fmla="*/ 1560233 h 2039397"/>
                <a:gd name="connsiteX22" fmla="*/ 1256367 w 4300861"/>
                <a:gd name="connsiteY22" fmla="*/ 1495949 h 2039397"/>
                <a:gd name="connsiteX23" fmla="*/ 1116121 w 4300861"/>
                <a:gd name="connsiteY23" fmla="*/ 1495949 h 2039397"/>
                <a:gd name="connsiteX24" fmla="*/ 1116121 w 4300861"/>
                <a:gd name="connsiteY24" fmla="*/ 1425826 h 2039397"/>
                <a:gd name="connsiteX25" fmla="*/ 864846 w 4300861"/>
                <a:gd name="connsiteY25" fmla="*/ 1425826 h 2039397"/>
                <a:gd name="connsiteX26" fmla="*/ 864846 w 4300861"/>
                <a:gd name="connsiteY26" fmla="*/ 1344016 h 2039397"/>
                <a:gd name="connsiteX27" fmla="*/ 783037 w 4300861"/>
                <a:gd name="connsiteY27" fmla="*/ 1344016 h 2039397"/>
                <a:gd name="connsiteX28" fmla="*/ 783037 w 4300861"/>
                <a:gd name="connsiteY28" fmla="*/ 1268054 h 2039397"/>
                <a:gd name="connsiteX29" fmla="*/ 753819 w 4300861"/>
                <a:gd name="connsiteY29" fmla="*/ 1268054 h 2039397"/>
                <a:gd name="connsiteX30" fmla="*/ 753819 w 4300861"/>
                <a:gd name="connsiteY30" fmla="*/ 1209618 h 2039397"/>
                <a:gd name="connsiteX31" fmla="*/ 654478 w 4300861"/>
                <a:gd name="connsiteY31" fmla="*/ 1209618 h 2039397"/>
                <a:gd name="connsiteX32" fmla="*/ 654478 w 4300861"/>
                <a:gd name="connsiteY32" fmla="*/ 1157021 h 2039397"/>
                <a:gd name="connsiteX33" fmla="*/ 590200 w 4300861"/>
                <a:gd name="connsiteY33" fmla="*/ 1157021 h 2039397"/>
                <a:gd name="connsiteX34" fmla="*/ 590200 w 4300861"/>
                <a:gd name="connsiteY34" fmla="*/ 952500 h 2039397"/>
                <a:gd name="connsiteX35" fmla="*/ 560982 w 4300861"/>
                <a:gd name="connsiteY35" fmla="*/ 952500 h 2039397"/>
                <a:gd name="connsiteX36" fmla="*/ 560982 w 4300861"/>
                <a:gd name="connsiteY36" fmla="*/ 853160 h 2039397"/>
                <a:gd name="connsiteX37" fmla="*/ 560982 w 4300861"/>
                <a:gd name="connsiteY37" fmla="*/ 853160 h 2039397"/>
                <a:gd name="connsiteX38" fmla="*/ 560982 w 4300861"/>
                <a:gd name="connsiteY38" fmla="*/ 818098 h 2039397"/>
                <a:gd name="connsiteX39" fmla="*/ 531764 w 4300861"/>
                <a:gd name="connsiteY39" fmla="*/ 818098 h 2039397"/>
                <a:gd name="connsiteX40" fmla="*/ 531764 w 4300861"/>
                <a:gd name="connsiteY40" fmla="*/ 718757 h 2039397"/>
                <a:gd name="connsiteX41" fmla="*/ 479172 w 4300861"/>
                <a:gd name="connsiteY41" fmla="*/ 718757 h 2039397"/>
                <a:gd name="connsiteX42" fmla="*/ 479172 w 4300861"/>
                <a:gd name="connsiteY42" fmla="*/ 631105 h 2039397"/>
                <a:gd name="connsiteX43" fmla="*/ 473328 w 4300861"/>
                <a:gd name="connsiteY43" fmla="*/ 631105 h 2039397"/>
                <a:gd name="connsiteX44" fmla="*/ 473328 w 4300861"/>
                <a:gd name="connsiteY44" fmla="*/ 566825 h 2039397"/>
                <a:gd name="connsiteX45" fmla="*/ 432424 w 4300861"/>
                <a:gd name="connsiteY45" fmla="*/ 566825 h 2039397"/>
                <a:gd name="connsiteX46" fmla="*/ 432424 w 4300861"/>
                <a:gd name="connsiteY46" fmla="*/ 520076 h 2039397"/>
                <a:gd name="connsiteX47" fmla="*/ 432424 w 4300861"/>
                <a:gd name="connsiteY47" fmla="*/ 520076 h 2039397"/>
                <a:gd name="connsiteX48" fmla="*/ 432424 w 4300861"/>
                <a:gd name="connsiteY48" fmla="*/ 508389 h 2039397"/>
                <a:gd name="connsiteX49" fmla="*/ 414893 w 4300861"/>
                <a:gd name="connsiteY49" fmla="*/ 508389 h 2039397"/>
                <a:gd name="connsiteX50" fmla="*/ 414893 w 4300861"/>
                <a:gd name="connsiteY50" fmla="*/ 467485 h 2039397"/>
                <a:gd name="connsiteX51" fmla="*/ 391518 w 4300861"/>
                <a:gd name="connsiteY51" fmla="*/ 467485 h 2039397"/>
                <a:gd name="connsiteX52" fmla="*/ 391518 w 4300861"/>
                <a:gd name="connsiteY52" fmla="*/ 368144 h 2039397"/>
                <a:gd name="connsiteX53" fmla="*/ 350613 w 4300861"/>
                <a:gd name="connsiteY53" fmla="*/ 368144 h 2039397"/>
                <a:gd name="connsiteX54" fmla="*/ 350613 w 4300861"/>
                <a:gd name="connsiteY54" fmla="*/ 286334 h 2039397"/>
                <a:gd name="connsiteX55" fmla="*/ 327239 w 4300861"/>
                <a:gd name="connsiteY55" fmla="*/ 286334 h 2039397"/>
                <a:gd name="connsiteX56" fmla="*/ 327239 w 4300861"/>
                <a:gd name="connsiteY56" fmla="*/ 181150 h 2039397"/>
                <a:gd name="connsiteX57" fmla="*/ 292177 w 4300861"/>
                <a:gd name="connsiteY57" fmla="*/ 181150 h 2039397"/>
                <a:gd name="connsiteX58" fmla="*/ 292177 w 4300861"/>
                <a:gd name="connsiteY58" fmla="*/ 146089 h 2039397"/>
                <a:gd name="connsiteX59" fmla="*/ 239586 w 4300861"/>
                <a:gd name="connsiteY59" fmla="*/ 146089 h 2039397"/>
                <a:gd name="connsiteX60" fmla="*/ 239586 w 4300861"/>
                <a:gd name="connsiteY60" fmla="*/ 111027 h 2039397"/>
                <a:gd name="connsiteX61" fmla="*/ 163620 w 4300861"/>
                <a:gd name="connsiteY61" fmla="*/ 111027 h 2039397"/>
                <a:gd name="connsiteX62" fmla="*/ 163620 w 4300861"/>
                <a:gd name="connsiteY62" fmla="*/ 23374 h 2039397"/>
                <a:gd name="connsiteX63" fmla="*/ 116871 w 4300861"/>
                <a:gd name="connsiteY63" fmla="*/ 23374 h 2039397"/>
                <a:gd name="connsiteX64" fmla="*/ 116871 w 4300861"/>
                <a:gd name="connsiteY64" fmla="*/ 0 h 2039397"/>
                <a:gd name="connsiteX65" fmla="*/ 0 w 4300861"/>
                <a:gd name="connsiteY65" fmla="*/ 0 h 203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300861" h="2039397">
                  <a:moveTo>
                    <a:pt x="4300862" y="2039398"/>
                  </a:moveTo>
                  <a:lnTo>
                    <a:pt x="3494446" y="2039398"/>
                  </a:lnTo>
                  <a:lnTo>
                    <a:pt x="3494446" y="1980962"/>
                  </a:lnTo>
                  <a:lnTo>
                    <a:pt x="2144582" y="1980962"/>
                  </a:lnTo>
                  <a:lnTo>
                    <a:pt x="2144582" y="1940062"/>
                  </a:lnTo>
                  <a:lnTo>
                    <a:pt x="2091995" y="1940062"/>
                  </a:lnTo>
                  <a:lnTo>
                    <a:pt x="2091995" y="1905000"/>
                  </a:lnTo>
                  <a:lnTo>
                    <a:pt x="2016024" y="1905000"/>
                  </a:lnTo>
                  <a:lnTo>
                    <a:pt x="2016024" y="1858251"/>
                  </a:lnTo>
                  <a:lnTo>
                    <a:pt x="1753067" y="1858251"/>
                  </a:lnTo>
                  <a:lnTo>
                    <a:pt x="1753067" y="1788128"/>
                  </a:lnTo>
                  <a:lnTo>
                    <a:pt x="1712166" y="1788128"/>
                  </a:lnTo>
                  <a:lnTo>
                    <a:pt x="1712166" y="1723854"/>
                  </a:lnTo>
                  <a:lnTo>
                    <a:pt x="1653731" y="1723854"/>
                  </a:lnTo>
                  <a:lnTo>
                    <a:pt x="1653731" y="1706318"/>
                  </a:lnTo>
                  <a:lnTo>
                    <a:pt x="1566072" y="1706318"/>
                  </a:lnTo>
                  <a:lnTo>
                    <a:pt x="1566072" y="1653731"/>
                  </a:lnTo>
                  <a:lnTo>
                    <a:pt x="1344016" y="1653731"/>
                  </a:lnTo>
                  <a:lnTo>
                    <a:pt x="1344016" y="1612821"/>
                  </a:lnTo>
                  <a:lnTo>
                    <a:pt x="1291428" y="1612821"/>
                  </a:lnTo>
                  <a:lnTo>
                    <a:pt x="1291428" y="1560233"/>
                  </a:lnTo>
                  <a:lnTo>
                    <a:pt x="1256367" y="1560233"/>
                  </a:lnTo>
                  <a:lnTo>
                    <a:pt x="1256367" y="1495949"/>
                  </a:lnTo>
                  <a:lnTo>
                    <a:pt x="1116121" y="1495949"/>
                  </a:lnTo>
                  <a:lnTo>
                    <a:pt x="1116121" y="1425826"/>
                  </a:lnTo>
                  <a:lnTo>
                    <a:pt x="864846" y="1425826"/>
                  </a:lnTo>
                  <a:lnTo>
                    <a:pt x="864846" y="1344016"/>
                  </a:lnTo>
                  <a:lnTo>
                    <a:pt x="783037" y="1344016"/>
                  </a:lnTo>
                  <a:lnTo>
                    <a:pt x="783037" y="1268054"/>
                  </a:lnTo>
                  <a:lnTo>
                    <a:pt x="753819" y="1268054"/>
                  </a:lnTo>
                  <a:lnTo>
                    <a:pt x="753819" y="1209618"/>
                  </a:lnTo>
                  <a:lnTo>
                    <a:pt x="654478" y="1209618"/>
                  </a:lnTo>
                  <a:lnTo>
                    <a:pt x="654478" y="1157021"/>
                  </a:lnTo>
                  <a:lnTo>
                    <a:pt x="590200" y="1157021"/>
                  </a:lnTo>
                  <a:lnTo>
                    <a:pt x="590200" y="952500"/>
                  </a:lnTo>
                  <a:lnTo>
                    <a:pt x="560982" y="952500"/>
                  </a:lnTo>
                  <a:lnTo>
                    <a:pt x="560982" y="853160"/>
                  </a:lnTo>
                  <a:lnTo>
                    <a:pt x="560982" y="853160"/>
                  </a:lnTo>
                  <a:lnTo>
                    <a:pt x="560982" y="818098"/>
                  </a:lnTo>
                  <a:lnTo>
                    <a:pt x="531764" y="818098"/>
                  </a:lnTo>
                  <a:lnTo>
                    <a:pt x="531764" y="718757"/>
                  </a:lnTo>
                  <a:lnTo>
                    <a:pt x="479172" y="718757"/>
                  </a:lnTo>
                  <a:lnTo>
                    <a:pt x="479172" y="631105"/>
                  </a:lnTo>
                  <a:lnTo>
                    <a:pt x="473328" y="631105"/>
                  </a:lnTo>
                  <a:lnTo>
                    <a:pt x="473328" y="566825"/>
                  </a:lnTo>
                  <a:lnTo>
                    <a:pt x="432424" y="566825"/>
                  </a:lnTo>
                  <a:lnTo>
                    <a:pt x="432424" y="520076"/>
                  </a:lnTo>
                  <a:lnTo>
                    <a:pt x="432424" y="520076"/>
                  </a:lnTo>
                  <a:lnTo>
                    <a:pt x="432424" y="508389"/>
                  </a:lnTo>
                  <a:lnTo>
                    <a:pt x="414893" y="508389"/>
                  </a:lnTo>
                  <a:lnTo>
                    <a:pt x="414893" y="467485"/>
                  </a:lnTo>
                  <a:lnTo>
                    <a:pt x="391518" y="467485"/>
                  </a:lnTo>
                  <a:lnTo>
                    <a:pt x="391518" y="368144"/>
                  </a:lnTo>
                  <a:lnTo>
                    <a:pt x="350613" y="368144"/>
                  </a:lnTo>
                  <a:lnTo>
                    <a:pt x="350613" y="286334"/>
                  </a:lnTo>
                  <a:lnTo>
                    <a:pt x="327239" y="286334"/>
                  </a:lnTo>
                  <a:lnTo>
                    <a:pt x="327239" y="181150"/>
                  </a:lnTo>
                  <a:lnTo>
                    <a:pt x="292177" y="181150"/>
                  </a:lnTo>
                  <a:lnTo>
                    <a:pt x="292177" y="146089"/>
                  </a:lnTo>
                  <a:lnTo>
                    <a:pt x="239586" y="146089"/>
                  </a:lnTo>
                  <a:lnTo>
                    <a:pt x="239586" y="111027"/>
                  </a:lnTo>
                  <a:lnTo>
                    <a:pt x="163620" y="111027"/>
                  </a:lnTo>
                  <a:lnTo>
                    <a:pt x="163620" y="23374"/>
                  </a:lnTo>
                  <a:lnTo>
                    <a:pt x="116871" y="23374"/>
                  </a:lnTo>
                  <a:lnTo>
                    <a:pt x="116871" y="0"/>
                  </a:lnTo>
                  <a:lnTo>
                    <a:pt x="0" y="0"/>
                  </a:lnTo>
                </a:path>
              </a:pathLst>
            </a:custGeom>
            <a:noFill/>
            <a:ln w="19050"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83" name="Group 182">
              <a:extLst>
                <a:ext uri="{FF2B5EF4-FFF2-40B4-BE49-F238E27FC236}">
                  <a16:creationId xmlns:a16="http://schemas.microsoft.com/office/drawing/2014/main" id="{49E65682-2A7A-E2F9-52E2-11FFA78D2BB7}"/>
                </a:ext>
              </a:extLst>
            </p:cNvPr>
            <p:cNvGrpSpPr/>
            <p:nvPr/>
          </p:nvGrpSpPr>
          <p:grpSpPr>
            <a:xfrm>
              <a:off x="13337635" y="3641407"/>
              <a:ext cx="2505075" cy="441750"/>
              <a:chOff x="13337635" y="3641407"/>
              <a:chExt cx="2505075" cy="441750"/>
            </a:xfrm>
          </p:grpSpPr>
          <p:sp>
            <p:nvSpPr>
              <p:cNvPr id="173" name="Free-form: Shape 172">
                <a:extLst>
                  <a:ext uri="{FF2B5EF4-FFF2-40B4-BE49-F238E27FC236}">
                    <a16:creationId xmlns:a16="http://schemas.microsoft.com/office/drawing/2014/main" id="{4963BFAA-3DE3-024B-5EF7-2FD797467D34}"/>
                  </a:ext>
                </a:extLst>
              </p:cNvPr>
              <p:cNvSpPr/>
              <p:nvPr/>
            </p:nvSpPr>
            <p:spPr>
              <a:xfrm>
                <a:off x="15833185" y="4022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Free-form: Shape 173">
                <a:extLst>
                  <a:ext uri="{FF2B5EF4-FFF2-40B4-BE49-F238E27FC236}">
                    <a16:creationId xmlns:a16="http://schemas.microsoft.com/office/drawing/2014/main" id="{4B33B46A-37E9-088F-FBC4-1B08F191F049}"/>
                  </a:ext>
                </a:extLst>
              </p:cNvPr>
              <p:cNvSpPr/>
              <p:nvPr/>
            </p:nvSpPr>
            <p:spPr>
              <a:xfrm>
                <a:off x="15718885" y="4022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Free-form: Shape 174">
                <a:extLst>
                  <a:ext uri="{FF2B5EF4-FFF2-40B4-BE49-F238E27FC236}">
                    <a16:creationId xmlns:a16="http://schemas.microsoft.com/office/drawing/2014/main" id="{C1CCF54A-CBCA-7CC8-8DCE-F4746B851420}"/>
                  </a:ext>
                </a:extLst>
              </p:cNvPr>
              <p:cNvSpPr/>
              <p:nvPr/>
            </p:nvSpPr>
            <p:spPr>
              <a:xfrm>
                <a:off x="15699835" y="4022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Free-form: Shape 175">
                <a:extLst>
                  <a:ext uri="{FF2B5EF4-FFF2-40B4-BE49-F238E27FC236}">
                    <a16:creationId xmlns:a16="http://schemas.microsoft.com/office/drawing/2014/main" id="{77A82E5F-6D63-841D-C284-07D3484C8BD6}"/>
                  </a:ext>
                </a:extLst>
              </p:cNvPr>
              <p:cNvSpPr/>
              <p:nvPr/>
            </p:nvSpPr>
            <p:spPr>
              <a:xfrm>
                <a:off x="15699835" y="4022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Free-form: Shape 176">
                <a:extLst>
                  <a:ext uri="{FF2B5EF4-FFF2-40B4-BE49-F238E27FC236}">
                    <a16:creationId xmlns:a16="http://schemas.microsoft.com/office/drawing/2014/main" id="{78BD2BBD-A214-DFF1-3620-B88101A6E9C5}"/>
                  </a:ext>
                </a:extLst>
              </p:cNvPr>
              <p:cNvSpPr/>
              <p:nvPr/>
            </p:nvSpPr>
            <p:spPr>
              <a:xfrm>
                <a:off x="15585535" y="4022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Free-form: Shape 177">
                <a:extLst>
                  <a:ext uri="{FF2B5EF4-FFF2-40B4-BE49-F238E27FC236}">
                    <a16:creationId xmlns:a16="http://schemas.microsoft.com/office/drawing/2014/main" id="{8793FAAA-DC00-8F20-2245-CA52C165957A}"/>
                  </a:ext>
                </a:extLst>
              </p:cNvPr>
              <p:cNvSpPr/>
              <p:nvPr/>
            </p:nvSpPr>
            <p:spPr>
              <a:xfrm>
                <a:off x="15528385" y="4022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Free-form: Shape 178">
                <a:extLst>
                  <a:ext uri="{FF2B5EF4-FFF2-40B4-BE49-F238E27FC236}">
                    <a16:creationId xmlns:a16="http://schemas.microsoft.com/office/drawing/2014/main" id="{00F0384E-4680-C126-2EA3-62A361294837}"/>
                  </a:ext>
                </a:extLst>
              </p:cNvPr>
              <p:cNvSpPr/>
              <p:nvPr/>
            </p:nvSpPr>
            <p:spPr>
              <a:xfrm>
                <a:off x="14556835" y="396525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Free-form: Shape 179">
                <a:extLst>
                  <a:ext uri="{FF2B5EF4-FFF2-40B4-BE49-F238E27FC236}">
                    <a16:creationId xmlns:a16="http://schemas.microsoft.com/office/drawing/2014/main" id="{B5C96244-44D8-0EBF-E870-143548CF5E13}"/>
                  </a:ext>
                </a:extLst>
              </p:cNvPr>
              <p:cNvSpPr/>
              <p:nvPr/>
            </p:nvSpPr>
            <p:spPr>
              <a:xfrm>
                <a:off x="14404435" y="396525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Free-form: Shape 180">
                <a:extLst>
                  <a:ext uri="{FF2B5EF4-FFF2-40B4-BE49-F238E27FC236}">
                    <a16:creationId xmlns:a16="http://schemas.microsoft.com/office/drawing/2014/main" id="{9424B261-1515-C34F-EE8B-2E2F244ACA6C}"/>
                  </a:ext>
                </a:extLst>
              </p:cNvPr>
              <p:cNvSpPr/>
              <p:nvPr/>
            </p:nvSpPr>
            <p:spPr>
              <a:xfrm>
                <a:off x="13604335" y="37938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Free-form: Shape 181">
                <a:extLst>
                  <a:ext uri="{FF2B5EF4-FFF2-40B4-BE49-F238E27FC236}">
                    <a16:creationId xmlns:a16="http://schemas.microsoft.com/office/drawing/2014/main" id="{40CA8543-05F8-E2DC-16EF-5C285C8FA093}"/>
                  </a:ext>
                </a:extLst>
              </p:cNvPr>
              <p:cNvSpPr/>
              <p:nvPr/>
            </p:nvSpPr>
            <p:spPr>
              <a:xfrm>
                <a:off x="13337635" y="364140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solidFill>
                <a:srgbClr val="000000">
                  <a:alpha val="0"/>
                </a:srgbClr>
              </a:solid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sp>
        <p:nvSpPr>
          <p:cNvPr id="187" name="Graphic 185">
            <a:extLst>
              <a:ext uri="{FF2B5EF4-FFF2-40B4-BE49-F238E27FC236}">
                <a16:creationId xmlns:a16="http://schemas.microsoft.com/office/drawing/2014/main" id="{BFBE50DD-95C4-1D76-D404-E2DB7B249E3E}"/>
              </a:ext>
            </a:extLst>
          </p:cNvPr>
          <p:cNvSpPr/>
          <p:nvPr/>
        </p:nvSpPr>
        <p:spPr>
          <a:xfrm>
            <a:off x="7432851" y="2887511"/>
            <a:ext cx="4178141" cy="2185492"/>
          </a:xfrm>
          <a:custGeom>
            <a:avLst/>
            <a:gdLst>
              <a:gd name="connsiteX0" fmla="*/ 4178141 w 4178141"/>
              <a:gd name="connsiteY0" fmla="*/ 1723854 h 2185492"/>
              <a:gd name="connsiteX1" fmla="*/ 4178141 w 4178141"/>
              <a:gd name="connsiteY1" fmla="*/ 2185492 h 2185492"/>
              <a:gd name="connsiteX2" fmla="*/ 3395110 w 4178141"/>
              <a:gd name="connsiteY2" fmla="*/ 2185492 h 2185492"/>
              <a:gd name="connsiteX3" fmla="*/ 3395110 w 4178141"/>
              <a:gd name="connsiteY3" fmla="*/ 2156270 h 2185492"/>
              <a:gd name="connsiteX4" fmla="*/ 2039398 w 4178141"/>
              <a:gd name="connsiteY4" fmla="*/ 2156270 h 2185492"/>
              <a:gd name="connsiteX5" fmla="*/ 2039398 w 4178141"/>
              <a:gd name="connsiteY5" fmla="*/ 2127056 h 2185492"/>
              <a:gd name="connsiteX6" fmla="*/ 1969275 w 4178141"/>
              <a:gd name="connsiteY6" fmla="*/ 2127056 h 2185492"/>
              <a:gd name="connsiteX7" fmla="*/ 1969275 w 4178141"/>
              <a:gd name="connsiteY7" fmla="*/ 2080308 h 2185492"/>
              <a:gd name="connsiteX8" fmla="*/ 1916687 w 4178141"/>
              <a:gd name="connsiteY8" fmla="*/ 2080308 h 2185492"/>
              <a:gd name="connsiteX9" fmla="*/ 1916687 w 4178141"/>
              <a:gd name="connsiteY9" fmla="*/ 2056933 h 2185492"/>
              <a:gd name="connsiteX10" fmla="*/ 1624508 w 4178141"/>
              <a:gd name="connsiteY10" fmla="*/ 2056933 h 2185492"/>
              <a:gd name="connsiteX11" fmla="*/ 1624508 w 4178141"/>
              <a:gd name="connsiteY11" fmla="*/ 1940062 h 2185492"/>
              <a:gd name="connsiteX12" fmla="*/ 1566072 w 4178141"/>
              <a:gd name="connsiteY12" fmla="*/ 1940062 h 2185492"/>
              <a:gd name="connsiteX13" fmla="*/ 1566072 w 4178141"/>
              <a:gd name="connsiteY13" fmla="*/ 1910839 h 2185492"/>
              <a:gd name="connsiteX14" fmla="*/ 1460887 w 4178141"/>
              <a:gd name="connsiteY14" fmla="*/ 1910839 h 2185492"/>
              <a:gd name="connsiteX15" fmla="*/ 1460887 w 4178141"/>
              <a:gd name="connsiteY15" fmla="*/ 1875787 h 2185492"/>
              <a:gd name="connsiteX16" fmla="*/ 1262205 w 4178141"/>
              <a:gd name="connsiteY16" fmla="*/ 1875787 h 2185492"/>
              <a:gd name="connsiteX17" fmla="*/ 1262205 w 4178141"/>
              <a:gd name="connsiteY17" fmla="*/ 1840725 h 2185492"/>
              <a:gd name="connsiteX18" fmla="*/ 1157021 w 4178141"/>
              <a:gd name="connsiteY18" fmla="*/ 1840725 h 2185492"/>
              <a:gd name="connsiteX19" fmla="*/ 1157021 w 4178141"/>
              <a:gd name="connsiteY19" fmla="*/ 1776441 h 2185492"/>
              <a:gd name="connsiteX20" fmla="*/ 1133646 w 4178141"/>
              <a:gd name="connsiteY20" fmla="*/ 1776441 h 2185492"/>
              <a:gd name="connsiteX21" fmla="*/ 1133646 w 4178141"/>
              <a:gd name="connsiteY21" fmla="*/ 1741380 h 2185492"/>
              <a:gd name="connsiteX22" fmla="*/ 1016775 w 4178141"/>
              <a:gd name="connsiteY22" fmla="*/ 1741380 h 2185492"/>
              <a:gd name="connsiteX23" fmla="*/ 1016775 w 4178141"/>
              <a:gd name="connsiteY23" fmla="*/ 1688792 h 2185492"/>
              <a:gd name="connsiteX24" fmla="*/ 800568 w 4178141"/>
              <a:gd name="connsiteY24" fmla="*/ 1688792 h 2185492"/>
              <a:gd name="connsiteX25" fmla="*/ 800568 w 4178141"/>
              <a:gd name="connsiteY25" fmla="*/ 1624508 h 2185492"/>
              <a:gd name="connsiteX26" fmla="*/ 730445 w 4178141"/>
              <a:gd name="connsiteY26" fmla="*/ 1624508 h 2185492"/>
              <a:gd name="connsiteX27" fmla="*/ 730445 w 4178141"/>
              <a:gd name="connsiteY27" fmla="*/ 1577759 h 2185492"/>
              <a:gd name="connsiteX28" fmla="*/ 648635 w 4178141"/>
              <a:gd name="connsiteY28" fmla="*/ 1577759 h 2185492"/>
              <a:gd name="connsiteX29" fmla="*/ 648635 w 4178141"/>
              <a:gd name="connsiteY29" fmla="*/ 1443361 h 2185492"/>
              <a:gd name="connsiteX30" fmla="*/ 543451 w 4178141"/>
              <a:gd name="connsiteY30" fmla="*/ 1443361 h 2185492"/>
              <a:gd name="connsiteX31" fmla="*/ 543451 w 4178141"/>
              <a:gd name="connsiteY31" fmla="*/ 1402452 h 2185492"/>
              <a:gd name="connsiteX32" fmla="*/ 473328 w 4178141"/>
              <a:gd name="connsiteY32" fmla="*/ 1402452 h 2185492"/>
              <a:gd name="connsiteX33" fmla="*/ 473328 w 4178141"/>
              <a:gd name="connsiteY33" fmla="*/ 1273893 h 2185492"/>
              <a:gd name="connsiteX34" fmla="*/ 461642 w 4178141"/>
              <a:gd name="connsiteY34" fmla="*/ 1273893 h 2185492"/>
              <a:gd name="connsiteX35" fmla="*/ 461642 w 4178141"/>
              <a:gd name="connsiteY35" fmla="*/ 1121959 h 2185492"/>
              <a:gd name="connsiteX36" fmla="*/ 449954 w 4178141"/>
              <a:gd name="connsiteY36" fmla="*/ 1121959 h 2185492"/>
              <a:gd name="connsiteX37" fmla="*/ 449954 w 4178141"/>
              <a:gd name="connsiteY37" fmla="*/ 1051836 h 2185492"/>
              <a:gd name="connsiteX38" fmla="*/ 409049 w 4178141"/>
              <a:gd name="connsiteY38" fmla="*/ 1051836 h 2185492"/>
              <a:gd name="connsiteX39" fmla="*/ 409049 w 4178141"/>
              <a:gd name="connsiteY39" fmla="*/ 958339 h 2185492"/>
              <a:gd name="connsiteX40" fmla="*/ 397362 w 4178141"/>
              <a:gd name="connsiteY40" fmla="*/ 958339 h 2185492"/>
              <a:gd name="connsiteX41" fmla="*/ 397362 w 4178141"/>
              <a:gd name="connsiteY41" fmla="*/ 917439 h 2185492"/>
              <a:gd name="connsiteX42" fmla="*/ 379831 w 4178141"/>
              <a:gd name="connsiteY42" fmla="*/ 917439 h 2185492"/>
              <a:gd name="connsiteX43" fmla="*/ 379831 w 4178141"/>
              <a:gd name="connsiteY43" fmla="*/ 841473 h 2185492"/>
              <a:gd name="connsiteX44" fmla="*/ 362301 w 4178141"/>
              <a:gd name="connsiteY44" fmla="*/ 841473 h 2185492"/>
              <a:gd name="connsiteX45" fmla="*/ 362301 w 4178141"/>
              <a:gd name="connsiteY45" fmla="*/ 771350 h 2185492"/>
              <a:gd name="connsiteX46" fmla="*/ 333083 w 4178141"/>
              <a:gd name="connsiteY46" fmla="*/ 771350 h 2185492"/>
              <a:gd name="connsiteX47" fmla="*/ 333083 w 4178141"/>
              <a:gd name="connsiteY47" fmla="*/ 730445 h 2185492"/>
              <a:gd name="connsiteX48" fmla="*/ 303865 w 4178141"/>
              <a:gd name="connsiteY48" fmla="*/ 730445 h 2185492"/>
              <a:gd name="connsiteX49" fmla="*/ 303865 w 4178141"/>
              <a:gd name="connsiteY49" fmla="*/ 683696 h 2185492"/>
              <a:gd name="connsiteX50" fmla="*/ 268804 w 4178141"/>
              <a:gd name="connsiteY50" fmla="*/ 683696 h 2185492"/>
              <a:gd name="connsiteX51" fmla="*/ 268804 w 4178141"/>
              <a:gd name="connsiteY51" fmla="*/ 566825 h 2185492"/>
              <a:gd name="connsiteX52" fmla="*/ 245430 w 4178141"/>
              <a:gd name="connsiteY52" fmla="*/ 566825 h 2185492"/>
              <a:gd name="connsiteX53" fmla="*/ 245430 w 4178141"/>
              <a:gd name="connsiteY53" fmla="*/ 461642 h 2185492"/>
              <a:gd name="connsiteX54" fmla="*/ 198681 w 4178141"/>
              <a:gd name="connsiteY54" fmla="*/ 461642 h 2185492"/>
              <a:gd name="connsiteX55" fmla="*/ 198681 w 4178141"/>
              <a:gd name="connsiteY55" fmla="*/ 321395 h 2185492"/>
              <a:gd name="connsiteX56" fmla="*/ 175307 w 4178141"/>
              <a:gd name="connsiteY56" fmla="*/ 321395 h 2185492"/>
              <a:gd name="connsiteX57" fmla="*/ 175307 w 4178141"/>
              <a:gd name="connsiteY57" fmla="*/ 257117 h 2185492"/>
              <a:gd name="connsiteX58" fmla="*/ 128558 w 4178141"/>
              <a:gd name="connsiteY58" fmla="*/ 257117 h 2185492"/>
              <a:gd name="connsiteX59" fmla="*/ 128558 w 4178141"/>
              <a:gd name="connsiteY59" fmla="*/ 222055 h 2185492"/>
              <a:gd name="connsiteX60" fmla="*/ 58436 w 4178141"/>
              <a:gd name="connsiteY60" fmla="*/ 222055 h 2185492"/>
              <a:gd name="connsiteX61" fmla="*/ 58436 w 4178141"/>
              <a:gd name="connsiteY61" fmla="*/ 87653 h 2185492"/>
              <a:gd name="connsiteX62" fmla="*/ 0 w 4178141"/>
              <a:gd name="connsiteY62" fmla="*/ 87653 h 2185492"/>
              <a:gd name="connsiteX63" fmla="*/ 0 w 4178141"/>
              <a:gd name="connsiteY63" fmla="*/ 0 h 2185492"/>
              <a:gd name="connsiteX64" fmla="*/ 186994 w 4178141"/>
              <a:gd name="connsiteY64" fmla="*/ 0 h 2185492"/>
              <a:gd name="connsiteX65" fmla="*/ 186994 w 4178141"/>
              <a:gd name="connsiteY65" fmla="*/ 87653 h 2185492"/>
              <a:gd name="connsiteX66" fmla="*/ 222055 w 4178141"/>
              <a:gd name="connsiteY66" fmla="*/ 87653 h 2185492"/>
              <a:gd name="connsiteX67" fmla="*/ 222055 w 4178141"/>
              <a:gd name="connsiteY67" fmla="*/ 134402 h 2185492"/>
              <a:gd name="connsiteX68" fmla="*/ 274648 w 4178141"/>
              <a:gd name="connsiteY68" fmla="*/ 134402 h 2185492"/>
              <a:gd name="connsiteX69" fmla="*/ 274648 w 4178141"/>
              <a:gd name="connsiteY69" fmla="*/ 227899 h 2185492"/>
              <a:gd name="connsiteX70" fmla="*/ 309708 w 4178141"/>
              <a:gd name="connsiteY70" fmla="*/ 227899 h 2185492"/>
              <a:gd name="connsiteX71" fmla="*/ 309708 w 4178141"/>
              <a:gd name="connsiteY71" fmla="*/ 274648 h 2185492"/>
              <a:gd name="connsiteX72" fmla="*/ 327239 w 4178141"/>
              <a:gd name="connsiteY72" fmla="*/ 274648 h 2185492"/>
              <a:gd name="connsiteX73" fmla="*/ 327239 w 4178141"/>
              <a:gd name="connsiteY73" fmla="*/ 309708 h 2185492"/>
              <a:gd name="connsiteX74" fmla="*/ 362301 w 4178141"/>
              <a:gd name="connsiteY74" fmla="*/ 309708 h 2185492"/>
              <a:gd name="connsiteX75" fmla="*/ 362301 w 4178141"/>
              <a:gd name="connsiteY75" fmla="*/ 409049 h 2185492"/>
              <a:gd name="connsiteX76" fmla="*/ 397362 w 4178141"/>
              <a:gd name="connsiteY76" fmla="*/ 409049 h 2185492"/>
              <a:gd name="connsiteX77" fmla="*/ 397362 w 4178141"/>
              <a:gd name="connsiteY77" fmla="*/ 514233 h 2185492"/>
              <a:gd name="connsiteX78" fmla="*/ 444111 w 4178141"/>
              <a:gd name="connsiteY78" fmla="*/ 514233 h 2185492"/>
              <a:gd name="connsiteX79" fmla="*/ 444111 w 4178141"/>
              <a:gd name="connsiteY79" fmla="*/ 701227 h 2185492"/>
              <a:gd name="connsiteX80" fmla="*/ 467485 w 4178141"/>
              <a:gd name="connsiteY80" fmla="*/ 701227 h 2185492"/>
              <a:gd name="connsiteX81" fmla="*/ 467485 w 4178141"/>
              <a:gd name="connsiteY81" fmla="*/ 823942 h 2185492"/>
              <a:gd name="connsiteX82" fmla="*/ 543451 w 4178141"/>
              <a:gd name="connsiteY82" fmla="*/ 823942 h 2185492"/>
              <a:gd name="connsiteX83" fmla="*/ 543451 w 4178141"/>
              <a:gd name="connsiteY83" fmla="*/ 870690 h 2185492"/>
              <a:gd name="connsiteX84" fmla="*/ 625261 w 4178141"/>
              <a:gd name="connsiteY84" fmla="*/ 870690 h 2185492"/>
              <a:gd name="connsiteX85" fmla="*/ 625261 w 4178141"/>
              <a:gd name="connsiteY85" fmla="*/ 929126 h 2185492"/>
              <a:gd name="connsiteX86" fmla="*/ 660322 w 4178141"/>
              <a:gd name="connsiteY86" fmla="*/ 929126 h 2185492"/>
              <a:gd name="connsiteX87" fmla="*/ 660322 w 4178141"/>
              <a:gd name="connsiteY87" fmla="*/ 964187 h 2185492"/>
              <a:gd name="connsiteX88" fmla="*/ 677852 w 4178141"/>
              <a:gd name="connsiteY88" fmla="*/ 964187 h 2185492"/>
              <a:gd name="connsiteX89" fmla="*/ 677852 w 4178141"/>
              <a:gd name="connsiteY89" fmla="*/ 1016775 h 2185492"/>
              <a:gd name="connsiteX90" fmla="*/ 724601 w 4178141"/>
              <a:gd name="connsiteY90" fmla="*/ 1016775 h 2185492"/>
              <a:gd name="connsiteX91" fmla="*/ 724601 w 4178141"/>
              <a:gd name="connsiteY91" fmla="*/ 1040149 h 2185492"/>
              <a:gd name="connsiteX92" fmla="*/ 759663 w 4178141"/>
              <a:gd name="connsiteY92" fmla="*/ 1040149 h 2185492"/>
              <a:gd name="connsiteX93" fmla="*/ 759663 w 4178141"/>
              <a:gd name="connsiteY93" fmla="*/ 1075211 h 2185492"/>
              <a:gd name="connsiteX94" fmla="*/ 1010936 w 4178141"/>
              <a:gd name="connsiteY94" fmla="*/ 1075211 h 2185492"/>
              <a:gd name="connsiteX95" fmla="*/ 1010936 w 4178141"/>
              <a:gd name="connsiteY95" fmla="*/ 1139495 h 2185492"/>
              <a:gd name="connsiteX96" fmla="*/ 1121959 w 4178141"/>
              <a:gd name="connsiteY96" fmla="*/ 1139495 h 2185492"/>
              <a:gd name="connsiteX97" fmla="*/ 1121959 w 4178141"/>
              <a:gd name="connsiteY97" fmla="*/ 1221305 h 2185492"/>
              <a:gd name="connsiteX98" fmla="*/ 1162869 w 4178141"/>
              <a:gd name="connsiteY98" fmla="*/ 1221305 h 2185492"/>
              <a:gd name="connsiteX99" fmla="*/ 1162869 w 4178141"/>
              <a:gd name="connsiteY99" fmla="*/ 1273893 h 2185492"/>
              <a:gd name="connsiteX100" fmla="*/ 1227144 w 4178141"/>
              <a:gd name="connsiteY100" fmla="*/ 1273893 h 2185492"/>
              <a:gd name="connsiteX101" fmla="*/ 1227144 w 4178141"/>
              <a:gd name="connsiteY101" fmla="*/ 1314803 h 2185492"/>
              <a:gd name="connsiteX102" fmla="*/ 1419987 w 4178141"/>
              <a:gd name="connsiteY102" fmla="*/ 1314803 h 2185492"/>
              <a:gd name="connsiteX103" fmla="*/ 1419987 w 4178141"/>
              <a:gd name="connsiteY103" fmla="*/ 1344016 h 2185492"/>
              <a:gd name="connsiteX104" fmla="*/ 1525172 w 4178141"/>
              <a:gd name="connsiteY104" fmla="*/ 1344016 h 2185492"/>
              <a:gd name="connsiteX105" fmla="*/ 1525172 w 4178141"/>
              <a:gd name="connsiteY105" fmla="*/ 1384926 h 2185492"/>
              <a:gd name="connsiteX106" fmla="*/ 1595295 w 4178141"/>
              <a:gd name="connsiteY106" fmla="*/ 1384926 h 2185492"/>
              <a:gd name="connsiteX107" fmla="*/ 1595295 w 4178141"/>
              <a:gd name="connsiteY107" fmla="*/ 1466736 h 2185492"/>
              <a:gd name="connsiteX108" fmla="*/ 1618669 w 4178141"/>
              <a:gd name="connsiteY108" fmla="*/ 1466736 h 2185492"/>
              <a:gd name="connsiteX109" fmla="*/ 1618669 w 4178141"/>
              <a:gd name="connsiteY109" fmla="*/ 1536859 h 2185492"/>
              <a:gd name="connsiteX110" fmla="*/ 1916687 w 4178141"/>
              <a:gd name="connsiteY110" fmla="*/ 1536859 h 2185492"/>
              <a:gd name="connsiteX111" fmla="*/ 1916687 w 4178141"/>
              <a:gd name="connsiteY111" fmla="*/ 1548546 h 2185492"/>
              <a:gd name="connsiteX112" fmla="*/ 1963436 w 4178141"/>
              <a:gd name="connsiteY112" fmla="*/ 1548546 h 2185492"/>
              <a:gd name="connsiteX113" fmla="*/ 1963436 w 4178141"/>
              <a:gd name="connsiteY113" fmla="*/ 1612821 h 2185492"/>
              <a:gd name="connsiteX114" fmla="*/ 2016024 w 4178141"/>
              <a:gd name="connsiteY114" fmla="*/ 1612821 h 2185492"/>
              <a:gd name="connsiteX115" fmla="*/ 2016024 w 4178141"/>
              <a:gd name="connsiteY115" fmla="*/ 1653731 h 2185492"/>
              <a:gd name="connsiteX116" fmla="*/ 3371736 w 4178141"/>
              <a:gd name="connsiteY116" fmla="*/ 1653731 h 2185492"/>
              <a:gd name="connsiteX117" fmla="*/ 3371736 w 4178141"/>
              <a:gd name="connsiteY117" fmla="*/ 1723854 h 2185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4178141" h="2185492">
                <a:moveTo>
                  <a:pt x="4178141" y="1723854"/>
                </a:moveTo>
                <a:lnTo>
                  <a:pt x="4178141" y="2185492"/>
                </a:lnTo>
                <a:lnTo>
                  <a:pt x="3395110" y="2185492"/>
                </a:lnTo>
                <a:lnTo>
                  <a:pt x="3395110" y="2156270"/>
                </a:lnTo>
                <a:lnTo>
                  <a:pt x="2039398" y="2156270"/>
                </a:lnTo>
                <a:lnTo>
                  <a:pt x="2039398" y="2127056"/>
                </a:lnTo>
                <a:lnTo>
                  <a:pt x="1969275" y="2127056"/>
                </a:lnTo>
                <a:lnTo>
                  <a:pt x="1969275" y="2080308"/>
                </a:lnTo>
                <a:lnTo>
                  <a:pt x="1916687" y="2080308"/>
                </a:lnTo>
                <a:lnTo>
                  <a:pt x="1916687" y="2056933"/>
                </a:lnTo>
                <a:lnTo>
                  <a:pt x="1624508" y="2056933"/>
                </a:lnTo>
                <a:lnTo>
                  <a:pt x="1624508" y="1940062"/>
                </a:lnTo>
                <a:lnTo>
                  <a:pt x="1566072" y="1940062"/>
                </a:lnTo>
                <a:lnTo>
                  <a:pt x="1566072" y="1910839"/>
                </a:lnTo>
                <a:lnTo>
                  <a:pt x="1460887" y="1910839"/>
                </a:lnTo>
                <a:lnTo>
                  <a:pt x="1460887" y="1875787"/>
                </a:lnTo>
                <a:lnTo>
                  <a:pt x="1262205" y="1875787"/>
                </a:lnTo>
                <a:lnTo>
                  <a:pt x="1262205" y="1840725"/>
                </a:lnTo>
                <a:lnTo>
                  <a:pt x="1157021" y="1840725"/>
                </a:lnTo>
                <a:lnTo>
                  <a:pt x="1157021" y="1776441"/>
                </a:lnTo>
                <a:lnTo>
                  <a:pt x="1133646" y="1776441"/>
                </a:lnTo>
                <a:lnTo>
                  <a:pt x="1133646" y="1741380"/>
                </a:lnTo>
                <a:lnTo>
                  <a:pt x="1016775" y="1741380"/>
                </a:lnTo>
                <a:lnTo>
                  <a:pt x="1016775" y="1688792"/>
                </a:lnTo>
                <a:lnTo>
                  <a:pt x="800568" y="1688792"/>
                </a:lnTo>
                <a:lnTo>
                  <a:pt x="800568" y="1624508"/>
                </a:lnTo>
                <a:lnTo>
                  <a:pt x="730445" y="1624508"/>
                </a:lnTo>
                <a:lnTo>
                  <a:pt x="730445" y="1577759"/>
                </a:lnTo>
                <a:lnTo>
                  <a:pt x="648635" y="1577759"/>
                </a:lnTo>
                <a:lnTo>
                  <a:pt x="648635" y="1443361"/>
                </a:lnTo>
                <a:lnTo>
                  <a:pt x="543451" y="1443361"/>
                </a:lnTo>
                <a:lnTo>
                  <a:pt x="543451" y="1402452"/>
                </a:lnTo>
                <a:lnTo>
                  <a:pt x="473328" y="1402452"/>
                </a:lnTo>
                <a:lnTo>
                  <a:pt x="473328" y="1273893"/>
                </a:lnTo>
                <a:lnTo>
                  <a:pt x="461642" y="1273893"/>
                </a:lnTo>
                <a:lnTo>
                  <a:pt x="461642" y="1121959"/>
                </a:lnTo>
                <a:lnTo>
                  <a:pt x="449954" y="1121959"/>
                </a:lnTo>
                <a:lnTo>
                  <a:pt x="449954" y="1051836"/>
                </a:lnTo>
                <a:lnTo>
                  <a:pt x="409049" y="1051836"/>
                </a:lnTo>
                <a:lnTo>
                  <a:pt x="409049" y="958339"/>
                </a:lnTo>
                <a:lnTo>
                  <a:pt x="397362" y="958339"/>
                </a:lnTo>
                <a:lnTo>
                  <a:pt x="397362" y="917439"/>
                </a:lnTo>
                <a:lnTo>
                  <a:pt x="379831" y="917439"/>
                </a:lnTo>
                <a:lnTo>
                  <a:pt x="379831" y="841473"/>
                </a:lnTo>
                <a:lnTo>
                  <a:pt x="362301" y="841473"/>
                </a:lnTo>
                <a:lnTo>
                  <a:pt x="362301" y="771350"/>
                </a:lnTo>
                <a:lnTo>
                  <a:pt x="333083" y="771350"/>
                </a:lnTo>
                <a:lnTo>
                  <a:pt x="333083" y="730445"/>
                </a:lnTo>
                <a:lnTo>
                  <a:pt x="303865" y="730445"/>
                </a:lnTo>
                <a:lnTo>
                  <a:pt x="303865" y="683696"/>
                </a:lnTo>
                <a:lnTo>
                  <a:pt x="268804" y="683696"/>
                </a:lnTo>
                <a:lnTo>
                  <a:pt x="268804" y="566825"/>
                </a:lnTo>
                <a:lnTo>
                  <a:pt x="245430" y="566825"/>
                </a:lnTo>
                <a:lnTo>
                  <a:pt x="245430" y="461642"/>
                </a:lnTo>
                <a:lnTo>
                  <a:pt x="198681" y="461642"/>
                </a:lnTo>
                <a:lnTo>
                  <a:pt x="198681" y="321395"/>
                </a:lnTo>
                <a:lnTo>
                  <a:pt x="175307" y="321395"/>
                </a:lnTo>
                <a:lnTo>
                  <a:pt x="175307" y="257117"/>
                </a:lnTo>
                <a:lnTo>
                  <a:pt x="128558" y="257117"/>
                </a:lnTo>
                <a:lnTo>
                  <a:pt x="128558" y="222055"/>
                </a:lnTo>
                <a:lnTo>
                  <a:pt x="58436" y="222055"/>
                </a:lnTo>
                <a:lnTo>
                  <a:pt x="58436" y="87653"/>
                </a:lnTo>
                <a:lnTo>
                  <a:pt x="0" y="87653"/>
                </a:lnTo>
                <a:lnTo>
                  <a:pt x="0" y="0"/>
                </a:lnTo>
                <a:lnTo>
                  <a:pt x="186994" y="0"/>
                </a:lnTo>
                <a:lnTo>
                  <a:pt x="186994" y="87653"/>
                </a:lnTo>
                <a:lnTo>
                  <a:pt x="222055" y="87653"/>
                </a:lnTo>
                <a:lnTo>
                  <a:pt x="222055" y="134402"/>
                </a:lnTo>
                <a:lnTo>
                  <a:pt x="274648" y="134402"/>
                </a:lnTo>
                <a:lnTo>
                  <a:pt x="274648" y="227899"/>
                </a:lnTo>
                <a:lnTo>
                  <a:pt x="309708" y="227899"/>
                </a:lnTo>
                <a:lnTo>
                  <a:pt x="309708" y="274648"/>
                </a:lnTo>
                <a:lnTo>
                  <a:pt x="327239" y="274648"/>
                </a:lnTo>
                <a:lnTo>
                  <a:pt x="327239" y="309708"/>
                </a:lnTo>
                <a:lnTo>
                  <a:pt x="362301" y="309708"/>
                </a:lnTo>
                <a:lnTo>
                  <a:pt x="362301" y="409049"/>
                </a:lnTo>
                <a:lnTo>
                  <a:pt x="397362" y="409049"/>
                </a:lnTo>
                <a:lnTo>
                  <a:pt x="397362" y="514233"/>
                </a:lnTo>
                <a:lnTo>
                  <a:pt x="444111" y="514233"/>
                </a:lnTo>
                <a:lnTo>
                  <a:pt x="444111" y="701227"/>
                </a:lnTo>
                <a:lnTo>
                  <a:pt x="467485" y="701227"/>
                </a:lnTo>
                <a:lnTo>
                  <a:pt x="467485" y="823942"/>
                </a:lnTo>
                <a:lnTo>
                  <a:pt x="543451" y="823942"/>
                </a:lnTo>
                <a:lnTo>
                  <a:pt x="543451" y="870690"/>
                </a:lnTo>
                <a:lnTo>
                  <a:pt x="625261" y="870690"/>
                </a:lnTo>
                <a:lnTo>
                  <a:pt x="625261" y="929126"/>
                </a:lnTo>
                <a:lnTo>
                  <a:pt x="660322" y="929126"/>
                </a:lnTo>
                <a:lnTo>
                  <a:pt x="660322" y="964187"/>
                </a:lnTo>
                <a:lnTo>
                  <a:pt x="677852" y="964187"/>
                </a:lnTo>
                <a:lnTo>
                  <a:pt x="677852" y="1016775"/>
                </a:lnTo>
                <a:lnTo>
                  <a:pt x="724601" y="1016775"/>
                </a:lnTo>
                <a:lnTo>
                  <a:pt x="724601" y="1040149"/>
                </a:lnTo>
                <a:lnTo>
                  <a:pt x="759663" y="1040149"/>
                </a:lnTo>
                <a:lnTo>
                  <a:pt x="759663" y="1075211"/>
                </a:lnTo>
                <a:lnTo>
                  <a:pt x="1010936" y="1075211"/>
                </a:lnTo>
                <a:lnTo>
                  <a:pt x="1010936" y="1139495"/>
                </a:lnTo>
                <a:lnTo>
                  <a:pt x="1121959" y="1139495"/>
                </a:lnTo>
                <a:lnTo>
                  <a:pt x="1121959" y="1221305"/>
                </a:lnTo>
                <a:lnTo>
                  <a:pt x="1162869" y="1221305"/>
                </a:lnTo>
                <a:lnTo>
                  <a:pt x="1162869" y="1273893"/>
                </a:lnTo>
                <a:lnTo>
                  <a:pt x="1227144" y="1273893"/>
                </a:lnTo>
                <a:lnTo>
                  <a:pt x="1227144" y="1314803"/>
                </a:lnTo>
                <a:lnTo>
                  <a:pt x="1419987" y="1314803"/>
                </a:lnTo>
                <a:lnTo>
                  <a:pt x="1419987" y="1344016"/>
                </a:lnTo>
                <a:lnTo>
                  <a:pt x="1525172" y="1344016"/>
                </a:lnTo>
                <a:lnTo>
                  <a:pt x="1525172" y="1384926"/>
                </a:lnTo>
                <a:lnTo>
                  <a:pt x="1595295" y="1384926"/>
                </a:lnTo>
                <a:lnTo>
                  <a:pt x="1595295" y="1466736"/>
                </a:lnTo>
                <a:lnTo>
                  <a:pt x="1618669" y="1466736"/>
                </a:lnTo>
                <a:lnTo>
                  <a:pt x="1618669" y="1536859"/>
                </a:lnTo>
                <a:lnTo>
                  <a:pt x="1916687" y="1536859"/>
                </a:lnTo>
                <a:lnTo>
                  <a:pt x="1916687" y="1548546"/>
                </a:lnTo>
                <a:lnTo>
                  <a:pt x="1963436" y="1548546"/>
                </a:lnTo>
                <a:lnTo>
                  <a:pt x="1963436" y="1612821"/>
                </a:lnTo>
                <a:lnTo>
                  <a:pt x="2016024" y="1612821"/>
                </a:lnTo>
                <a:lnTo>
                  <a:pt x="2016024" y="1653731"/>
                </a:lnTo>
                <a:lnTo>
                  <a:pt x="3371736" y="1653731"/>
                </a:lnTo>
                <a:lnTo>
                  <a:pt x="3371736" y="1723854"/>
                </a:lnTo>
                <a:close/>
              </a:path>
            </a:pathLst>
          </a:custGeom>
          <a:solidFill>
            <a:srgbClr val="263F6A">
              <a:alpha val="3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 name="TextBox 25">
            <a:extLst>
              <a:ext uri="{FF2B5EF4-FFF2-40B4-BE49-F238E27FC236}">
                <a16:creationId xmlns:a16="http://schemas.microsoft.com/office/drawing/2014/main" id="{2D3D5728-86EA-8A04-28F2-5F2ECC56320B}"/>
              </a:ext>
            </a:extLst>
          </p:cNvPr>
          <p:cNvSpPr txBox="1"/>
          <p:nvPr/>
        </p:nvSpPr>
        <p:spPr>
          <a:xfrm>
            <a:off x="7417014" y="1406121"/>
            <a:ext cx="2985893"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CNS PFS (by RANO-BM)</a:t>
            </a:r>
          </a:p>
        </p:txBody>
      </p:sp>
      <p:sp>
        <p:nvSpPr>
          <p:cNvPr id="27" name="TextBox 26">
            <a:extLst>
              <a:ext uri="{FF2B5EF4-FFF2-40B4-BE49-F238E27FC236}">
                <a16:creationId xmlns:a16="http://schemas.microsoft.com/office/drawing/2014/main" id="{9B6D4476-65EC-0655-8FAC-9A2E3D210E26}"/>
              </a:ext>
            </a:extLst>
          </p:cNvPr>
          <p:cNvSpPr txBox="1"/>
          <p:nvPr/>
        </p:nvSpPr>
        <p:spPr>
          <a:xfrm>
            <a:off x="2319827" y="1412014"/>
            <a:ext cx="2252133"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GB" b="1" noProof="0" dirty="0">
                <a:solidFill>
                  <a:srgbClr val="000000"/>
                </a:solidFill>
                <a:latin typeface="Arial" panose="020B0604020202020204"/>
                <a:ea typeface="+mn-ea"/>
                <a:cs typeface="+mn-cs"/>
              </a:rPr>
              <a:t>Intracranial DCR</a:t>
            </a:r>
            <a:endPar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endParaRPr>
          </a:p>
        </p:txBody>
      </p:sp>
      <p:graphicFrame>
        <p:nvGraphicFramePr>
          <p:cNvPr id="28" name="Table 27">
            <a:extLst>
              <a:ext uri="{FF2B5EF4-FFF2-40B4-BE49-F238E27FC236}">
                <a16:creationId xmlns:a16="http://schemas.microsoft.com/office/drawing/2014/main" id="{DFB5357F-5799-C1A0-5926-434785143DAC}"/>
              </a:ext>
            </a:extLst>
          </p:cNvPr>
          <p:cNvGraphicFramePr>
            <a:graphicFrameLocks noGrp="1"/>
          </p:cNvGraphicFramePr>
          <p:nvPr>
            <p:extLst>
              <p:ext uri="{D42A27DB-BD31-4B8C-83A1-F6EECF244321}">
                <p14:modId xmlns:p14="http://schemas.microsoft.com/office/powerpoint/2010/main" val="495396058"/>
              </p:ext>
            </p:extLst>
          </p:nvPr>
        </p:nvGraphicFramePr>
        <p:xfrm>
          <a:off x="1434527" y="1789484"/>
          <a:ext cx="4143685" cy="928080"/>
        </p:xfrm>
        <a:graphic>
          <a:graphicData uri="http://schemas.openxmlformats.org/drawingml/2006/table">
            <a:tbl>
              <a:tblPr firstRow="1" bandRow="1">
                <a:tableStyleId>{69012ECD-51FC-41F1-AA8D-1B2483CD663E}</a:tableStyleId>
              </a:tblPr>
              <a:tblGrid>
                <a:gridCol w="2047465">
                  <a:extLst>
                    <a:ext uri="{9D8B030D-6E8A-4147-A177-3AD203B41FA5}">
                      <a16:colId xmlns:a16="http://schemas.microsoft.com/office/drawing/2014/main" val="537766886"/>
                    </a:ext>
                  </a:extLst>
                </a:gridCol>
                <a:gridCol w="1048110">
                  <a:extLst>
                    <a:ext uri="{9D8B030D-6E8A-4147-A177-3AD203B41FA5}">
                      <a16:colId xmlns:a16="http://schemas.microsoft.com/office/drawing/2014/main" val="1125791967"/>
                    </a:ext>
                  </a:extLst>
                </a:gridCol>
                <a:gridCol w="1048110">
                  <a:extLst>
                    <a:ext uri="{9D8B030D-6E8A-4147-A177-3AD203B41FA5}">
                      <a16:colId xmlns:a16="http://schemas.microsoft.com/office/drawing/2014/main" val="2872775875"/>
                    </a:ext>
                  </a:extLst>
                </a:gridCol>
              </a:tblGrid>
              <a:tr h="130016">
                <a:tc>
                  <a:txBody>
                    <a:bodyPr/>
                    <a:lstStyle/>
                    <a:p>
                      <a:endParaRPr lang="en-GB" sz="1050" noProof="0" dirty="0">
                        <a:latin typeface="+mn-lt"/>
                      </a:endParaRPr>
                    </a:p>
                  </a:txBody>
                  <a:tcPr marT="36000" marB="36000" anchor="ctr"/>
                </a:tc>
                <a:tc>
                  <a:txBody>
                    <a:bodyPr/>
                    <a:lstStyle/>
                    <a:p>
                      <a:pPr algn="ctr"/>
                      <a:r>
                        <a:rPr lang="en-GB" sz="1050" noProof="0" dirty="0">
                          <a:solidFill>
                            <a:schemeClr val="tx2"/>
                          </a:solidFill>
                          <a:latin typeface="+mn-lt"/>
                        </a:rPr>
                        <a:t>Cohort A</a:t>
                      </a:r>
                    </a:p>
                  </a:txBody>
                  <a:tcPr marT="36000" marB="36000" anchor="ctr"/>
                </a:tc>
                <a:tc>
                  <a:txBody>
                    <a:bodyPr/>
                    <a:lstStyle/>
                    <a:p>
                      <a:pPr algn="ctr"/>
                      <a:r>
                        <a:rPr lang="en-GB" sz="1050" noProof="0" dirty="0">
                          <a:solidFill>
                            <a:schemeClr val="tx2"/>
                          </a:solidFill>
                          <a:latin typeface="+mn-lt"/>
                        </a:rPr>
                        <a:t>Cohort B</a:t>
                      </a:r>
                    </a:p>
                  </a:txBody>
                  <a:tcPr marT="36000" marB="36000" anchor="ctr"/>
                </a:tc>
                <a:extLst>
                  <a:ext uri="{0D108BD9-81ED-4DB2-BD59-A6C34878D82A}">
                    <a16:rowId xmlns:a16="http://schemas.microsoft.com/office/drawing/2014/main" val="2020270792"/>
                  </a:ext>
                </a:extLst>
              </a:tr>
              <a:tr h="149302">
                <a:tc>
                  <a:txBody>
                    <a:bodyPr/>
                    <a:lstStyle/>
                    <a:p>
                      <a:r>
                        <a:rPr lang="en-GB" sz="1050" noProof="0" dirty="0">
                          <a:latin typeface="+mn-lt"/>
                        </a:rPr>
                        <a:t>Intracranial DCR</a:t>
                      </a:r>
                    </a:p>
                  </a:txBody>
                  <a:tcPr marT="36000" marB="36000" anchor="ctr"/>
                </a:tc>
                <a:tc>
                  <a:txBody>
                    <a:bodyPr/>
                    <a:lstStyle/>
                    <a:p>
                      <a:pPr algn="ctr"/>
                      <a:endParaRPr lang="en-GB" sz="1050" noProof="0" dirty="0">
                        <a:latin typeface="+mn-lt"/>
                      </a:endParaRPr>
                    </a:p>
                  </a:txBody>
                  <a:tcPr marT="36000" marB="36000" anchor="ctr"/>
                </a:tc>
                <a:tc>
                  <a:txBody>
                    <a:bodyPr/>
                    <a:lstStyle/>
                    <a:p>
                      <a:pPr algn="ctr"/>
                      <a:endParaRPr lang="en-GB" sz="1050" noProof="0" dirty="0">
                        <a:latin typeface="+mn-lt"/>
                      </a:endParaRPr>
                    </a:p>
                  </a:txBody>
                  <a:tcPr marT="36000" marB="36000" anchor="ctr"/>
                </a:tc>
                <a:extLst>
                  <a:ext uri="{0D108BD9-81ED-4DB2-BD59-A6C34878D82A}">
                    <a16:rowId xmlns:a16="http://schemas.microsoft.com/office/drawing/2014/main" val="2004589352"/>
                  </a:ext>
                </a:extLst>
              </a:tr>
              <a:tr h="1493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363636"/>
                          </a:solidFill>
                          <a:effectLst/>
                          <a:uLnTx/>
                          <a:uFillTx/>
                          <a:latin typeface="Arial" panose="020B0604020202020204"/>
                          <a:ea typeface="+mn-ea"/>
                          <a:cs typeface="+mn-cs"/>
                        </a:rPr>
                        <a:t>6-mo DCR, % (95%CI)</a:t>
                      </a:r>
                    </a:p>
                  </a:txBody>
                  <a:tcPr marL="180000" marT="36000" marB="36000" anchor="ctr"/>
                </a:tc>
                <a:tc>
                  <a:txBody>
                    <a:bodyPr/>
                    <a:lstStyle/>
                    <a:p>
                      <a:pPr algn="ctr"/>
                      <a:r>
                        <a:rPr lang="en-GB" sz="1050" noProof="0" dirty="0">
                          <a:latin typeface="+mn-lt"/>
                        </a:rPr>
                        <a:t>41 (28, 60)</a:t>
                      </a:r>
                    </a:p>
                  </a:txBody>
                  <a:tcPr marT="36000" marB="36000" anchor="ctr"/>
                </a:tc>
                <a:tc>
                  <a:txBody>
                    <a:bodyPr/>
                    <a:lstStyle/>
                    <a:p>
                      <a:pPr algn="ctr"/>
                      <a:r>
                        <a:rPr lang="en-GB" sz="1050" noProof="0" dirty="0">
                          <a:latin typeface="+mn-lt"/>
                        </a:rPr>
                        <a:t>-</a:t>
                      </a:r>
                    </a:p>
                  </a:txBody>
                  <a:tcPr marT="36000" marB="36000" anchor="ctr"/>
                </a:tc>
                <a:extLst>
                  <a:ext uri="{0D108BD9-81ED-4DB2-BD59-A6C34878D82A}">
                    <a16:rowId xmlns:a16="http://schemas.microsoft.com/office/drawing/2014/main" val="1790711121"/>
                  </a:ext>
                </a:extLst>
              </a:tr>
              <a:tr h="1493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363636"/>
                          </a:solidFill>
                          <a:effectLst/>
                          <a:uLnTx/>
                          <a:uFillTx/>
                          <a:latin typeface="+mn-lt"/>
                          <a:ea typeface="+mn-ea"/>
                          <a:cs typeface="+mn-cs"/>
                        </a:rPr>
                        <a:t>5-mo DCR, % (95%CI)</a:t>
                      </a:r>
                    </a:p>
                  </a:txBody>
                  <a:tcPr marL="180000" marT="36000" marB="36000" anchor="ctr"/>
                </a:tc>
                <a:tc>
                  <a:txBody>
                    <a:bodyPr/>
                    <a:lstStyle/>
                    <a:p>
                      <a:pPr algn="ctr"/>
                      <a:r>
                        <a:rPr lang="en-GB" sz="1050" noProof="0" dirty="0">
                          <a:latin typeface="+mn-lt"/>
                        </a:rPr>
                        <a:t>-</a:t>
                      </a:r>
                    </a:p>
                  </a:txBody>
                  <a:tcPr marT="36000" marB="36000" anchor="ctr"/>
                </a:tc>
                <a:tc>
                  <a:txBody>
                    <a:bodyPr/>
                    <a:lstStyle/>
                    <a:p>
                      <a:pPr algn="ctr"/>
                      <a:r>
                        <a:rPr lang="en-GB" sz="1050" noProof="0" dirty="0">
                          <a:latin typeface="+mn-lt"/>
                        </a:rPr>
                        <a:t>46 (31, 79)</a:t>
                      </a:r>
                    </a:p>
                  </a:txBody>
                  <a:tcPr marT="36000" marB="36000" anchor="ctr"/>
                </a:tc>
                <a:extLst>
                  <a:ext uri="{0D108BD9-81ED-4DB2-BD59-A6C34878D82A}">
                    <a16:rowId xmlns:a16="http://schemas.microsoft.com/office/drawing/2014/main" val="1169776737"/>
                  </a:ext>
                </a:extLst>
              </a:tr>
            </a:tbl>
          </a:graphicData>
        </a:graphic>
      </p:graphicFrame>
      <p:graphicFrame>
        <p:nvGraphicFramePr>
          <p:cNvPr id="31" name="Table 30">
            <a:extLst>
              <a:ext uri="{FF2B5EF4-FFF2-40B4-BE49-F238E27FC236}">
                <a16:creationId xmlns:a16="http://schemas.microsoft.com/office/drawing/2014/main" id="{43D875F8-C7A7-172D-EB86-27613D976C0C}"/>
              </a:ext>
            </a:extLst>
          </p:cNvPr>
          <p:cNvGraphicFramePr>
            <a:graphicFrameLocks noGrp="1"/>
          </p:cNvGraphicFramePr>
          <p:nvPr>
            <p:extLst>
              <p:ext uri="{D42A27DB-BD31-4B8C-83A1-F6EECF244321}">
                <p14:modId xmlns:p14="http://schemas.microsoft.com/office/powerpoint/2010/main" val="3302437876"/>
              </p:ext>
            </p:extLst>
          </p:nvPr>
        </p:nvGraphicFramePr>
        <p:xfrm>
          <a:off x="7432851" y="1775453"/>
          <a:ext cx="4071501" cy="464040"/>
        </p:xfrm>
        <a:graphic>
          <a:graphicData uri="http://schemas.openxmlformats.org/drawingml/2006/table">
            <a:tbl>
              <a:tblPr firstRow="1" bandRow="1">
                <a:tableStyleId>{69012ECD-51FC-41F1-AA8D-1B2483CD663E}</a:tableStyleId>
              </a:tblPr>
              <a:tblGrid>
                <a:gridCol w="2692959">
                  <a:extLst>
                    <a:ext uri="{9D8B030D-6E8A-4147-A177-3AD203B41FA5}">
                      <a16:colId xmlns:a16="http://schemas.microsoft.com/office/drawing/2014/main" val="537766886"/>
                    </a:ext>
                  </a:extLst>
                </a:gridCol>
                <a:gridCol w="1378542">
                  <a:extLst>
                    <a:ext uri="{9D8B030D-6E8A-4147-A177-3AD203B41FA5}">
                      <a16:colId xmlns:a16="http://schemas.microsoft.com/office/drawing/2014/main" val="1125791967"/>
                    </a:ext>
                  </a:extLst>
                </a:gridCol>
              </a:tblGrid>
              <a:tr h="141843">
                <a:tc>
                  <a:txBody>
                    <a:bodyPr/>
                    <a:lstStyle/>
                    <a:p>
                      <a:endParaRPr lang="en-GB" sz="1050" noProof="0" dirty="0">
                        <a:latin typeface="+mn-lt"/>
                      </a:endParaRPr>
                    </a:p>
                  </a:txBody>
                  <a:tcPr marT="36000" marB="36000" anchor="ctr"/>
                </a:tc>
                <a:tc>
                  <a:txBody>
                    <a:bodyPr/>
                    <a:lstStyle/>
                    <a:p>
                      <a:pPr algn="ctr"/>
                      <a:r>
                        <a:rPr lang="en-GB" sz="1050" noProof="0" dirty="0">
                          <a:solidFill>
                            <a:schemeClr val="tx2"/>
                          </a:solidFill>
                          <a:latin typeface="+mn-lt"/>
                        </a:rPr>
                        <a:t>All</a:t>
                      </a:r>
                    </a:p>
                  </a:txBody>
                  <a:tcPr marT="36000" marB="36000" anchor="ctr"/>
                </a:tc>
                <a:extLst>
                  <a:ext uri="{0D108BD9-81ED-4DB2-BD59-A6C34878D82A}">
                    <a16:rowId xmlns:a16="http://schemas.microsoft.com/office/drawing/2014/main" val="2020270792"/>
                  </a:ext>
                </a:extLst>
              </a:tr>
              <a:tr h="149302">
                <a:tc>
                  <a:txBody>
                    <a:bodyPr/>
                    <a:lstStyle/>
                    <a:p>
                      <a:r>
                        <a:rPr lang="en-GB" sz="1050" noProof="0" dirty="0">
                          <a:latin typeface="+mn-lt"/>
                        </a:rPr>
                        <a:t>Median intracranial PFS, </a:t>
                      </a:r>
                      <a:r>
                        <a:rPr lang="en-GB" sz="1050" noProof="0" dirty="0" err="1">
                          <a:latin typeface="+mn-lt"/>
                        </a:rPr>
                        <a:t>mo</a:t>
                      </a:r>
                      <a:r>
                        <a:rPr lang="en-GB" sz="1050" noProof="0" dirty="0">
                          <a:latin typeface="+mn-lt"/>
                        </a:rPr>
                        <a:t> (95%CI)</a:t>
                      </a:r>
                    </a:p>
                  </a:txBody>
                  <a:tcPr marT="36000" marB="36000" anchor="ctr"/>
                </a:tc>
                <a:tc>
                  <a:txBody>
                    <a:bodyPr/>
                    <a:lstStyle/>
                    <a:p>
                      <a:pPr algn="ctr"/>
                      <a:r>
                        <a:rPr lang="en-US" sz="1050" noProof="0" dirty="0">
                          <a:latin typeface="+mn-lt"/>
                        </a:rPr>
                        <a:t>4.9 (3.7, 8.3)</a:t>
                      </a:r>
                    </a:p>
                  </a:txBody>
                  <a:tcPr marT="36000" marB="36000" anchor="ctr"/>
                </a:tc>
                <a:extLst>
                  <a:ext uri="{0D108BD9-81ED-4DB2-BD59-A6C34878D82A}">
                    <a16:rowId xmlns:a16="http://schemas.microsoft.com/office/drawing/2014/main" val="2004589352"/>
                  </a:ext>
                </a:extLst>
              </a:tr>
            </a:tbl>
          </a:graphicData>
        </a:graphic>
      </p:graphicFrame>
      <p:sp>
        <p:nvSpPr>
          <p:cNvPr id="264" name="TextBox 263">
            <a:extLst>
              <a:ext uri="{FF2B5EF4-FFF2-40B4-BE49-F238E27FC236}">
                <a16:creationId xmlns:a16="http://schemas.microsoft.com/office/drawing/2014/main" id="{4BEEFE6D-B86D-A3EC-A8ED-C5C60010B146}"/>
              </a:ext>
            </a:extLst>
          </p:cNvPr>
          <p:cNvSpPr txBox="1"/>
          <p:nvPr/>
        </p:nvSpPr>
        <p:spPr>
          <a:xfrm>
            <a:off x="433886" y="5750603"/>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5" name="TextBox 264">
            <a:extLst>
              <a:ext uri="{FF2B5EF4-FFF2-40B4-BE49-F238E27FC236}">
                <a16:creationId xmlns:a16="http://schemas.microsoft.com/office/drawing/2014/main" id="{C2AF8359-10B7-D646-E5F2-DB9BA0A22BEC}"/>
              </a:ext>
            </a:extLst>
          </p:cNvPr>
          <p:cNvSpPr txBox="1"/>
          <p:nvPr/>
        </p:nvSpPr>
        <p:spPr>
          <a:xfrm>
            <a:off x="6379633" y="5786851"/>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18018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37EE4-C7F9-FD9C-F8C8-FB1BFFE6B22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0C689D8-798C-7C4D-54C7-942D747C511E}"/>
              </a:ext>
            </a:extLst>
          </p:cNvPr>
          <p:cNvSpPr>
            <a:spLocks noGrp="1"/>
          </p:cNvSpPr>
          <p:nvPr>
            <p:ph type="title"/>
          </p:nvPr>
        </p:nvSpPr>
        <p:spPr>
          <a:xfrm>
            <a:off x="304799" y="107693"/>
            <a:ext cx="11813059" cy="939801"/>
          </a:xfrm>
        </p:spPr>
        <p:txBody>
          <a:bodyPr/>
          <a:lstStyle/>
          <a:p>
            <a:r>
              <a:rPr lang="en-GB" noProof="0" dirty="0"/>
              <a:t>OA05.03: NIVIPI-Brain: Phase 2 Study of Nivolumab + Ipilimumab Combined With Chemotherapy in NSCLC With Synchronous Brain Metastases – Nadal E, et al</a:t>
            </a:r>
            <a:endParaRPr lang="en-GB" noProof="0" dirty="0">
              <a:latin typeface="+mn-lt"/>
            </a:endParaRPr>
          </a:p>
        </p:txBody>
      </p:sp>
      <p:sp>
        <p:nvSpPr>
          <p:cNvPr id="29" name="Content Placeholder 7">
            <a:extLst>
              <a:ext uri="{FF2B5EF4-FFF2-40B4-BE49-F238E27FC236}">
                <a16:creationId xmlns:a16="http://schemas.microsoft.com/office/drawing/2014/main" id="{F73042A9-B062-B3DD-D0D0-690376EB58D0}"/>
              </a:ext>
            </a:extLst>
          </p:cNvPr>
          <p:cNvSpPr>
            <a:spLocks noGrp="1"/>
          </p:cNvSpPr>
          <p:nvPr>
            <p:ph idx="1"/>
          </p:nvPr>
        </p:nvSpPr>
        <p:spPr>
          <a:xfrm>
            <a:off x="304799" y="1246909"/>
            <a:ext cx="11353801" cy="5055650"/>
          </a:xfrm>
        </p:spPr>
        <p:txBody>
          <a:bodyPr/>
          <a:lstStyle/>
          <a:p>
            <a:r>
              <a:rPr lang="en-GB" b="1" noProof="0" dirty="0"/>
              <a:t>Key results (cont.)</a:t>
            </a:r>
          </a:p>
          <a:p>
            <a:pPr>
              <a:spcBef>
                <a:spcPts val="25200"/>
              </a:spcBef>
            </a:pPr>
            <a:r>
              <a:rPr lang="en-GB" b="1" noProof="0" dirty="0"/>
              <a:t>Conclusions</a:t>
            </a:r>
          </a:p>
          <a:p>
            <a:pPr lvl="1"/>
            <a:r>
              <a:rPr lang="en-GB" noProof="0" dirty="0"/>
              <a:t>In a cohort of patients with NSCLC and brain metastases, nivolumab + ipilimumab + chemotherapy demonstrated a RR similar to the systemic RR of 41%, and a modest CNS PFS, most likely in line with the systemic PFS in such an advanced disease population</a:t>
            </a:r>
          </a:p>
          <a:p>
            <a:pPr lvl="1"/>
            <a:r>
              <a:rPr lang="en-GB" noProof="0" dirty="0"/>
              <a:t>The specific role of ipilimumab cannot be evaluated in absence of a comparative arm in this selected patient population</a:t>
            </a:r>
          </a:p>
        </p:txBody>
      </p:sp>
      <p:sp>
        <p:nvSpPr>
          <p:cNvPr id="30" name="Text Placeholder 4">
            <a:extLst>
              <a:ext uri="{FF2B5EF4-FFF2-40B4-BE49-F238E27FC236}">
                <a16:creationId xmlns:a16="http://schemas.microsoft.com/office/drawing/2014/main" id="{6629AE6A-BBAB-E1D0-A266-9F6FCC26309F}"/>
              </a:ext>
            </a:extLst>
          </p:cNvPr>
          <p:cNvSpPr>
            <a:spLocks noGrp="1"/>
          </p:cNvSpPr>
          <p:nvPr>
            <p:ph type="body" sz="quarter" idx="11"/>
          </p:nvPr>
        </p:nvSpPr>
        <p:spPr>
          <a:xfrm>
            <a:off x="6379633" y="6521312"/>
            <a:ext cx="5507567" cy="200025"/>
          </a:xfrm>
        </p:spPr>
        <p:txBody>
          <a:bodyPr/>
          <a:lstStyle/>
          <a:p>
            <a:r>
              <a:rPr lang="en-GB" noProof="0" dirty="0"/>
              <a:t>Nadal E,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OA05.03</a:t>
            </a:r>
          </a:p>
        </p:txBody>
      </p:sp>
      <p:graphicFrame>
        <p:nvGraphicFramePr>
          <p:cNvPr id="2" name="Table 1">
            <a:extLst>
              <a:ext uri="{FF2B5EF4-FFF2-40B4-BE49-F238E27FC236}">
                <a16:creationId xmlns:a16="http://schemas.microsoft.com/office/drawing/2014/main" id="{495387FC-9E98-C88A-3A4C-47A7D989C0F8}"/>
              </a:ext>
            </a:extLst>
          </p:cNvPr>
          <p:cNvGraphicFramePr>
            <a:graphicFrameLocks noGrp="1"/>
          </p:cNvGraphicFramePr>
          <p:nvPr>
            <p:extLst>
              <p:ext uri="{D42A27DB-BD31-4B8C-83A1-F6EECF244321}">
                <p14:modId xmlns:p14="http://schemas.microsoft.com/office/powerpoint/2010/main" val="2270852806"/>
              </p:ext>
            </p:extLst>
          </p:nvPr>
        </p:nvGraphicFramePr>
        <p:xfrm>
          <a:off x="853440" y="1630020"/>
          <a:ext cx="4328161" cy="1231129"/>
        </p:xfrm>
        <a:graphic>
          <a:graphicData uri="http://schemas.openxmlformats.org/drawingml/2006/table">
            <a:tbl>
              <a:tblPr firstRow="1" bandRow="1">
                <a:tableStyleId>{69012ECD-51FC-41F1-AA8D-1B2483CD663E}</a:tableStyleId>
              </a:tblPr>
              <a:tblGrid>
                <a:gridCol w="2575561">
                  <a:extLst>
                    <a:ext uri="{9D8B030D-6E8A-4147-A177-3AD203B41FA5}">
                      <a16:colId xmlns:a16="http://schemas.microsoft.com/office/drawing/2014/main" val="537766886"/>
                    </a:ext>
                  </a:extLst>
                </a:gridCol>
                <a:gridCol w="1752600">
                  <a:extLst>
                    <a:ext uri="{9D8B030D-6E8A-4147-A177-3AD203B41FA5}">
                      <a16:colId xmlns:a16="http://schemas.microsoft.com/office/drawing/2014/main" val="1125791967"/>
                    </a:ext>
                  </a:extLst>
                </a:gridCol>
              </a:tblGrid>
              <a:tr h="391923">
                <a:tc>
                  <a:txBody>
                    <a:bodyPr/>
                    <a:lstStyle/>
                    <a:p>
                      <a:endParaRPr lang="en-GB" sz="1400" noProof="0" dirty="0">
                        <a:latin typeface="+mn-lt"/>
                      </a:endParaRPr>
                    </a:p>
                  </a:txBody>
                  <a:tcPr marT="36000" marB="36000" anchor="ctr"/>
                </a:tc>
                <a:tc>
                  <a:txBody>
                    <a:bodyPr/>
                    <a:lstStyle/>
                    <a:p>
                      <a:pPr algn="ctr"/>
                      <a:r>
                        <a:rPr lang="en-GB" sz="1400" noProof="0" dirty="0">
                          <a:solidFill>
                            <a:schemeClr val="tx2"/>
                          </a:solidFill>
                          <a:latin typeface="+mn-lt"/>
                        </a:rPr>
                        <a:t>All patients</a:t>
                      </a:r>
                    </a:p>
                  </a:txBody>
                  <a:tcPr marT="36000" marB="36000" anchor="b"/>
                </a:tc>
                <a:extLst>
                  <a:ext uri="{0D108BD9-81ED-4DB2-BD59-A6C34878D82A}">
                    <a16:rowId xmlns:a16="http://schemas.microsoft.com/office/drawing/2014/main" val="2020270792"/>
                  </a:ext>
                </a:extLst>
              </a:tr>
              <a:tr h="419603">
                <a:tc>
                  <a:txBody>
                    <a:bodyPr/>
                    <a:lstStyle/>
                    <a:p>
                      <a:r>
                        <a:rPr lang="en-GB" sz="1400" noProof="0" dirty="0">
                          <a:latin typeface="+mn-lt"/>
                        </a:rPr>
                        <a:t>CNS BOR, % (95%CI)</a:t>
                      </a:r>
                    </a:p>
                  </a:txBody>
                  <a:tcPr marT="36000" marB="36000" anchor="ctr"/>
                </a:tc>
                <a:tc>
                  <a:txBody>
                    <a:bodyPr/>
                    <a:lstStyle/>
                    <a:p>
                      <a:pPr algn="ctr"/>
                      <a:r>
                        <a:rPr lang="en-GB" sz="1400" noProof="0" dirty="0">
                          <a:latin typeface="+mn-lt"/>
                        </a:rPr>
                        <a:t>41.5 (24.9, 54.4)</a:t>
                      </a:r>
                    </a:p>
                  </a:txBody>
                  <a:tcPr marT="36000" marB="36000" anchor="ctr"/>
                </a:tc>
                <a:extLst>
                  <a:ext uri="{0D108BD9-81ED-4DB2-BD59-A6C34878D82A}">
                    <a16:rowId xmlns:a16="http://schemas.microsoft.com/office/drawing/2014/main" val="1790711121"/>
                  </a:ext>
                </a:extLst>
              </a:tr>
              <a:tr h="419603">
                <a:tc>
                  <a:txBody>
                    <a:bodyPr/>
                    <a:lstStyle/>
                    <a:p>
                      <a:r>
                        <a:rPr lang="en-GB" sz="1400" noProof="0" dirty="0">
                          <a:latin typeface="+mn-lt"/>
                        </a:rPr>
                        <a:t>Systemic BOR, % (95%CI)</a:t>
                      </a:r>
                    </a:p>
                  </a:txBody>
                  <a:tcPr marT="36000" marB="36000" anchor="ctr"/>
                </a:tc>
                <a:tc>
                  <a:txBody>
                    <a:bodyPr/>
                    <a:lstStyle/>
                    <a:p>
                      <a:pPr algn="ctr"/>
                      <a:r>
                        <a:rPr lang="en-GB" sz="1400" noProof="0" dirty="0">
                          <a:latin typeface="+mn-lt"/>
                        </a:rPr>
                        <a:t>41.5 (24.9, 54.4)</a:t>
                      </a:r>
                    </a:p>
                  </a:txBody>
                  <a:tcPr marT="36000" marB="36000" anchor="ctr"/>
                </a:tc>
                <a:extLst>
                  <a:ext uri="{0D108BD9-81ED-4DB2-BD59-A6C34878D82A}">
                    <a16:rowId xmlns:a16="http://schemas.microsoft.com/office/drawing/2014/main" val="2666923214"/>
                  </a:ext>
                </a:extLst>
              </a:tr>
            </a:tbl>
          </a:graphicData>
        </a:graphic>
      </p:graphicFrame>
      <p:graphicFrame>
        <p:nvGraphicFramePr>
          <p:cNvPr id="5" name="Table 4">
            <a:extLst>
              <a:ext uri="{FF2B5EF4-FFF2-40B4-BE49-F238E27FC236}">
                <a16:creationId xmlns:a16="http://schemas.microsoft.com/office/drawing/2014/main" id="{6CD377CE-6D08-647D-C6C9-04B9B8FD3E28}"/>
              </a:ext>
            </a:extLst>
          </p:cNvPr>
          <p:cNvGraphicFramePr>
            <a:graphicFrameLocks noGrp="1"/>
          </p:cNvGraphicFramePr>
          <p:nvPr>
            <p:extLst>
              <p:ext uri="{D42A27DB-BD31-4B8C-83A1-F6EECF244321}">
                <p14:modId xmlns:p14="http://schemas.microsoft.com/office/powerpoint/2010/main" val="4118424175"/>
              </p:ext>
            </p:extLst>
          </p:nvPr>
        </p:nvGraphicFramePr>
        <p:xfrm>
          <a:off x="5916762" y="1630020"/>
          <a:ext cx="5507567" cy="3138960"/>
        </p:xfrm>
        <a:graphic>
          <a:graphicData uri="http://schemas.openxmlformats.org/drawingml/2006/table">
            <a:tbl>
              <a:tblPr firstRow="1" bandRow="1">
                <a:tableStyleId>{69012ECD-51FC-41F1-AA8D-1B2483CD663E}</a:tableStyleId>
              </a:tblPr>
              <a:tblGrid>
                <a:gridCol w="2198538">
                  <a:extLst>
                    <a:ext uri="{9D8B030D-6E8A-4147-A177-3AD203B41FA5}">
                      <a16:colId xmlns:a16="http://schemas.microsoft.com/office/drawing/2014/main" val="537766886"/>
                    </a:ext>
                  </a:extLst>
                </a:gridCol>
                <a:gridCol w="3309029">
                  <a:extLst>
                    <a:ext uri="{9D8B030D-6E8A-4147-A177-3AD203B41FA5}">
                      <a16:colId xmlns:a16="http://schemas.microsoft.com/office/drawing/2014/main" val="1125791967"/>
                    </a:ext>
                  </a:extLst>
                </a:gridCol>
              </a:tblGrid>
              <a:tr h="202699">
                <a:tc>
                  <a:txBody>
                    <a:bodyPr/>
                    <a:lstStyle/>
                    <a:p>
                      <a:endParaRPr lang="en-GB" sz="1400" noProof="0" dirty="0">
                        <a:solidFill>
                          <a:schemeClr val="tx2"/>
                        </a:solidFill>
                        <a:latin typeface="+mn-lt"/>
                      </a:endParaRPr>
                    </a:p>
                  </a:txBody>
                  <a:tcPr marT="36000" marB="36000" anchor="b"/>
                </a:tc>
                <a:tc>
                  <a:txBody>
                    <a:bodyPr/>
                    <a:lstStyle/>
                    <a:p>
                      <a:pPr algn="ctr"/>
                      <a:r>
                        <a:rPr lang="en-GB" sz="1400" noProof="0" dirty="0">
                          <a:solidFill>
                            <a:schemeClr val="tx2"/>
                          </a:solidFill>
                          <a:latin typeface="+mn-lt"/>
                        </a:rPr>
                        <a:t>Number of cycles, median (range)</a:t>
                      </a:r>
                    </a:p>
                  </a:txBody>
                  <a:tcPr marT="36000" marB="36000" anchor="b"/>
                </a:tc>
                <a:extLst>
                  <a:ext uri="{0D108BD9-81ED-4DB2-BD59-A6C34878D82A}">
                    <a16:rowId xmlns:a16="http://schemas.microsoft.com/office/drawing/2014/main" val="2020270792"/>
                  </a:ext>
                </a:extLst>
              </a:tr>
              <a:tr h="128780">
                <a:tc>
                  <a:txBody>
                    <a:bodyPr/>
                    <a:lstStyle/>
                    <a:p>
                      <a:r>
                        <a:rPr lang="en-GB" sz="1400" noProof="0" dirty="0">
                          <a:latin typeface="+mn-lt"/>
                        </a:rPr>
                        <a:t>Nivolumab</a:t>
                      </a:r>
                    </a:p>
                  </a:txBody>
                  <a:tcPr marT="36000" marB="36000" anchor="ctr"/>
                </a:tc>
                <a:tc>
                  <a:txBody>
                    <a:bodyPr/>
                    <a:lstStyle/>
                    <a:p>
                      <a:pPr algn="ctr"/>
                      <a:r>
                        <a:rPr lang="en-GB" sz="1400" noProof="0" dirty="0">
                          <a:latin typeface="+mn-lt"/>
                        </a:rPr>
                        <a:t>7 (1–33)</a:t>
                      </a:r>
                    </a:p>
                  </a:txBody>
                  <a:tcPr marT="36000" marB="36000" anchor="ctr"/>
                </a:tc>
                <a:extLst>
                  <a:ext uri="{0D108BD9-81ED-4DB2-BD59-A6C34878D82A}">
                    <a16:rowId xmlns:a16="http://schemas.microsoft.com/office/drawing/2014/main" val="3607908326"/>
                  </a:ext>
                </a:extLst>
              </a:tr>
              <a:tr h="128780">
                <a:tc>
                  <a:txBody>
                    <a:bodyPr/>
                    <a:lstStyle/>
                    <a:p>
                      <a:r>
                        <a:rPr lang="en-GB" sz="1400" noProof="0" dirty="0">
                          <a:latin typeface="+mn-lt"/>
                        </a:rPr>
                        <a:t>Ipilimumab</a:t>
                      </a:r>
                    </a:p>
                  </a:txBody>
                  <a:tcPr marT="36000" marB="36000" anchor="ctr"/>
                </a:tc>
                <a:tc>
                  <a:txBody>
                    <a:bodyPr/>
                    <a:lstStyle/>
                    <a:p>
                      <a:pPr algn="ctr"/>
                      <a:r>
                        <a:rPr lang="en-GB" sz="1400" noProof="0" dirty="0">
                          <a:latin typeface="+mn-lt"/>
                        </a:rPr>
                        <a:t>4 (1–17)</a:t>
                      </a:r>
                    </a:p>
                  </a:txBody>
                  <a:tcPr marT="36000" marB="36000" anchor="ctr"/>
                </a:tc>
                <a:extLst>
                  <a:ext uri="{0D108BD9-81ED-4DB2-BD59-A6C34878D82A}">
                    <a16:rowId xmlns:a16="http://schemas.microsoft.com/office/drawing/2014/main" val="4017856773"/>
                  </a:ext>
                </a:extLst>
              </a:tr>
              <a:tr h="107415">
                <a:tc>
                  <a:txBody>
                    <a:bodyPr/>
                    <a:lstStyle/>
                    <a:p>
                      <a:pPr marL="0" indent="0" algn="l" defTabSz="914400" rtl="0" eaLnBrk="1" latinLnBrk="0" hangingPunct="1"/>
                      <a:endParaRPr lang="en-GB" sz="1400" b="1" kern="1200" noProof="0" dirty="0">
                        <a:solidFill>
                          <a:schemeClr val="tx2"/>
                        </a:solidFill>
                        <a:latin typeface="+mn-lt"/>
                        <a:ea typeface="+mn-ea"/>
                        <a:cs typeface="+mn-cs"/>
                      </a:endParaRPr>
                    </a:p>
                  </a:txBody>
                  <a:tcPr marT="36000" marB="36000" anchor="ctr">
                    <a:solidFill>
                      <a:schemeClr val="accent1"/>
                    </a:solidFill>
                  </a:tcPr>
                </a:tc>
                <a:tc>
                  <a:txBody>
                    <a:bodyPr/>
                    <a:lstStyle/>
                    <a:p>
                      <a:pPr marL="0" algn="ctr" defTabSz="914400" rtl="0" eaLnBrk="1" latinLnBrk="0" hangingPunct="1"/>
                      <a:r>
                        <a:rPr lang="en-GB" sz="1400" b="1" kern="1200" noProof="0" dirty="0">
                          <a:solidFill>
                            <a:schemeClr val="tx2"/>
                          </a:solidFill>
                          <a:latin typeface="+mn-lt"/>
                          <a:ea typeface="+mn-ea"/>
                          <a:cs typeface="+mn-cs"/>
                        </a:rPr>
                        <a:t>TRAE Grade 3–4, n (%)</a:t>
                      </a:r>
                    </a:p>
                  </a:txBody>
                  <a:tcPr marT="36000" marB="36000" anchor="ctr">
                    <a:solidFill>
                      <a:schemeClr val="accent1"/>
                    </a:solidFill>
                  </a:tcPr>
                </a:tc>
                <a:extLst>
                  <a:ext uri="{0D108BD9-81ED-4DB2-BD59-A6C34878D82A}">
                    <a16:rowId xmlns:a16="http://schemas.microsoft.com/office/drawing/2014/main" val="1790711121"/>
                  </a:ext>
                </a:extLst>
              </a:tr>
              <a:tr h="128780">
                <a:tc>
                  <a:txBody>
                    <a:bodyPr/>
                    <a:lstStyle/>
                    <a:p>
                      <a:r>
                        <a:rPr lang="en-GB" sz="1400" noProof="0" dirty="0">
                          <a:latin typeface="+mn-lt"/>
                        </a:rPr>
                        <a:t>Nivolumab</a:t>
                      </a:r>
                    </a:p>
                  </a:txBody>
                  <a:tcPr marT="36000" marB="36000" anchor="ctr"/>
                </a:tc>
                <a:tc>
                  <a:txBody>
                    <a:bodyPr/>
                    <a:lstStyle/>
                    <a:p>
                      <a:pPr algn="ctr"/>
                      <a:r>
                        <a:rPr lang="en-GB" sz="1400" noProof="0" dirty="0">
                          <a:latin typeface="+mn-lt"/>
                        </a:rPr>
                        <a:t>19 (29.2)</a:t>
                      </a:r>
                    </a:p>
                  </a:txBody>
                  <a:tcPr marT="36000" marB="36000" anchor="ctr"/>
                </a:tc>
                <a:extLst>
                  <a:ext uri="{0D108BD9-81ED-4DB2-BD59-A6C34878D82A}">
                    <a16:rowId xmlns:a16="http://schemas.microsoft.com/office/drawing/2014/main" val="1995876224"/>
                  </a:ext>
                </a:extLst>
              </a:tr>
              <a:tr h="128780">
                <a:tc>
                  <a:txBody>
                    <a:bodyPr/>
                    <a:lstStyle/>
                    <a:p>
                      <a:r>
                        <a:rPr lang="en-GB" sz="1400" noProof="0" dirty="0">
                          <a:latin typeface="+mn-lt"/>
                        </a:rPr>
                        <a:t>Ipilimumab</a:t>
                      </a:r>
                    </a:p>
                  </a:txBody>
                  <a:tcPr marT="36000" marB="36000" anchor="ctr"/>
                </a:tc>
                <a:tc>
                  <a:txBody>
                    <a:bodyPr/>
                    <a:lstStyle/>
                    <a:p>
                      <a:pPr algn="ctr"/>
                      <a:r>
                        <a:rPr lang="en-GB" sz="1400" noProof="0" dirty="0">
                          <a:latin typeface="+mn-lt"/>
                        </a:rPr>
                        <a:t>20 (30.7)</a:t>
                      </a:r>
                    </a:p>
                  </a:txBody>
                  <a:tcPr marT="36000" marB="36000" anchor="ctr"/>
                </a:tc>
                <a:extLst>
                  <a:ext uri="{0D108BD9-81ED-4DB2-BD59-A6C34878D82A}">
                    <a16:rowId xmlns:a16="http://schemas.microsoft.com/office/drawing/2014/main" val="4192996856"/>
                  </a:ext>
                </a:extLst>
              </a:tr>
              <a:tr h="128780">
                <a:tc>
                  <a:txBody>
                    <a:bodyPr/>
                    <a:lstStyle/>
                    <a:p>
                      <a:r>
                        <a:rPr lang="en-GB" sz="1400" noProof="0" dirty="0">
                          <a:latin typeface="+mn-lt"/>
                        </a:rPr>
                        <a:t>Chemotherapy</a:t>
                      </a:r>
                    </a:p>
                  </a:txBody>
                  <a:tcPr marT="36000" marB="36000" anchor="ctr"/>
                </a:tc>
                <a:tc>
                  <a:txBody>
                    <a:bodyPr/>
                    <a:lstStyle/>
                    <a:p>
                      <a:pPr algn="ctr"/>
                      <a:r>
                        <a:rPr lang="en-GB" sz="1400" noProof="0" dirty="0">
                          <a:latin typeface="+mn-lt"/>
                        </a:rPr>
                        <a:t>27 (41.5)</a:t>
                      </a:r>
                    </a:p>
                  </a:txBody>
                  <a:tcPr marT="36000" marB="36000" anchor="ctr"/>
                </a:tc>
                <a:extLst>
                  <a:ext uri="{0D108BD9-81ED-4DB2-BD59-A6C34878D82A}">
                    <a16:rowId xmlns:a16="http://schemas.microsoft.com/office/drawing/2014/main" val="1765825796"/>
                  </a:ext>
                </a:extLst>
              </a:tr>
              <a:tr h="12878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endParaRPr lang="en-GB" sz="1400" b="1" kern="1200" noProof="0" dirty="0">
                        <a:solidFill>
                          <a:schemeClr val="tx2"/>
                        </a:solidFill>
                        <a:latin typeface="+mn-lt"/>
                        <a:ea typeface="+mn-ea"/>
                        <a:cs typeface="+mn-cs"/>
                      </a:endParaRPr>
                    </a:p>
                  </a:txBody>
                  <a:tcPr marT="36000" marB="36000" anchor="ctr">
                    <a:solidFill>
                      <a:schemeClr val="accent1"/>
                    </a:solidFill>
                  </a:tcPr>
                </a:tc>
                <a:tc>
                  <a:txBody>
                    <a:bodyPr/>
                    <a:lstStyle/>
                    <a:p>
                      <a:pPr marL="0" algn="ctr" defTabSz="914400" rtl="0" eaLnBrk="1" latinLnBrk="0" hangingPunct="1"/>
                      <a:r>
                        <a:rPr lang="en-GB" sz="1400" b="1" kern="1200" noProof="0" dirty="0">
                          <a:solidFill>
                            <a:schemeClr val="tx2"/>
                          </a:solidFill>
                          <a:latin typeface="+mn-lt"/>
                          <a:ea typeface="+mn-ea"/>
                          <a:cs typeface="+mn-cs"/>
                        </a:rPr>
                        <a:t>TRAE Grade 3–4, n (%)</a:t>
                      </a:r>
                    </a:p>
                  </a:txBody>
                  <a:tcPr marT="36000" marB="36000" anchor="ctr">
                    <a:solidFill>
                      <a:schemeClr val="accent1"/>
                    </a:solidFill>
                  </a:tcPr>
                </a:tc>
                <a:extLst>
                  <a:ext uri="{0D108BD9-81ED-4DB2-BD59-A6C34878D82A}">
                    <a16:rowId xmlns:a16="http://schemas.microsoft.com/office/drawing/2014/main" val="218422599"/>
                  </a:ext>
                </a:extLst>
              </a:tr>
              <a:tr h="1287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All</a:t>
                      </a:r>
                    </a:p>
                  </a:txBody>
                  <a:tcPr marT="36000" marB="36000" anchor="ctr"/>
                </a:tc>
                <a:tc>
                  <a:txBody>
                    <a:bodyPr/>
                    <a:lstStyle/>
                    <a:p>
                      <a:pPr algn="ctr"/>
                      <a:r>
                        <a:rPr lang="en-GB" sz="1400" noProof="0" dirty="0">
                          <a:latin typeface="+mn-lt"/>
                        </a:rPr>
                        <a:t>31 (63.1)</a:t>
                      </a:r>
                    </a:p>
                  </a:txBody>
                  <a:tcPr marT="36000" marB="36000" anchor="ctr"/>
                </a:tc>
                <a:extLst>
                  <a:ext uri="{0D108BD9-81ED-4DB2-BD59-A6C34878D82A}">
                    <a16:rowId xmlns:a16="http://schemas.microsoft.com/office/drawing/2014/main" val="3649359141"/>
                  </a:ext>
                </a:extLst>
              </a:tr>
              <a:tr h="1287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Grade 3–4</a:t>
                      </a:r>
                    </a:p>
                  </a:txBody>
                  <a:tcPr marT="36000" marB="36000" anchor="ctr"/>
                </a:tc>
                <a:tc>
                  <a:txBody>
                    <a:bodyPr/>
                    <a:lstStyle/>
                    <a:p>
                      <a:pPr algn="ctr"/>
                      <a:r>
                        <a:rPr lang="en-GB" sz="1400" noProof="0" dirty="0">
                          <a:latin typeface="+mn-lt"/>
                        </a:rPr>
                        <a:t>29 (44.6)</a:t>
                      </a:r>
                    </a:p>
                  </a:txBody>
                  <a:tcPr marT="36000" marB="36000" anchor="ctr"/>
                </a:tc>
                <a:extLst>
                  <a:ext uri="{0D108BD9-81ED-4DB2-BD59-A6C34878D82A}">
                    <a16:rowId xmlns:a16="http://schemas.microsoft.com/office/drawing/2014/main" val="2334428530"/>
                  </a:ext>
                </a:extLst>
              </a:tr>
              <a:tr h="1287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Grade 5</a:t>
                      </a:r>
                    </a:p>
                  </a:txBody>
                  <a:tcPr marT="36000" marB="36000" anchor="ctr"/>
                </a:tc>
                <a:tc>
                  <a:txBody>
                    <a:bodyPr/>
                    <a:lstStyle/>
                    <a:p>
                      <a:pPr algn="ctr"/>
                      <a:r>
                        <a:rPr lang="en-GB" sz="1400" noProof="0" dirty="0">
                          <a:latin typeface="+mn-lt"/>
                        </a:rPr>
                        <a:t>0 (0)</a:t>
                      </a:r>
                    </a:p>
                  </a:txBody>
                  <a:tcPr marT="36000" marB="36000" anchor="ctr"/>
                </a:tc>
                <a:extLst>
                  <a:ext uri="{0D108BD9-81ED-4DB2-BD59-A6C34878D82A}">
                    <a16:rowId xmlns:a16="http://schemas.microsoft.com/office/drawing/2014/main" val="3579293830"/>
                  </a:ext>
                </a:extLst>
              </a:tr>
            </a:tbl>
          </a:graphicData>
        </a:graphic>
      </p:graphicFrame>
    </p:spTree>
    <p:extLst>
      <p:ext uri="{BB962C8B-B14F-4D97-AF65-F5344CB8AC3E}">
        <p14:creationId xmlns:p14="http://schemas.microsoft.com/office/powerpoint/2010/main" val="606029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72162-D441-DD18-FCEA-BE3DED3886D7}"/>
            </a:ext>
          </a:extLst>
        </p:cNvPr>
        <p:cNvGrpSpPr/>
        <p:nvPr/>
      </p:nvGrpSpPr>
      <p:grpSpPr>
        <a:xfrm>
          <a:off x="0" y="0"/>
          <a:ext cx="0" cy="0"/>
          <a:chOff x="0" y="0"/>
          <a:chExt cx="0" cy="0"/>
        </a:xfrm>
      </p:grpSpPr>
      <p:sp>
        <p:nvSpPr>
          <p:cNvPr id="12" name="Text Placeholder 11">
            <a:extLst>
              <a:ext uri="{FF2B5EF4-FFF2-40B4-BE49-F238E27FC236}">
                <a16:creationId xmlns:a16="http://schemas.microsoft.com/office/drawing/2014/main" id="{41C4C22C-C427-A231-B24E-57D1CC3FCCC9}"/>
              </a:ext>
            </a:extLst>
          </p:cNvPr>
          <p:cNvSpPr>
            <a:spLocks noGrp="1"/>
          </p:cNvSpPr>
          <p:nvPr>
            <p:ph type="body" sz="quarter" idx="10"/>
          </p:nvPr>
        </p:nvSpPr>
        <p:spPr>
          <a:xfrm>
            <a:off x="304800" y="6233974"/>
            <a:ext cx="6358393" cy="487363"/>
          </a:xfrm>
        </p:spPr>
        <p:txBody>
          <a:bodyPr/>
          <a:lstStyle/>
          <a:p>
            <a:r>
              <a:rPr lang="en-GB" noProof="0" dirty="0"/>
              <a:t>*Niraparib 300 mg for baseline body weight ≥77 kg and baseline platelet count ≥150,000/</a:t>
            </a:r>
            <a:r>
              <a:rPr lang="en-GB" noProof="0" dirty="0" err="1"/>
              <a:t>μL</a:t>
            </a:r>
            <a:r>
              <a:rPr lang="en-GB" noProof="0" dirty="0"/>
              <a:t> or 200 mg for baseline body weight &lt;77 kg and/or baseline platelet count &lt;150,000/</a:t>
            </a:r>
            <a:r>
              <a:rPr lang="en-GB" noProof="0" dirty="0" err="1"/>
              <a:t>μL</a:t>
            </a:r>
            <a:r>
              <a:rPr lang="en-GB" noProof="0" dirty="0"/>
              <a:t>.</a:t>
            </a:r>
          </a:p>
        </p:txBody>
      </p:sp>
      <p:sp>
        <p:nvSpPr>
          <p:cNvPr id="14" name="Title 1">
            <a:extLst>
              <a:ext uri="{FF2B5EF4-FFF2-40B4-BE49-F238E27FC236}">
                <a16:creationId xmlns:a16="http://schemas.microsoft.com/office/drawing/2014/main" id="{2C2FA57B-A846-713C-AC56-5E5DF5C5B930}"/>
              </a:ext>
            </a:extLst>
          </p:cNvPr>
          <p:cNvSpPr>
            <a:spLocks noGrp="1"/>
          </p:cNvSpPr>
          <p:nvPr>
            <p:ph type="title"/>
          </p:nvPr>
        </p:nvSpPr>
        <p:spPr>
          <a:xfrm>
            <a:off x="304799" y="107693"/>
            <a:ext cx="11813059" cy="939801"/>
          </a:xfrm>
        </p:spPr>
        <p:txBody>
          <a:bodyPr/>
          <a:lstStyle/>
          <a:p>
            <a:r>
              <a:rPr lang="en-GB" noProof="0" dirty="0">
                <a:latin typeface="+mn-lt"/>
              </a:rPr>
              <a:t>OA05.04: A Randomized Phase 3 Study of Niraparib Plus Pembrolizumab as Maintenance Therapy for Advanced/Metastatic NSCLC: ZEAL-1L – Ramalingam S, et al</a:t>
            </a:r>
          </a:p>
        </p:txBody>
      </p:sp>
      <p:sp>
        <p:nvSpPr>
          <p:cNvPr id="15" name="Content Placeholder 7">
            <a:extLst>
              <a:ext uri="{FF2B5EF4-FFF2-40B4-BE49-F238E27FC236}">
                <a16:creationId xmlns:a16="http://schemas.microsoft.com/office/drawing/2014/main" id="{8F4C6B3B-7AB5-0B89-A8E9-D90BE4835065}"/>
              </a:ext>
            </a:extLst>
          </p:cNvPr>
          <p:cNvSpPr>
            <a:spLocks noGrp="1"/>
          </p:cNvSpPr>
          <p:nvPr>
            <p:ph idx="1"/>
          </p:nvPr>
        </p:nvSpPr>
        <p:spPr>
          <a:xfrm>
            <a:off x="304799" y="1246909"/>
            <a:ext cx="11258577" cy="5055650"/>
          </a:xfrm>
        </p:spPr>
        <p:txBody>
          <a:bodyPr/>
          <a:lstStyle/>
          <a:p>
            <a:r>
              <a:rPr lang="en-GB" b="1" noProof="0" dirty="0"/>
              <a:t>Study objective</a:t>
            </a:r>
          </a:p>
          <a:p>
            <a:pPr lvl="1"/>
            <a:r>
              <a:rPr lang="en-GB" noProof="0" dirty="0"/>
              <a:t>To evaluate the efficacy and safety of maintenance niraparib + pembrolizumab in patients with advanced or metastatic NSCLC in the phase 3 ZEAL-1L study</a:t>
            </a:r>
          </a:p>
        </p:txBody>
      </p:sp>
      <p:sp>
        <p:nvSpPr>
          <p:cNvPr id="21" name="Text Placeholder 4">
            <a:extLst>
              <a:ext uri="{FF2B5EF4-FFF2-40B4-BE49-F238E27FC236}">
                <a16:creationId xmlns:a16="http://schemas.microsoft.com/office/drawing/2014/main" id="{2A6EE956-E15B-B71E-E50F-DC7816711F79}"/>
              </a:ext>
            </a:extLst>
          </p:cNvPr>
          <p:cNvSpPr>
            <a:spLocks noGrp="1"/>
          </p:cNvSpPr>
          <p:nvPr>
            <p:ph type="body" sz="quarter" idx="11"/>
          </p:nvPr>
        </p:nvSpPr>
        <p:spPr>
          <a:xfrm>
            <a:off x="6379633" y="6521312"/>
            <a:ext cx="5507567" cy="200025"/>
          </a:xfrm>
        </p:spPr>
        <p:txBody>
          <a:bodyPr/>
          <a:lstStyle/>
          <a:p>
            <a:r>
              <a:rPr lang="en-GB" noProof="0" dirty="0"/>
              <a:t>Ramalingam S,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OA05.04</a:t>
            </a:r>
          </a:p>
        </p:txBody>
      </p:sp>
      <p:sp>
        <p:nvSpPr>
          <p:cNvPr id="23" name="AutoShape 12">
            <a:extLst>
              <a:ext uri="{FF2B5EF4-FFF2-40B4-BE49-F238E27FC236}">
                <a16:creationId xmlns:a16="http://schemas.microsoft.com/office/drawing/2014/main" id="{2F1076BA-520E-3D93-B8DD-9EF805B6A02F}"/>
              </a:ext>
            </a:extLst>
          </p:cNvPr>
          <p:cNvSpPr>
            <a:spLocks noChangeArrowheads="1"/>
          </p:cNvSpPr>
          <p:nvPr/>
        </p:nvSpPr>
        <p:spPr bwMode="auto">
          <a:xfrm>
            <a:off x="6867691" y="2280671"/>
            <a:ext cx="3101009"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Niraparib* </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pembrolizumab</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(n=331)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24" name="AutoShape 9">
            <a:extLst>
              <a:ext uri="{FF2B5EF4-FFF2-40B4-BE49-F238E27FC236}">
                <a16:creationId xmlns:a16="http://schemas.microsoft.com/office/drawing/2014/main" id="{83F29E8C-4AB6-1754-4296-25B6B74FF964}"/>
              </a:ext>
            </a:extLst>
          </p:cNvPr>
          <p:cNvSpPr>
            <a:spLocks noChangeArrowheads="1"/>
          </p:cNvSpPr>
          <p:nvPr/>
        </p:nvSpPr>
        <p:spPr bwMode="auto">
          <a:xfrm>
            <a:off x="940992" y="2432591"/>
            <a:ext cx="4822180"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Advanced/metastatic </a:t>
            </a:r>
            <a:r>
              <a:rPr lang="en-GB" sz="1600" kern="1200" noProof="0" dirty="0">
                <a:latin typeface="Arial" panose="020B0604020202020204"/>
                <a:ea typeface="SimSun" pitchFamily="2" charset="-122"/>
                <a:cs typeface="Arial" charset="0"/>
              </a:rPr>
              <a:t>stage IIIB/IIIC/IV </a:t>
            </a: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Absence of PD after 1L SoC platinum-doublet chemotherapy + pembrolizumab</a:t>
            </a:r>
            <a:br>
              <a:rPr lang="en-GB" sz="1600" kern="1200" noProof="0" dirty="0">
                <a:latin typeface="Arial" panose="020B0604020202020204"/>
                <a:ea typeface="SimSun" pitchFamily="2" charset="-122"/>
                <a:cs typeface="Arial" charset="0"/>
              </a:rPr>
            </a:br>
            <a:r>
              <a:rPr lang="en-GB" sz="1600" kern="1200" noProof="0" dirty="0">
                <a:latin typeface="Arial" panose="020B0604020202020204"/>
                <a:ea typeface="SimSun" pitchFamily="2" charset="-122"/>
                <a:cs typeface="Arial" charset="0"/>
              </a:rPr>
              <a:t>(4–6 cycles)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CNS metastases allowed</a:t>
            </a:r>
          </a:p>
          <a:p>
            <a:pPr marL="228600" indent="-228600" defTabSz="892175" eaLnBrk="0" fontAlgn="base">
              <a:spcBef>
                <a:spcPct val="0"/>
              </a:spcBef>
              <a:spcAft>
                <a:spcPct val="30000"/>
              </a:spcAft>
              <a:buFont typeface="Arial" pitchFamily="34" charset="0"/>
              <a:buChar char="•"/>
              <a:defRPr/>
            </a:pPr>
            <a:r>
              <a:rPr lang="en-GB" sz="1600" kern="1200" noProof="0" dirty="0">
                <a:ea typeface="SimSun" pitchFamily="2" charset="-122"/>
                <a:cs typeface="Arial" charset="0"/>
              </a:rPr>
              <a:t>ECOG PS 0–1</a:t>
            </a:r>
            <a:endParaRPr lang="en-GB" sz="1600" kern="1200" noProof="0" dirty="0">
              <a:latin typeface="Arial" panose="020B0604020202020204"/>
              <a:ea typeface="SimSun" pitchFamily="2" charset="-122"/>
              <a:cs typeface="Arial" charset="0"/>
            </a:endParaRPr>
          </a:p>
          <a:p>
            <a:pPr marR="0" lvl="0" algn="l" defTabSz="892175" rtl="0" eaLnBrk="0" fontAlgn="base" latinLnBrk="0" hangingPunct="0">
              <a:lnSpc>
                <a:spcPct val="100000"/>
              </a:lnSpc>
              <a:spcBef>
                <a:spcPct val="0"/>
              </a:spcBef>
              <a:spcAft>
                <a:spcPct val="30000"/>
              </a:spcAft>
              <a:buClrTx/>
              <a:buSzTx/>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(n=666)</a:t>
            </a:r>
          </a:p>
        </p:txBody>
      </p:sp>
      <p:sp>
        <p:nvSpPr>
          <p:cNvPr id="25" name="Rectangle 9">
            <a:extLst>
              <a:ext uri="{FF2B5EF4-FFF2-40B4-BE49-F238E27FC236}">
                <a16:creationId xmlns:a16="http://schemas.microsoft.com/office/drawing/2014/main" id="{296C6159-89A8-6881-90E8-13E01E612772}"/>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PFS (BICR) in the CR/PR population</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26" name="AutoShape 12">
            <a:extLst>
              <a:ext uri="{FF2B5EF4-FFF2-40B4-BE49-F238E27FC236}">
                <a16:creationId xmlns:a16="http://schemas.microsoft.com/office/drawing/2014/main" id="{4FCAE513-DA96-532C-54EB-3C1DCFF6D8EF}"/>
              </a:ext>
            </a:extLst>
          </p:cNvPr>
          <p:cNvSpPr>
            <a:spLocks noChangeArrowheads="1"/>
          </p:cNvSpPr>
          <p:nvPr/>
        </p:nvSpPr>
        <p:spPr bwMode="auto">
          <a:xfrm>
            <a:off x="6856290" y="4249670"/>
            <a:ext cx="3101009" cy="778812"/>
          </a:xfrm>
          <a:prstGeom prst="roundRect">
            <a:avLst>
              <a:gd name="adj" fmla="val 16667"/>
            </a:avLst>
          </a:prstGeom>
          <a:solidFill>
            <a:srgbClr val="00A2E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sz="1600" b="1" noProof="0" dirty="0">
                <a:ea typeface="SimSun" pitchFamily="2" charset="-122"/>
              </a:rPr>
              <a:t>Placebo </a:t>
            </a:r>
            <a:r>
              <a:rPr lang="en-GB" sz="1600" noProof="0" dirty="0">
                <a:ea typeface="SimSun" pitchFamily="2" charset="-122"/>
              </a:rPr>
              <a:t>+</a:t>
            </a:r>
            <a:r>
              <a:rPr lang="en-GB" sz="1600" b="1" noProof="0" dirty="0">
                <a:ea typeface="SimSun" pitchFamily="2" charset="-122"/>
              </a:rPr>
              <a:t> pembrolizumab</a:t>
            </a:r>
            <a:br>
              <a:rPr lang="en-GB" sz="1600" noProof="0" dirty="0">
                <a:ea typeface="SimSun" pitchFamily="2" charset="-122"/>
              </a:rPr>
            </a:br>
            <a:r>
              <a:rPr lang="en-GB" sz="1600" noProof="0" dirty="0">
                <a:ea typeface="SimSun" pitchFamily="2" charset="-122"/>
              </a:rPr>
              <a:t>(n=335)</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27" name="Oval 14">
            <a:extLst>
              <a:ext uri="{FF2B5EF4-FFF2-40B4-BE49-F238E27FC236}">
                <a16:creationId xmlns:a16="http://schemas.microsoft.com/office/drawing/2014/main" id="{6B412E9E-AEC7-E416-2C88-9684391ABADE}"/>
              </a:ext>
            </a:extLst>
          </p:cNvPr>
          <p:cNvSpPr>
            <a:spLocks noChangeArrowheads="1"/>
          </p:cNvSpPr>
          <p:nvPr/>
        </p:nvSpPr>
        <p:spPr bwMode="auto">
          <a:xfrm>
            <a:off x="6288605" y="3413651"/>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1:1</a:t>
            </a:r>
          </a:p>
        </p:txBody>
      </p:sp>
      <p:cxnSp>
        <p:nvCxnSpPr>
          <p:cNvPr id="28" name="AutoShape 15">
            <a:extLst>
              <a:ext uri="{FF2B5EF4-FFF2-40B4-BE49-F238E27FC236}">
                <a16:creationId xmlns:a16="http://schemas.microsoft.com/office/drawing/2014/main" id="{AFB0918D-91DD-9156-E13D-B8BD0717E552}"/>
              </a:ext>
            </a:extLst>
          </p:cNvPr>
          <p:cNvCxnSpPr>
            <a:cxnSpLocks noChangeShapeType="1"/>
            <a:stCxn id="27" idx="0"/>
            <a:endCxn id="23" idx="1"/>
          </p:cNvCxnSpPr>
          <p:nvPr/>
        </p:nvCxnSpPr>
        <p:spPr bwMode="auto">
          <a:xfrm rot="5400000" flipH="1" flipV="1">
            <a:off x="6352260" y="2898220"/>
            <a:ext cx="743574" cy="287288"/>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A79FBE49-3689-372E-9FA2-F0475A96AF7C}"/>
              </a:ext>
            </a:extLst>
          </p:cNvPr>
          <p:cNvCxnSpPr>
            <a:cxnSpLocks noChangeShapeType="1"/>
            <a:stCxn id="27" idx="4"/>
            <a:endCxn id="26" idx="1"/>
          </p:cNvCxnSpPr>
          <p:nvPr/>
        </p:nvCxnSpPr>
        <p:spPr bwMode="auto">
          <a:xfrm rot="16200000" flipH="1">
            <a:off x="6397734" y="4180519"/>
            <a:ext cx="641225" cy="275887"/>
          </a:xfrm>
          <a:prstGeom prst="bentConnector2">
            <a:avLst/>
          </a:prstGeom>
          <a:noFill/>
          <a:ln w="38100">
            <a:solidFill>
              <a:schemeClr val="bg1"/>
            </a:solidFill>
            <a:miter lim="800000"/>
            <a:headEnd/>
            <a:tailEnd type="triangle" w="med" len="med"/>
          </a:ln>
        </p:spPr>
      </p:cxnSp>
      <p:cxnSp>
        <p:nvCxnSpPr>
          <p:cNvPr id="32" name="AutoShape 19">
            <a:extLst>
              <a:ext uri="{FF2B5EF4-FFF2-40B4-BE49-F238E27FC236}">
                <a16:creationId xmlns:a16="http://schemas.microsoft.com/office/drawing/2014/main" id="{612A8802-AD41-D34F-80E4-413BCE1C7784}"/>
              </a:ext>
            </a:extLst>
          </p:cNvPr>
          <p:cNvCxnSpPr>
            <a:cxnSpLocks noChangeShapeType="1"/>
            <a:stCxn id="24" idx="3"/>
            <a:endCxn id="27" idx="2"/>
          </p:cNvCxnSpPr>
          <p:nvPr/>
        </p:nvCxnSpPr>
        <p:spPr bwMode="auto">
          <a:xfrm>
            <a:off x="5763172" y="3705751"/>
            <a:ext cx="525433" cy="0"/>
          </a:xfrm>
          <a:prstGeom prst="straightConnector1">
            <a:avLst/>
          </a:prstGeom>
          <a:noFill/>
          <a:ln w="38100">
            <a:solidFill>
              <a:schemeClr val="bg1"/>
            </a:solidFill>
            <a:round/>
            <a:headEnd type="none" w="med" len="med"/>
            <a:tailEnd type="none" w="med" len="med"/>
          </a:ln>
        </p:spPr>
      </p:cxnSp>
      <p:sp>
        <p:nvSpPr>
          <p:cNvPr id="33" name="Content Placeholder 26">
            <a:extLst>
              <a:ext uri="{FF2B5EF4-FFF2-40B4-BE49-F238E27FC236}">
                <a16:creationId xmlns:a16="http://schemas.microsoft.com/office/drawing/2014/main" id="{9D82443F-307D-335B-3D85-E38F55E80D2B}"/>
              </a:ext>
            </a:extLst>
          </p:cNvPr>
          <p:cNvSpPr txBox="1">
            <a:spLocks/>
          </p:cNvSpPr>
          <p:nvPr/>
        </p:nvSpPr>
        <p:spPr bwMode="auto">
          <a:xfrm>
            <a:off x="6873808" y="3110490"/>
            <a:ext cx="4246536" cy="762556"/>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Stratification</a:t>
            </a:r>
          </a:p>
          <a:p>
            <a:pPr marL="203200" lvl="0" indent="-203200">
              <a:spcAft>
                <a:spcPts val="400"/>
              </a:spcAft>
              <a:buFont typeface="Arial" pitchFamily="34" charset="0"/>
              <a:buChar char="•"/>
              <a:defRPr/>
            </a:pPr>
            <a:r>
              <a:rPr lang="en-GB" sz="1400" noProof="0" dirty="0">
                <a:solidFill>
                  <a:srgbClr val="363636"/>
                </a:solidFill>
              </a:rPr>
              <a:t>Histology (squamous vs. nonsquamous)</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Response (SD vs. CR/PR)</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PD-L1 status (TCs &lt;1% and NE vs. ≥1%)</a:t>
            </a:r>
          </a:p>
        </p:txBody>
      </p:sp>
      <p:sp>
        <p:nvSpPr>
          <p:cNvPr id="34" name="Rectangle 9">
            <a:extLst>
              <a:ext uri="{FF2B5EF4-FFF2-40B4-BE49-F238E27FC236}">
                <a16:creationId xmlns:a16="http://schemas.microsoft.com/office/drawing/2014/main" id="{7B5B9A84-3C77-C96F-9320-1953CAE5E168}"/>
              </a:ext>
            </a:extLst>
          </p:cNvPr>
          <p:cNvSpPr txBox="1">
            <a:spLocks noChangeArrowheads="1"/>
          </p:cNvSpPr>
          <p:nvPr/>
        </p:nvSpPr>
        <p:spPr bwMode="auto">
          <a:xfrm>
            <a:off x="7430530"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PFS (BICR in ITT), OS, TTP-CNS, safety</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5" name="AutoShape 12">
            <a:extLst>
              <a:ext uri="{FF2B5EF4-FFF2-40B4-BE49-F238E27FC236}">
                <a16:creationId xmlns:a16="http://schemas.microsoft.com/office/drawing/2014/main" id="{CE99C506-A895-5E9B-326F-FBAF01F00BC1}"/>
              </a:ext>
            </a:extLst>
          </p:cNvPr>
          <p:cNvSpPr>
            <a:spLocks noChangeArrowheads="1"/>
          </p:cNvSpPr>
          <p:nvPr/>
        </p:nvSpPr>
        <p:spPr bwMode="auto">
          <a:xfrm>
            <a:off x="10311322" y="2360849"/>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36" name="AutoShape 19">
            <a:extLst>
              <a:ext uri="{FF2B5EF4-FFF2-40B4-BE49-F238E27FC236}">
                <a16:creationId xmlns:a16="http://schemas.microsoft.com/office/drawing/2014/main" id="{1D3F24FA-5BF5-5B5B-1A1B-891FDB19E856}"/>
              </a:ext>
            </a:extLst>
          </p:cNvPr>
          <p:cNvCxnSpPr>
            <a:cxnSpLocks noChangeShapeType="1"/>
            <a:stCxn id="23" idx="3"/>
            <a:endCxn id="35" idx="1"/>
          </p:cNvCxnSpPr>
          <p:nvPr/>
        </p:nvCxnSpPr>
        <p:spPr bwMode="auto">
          <a:xfrm>
            <a:off x="9968700" y="2670077"/>
            <a:ext cx="342622" cy="0"/>
          </a:xfrm>
          <a:prstGeom prst="straightConnector1">
            <a:avLst/>
          </a:prstGeom>
          <a:noFill/>
          <a:ln w="38100">
            <a:solidFill>
              <a:schemeClr val="bg1"/>
            </a:solidFill>
            <a:round/>
            <a:headEnd type="none" w="med" len="med"/>
            <a:tailEnd type="triangle" w="med" len="med"/>
          </a:ln>
        </p:spPr>
      </p:cxnSp>
      <p:sp>
        <p:nvSpPr>
          <p:cNvPr id="42" name="AutoShape 12">
            <a:extLst>
              <a:ext uri="{FF2B5EF4-FFF2-40B4-BE49-F238E27FC236}">
                <a16:creationId xmlns:a16="http://schemas.microsoft.com/office/drawing/2014/main" id="{E017D2C0-3C9C-68EA-D1B9-480AA9833F3C}"/>
              </a:ext>
            </a:extLst>
          </p:cNvPr>
          <p:cNvSpPr>
            <a:spLocks noChangeArrowheads="1"/>
          </p:cNvSpPr>
          <p:nvPr/>
        </p:nvSpPr>
        <p:spPr bwMode="auto">
          <a:xfrm>
            <a:off x="10311322" y="4329849"/>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43" name="AutoShape 19">
            <a:extLst>
              <a:ext uri="{FF2B5EF4-FFF2-40B4-BE49-F238E27FC236}">
                <a16:creationId xmlns:a16="http://schemas.microsoft.com/office/drawing/2014/main" id="{CFB3D7AE-CF25-CF07-6183-136EDDA61A3B}"/>
              </a:ext>
            </a:extLst>
          </p:cNvPr>
          <p:cNvCxnSpPr>
            <a:cxnSpLocks noChangeShapeType="1"/>
            <a:stCxn id="26" idx="3"/>
            <a:endCxn id="42" idx="1"/>
          </p:cNvCxnSpPr>
          <p:nvPr/>
        </p:nvCxnSpPr>
        <p:spPr bwMode="auto">
          <a:xfrm>
            <a:off x="9957299" y="4639076"/>
            <a:ext cx="354023"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32940871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234D0-DBC8-6CD3-6C82-31A9E2D03A3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DCCBA6D-97BB-1CFB-2964-635B3DB17919}"/>
              </a:ext>
            </a:extLst>
          </p:cNvPr>
          <p:cNvSpPr>
            <a:spLocks noGrp="1"/>
          </p:cNvSpPr>
          <p:nvPr>
            <p:ph type="title"/>
          </p:nvPr>
        </p:nvSpPr>
        <p:spPr>
          <a:xfrm>
            <a:off x="304799" y="107693"/>
            <a:ext cx="11813059" cy="939801"/>
          </a:xfrm>
        </p:spPr>
        <p:txBody>
          <a:bodyPr/>
          <a:lstStyle/>
          <a:p>
            <a:r>
              <a:rPr lang="en-GB" dirty="0"/>
              <a:t>OA05.04: A Randomized Phase 3 Study of Niraparib Plus Pembrolizumab as Maintenance Therapy for Advanced/Metastatic NSCLC: ZEAL-1L – Ramalingam S, et al</a:t>
            </a:r>
            <a:endParaRPr lang="en-GB" dirty="0">
              <a:latin typeface="+mn-lt"/>
            </a:endParaRPr>
          </a:p>
        </p:txBody>
      </p:sp>
      <p:sp>
        <p:nvSpPr>
          <p:cNvPr id="29" name="Content Placeholder 7">
            <a:extLst>
              <a:ext uri="{FF2B5EF4-FFF2-40B4-BE49-F238E27FC236}">
                <a16:creationId xmlns:a16="http://schemas.microsoft.com/office/drawing/2014/main" id="{33E794F3-8E81-C0AB-4302-11BF8195BA99}"/>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C83241C2-F6AA-58E0-7BD6-E46D4F45692B}"/>
              </a:ext>
            </a:extLst>
          </p:cNvPr>
          <p:cNvSpPr>
            <a:spLocks noGrp="1"/>
          </p:cNvSpPr>
          <p:nvPr>
            <p:ph type="body" sz="quarter" idx="11"/>
          </p:nvPr>
        </p:nvSpPr>
        <p:spPr>
          <a:xfrm>
            <a:off x="6379633" y="6521312"/>
            <a:ext cx="5507567" cy="200025"/>
          </a:xfrm>
        </p:spPr>
        <p:txBody>
          <a:bodyPr/>
          <a:lstStyle/>
          <a:p>
            <a:r>
              <a:rPr lang="en-GB" dirty="0"/>
              <a:t>Ramalingam S, et al. J </a:t>
            </a:r>
            <a:r>
              <a:rPr lang="en-GB" dirty="0" err="1"/>
              <a:t>Thorac</a:t>
            </a:r>
            <a:r>
              <a:rPr lang="en-GB" dirty="0"/>
              <a:t> Oncol 2025;20(</a:t>
            </a:r>
            <a:r>
              <a:rPr lang="en-GB" dirty="0" err="1"/>
              <a:t>suppl</a:t>
            </a:r>
            <a:r>
              <a:rPr lang="en-GB" dirty="0"/>
              <a:t>):</a:t>
            </a:r>
            <a:r>
              <a:rPr lang="en-GB" dirty="0" err="1"/>
              <a:t>Abstr</a:t>
            </a:r>
            <a:r>
              <a:rPr lang="en-GB" dirty="0"/>
              <a:t> OA05.04</a:t>
            </a:r>
          </a:p>
        </p:txBody>
      </p:sp>
      <p:sp>
        <p:nvSpPr>
          <p:cNvPr id="7" name="Freeform 21">
            <a:extLst>
              <a:ext uri="{FF2B5EF4-FFF2-40B4-BE49-F238E27FC236}">
                <a16:creationId xmlns:a16="http://schemas.microsoft.com/office/drawing/2014/main" id="{C2FBA5FD-E00D-0F20-5451-70FD944E9770}"/>
              </a:ext>
            </a:extLst>
          </p:cNvPr>
          <p:cNvSpPr>
            <a:spLocks/>
          </p:cNvSpPr>
          <p:nvPr/>
        </p:nvSpPr>
        <p:spPr bwMode="auto">
          <a:xfrm>
            <a:off x="862852" y="2982686"/>
            <a:ext cx="5234911" cy="240276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8" name="Group 7">
            <a:extLst>
              <a:ext uri="{FF2B5EF4-FFF2-40B4-BE49-F238E27FC236}">
                <a16:creationId xmlns:a16="http://schemas.microsoft.com/office/drawing/2014/main" id="{00736410-7CAF-BA5C-6542-7C84AC348387}"/>
              </a:ext>
            </a:extLst>
          </p:cNvPr>
          <p:cNvGrpSpPr/>
          <p:nvPr/>
        </p:nvGrpSpPr>
        <p:grpSpPr>
          <a:xfrm>
            <a:off x="250547" y="2814047"/>
            <a:ext cx="606913" cy="2628000"/>
            <a:chOff x="4709406" y="1338030"/>
            <a:chExt cx="606913" cy="2827501"/>
          </a:xfrm>
        </p:grpSpPr>
        <p:sp>
          <p:nvSpPr>
            <p:cNvPr id="121" name="Line 6">
              <a:extLst>
                <a:ext uri="{FF2B5EF4-FFF2-40B4-BE49-F238E27FC236}">
                  <a16:creationId xmlns:a16="http://schemas.microsoft.com/office/drawing/2014/main" id="{D898FD92-365B-A355-B705-D5EA41C59365}"/>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Line 7">
              <a:extLst>
                <a:ext uri="{FF2B5EF4-FFF2-40B4-BE49-F238E27FC236}">
                  <a16:creationId xmlns:a16="http://schemas.microsoft.com/office/drawing/2014/main" id="{E25EC84A-1B77-F066-2AA6-A493FD3998BA}"/>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3" name="Line 8">
              <a:extLst>
                <a:ext uri="{FF2B5EF4-FFF2-40B4-BE49-F238E27FC236}">
                  <a16:creationId xmlns:a16="http://schemas.microsoft.com/office/drawing/2014/main" id="{68437445-B4E6-68F8-BBCC-5C53A2F1C779}"/>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Line 9">
              <a:extLst>
                <a:ext uri="{FF2B5EF4-FFF2-40B4-BE49-F238E27FC236}">
                  <a16:creationId xmlns:a16="http://schemas.microsoft.com/office/drawing/2014/main" id="{B06AF53F-4986-563E-EE3D-AD15BCC79150}"/>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Line 10">
              <a:extLst>
                <a:ext uri="{FF2B5EF4-FFF2-40B4-BE49-F238E27FC236}">
                  <a16:creationId xmlns:a16="http://schemas.microsoft.com/office/drawing/2014/main" id="{EDF0718D-A45C-E451-744C-1CD05BF7AF7E}"/>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Line 11">
              <a:extLst>
                <a:ext uri="{FF2B5EF4-FFF2-40B4-BE49-F238E27FC236}">
                  <a16:creationId xmlns:a16="http://schemas.microsoft.com/office/drawing/2014/main" id="{8A6A5569-5938-DBB3-1A3A-FC8D53919C53}"/>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TextBox 126">
              <a:extLst>
                <a:ext uri="{FF2B5EF4-FFF2-40B4-BE49-F238E27FC236}">
                  <a16:creationId xmlns:a16="http://schemas.microsoft.com/office/drawing/2014/main" id="{829CF785-49A3-9417-54CF-90054FE0AC08}"/>
                </a:ext>
              </a:extLst>
            </p:cNvPr>
            <p:cNvSpPr txBox="1"/>
            <p:nvPr/>
          </p:nvSpPr>
          <p:spPr>
            <a:xfrm rot="16200000">
              <a:off x="4214913" y="2637395"/>
              <a:ext cx="1265985"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PFS probability</a:t>
              </a:r>
            </a:p>
          </p:txBody>
        </p:sp>
        <p:sp>
          <p:nvSpPr>
            <p:cNvPr id="128" name="TextBox 127">
              <a:extLst>
                <a:ext uri="{FF2B5EF4-FFF2-40B4-BE49-F238E27FC236}">
                  <a16:creationId xmlns:a16="http://schemas.microsoft.com/office/drawing/2014/main" id="{DFB378AD-19B4-A4F2-E002-B3B360E64488}"/>
                </a:ext>
              </a:extLst>
            </p:cNvPr>
            <p:cNvSpPr txBox="1"/>
            <p:nvPr/>
          </p:nvSpPr>
          <p:spPr>
            <a:xfrm>
              <a:off x="4888727" y="133803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129" name="TextBox 128">
              <a:extLst>
                <a:ext uri="{FF2B5EF4-FFF2-40B4-BE49-F238E27FC236}">
                  <a16:creationId xmlns:a16="http://schemas.microsoft.com/office/drawing/2014/main" id="{10421482-87A4-1063-1F61-B9F66267F27E}"/>
                </a:ext>
              </a:extLst>
            </p:cNvPr>
            <p:cNvSpPr txBox="1"/>
            <p:nvPr/>
          </p:nvSpPr>
          <p:spPr>
            <a:xfrm>
              <a:off x="4888732" y="1862169"/>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130" name="TextBox 129">
              <a:extLst>
                <a:ext uri="{FF2B5EF4-FFF2-40B4-BE49-F238E27FC236}">
                  <a16:creationId xmlns:a16="http://schemas.microsoft.com/office/drawing/2014/main" id="{69F4099F-BB38-AC64-0D20-506311D2F51C}"/>
                </a:ext>
              </a:extLst>
            </p:cNvPr>
            <p:cNvSpPr txBox="1"/>
            <p:nvPr/>
          </p:nvSpPr>
          <p:spPr>
            <a:xfrm>
              <a:off x="4888732" y="236070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131" name="TextBox 130">
              <a:extLst>
                <a:ext uri="{FF2B5EF4-FFF2-40B4-BE49-F238E27FC236}">
                  <a16:creationId xmlns:a16="http://schemas.microsoft.com/office/drawing/2014/main" id="{EFDF47F0-95AD-CE53-B84F-241DA4861995}"/>
                </a:ext>
              </a:extLst>
            </p:cNvPr>
            <p:cNvSpPr txBox="1"/>
            <p:nvPr/>
          </p:nvSpPr>
          <p:spPr>
            <a:xfrm>
              <a:off x="4888732" y="2875353"/>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132" name="TextBox 131">
              <a:extLst>
                <a:ext uri="{FF2B5EF4-FFF2-40B4-BE49-F238E27FC236}">
                  <a16:creationId xmlns:a16="http://schemas.microsoft.com/office/drawing/2014/main" id="{DA0CF194-8006-46FE-A650-51C4C2D571E1}"/>
                </a:ext>
              </a:extLst>
            </p:cNvPr>
            <p:cNvSpPr txBox="1"/>
            <p:nvPr/>
          </p:nvSpPr>
          <p:spPr>
            <a:xfrm>
              <a:off x="4888732" y="3379256"/>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133" name="TextBox 132">
              <a:extLst>
                <a:ext uri="{FF2B5EF4-FFF2-40B4-BE49-F238E27FC236}">
                  <a16:creationId xmlns:a16="http://schemas.microsoft.com/office/drawing/2014/main" id="{AD650832-0D3B-24F0-9402-4661B93039FE}"/>
                </a:ext>
              </a:extLst>
            </p:cNvPr>
            <p:cNvSpPr txBox="1"/>
            <p:nvPr/>
          </p:nvSpPr>
          <p:spPr>
            <a:xfrm>
              <a:off x="5016980" y="3888532"/>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9" name="TextBox 8">
            <a:extLst>
              <a:ext uri="{FF2B5EF4-FFF2-40B4-BE49-F238E27FC236}">
                <a16:creationId xmlns:a16="http://schemas.microsoft.com/office/drawing/2014/main" id="{45CE21F8-52D8-8367-6081-E9A940E382E7}"/>
              </a:ext>
            </a:extLst>
          </p:cNvPr>
          <p:cNvSpPr txBox="1"/>
          <p:nvPr/>
        </p:nvSpPr>
        <p:spPr>
          <a:xfrm>
            <a:off x="3205818" y="5638191"/>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sp>
        <p:nvSpPr>
          <p:cNvPr id="11" name="TextBox 10">
            <a:extLst>
              <a:ext uri="{FF2B5EF4-FFF2-40B4-BE49-F238E27FC236}">
                <a16:creationId xmlns:a16="http://schemas.microsoft.com/office/drawing/2014/main" id="{FF3DB716-ACF5-1A5D-DAD2-8F5A779BA466}"/>
              </a:ext>
            </a:extLst>
          </p:cNvPr>
          <p:cNvSpPr txBox="1"/>
          <p:nvPr/>
        </p:nvSpPr>
        <p:spPr>
          <a:xfrm>
            <a:off x="261934" y="5684358"/>
            <a:ext cx="704040" cy="230832"/>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9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cxnSp>
        <p:nvCxnSpPr>
          <p:cNvPr id="17" name="Straight Connector 16">
            <a:extLst>
              <a:ext uri="{FF2B5EF4-FFF2-40B4-BE49-F238E27FC236}">
                <a16:creationId xmlns:a16="http://schemas.microsoft.com/office/drawing/2014/main" id="{C7A27820-21B2-D18D-CBF9-4E462B015648}"/>
              </a:ext>
            </a:extLst>
          </p:cNvPr>
          <p:cNvCxnSpPr>
            <a:cxnSpLocks/>
          </p:cNvCxnSpPr>
          <p:nvPr/>
        </p:nvCxnSpPr>
        <p:spPr>
          <a:xfrm flipV="1">
            <a:off x="873972" y="4132411"/>
            <a:ext cx="5256000" cy="0"/>
          </a:xfrm>
          <a:prstGeom prst="line">
            <a:avLst/>
          </a:prstGeom>
          <a:ln w="19050">
            <a:solidFill>
              <a:srgbClr val="263F6A"/>
            </a:solidFill>
            <a:prstDash val="sysDash"/>
          </a:ln>
        </p:spPr>
        <p:style>
          <a:lnRef idx="1">
            <a:schemeClr val="accent1"/>
          </a:lnRef>
          <a:fillRef idx="0">
            <a:schemeClr val="accent1"/>
          </a:fillRef>
          <a:effectRef idx="0">
            <a:schemeClr val="accent1"/>
          </a:effectRef>
          <a:fontRef idx="minor">
            <a:schemeClr val="tx1"/>
          </a:fontRef>
        </p:style>
      </p:cxnSp>
      <p:grpSp>
        <p:nvGrpSpPr>
          <p:cNvPr id="190" name="Group 189">
            <a:extLst>
              <a:ext uri="{FF2B5EF4-FFF2-40B4-BE49-F238E27FC236}">
                <a16:creationId xmlns:a16="http://schemas.microsoft.com/office/drawing/2014/main" id="{C3E1C3F7-E908-B33D-F25D-CB574CAC13A3}"/>
              </a:ext>
            </a:extLst>
          </p:cNvPr>
          <p:cNvGrpSpPr/>
          <p:nvPr/>
        </p:nvGrpSpPr>
        <p:grpSpPr>
          <a:xfrm>
            <a:off x="789008" y="5396334"/>
            <a:ext cx="5416072" cy="329369"/>
            <a:chOff x="834137" y="6228672"/>
            <a:chExt cx="5416072" cy="329369"/>
          </a:xfrm>
        </p:grpSpPr>
        <p:sp>
          <p:nvSpPr>
            <p:cNvPr id="136" name="Line 19">
              <a:extLst>
                <a:ext uri="{FF2B5EF4-FFF2-40B4-BE49-F238E27FC236}">
                  <a16:creationId xmlns:a16="http://schemas.microsoft.com/office/drawing/2014/main" id="{607349C2-0C47-5FCA-A28F-DE7CD485F8F2}"/>
                </a:ext>
              </a:extLst>
            </p:cNvPr>
            <p:cNvSpPr>
              <a:spLocks noChangeShapeType="1"/>
            </p:cNvSpPr>
            <p:nvPr/>
          </p:nvSpPr>
          <p:spPr bwMode="auto">
            <a:xfrm>
              <a:off x="4821776"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Line 21">
              <a:extLst>
                <a:ext uri="{FF2B5EF4-FFF2-40B4-BE49-F238E27FC236}">
                  <a16:creationId xmlns:a16="http://schemas.microsoft.com/office/drawing/2014/main" id="{94C823BE-D0E7-CABF-3CD8-460EE09D9DC4}"/>
                </a:ext>
              </a:extLst>
            </p:cNvPr>
            <p:cNvSpPr>
              <a:spLocks noChangeShapeType="1"/>
            </p:cNvSpPr>
            <p:nvPr/>
          </p:nvSpPr>
          <p:spPr bwMode="auto">
            <a:xfrm>
              <a:off x="4601357"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40" name="Line 21">
              <a:extLst>
                <a:ext uri="{FF2B5EF4-FFF2-40B4-BE49-F238E27FC236}">
                  <a16:creationId xmlns:a16="http://schemas.microsoft.com/office/drawing/2014/main" id="{BBFF6454-B257-FD84-6EC2-7EE543F03EE0}"/>
                </a:ext>
              </a:extLst>
            </p:cNvPr>
            <p:cNvSpPr>
              <a:spLocks noChangeShapeType="1"/>
            </p:cNvSpPr>
            <p:nvPr/>
          </p:nvSpPr>
          <p:spPr bwMode="auto">
            <a:xfrm>
              <a:off x="4382955"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41" name="TextBox 140">
              <a:extLst>
                <a:ext uri="{FF2B5EF4-FFF2-40B4-BE49-F238E27FC236}">
                  <a16:creationId xmlns:a16="http://schemas.microsoft.com/office/drawing/2014/main" id="{3B5CE636-20CB-8968-D0EF-AE04DCE777CE}"/>
                </a:ext>
              </a:extLst>
            </p:cNvPr>
            <p:cNvSpPr txBox="1"/>
            <p:nvPr/>
          </p:nvSpPr>
          <p:spPr>
            <a:xfrm>
              <a:off x="4264798" y="6300672"/>
              <a:ext cx="2327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32</a:t>
              </a:r>
            </a:p>
          </p:txBody>
        </p:sp>
        <p:sp>
          <p:nvSpPr>
            <p:cNvPr id="142" name="Line 21">
              <a:extLst>
                <a:ext uri="{FF2B5EF4-FFF2-40B4-BE49-F238E27FC236}">
                  <a16:creationId xmlns:a16="http://schemas.microsoft.com/office/drawing/2014/main" id="{B475AA58-82B0-DA34-E5E3-EA8BD3135B40}"/>
                </a:ext>
              </a:extLst>
            </p:cNvPr>
            <p:cNvSpPr>
              <a:spLocks noChangeShapeType="1"/>
            </p:cNvSpPr>
            <p:nvPr/>
          </p:nvSpPr>
          <p:spPr bwMode="auto">
            <a:xfrm>
              <a:off x="4165992"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44" name="Line 21">
              <a:extLst>
                <a:ext uri="{FF2B5EF4-FFF2-40B4-BE49-F238E27FC236}">
                  <a16:creationId xmlns:a16="http://schemas.microsoft.com/office/drawing/2014/main" id="{249B002D-91CF-9B81-6A19-731D63ECAA81}"/>
                </a:ext>
              </a:extLst>
            </p:cNvPr>
            <p:cNvSpPr>
              <a:spLocks noChangeShapeType="1"/>
            </p:cNvSpPr>
            <p:nvPr/>
          </p:nvSpPr>
          <p:spPr bwMode="auto">
            <a:xfrm>
              <a:off x="3949029"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46" name="Line 21">
              <a:extLst>
                <a:ext uri="{FF2B5EF4-FFF2-40B4-BE49-F238E27FC236}">
                  <a16:creationId xmlns:a16="http://schemas.microsoft.com/office/drawing/2014/main" id="{4A1BF8DD-C93C-19EF-2D83-85003BAEF398}"/>
                </a:ext>
              </a:extLst>
            </p:cNvPr>
            <p:cNvSpPr>
              <a:spLocks noChangeShapeType="1"/>
            </p:cNvSpPr>
            <p:nvPr/>
          </p:nvSpPr>
          <p:spPr bwMode="auto">
            <a:xfrm>
              <a:off x="3732066"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48" name="Line 21">
              <a:extLst>
                <a:ext uri="{FF2B5EF4-FFF2-40B4-BE49-F238E27FC236}">
                  <a16:creationId xmlns:a16="http://schemas.microsoft.com/office/drawing/2014/main" id="{A6DAFF20-3A01-074E-FC4B-DC063A4B7D3F}"/>
                </a:ext>
              </a:extLst>
            </p:cNvPr>
            <p:cNvSpPr>
              <a:spLocks noChangeShapeType="1"/>
            </p:cNvSpPr>
            <p:nvPr/>
          </p:nvSpPr>
          <p:spPr bwMode="auto">
            <a:xfrm>
              <a:off x="3515103"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49" name="TextBox 148">
              <a:extLst>
                <a:ext uri="{FF2B5EF4-FFF2-40B4-BE49-F238E27FC236}">
                  <a16:creationId xmlns:a16="http://schemas.microsoft.com/office/drawing/2014/main" id="{EE3B0045-49C7-2A31-C82C-8A258BC205B9}"/>
                </a:ext>
              </a:extLst>
            </p:cNvPr>
            <p:cNvSpPr txBox="1"/>
            <p:nvPr/>
          </p:nvSpPr>
          <p:spPr>
            <a:xfrm>
              <a:off x="3396946" y="6300672"/>
              <a:ext cx="2327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24</a:t>
              </a:r>
            </a:p>
          </p:txBody>
        </p:sp>
        <p:sp>
          <p:nvSpPr>
            <p:cNvPr id="150" name="Line 21">
              <a:extLst>
                <a:ext uri="{FF2B5EF4-FFF2-40B4-BE49-F238E27FC236}">
                  <a16:creationId xmlns:a16="http://schemas.microsoft.com/office/drawing/2014/main" id="{CFF08418-636A-5EC0-20F2-8FE42D821437}"/>
                </a:ext>
              </a:extLst>
            </p:cNvPr>
            <p:cNvSpPr>
              <a:spLocks noChangeShapeType="1"/>
            </p:cNvSpPr>
            <p:nvPr/>
          </p:nvSpPr>
          <p:spPr bwMode="auto">
            <a:xfrm>
              <a:off x="3298140"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52" name="Line 21">
              <a:extLst>
                <a:ext uri="{FF2B5EF4-FFF2-40B4-BE49-F238E27FC236}">
                  <a16:creationId xmlns:a16="http://schemas.microsoft.com/office/drawing/2014/main" id="{7D282DE7-83CB-BD6D-51EB-C503F506AC6B}"/>
                </a:ext>
              </a:extLst>
            </p:cNvPr>
            <p:cNvSpPr>
              <a:spLocks noChangeShapeType="1"/>
            </p:cNvSpPr>
            <p:nvPr/>
          </p:nvSpPr>
          <p:spPr bwMode="auto">
            <a:xfrm>
              <a:off x="3081178"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54" name="Line 21">
              <a:extLst>
                <a:ext uri="{FF2B5EF4-FFF2-40B4-BE49-F238E27FC236}">
                  <a16:creationId xmlns:a16="http://schemas.microsoft.com/office/drawing/2014/main" id="{A577B562-C332-8428-F398-00324D58350B}"/>
                </a:ext>
              </a:extLst>
            </p:cNvPr>
            <p:cNvSpPr>
              <a:spLocks noChangeShapeType="1"/>
            </p:cNvSpPr>
            <p:nvPr/>
          </p:nvSpPr>
          <p:spPr bwMode="auto">
            <a:xfrm>
              <a:off x="2864215"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56" name="Line 21">
              <a:extLst>
                <a:ext uri="{FF2B5EF4-FFF2-40B4-BE49-F238E27FC236}">
                  <a16:creationId xmlns:a16="http://schemas.microsoft.com/office/drawing/2014/main" id="{11F1622C-DA98-E9FC-BA53-DEF21F4714C5}"/>
                </a:ext>
              </a:extLst>
            </p:cNvPr>
            <p:cNvSpPr>
              <a:spLocks noChangeShapeType="1"/>
            </p:cNvSpPr>
            <p:nvPr/>
          </p:nvSpPr>
          <p:spPr bwMode="auto">
            <a:xfrm>
              <a:off x="2647252"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57" name="TextBox 156">
              <a:extLst>
                <a:ext uri="{FF2B5EF4-FFF2-40B4-BE49-F238E27FC236}">
                  <a16:creationId xmlns:a16="http://schemas.microsoft.com/office/drawing/2014/main" id="{347773B5-3B67-A2E1-CAB8-5D7AE448E6A7}"/>
                </a:ext>
              </a:extLst>
            </p:cNvPr>
            <p:cNvSpPr txBox="1"/>
            <p:nvPr/>
          </p:nvSpPr>
          <p:spPr>
            <a:xfrm>
              <a:off x="2529094" y="6300672"/>
              <a:ext cx="2327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16</a:t>
              </a:r>
            </a:p>
          </p:txBody>
        </p:sp>
        <p:sp>
          <p:nvSpPr>
            <p:cNvPr id="158" name="Line 21">
              <a:extLst>
                <a:ext uri="{FF2B5EF4-FFF2-40B4-BE49-F238E27FC236}">
                  <a16:creationId xmlns:a16="http://schemas.microsoft.com/office/drawing/2014/main" id="{6EEA54B0-5471-AA64-A5B7-143AB3ADD3B7}"/>
                </a:ext>
              </a:extLst>
            </p:cNvPr>
            <p:cNvSpPr>
              <a:spLocks noChangeShapeType="1"/>
            </p:cNvSpPr>
            <p:nvPr/>
          </p:nvSpPr>
          <p:spPr bwMode="auto">
            <a:xfrm>
              <a:off x="2430289"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60" name="Line 21">
              <a:extLst>
                <a:ext uri="{FF2B5EF4-FFF2-40B4-BE49-F238E27FC236}">
                  <a16:creationId xmlns:a16="http://schemas.microsoft.com/office/drawing/2014/main" id="{38447BB4-B6EA-2605-B587-2A21F12B3683}"/>
                </a:ext>
              </a:extLst>
            </p:cNvPr>
            <p:cNvSpPr>
              <a:spLocks noChangeShapeType="1"/>
            </p:cNvSpPr>
            <p:nvPr/>
          </p:nvSpPr>
          <p:spPr bwMode="auto">
            <a:xfrm>
              <a:off x="2213326"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62" name="Line 21">
              <a:extLst>
                <a:ext uri="{FF2B5EF4-FFF2-40B4-BE49-F238E27FC236}">
                  <a16:creationId xmlns:a16="http://schemas.microsoft.com/office/drawing/2014/main" id="{9339F500-01CE-4A38-930B-8D7ACB5D21F8}"/>
                </a:ext>
              </a:extLst>
            </p:cNvPr>
            <p:cNvSpPr>
              <a:spLocks noChangeShapeType="1"/>
            </p:cNvSpPr>
            <p:nvPr/>
          </p:nvSpPr>
          <p:spPr bwMode="auto">
            <a:xfrm>
              <a:off x="1996363"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64" name="Line 21">
              <a:extLst>
                <a:ext uri="{FF2B5EF4-FFF2-40B4-BE49-F238E27FC236}">
                  <a16:creationId xmlns:a16="http://schemas.microsoft.com/office/drawing/2014/main" id="{D517ACCA-5893-7664-7ACC-92E77077168D}"/>
                </a:ext>
              </a:extLst>
            </p:cNvPr>
            <p:cNvSpPr>
              <a:spLocks noChangeShapeType="1"/>
            </p:cNvSpPr>
            <p:nvPr/>
          </p:nvSpPr>
          <p:spPr bwMode="auto">
            <a:xfrm>
              <a:off x="1779400"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65" name="TextBox 164">
              <a:extLst>
                <a:ext uri="{FF2B5EF4-FFF2-40B4-BE49-F238E27FC236}">
                  <a16:creationId xmlns:a16="http://schemas.microsoft.com/office/drawing/2014/main" id="{84514243-4285-91CF-CFA3-67990983F5CE}"/>
                </a:ext>
              </a:extLst>
            </p:cNvPr>
            <p:cNvSpPr txBox="1"/>
            <p:nvPr/>
          </p:nvSpPr>
          <p:spPr>
            <a:xfrm>
              <a:off x="1701989" y="6300672"/>
              <a:ext cx="15122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8</a:t>
              </a:r>
            </a:p>
          </p:txBody>
        </p:sp>
        <p:sp>
          <p:nvSpPr>
            <p:cNvPr id="166" name="Line 21">
              <a:extLst>
                <a:ext uri="{FF2B5EF4-FFF2-40B4-BE49-F238E27FC236}">
                  <a16:creationId xmlns:a16="http://schemas.microsoft.com/office/drawing/2014/main" id="{41F40025-3AC1-13A9-A6BB-E66D7CF77693}"/>
                </a:ext>
              </a:extLst>
            </p:cNvPr>
            <p:cNvSpPr>
              <a:spLocks noChangeShapeType="1"/>
            </p:cNvSpPr>
            <p:nvPr/>
          </p:nvSpPr>
          <p:spPr bwMode="auto">
            <a:xfrm>
              <a:off x="1562437"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68" name="Line 21">
              <a:extLst>
                <a:ext uri="{FF2B5EF4-FFF2-40B4-BE49-F238E27FC236}">
                  <a16:creationId xmlns:a16="http://schemas.microsoft.com/office/drawing/2014/main" id="{72D17D94-359B-EA75-FD93-77306FB28A37}"/>
                </a:ext>
              </a:extLst>
            </p:cNvPr>
            <p:cNvSpPr>
              <a:spLocks noChangeShapeType="1"/>
            </p:cNvSpPr>
            <p:nvPr/>
          </p:nvSpPr>
          <p:spPr bwMode="auto">
            <a:xfrm>
              <a:off x="1345474"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70" name="Line 21">
              <a:extLst>
                <a:ext uri="{FF2B5EF4-FFF2-40B4-BE49-F238E27FC236}">
                  <a16:creationId xmlns:a16="http://schemas.microsoft.com/office/drawing/2014/main" id="{DD236280-291C-861F-3E5B-38D9EEB12290}"/>
                </a:ext>
              </a:extLst>
            </p:cNvPr>
            <p:cNvSpPr>
              <a:spLocks noChangeShapeType="1"/>
            </p:cNvSpPr>
            <p:nvPr/>
          </p:nvSpPr>
          <p:spPr bwMode="auto">
            <a:xfrm>
              <a:off x="1128512"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72" name="Line 21">
              <a:extLst>
                <a:ext uri="{FF2B5EF4-FFF2-40B4-BE49-F238E27FC236}">
                  <a16:creationId xmlns:a16="http://schemas.microsoft.com/office/drawing/2014/main" id="{C69FA3ED-3518-6850-A4F2-DF7C230C7F5F}"/>
                </a:ext>
              </a:extLst>
            </p:cNvPr>
            <p:cNvSpPr>
              <a:spLocks noChangeShapeType="1"/>
            </p:cNvSpPr>
            <p:nvPr/>
          </p:nvSpPr>
          <p:spPr bwMode="auto">
            <a:xfrm>
              <a:off x="911549"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73" name="TextBox 172">
              <a:extLst>
                <a:ext uri="{FF2B5EF4-FFF2-40B4-BE49-F238E27FC236}">
                  <a16:creationId xmlns:a16="http://schemas.microsoft.com/office/drawing/2014/main" id="{226D88A6-1E49-DDFE-E318-CB94B059BCA8}"/>
                </a:ext>
              </a:extLst>
            </p:cNvPr>
            <p:cNvSpPr txBox="1"/>
            <p:nvPr/>
          </p:nvSpPr>
          <p:spPr>
            <a:xfrm>
              <a:off x="834137" y="6300672"/>
              <a:ext cx="15122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sp>
          <p:nvSpPr>
            <p:cNvPr id="175" name="Line 19">
              <a:extLst>
                <a:ext uri="{FF2B5EF4-FFF2-40B4-BE49-F238E27FC236}">
                  <a16:creationId xmlns:a16="http://schemas.microsoft.com/office/drawing/2014/main" id="{C30DDA5A-48C5-5E1A-C4FE-B9E16C8D9173}"/>
                </a:ext>
              </a:extLst>
            </p:cNvPr>
            <p:cNvSpPr>
              <a:spLocks noChangeShapeType="1"/>
            </p:cNvSpPr>
            <p:nvPr/>
          </p:nvSpPr>
          <p:spPr bwMode="auto">
            <a:xfrm>
              <a:off x="6128898"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TextBox 176">
              <a:extLst>
                <a:ext uri="{FF2B5EF4-FFF2-40B4-BE49-F238E27FC236}">
                  <a16:creationId xmlns:a16="http://schemas.microsoft.com/office/drawing/2014/main" id="{BC17F93F-B387-C1C9-FE7E-E8858B5F0C43}"/>
                </a:ext>
              </a:extLst>
            </p:cNvPr>
            <p:cNvSpPr txBox="1"/>
            <p:nvPr/>
          </p:nvSpPr>
          <p:spPr>
            <a:xfrm>
              <a:off x="6007588" y="6300672"/>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48</a:t>
              </a:r>
            </a:p>
          </p:txBody>
        </p:sp>
        <p:sp>
          <p:nvSpPr>
            <p:cNvPr id="178" name="Line 21">
              <a:extLst>
                <a:ext uri="{FF2B5EF4-FFF2-40B4-BE49-F238E27FC236}">
                  <a16:creationId xmlns:a16="http://schemas.microsoft.com/office/drawing/2014/main" id="{5CB1DC04-0881-6D20-04AD-A5A999A44DB7}"/>
                </a:ext>
              </a:extLst>
            </p:cNvPr>
            <p:cNvSpPr>
              <a:spLocks noChangeShapeType="1"/>
            </p:cNvSpPr>
            <p:nvPr/>
          </p:nvSpPr>
          <p:spPr bwMode="auto">
            <a:xfrm>
              <a:off x="5908479"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79" name="Line 21">
              <a:extLst>
                <a:ext uri="{FF2B5EF4-FFF2-40B4-BE49-F238E27FC236}">
                  <a16:creationId xmlns:a16="http://schemas.microsoft.com/office/drawing/2014/main" id="{DD85158A-2A30-0D94-EB08-17E873849FCD}"/>
                </a:ext>
              </a:extLst>
            </p:cNvPr>
            <p:cNvSpPr>
              <a:spLocks noChangeShapeType="1"/>
            </p:cNvSpPr>
            <p:nvPr/>
          </p:nvSpPr>
          <p:spPr bwMode="auto">
            <a:xfrm>
              <a:off x="5690077"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81" name="Line 21">
              <a:extLst>
                <a:ext uri="{FF2B5EF4-FFF2-40B4-BE49-F238E27FC236}">
                  <a16:creationId xmlns:a16="http://schemas.microsoft.com/office/drawing/2014/main" id="{F6E148F4-4A11-D0BA-C06F-C26C6F552721}"/>
                </a:ext>
              </a:extLst>
            </p:cNvPr>
            <p:cNvSpPr>
              <a:spLocks noChangeShapeType="1"/>
            </p:cNvSpPr>
            <p:nvPr/>
          </p:nvSpPr>
          <p:spPr bwMode="auto">
            <a:xfrm>
              <a:off x="5473114"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83" name="Line 21">
              <a:extLst>
                <a:ext uri="{FF2B5EF4-FFF2-40B4-BE49-F238E27FC236}">
                  <a16:creationId xmlns:a16="http://schemas.microsoft.com/office/drawing/2014/main" id="{AD9A9B27-CBDA-D77A-F519-0612AA2DA6BF}"/>
                </a:ext>
              </a:extLst>
            </p:cNvPr>
            <p:cNvSpPr>
              <a:spLocks noChangeShapeType="1"/>
            </p:cNvSpPr>
            <p:nvPr/>
          </p:nvSpPr>
          <p:spPr bwMode="auto">
            <a:xfrm>
              <a:off x="5256151"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84" name="TextBox 183">
              <a:extLst>
                <a:ext uri="{FF2B5EF4-FFF2-40B4-BE49-F238E27FC236}">
                  <a16:creationId xmlns:a16="http://schemas.microsoft.com/office/drawing/2014/main" id="{678C911C-380E-8371-E1BA-4FED21643988}"/>
                </a:ext>
              </a:extLst>
            </p:cNvPr>
            <p:cNvSpPr txBox="1"/>
            <p:nvPr/>
          </p:nvSpPr>
          <p:spPr>
            <a:xfrm>
              <a:off x="5133044" y="6300672"/>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40</a:t>
              </a:r>
            </a:p>
          </p:txBody>
        </p:sp>
        <p:sp>
          <p:nvSpPr>
            <p:cNvPr id="185" name="Line 21">
              <a:extLst>
                <a:ext uri="{FF2B5EF4-FFF2-40B4-BE49-F238E27FC236}">
                  <a16:creationId xmlns:a16="http://schemas.microsoft.com/office/drawing/2014/main" id="{3A1FC102-C426-7BE3-DF7F-AFC1DC644ADF}"/>
                </a:ext>
              </a:extLst>
            </p:cNvPr>
            <p:cNvSpPr>
              <a:spLocks noChangeShapeType="1"/>
            </p:cNvSpPr>
            <p:nvPr/>
          </p:nvSpPr>
          <p:spPr bwMode="auto">
            <a:xfrm>
              <a:off x="5039188"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187" name="Line 21">
              <a:extLst>
                <a:ext uri="{FF2B5EF4-FFF2-40B4-BE49-F238E27FC236}">
                  <a16:creationId xmlns:a16="http://schemas.microsoft.com/office/drawing/2014/main" id="{6BCC01BA-EFA0-6B07-E2E6-A3AF3C4BFFB1}"/>
                </a:ext>
              </a:extLst>
            </p:cNvPr>
            <p:cNvSpPr>
              <a:spLocks noChangeShapeType="1"/>
            </p:cNvSpPr>
            <p:nvPr/>
          </p:nvSpPr>
          <p:spPr bwMode="auto">
            <a:xfrm>
              <a:off x="4822225" y="622867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grpSp>
      <p:grpSp>
        <p:nvGrpSpPr>
          <p:cNvPr id="243" name="Group 242">
            <a:extLst>
              <a:ext uri="{FF2B5EF4-FFF2-40B4-BE49-F238E27FC236}">
                <a16:creationId xmlns:a16="http://schemas.microsoft.com/office/drawing/2014/main" id="{D2705646-16C9-A8E7-7040-12F06F2ED854}"/>
              </a:ext>
            </a:extLst>
          </p:cNvPr>
          <p:cNvGrpSpPr/>
          <p:nvPr/>
        </p:nvGrpSpPr>
        <p:grpSpPr>
          <a:xfrm>
            <a:off x="781784" y="6133022"/>
            <a:ext cx="5420090" cy="211203"/>
            <a:chOff x="882728" y="6300673"/>
            <a:chExt cx="5420090" cy="211203"/>
          </a:xfrm>
        </p:grpSpPr>
        <p:sp>
          <p:nvSpPr>
            <p:cNvPr id="193" name="TextBox 192">
              <a:extLst>
                <a:ext uri="{FF2B5EF4-FFF2-40B4-BE49-F238E27FC236}">
                  <a16:creationId xmlns:a16="http://schemas.microsoft.com/office/drawing/2014/main" id="{4DC21B7B-33DE-E693-EBAA-9A1455D1E62B}"/>
                </a:ext>
              </a:extLst>
            </p:cNvPr>
            <p:cNvSpPr txBox="1"/>
            <p:nvPr/>
          </p:nvSpPr>
          <p:spPr>
            <a:xfrm>
              <a:off x="46063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23</a:t>
              </a:r>
            </a:p>
          </p:txBody>
        </p:sp>
        <p:sp>
          <p:nvSpPr>
            <p:cNvPr id="194" name="TextBox 193">
              <a:extLst>
                <a:ext uri="{FF2B5EF4-FFF2-40B4-BE49-F238E27FC236}">
                  <a16:creationId xmlns:a16="http://schemas.microsoft.com/office/drawing/2014/main" id="{5FB6E421-F35A-80F6-2216-E4156F9FA19C}"/>
                </a:ext>
              </a:extLst>
            </p:cNvPr>
            <p:cNvSpPr txBox="1"/>
            <p:nvPr/>
          </p:nvSpPr>
          <p:spPr>
            <a:xfrm>
              <a:off x="482681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18</a:t>
              </a:r>
            </a:p>
          </p:txBody>
        </p:sp>
        <p:sp>
          <p:nvSpPr>
            <p:cNvPr id="197" name="TextBox 196">
              <a:extLst>
                <a:ext uri="{FF2B5EF4-FFF2-40B4-BE49-F238E27FC236}">
                  <a16:creationId xmlns:a16="http://schemas.microsoft.com/office/drawing/2014/main" id="{5588D79F-8C61-2AAD-4E2E-8BA87524D14F}"/>
                </a:ext>
              </a:extLst>
            </p:cNvPr>
            <p:cNvSpPr txBox="1"/>
            <p:nvPr/>
          </p:nvSpPr>
          <p:spPr>
            <a:xfrm>
              <a:off x="43861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29</a:t>
              </a:r>
            </a:p>
          </p:txBody>
        </p:sp>
        <p:sp>
          <p:nvSpPr>
            <p:cNvPr id="199" name="TextBox 198">
              <a:extLst>
                <a:ext uri="{FF2B5EF4-FFF2-40B4-BE49-F238E27FC236}">
                  <a16:creationId xmlns:a16="http://schemas.microsoft.com/office/drawing/2014/main" id="{C420B31C-54DA-B53C-F45B-72CB9E30CFF4}"/>
                </a:ext>
              </a:extLst>
            </p:cNvPr>
            <p:cNvSpPr txBox="1"/>
            <p:nvPr/>
          </p:nvSpPr>
          <p:spPr>
            <a:xfrm>
              <a:off x="4169232"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35</a:t>
              </a:r>
            </a:p>
          </p:txBody>
        </p:sp>
        <p:sp>
          <p:nvSpPr>
            <p:cNvPr id="201" name="TextBox 200">
              <a:extLst>
                <a:ext uri="{FF2B5EF4-FFF2-40B4-BE49-F238E27FC236}">
                  <a16:creationId xmlns:a16="http://schemas.microsoft.com/office/drawing/2014/main" id="{94FD0377-E6D3-09FB-79A8-82D480907C71}"/>
                </a:ext>
              </a:extLst>
            </p:cNvPr>
            <p:cNvSpPr txBox="1"/>
            <p:nvPr/>
          </p:nvSpPr>
          <p:spPr>
            <a:xfrm>
              <a:off x="3952269"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37</a:t>
              </a:r>
            </a:p>
          </p:txBody>
        </p:sp>
        <p:sp>
          <p:nvSpPr>
            <p:cNvPr id="203" name="TextBox 202">
              <a:extLst>
                <a:ext uri="{FF2B5EF4-FFF2-40B4-BE49-F238E27FC236}">
                  <a16:creationId xmlns:a16="http://schemas.microsoft.com/office/drawing/2014/main" id="{5F2D703A-4FEE-BCCC-A06A-91750444D4F9}"/>
                </a:ext>
              </a:extLst>
            </p:cNvPr>
            <p:cNvSpPr txBox="1"/>
            <p:nvPr/>
          </p:nvSpPr>
          <p:spPr>
            <a:xfrm>
              <a:off x="3735306"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48</a:t>
              </a:r>
            </a:p>
          </p:txBody>
        </p:sp>
        <p:sp>
          <p:nvSpPr>
            <p:cNvPr id="205" name="TextBox 204">
              <a:extLst>
                <a:ext uri="{FF2B5EF4-FFF2-40B4-BE49-F238E27FC236}">
                  <a16:creationId xmlns:a16="http://schemas.microsoft.com/office/drawing/2014/main" id="{D1008CC8-25D4-E5BE-EE19-CDE7060034F4}"/>
                </a:ext>
              </a:extLst>
            </p:cNvPr>
            <p:cNvSpPr txBox="1"/>
            <p:nvPr/>
          </p:nvSpPr>
          <p:spPr>
            <a:xfrm>
              <a:off x="351834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51</a:t>
              </a:r>
            </a:p>
          </p:txBody>
        </p:sp>
        <p:sp>
          <p:nvSpPr>
            <p:cNvPr id="207" name="TextBox 206">
              <a:extLst>
                <a:ext uri="{FF2B5EF4-FFF2-40B4-BE49-F238E27FC236}">
                  <a16:creationId xmlns:a16="http://schemas.microsoft.com/office/drawing/2014/main" id="{3B4A9259-4198-3626-E31C-0BF24A010A99}"/>
                </a:ext>
              </a:extLst>
            </p:cNvPr>
            <p:cNvSpPr txBox="1"/>
            <p:nvPr/>
          </p:nvSpPr>
          <p:spPr>
            <a:xfrm>
              <a:off x="3301380"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53</a:t>
              </a:r>
            </a:p>
          </p:txBody>
        </p:sp>
        <p:sp>
          <p:nvSpPr>
            <p:cNvPr id="209" name="TextBox 208">
              <a:extLst>
                <a:ext uri="{FF2B5EF4-FFF2-40B4-BE49-F238E27FC236}">
                  <a16:creationId xmlns:a16="http://schemas.microsoft.com/office/drawing/2014/main" id="{40D31F78-F4C1-727E-A74D-C89D6B4D8508}"/>
                </a:ext>
              </a:extLst>
            </p:cNvPr>
            <p:cNvSpPr txBox="1"/>
            <p:nvPr/>
          </p:nvSpPr>
          <p:spPr>
            <a:xfrm>
              <a:off x="3084417"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53</a:t>
              </a:r>
            </a:p>
          </p:txBody>
        </p:sp>
        <p:sp>
          <p:nvSpPr>
            <p:cNvPr id="211" name="TextBox 210">
              <a:extLst>
                <a:ext uri="{FF2B5EF4-FFF2-40B4-BE49-F238E27FC236}">
                  <a16:creationId xmlns:a16="http://schemas.microsoft.com/office/drawing/2014/main" id="{955A75E8-53FB-C7E1-073E-28781E1C7915}"/>
                </a:ext>
              </a:extLst>
            </p:cNvPr>
            <p:cNvSpPr txBox="1"/>
            <p:nvPr/>
          </p:nvSpPr>
          <p:spPr>
            <a:xfrm>
              <a:off x="2867454"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57</a:t>
              </a:r>
            </a:p>
          </p:txBody>
        </p:sp>
        <p:sp>
          <p:nvSpPr>
            <p:cNvPr id="213" name="TextBox 212">
              <a:extLst>
                <a:ext uri="{FF2B5EF4-FFF2-40B4-BE49-F238E27FC236}">
                  <a16:creationId xmlns:a16="http://schemas.microsoft.com/office/drawing/2014/main" id="{2A053C73-742B-1E13-2C0F-F78B9F4B57CA}"/>
                </a:ext>
              </a:extLst>
            </p:cNvPr>
            <p:cNvSpPr txBox="1"/>
            <p:nvPr/>
          </p:nvSpPr>
          <p:spPr>
            <a:xfrm>
              <a:off x="2650491"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59</a:t>
              </a:r>
            </a:p>
          </p:txBody>
        </p:sp>
        <p:sp>
          <p:nvSpPr>
            <p:cNvPr id="215" name="TextBox 214">
              <a:extLst>
                <a:ext uri="{FF2B5EF4-FFF2-40B4-BE49-F238E27FC236}">
                  <a16:creationId xmlns:a16="http://schemas.microsoft.com/office/drawing/2014/main" id="{87B1D155-3481-0966-D89E-B43B3467A8F0}"/>
                </a:ext>
              </a:extLst>
            </p:cNvPr>
            <p:cNvSpPr txBox="1"/>
            <p:nvPr/>
          </p:nvSpPr>
          <p:spPr>
            <a:xfrm>
              <a:off x="2433528"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62</a:t>
              </a:r>
            </a:p>
          </p:txBody>
        </p:sp>
        <p:sp>
          <p:nvSpPr>
            <p:cNvPr id="217" name="TextBox 216">
              <a:extLst>
                <a:ext uri="{FF2B5EF4-FFF2-40B4-BE49-F238E27FC236}">
                  <a16:creationId xmlns:a16="http://schemas.microsoft.com/office/drawing/2014/main" id="{D2E44F1E-79F9-4479-3C86-4E0F7F8FCE8C}"/>
                </a:ext>
              </a:extLst>
            </p:cNvPr>
            <p:cNvSpPr txBox="1"/>
            <p:nvPr/>
          </p:nvSpPr>
          <p:spPr>
            <a:xfrm>
              <a:off x="2216566"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66</a:t>
              </a:r>
            </a:p>
          </p:txBody>
        </p:sp>
        <p:sp>
          <p:nvSpPr>
            <p:cNvPr id="219" name="TextBox 218">
              <a:extLst>
                <a:ext uri="{FF2B5EF4-FFF2-40B4-BE49-F238E27FC236}">
                  <a16:creationId xmlns:a16="http://schemas.microsoft.com/office/drawing/2014/main" id="{3E037E64-C260-3B0B-2442-4381D83D6AE1}"/>
                </a:ext>
              </a:extLst>
            </p:cNvPr>
            <p:cNvSpPr txBox="1"/>
            <p:nvPr/>
          </p:nvSpPr>
          <p:spPr>
            <a:xfrm>
              <a:off x="199960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70</a:t>
              </a:r>
            </a:p>
          </p:txBody>
        </p:sp>
        <p:sp>
          <p:nvSpPr>
            <p:cNvPr id="221" name="TextBox 220">
              <a:extLst>
                <a:ext uri="{FF2B5EF4-FFF2-40B4-BE49-F238E27FC236}">
                  <a16:creationId xmlns:a16="http://schemas.microsoft.com/office/drawing/2014/main" id="{1972CEF4-63E9-E5A1-565B-58761E0E0D3C}"/>
                </a:ext>
              </a:extLst>
            </p:cNvPr>
            <p:cNvSpPr txBox="1"/>
            <p:nvPr/>
          </p:nvSpPr>
          <p:spPr>
            <a:xfrm>
              <a:off x="1782640"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76</a:t>
              </a:r>
            </a:p>
          </p:txBody>
        </p:sp>
        <p:sp>
          <p:nvSpPr>
            <p:cNvPr id="223" name="TextBox 222">
              <a:extLst>
                <a:ext uri="{FF2B5EF4-FFF2-40B4-BE49-F238E27FC236}">
                  <a16:creationId xmlns:a16="http://schemas.microsoft.com/office/drawing/2014/main" id="{7C459E02-E545-B848-D867-3F7BACE0D69F}"/>
                </a:ext>
              </a:extLst>
            </p:cNvPr>
            <p:cNvSpPr txBox="1"/>
            <p:nvPr/>
          </p:nvSpPr>
          <p:spPr>
            <a:xfrm>
              <a:off x="1565677"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87</a:t>
              </a:r>
            </a:p>
          </p:txBody>
        </p:sp>
        <p:sp>
          <p:nvSpPr>
            <p:cNvPr id="225" name="TextBox 224">
              <a:extLst>
                <a:ext uri="{FF2B5EF4-FFF2-40B4-BE49-F238E27FC236}">
                  <a16:creationId xmlns:a16="http://schemas.microsoft.com/office/drawing/2014/main" id="{8930614D-4AF3-1CE1-800C-C84279DFA279}"/>
                </a:ext>
              </a:extLst>
            </p:cNvPr>
            <p:cNvSpPr txBox="1"/>
            <p:nvPr/>
          </p:nvSpPr>
          <p:spPr>
            <a:xfrm>
              <a:off x="1316654"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117</a:t>
              </a:r>
            </a:p>
          </p:txBody>
        </p:sp>
        <p:sp>
          <p:nvSpPr>
            <p:cNvPr id="227" name="TextBox 226">
              <a:extLst>
                <a:ext uri="{FF2B5EF4-FFF2-40B4-BE49-F238E27FC236}">
                  <a16:creationId xmlns:a16="http://schemas.microsoft.com/office/drawing/2014/main" id="{E29D3315-E355-E077-8D37-2692195B6680}"/>
                </a:ext>
              </a:extLst>
            </p:cNvPr>
            <p:cNvSpPr txBox="1"/>
            <p:nvPr/>
          </p:nvSpPr>
          <p:spPr>
            <a:xfrm>
              <a:off x="1099691"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142</a:t>
              </a:r>
            </a:p>
          </p:txBody>
        </p:sp>
        <p:sp>
          <p:nvSpPr>
            <p:cNvPr id="229" name="TextBox 228">
              <a:extLst>
                <a:ext uri="{FF2B5EF4-FFF2-40B4-BE49-F238E27FC236}">
                  <a16:creationId xmlns:a16="http://schemas.microsoft.com/office/drawing/2014/main" id="{870E7DB3-8074-B453-FA67-AE4ED46E5990}"/>
                </a:ext>
              </a:extLst>
            </p:cNvPr>
            <p:cNvSpPr txBox="1"/>
            <p:nvPr/>
          </p:nvSpPr>
          <p:spPr>
            <a:xfrm>
              <a:off x="882728"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201</a:t>
              </a:r>
            </a:p>
          </p:txBody>
        </p:sp>
        <p:sp>
          <p:nvSpPr>
            <p:cNvPr id="231" name="TextBox 230">
              <a:extLst>
                <a:ext uri="{FF2B5EF4-FFF2-40B4-BE49-F238E27FC236}">
                  <a16:creationId xmlns:a16="http://schemas.microsoft.com/office/drawing/2014/main" id="{571D4E6B-4DF0-DC91-F996-46C8C55EBC27}"/>
                </a:ext>
              </a:extLst>
            </p:cNvPr>
            <p:cNvSpPr txBox="1"/>
            <p:nvPr/>
          </p:nvSpPr>
          <p:spPr>
            <a:xfrm>
              <a:off x="59455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a:t>
              </a:r>
            </a:p>
          </p:txBody>
        </p:sp>
        <p:sp>
          <p:nvSpPr>
            <p:cNvPr id="232" name="TextBox 231">
              <a:extLst>
                <a:ext uri="{FF2B5EF4-FFF2-40B4-BE49-F238E27FC236}">
                  <a16:creationId xmlns:a16="http://schemas.microsoft.com/office/drawing/2014/main" id="{74E72C0F-314F-19ED-0CC5-12916F8C9668}"/>
                </a:ext>
              </a:extLst>
            </p:cNvPr>
            <p:cNvSpPr txBox="1"/>
            <p:nvPr/>
          </p:nvSpPr>
          <p:spPr>
            <a:xfrm>
              <a:off x="6165995"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0</a:t>
              </a:r>
            </a:p>
          </p:txBody>
        </p:sp>
        <p:sp>
          <p:nvSpPr>
            <p:cNvPr id="235" name="TextBox 234">
              <a:extLst>
                <a:ext uri="{FF2B5EF4-FFF2-40B4-BE49-F238E27FC236}">
                  <a16:creationId xmlns:a16="http://schemas.microsoft.com/office/drawing/2014/main" id="{ED1A5AD1-8959-B9EF-6441-DD610032862D}"/>
                </a:ext>
              </a:extLst>
            </p:cNvPr>
            <p:cNvSpPr txBox="1"/>
            <p:nvPr/>
          </p:nvSpPr>
          <p:spPr>
            <a:xfrm>
              <a:off x="57253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4</a:t>
              </a:r>
            </a:p>
          </p:txBody>
        </p:sp>
        <p:sp>
          <p:nvSpPr>
            <p:cNvPr id="237" name="TextBox 236">
              <a:extLst>
                <a:ext uri="{FF2B5EF4-FFF2-40B4-BE49-F238E27FC236}">
                  <a16:creationId xmlns:a16="http://schemas.microsoft.com/office/drawing/2014/main" id="{8BAD36C7-8E32-F8B9-70B6-0433C5FC630E}"/>
                </a:ext>
              </a:extLst>
            </p:cNvPr>
            <p:cNvSpPr txBox="1"/>
            <p:nvPr/>
          </p:nvSpPr>
          <p:spPr>
            <a:xfrm>
              <a:off x="5508414"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4</a:t>
              </a:r>
            </a:p>
          </p:txBody>
        </p:sp>
        <p:sp>
          <p:nvSpPr>
            <p:cNvPr id="239" name="TextBox 238">
              <a:extLst>
                <a:ext uri="{FF2B5EF4-FFF2-40B4-BE49-F238E27FC236}">
                  <a16:creationId xmlns:a16="http://schemas.microsoft.com/office/drawing/2014/main" id="{01904507-6E63-F0CB-5865-9E6CF410F47A}"/>
                </a:ext>
              </a:extLst>
            </p:cNvPr>
            <p:cNvSpPr txBox="1"/>
            <p:nvPr/>
          </p:nvSpPr>
          <p:spPr>
            <a:xfrm>
              <a:off x="5291451"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8</a:t>
              </a:r>
            </a:p>
          </p:txBody>
        </p:sp>
        <p:sp>
          <p:nvSpPr>
            <p:cNvPr id="241" name="TextBox 240">
              <a:extLst>
                <a:ext uri="{FF2B5EF4-FFF2-40B4-BE49-F238E27FC236}">
                  <a16:creationId xmlns:a16="http://schemas.microsoft.com/office/drawing/2014/main" id="{7B6D28B0-3AED-0584-6CC7-684EF46977BC}"/>
                </a:ext>
              </a:extLst>
            </p:cNvPr>
            <p:cNvSpPr txBox="1"/>
            <p:nvPr/>
          </p:nvSpPr>
          <p:spPr>
            <a:xfrm>
              <a:off x="5042428"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14</a:t>
              </a:r>
            </a:p>
          </p:txBody>
        </p:sp>
      </p:grpSp>
      <p:grpSp>
        <p:nvGrpSpPr>
          <p:cNvPr id="244" name="Group 243">
            <a:extLst>
              <a:ext uri="{FF2B5EF4-FFF2-40B4-BE49-F238E27FC236}">
                <a16:creationId xmlns:a16="http://schemas.microsoft.com/office/drawing/2014/main" id="{86F746A4-E342-F2BB-7C06-31962A2EE002}"/>
              </a:ext>
            </a:extLst>
          </p:cNvPr>
          <p:cNvGrpSpPr/>
          <p:nvPr/>
        </p:nvGrpSpPr>
        <p:grpSpPr>
          <a:xfrm>
            <a:off x="781784" y="5867751"/>
            <a:ext cx="5420090" cy="211203"/>
            <a:chOff x="882728" y="6300673"/>
            <a:chExt cx="5420090" cy="211203"/>
          </a:xfrm>
        </p:grpSpPr>
        <p:sp>
          <p:nvSpPr>
            <p:cNvPr id="245" name="TextBox 244">
              <a:extLst>
                <a:ext uri="{FF2B5EF4-FFF2-40B4-BE49-F238E27FC236}">
                  <a16:creationId xmlns:a16="http://schemas.microsoft.com/office/drawing/2014/main" id="{80D14DC0-DF92-EB0F-82B1-663B31ADA734}"/>
                </a:ext>
              </a:extLst>
            </p:cNvPr>
            <p:cNvSpPr txBox="1"/>
            <p:nvPr/>
          </p:nvSpPr>
          <p:spPr>
            <a:xfrm>
              <a:off x="46063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21</a:t>
              </a:r>
            </a:p>
          </p:txBody>
        </p:sp>
        <p:sp>
          <p:nvSpPr>
            <p:cNvPr id="246" name="TextBox 245">
              <a:extLst>
                <a:ext uri="{FF2B5EF4-FFF2-40B4-BE49-F238E27FC236}">
                  <a16:creationId xmlns:a16="http://schemas.microsoft.com/office/drawing/2014/main" id="{CB09439A-1BE6-7CC7-D3E6-B147475B6820}"/>
                </a:ext>
              </a:extLst>
            </p:cNvPr>
            <p:cNvSpPr txBox="1"/>
            <p:nvPr/>
          </p:nvSpPr>
          <p:spPr>
            <a:xfrm>
              <a:off x="482681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16</a:t>
              </a:r>
            </a:p>
          </p:txBody>
        </p:sp>
        <p:sp>
          <p:nvSpPr>
            <p:cNvPr id="247" name="TextBox 246">
              <a:extLst>
                <a:ext uri="{FF2B5EF4-FFF2-40B4-BE49-F238E27FC236}">
                  <a16:creationId xmlns:a16="http://schemas.microsoft.com/office/drawing/2014/main" id="{599C1D2C-FB8F-F905-5C87-C1BEAED64012}"/>
                </a:ext>
              </a:extLst>
            </p:cNvPr>
            <p:cNvSpPr txBox="1"/>
            <p:nvPr/>
          </p:nvSpPr>
          <p:spPr>
            <a:xfrm>
              <a:off x="43861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25</a:t>
              </a:r>
            </a:p>
          </p:txBody>
        </p:sp>
        <p:sp>
          <p:nvSpPr>
            <p:cNvPr id="248" name="TextBox 247">
              <a:extLst>
                <a:ext uri="{FF2B5EF4-FFF2-40B4-BE49-F238E27FC236}">
                  <a16:creationId xmlns:a16="http://schemas.microsoft.com/office/drawing/2014/main" id="{D19352D0-A5EA-305E-074D-5F696A35AF45}"/>
                </a:ext>
              </a:extLst>
            </p:cNvPr>
            <p:cNvSpPr txBox="1"/>
            <p:nvPr/>
          </p:nvSpPr>
          <p:spPr>
            <a:xfrm>
              <a:off x="4169232"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29</a:t>
              </a:r>
            </a:p>
          </p:txBody>
        </p:sp>
        <p:sp>
          <p:nvSpPr>
            <p:cNvPr id="249" name="TextBox 248">
              <a:extLst>
                <a:ext uri="{FF2B5EF4-FFF2-40B4-BE49-F238E27FC236}">
                  <a16:creationId xmlns:a16="http://schemas.microsoft.com/office/drawing/2014/main" id="{E1F9A03B-E92A-BC40-B7CD-554ABB583E7E}"/>
                </a:ext>
              </a:extLst>
            </p:cNvPr>
            <p:cNvSpPr txBox="1"/>
            <p:nvPr/>
          </p:nvSpPr>
          <p:spPr>
            <a:xfrm>
              <a:off x="3952269"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32</a:t>
              </a:r>
            </a:p>
          </p:txBody>
        </p:sp>
        <p:sp>
          <p:nvSpPr>
            <p:cNvPr id="250" name="TextBox 249">
              <a:extLst>
                <a:ext uri="{FF2B5EF4-FFF2-40B4-BE49-F238E27FC236}">
                  <a16:creationId xmlns:a16="http://schemas.microsoft.com/office/drawing/2014/main" id="{C3B1D32C-0367-0D1A-717A-41DBD8A2D072}"/>
                </a:ext>
              </a:extLst>
            </p:cNvPr>
            <p:cNvSpPr txBox="1"/>
            <p:nvPr/>
          </p:nvSpPr>
          <p:spPr>
            <a:xfrm>
              <a:off x="3735306"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38</a:t>
              </a:r>
            </a:p>
          </p:txBody>
        </p:sp>
        <p:sp>
          <p:nvSpPr>
            <p:cNvPr id="251" name="TextBox 250">
              <a:extLst>
                <a:ext uri="{FF2B5EF4-FFF2-40B4-BE49-F238E27FC236}">
                  <a16:creationId xmlns:a16="http://schemas.microsoft.com/office/drawing/2014/main" id="{099278C2-13DA-3848-CCDE-F606759C73D6}"/>
                </a:ext>
              </a:extLst>
            </p:cNvPr>
            <p:cNvSpPr txBox="1"/>
            <p:nvPr/>
          </p:nvSpPr>
          <p:spPr>
            <a:xfrm>
              <a:off x="351834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43</a:t>
              </a:r>
            </a:p>
          </p:txBody>
        </p:sp>
        <p:sp>
          <p:nvSpPr>
            <p:cNvPr id="252" name="TextBox 251">
              <a:extLst>
                <a:ext uri="{FF2B5EF4-FFF2-40B4-BE49-F238E27FC236}">
                  <a16:creationId xmlns:a16="http://schemas.microsoft.com/office/drawing/2014/main" id="{6E8BBD52-100C-33AD-4798-D0DB362B4212}"/>
                </a:ext>
              </a:extLst>
            </p:cNvPr>
            <p:cNvSpPr txBox="1"/>
            <p:nvPr/>
          </p:nvSpPr>
          <p:spPr>
            <a:xfrm>
              <a:off x="3301380"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44</a:t>
              </a:r>
            </a:p>
          </p:txBody>
        </p:sp>
        <p:sp>
          <p:nvSpPr>
            <p:cNvPr id="253" name="TextBox 252">
              <a:extLst>
                <a:ext uri="{FF2B5EF4-FFF2-40B4-BE49-F238E27FC236}">
                  <a16:creationId xmlns:a16="http://schemas.microsoft.com/office/drawing/2014/main" id="{FAB3A9B4-ACD3-0894-1BBC-2684349AC3A7}"/>
                </a:ext>
              </a:extLst>
            </p:cNvPr>
            <p:cNvSpPr txBox="1"/>
            <p:nvPr/>
          </p:nvSpPr>
          <p:spPr>
            <a:xfrm>
              <a:off x="3084417"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44</a:t>
              </a:r>
            </a:p>
          </p:txBody>
        </p:sp>
        <p:sp>
          <p:nvSpPr>
            <p:cNvPr id="254" name="TextBox 253">
              <a:extLst>
                <a:ext uri="{FF2B5EF4-FFF2-40B4-BE49-F238E27FC236}">
                  <a16:creationId xmlns:a16="http://schemas.microsoft.com/office/drawing/2014/main" id="{5A941A26-DA1B-02FB-E7A6-E4720CFDEF9C}"/>
                </a:ext>
              </a:extLst>
            </p:cNvPr>
            <p:cNvSpPr txBox="1"/>
            <p:nvPr/>
          </p:nvSpPr>
          <p:spPr>
            <a:xfrm>
              <a:off x="2867454"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52</a:t>
              </a:r>
            </a:p>
          </p:txBody>
        </p:sp>
        <p:sp>
          <p:nvSpPr>
            <p:cNvPr id="255" name="TextBox 254">
              <a:extLst>
                <a:ext uri="{FF2B5EF4-FFF2-40B4-BE49-F238E27FC236}">
                  <a16:creationId xmlns:a16="http://schemas.microsoft.com/office/drawing/2014/main" id="{B6FF702F-476F-8469-DA7A-F09E29022E1D}"/>
                </a:ext>
              </a:extLst>
            </p:cNvPr>
            <p:cNvSpPr txBox="1"/>
            <p:nvPr/>
          </p:nvSpPr>
          <p:spPr>
            <a:xfrm>
              <a:off x="2650491"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53</a:t>
              </a:r>
            </a:p>
          </p:txBody>
        </p:sp>
        <p:sp>
          <p:nvSpPr>
            <p:cNvPr id="256" name="TextBox 255">
              <a:extLst>
                <a:ext uri="{FF2B5EF4-FFF2-40B4-BE49-F238E27FC236}">
                  <a16:creationId xmlns:a16="http://schemas.microsoft.com/office/drawing/2014/main" id="{FDD59646-A4BA-352A-94DA-EE97E20D4AD3}"/>
                </a:ext>
              </a:extLst>
            </p:cNvPr>
            <p:cNvSpPr txBox="1"/>
            <p:nvPr/>
          </p:nvSpPr>
          <p:spPr>
            <a:xfrm>
              <a:off x="2433528"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54</a:t>
              </a:r>
            </a:p>
          </p:txBody>
        </p:sp>
        <p:sp>
          <p:nvSpPr>
            <p:cNvPr id="257" name="TextBox 256">
              <a:extLst>
                <a:ext uri="{FF2B5EF4-FFF2-40B4-BE49-F238E27FC236}">
                  <a16:creationId xmlns:a16="http://schemas.microsoft.com/office/drawing/2014/main" id="{8FA227BA-7009-E94E-6973-1C07453EBC5B}"/>
                </a:ext>
              </a:extLst>
            </p:cNvPr>
            <p:cNvSpPr txBox="1"/>
            <p:nvPr/>
          </p:nvSpPr>
          <p:spPr>
            <a:xfrm>
              <a:off x="2216566"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59</a:t>
              </a:r>
            </a:p>
          </p:txBody>
        </p:sp>
        <p:sp>
          <p:nvSpPr>
            <p:cNvPr id="258" name="TextBox 257">
              <a:extLst>
                <a:ext uri="{FF2B5EF4-FFF2-40B4-BE49-F238E27FC236}">
                  <a16:creationId xmlns:a16="http://schemas.microsoft.com/office/drawing/2014/main" id="{D7D1E3E6-739B-CDAF-4D60-401767A74706}"/>
                </a:ext>
              </a:extLst>
            </p:cNvPr>
            <p:cNvSpPr txBox="1"/>
            <p:nvPr/>
          </p:nvSpPr>
          <p:spPr>
            <a:xfrm>
              <a:off x="199960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64</a:t>
              </a:r>
            </a:p>
          </p:txBody>
        </p:sp>
        <p:sp>
          <p:nvSpPr>
            <p:cNvPr id="259" name="TextBox 258">
              <a:extLst>
                <a:ext uri="{FF2B5EF4-FFF2-40B4-BE49-F238E27FC236}">
                  <a16:creationId xmlns:a16="http://schemas.microsoft.com/office/drawing/2014/main" id="{4A739684-271B-DB5A-C5EE-3091796715B7}"/>
                </a:ext>
              </a:extLst>
            </p:cNvPr>
            <p:cNvSpPr txBox="1"/>
            <p:nvPr/>
          </p:nvSpPr>
          <p:spPr>
            <a:xfrm>
              <a:off x="1782640"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74</a:t>
              </a:r>
            </a:p>
          </p:txBody>
        </p:sp>
        <p:sp>
          <p:nvSpPr>
            <p:cNvPr id="260" name="TextBox 259">
              <a:extLst>
                <a:ext uri="{FF2B5EF4-FFF2-40B4-BE49-F238E27FC236}">
                  <a16:creationId xmlns:a16="http://schemas.microsoft.com/office/drawing/2014/main" id="{41D1780C-71FA-3D1D-223A-200031BDEA66}"/>
                </a:ext>
              </a:extLst>
            </p:cNvPr>
            <p:cNvSpPr txBox="1"/>
            <p:nvPr/>
          </p:nvSpPr>
          <p:spPr>
            <a:xfrm>
              <a:off x="1565677"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81</a:t>
              </a:r>
            </a:p>
          </p:txBody>
        </p:sp>
        <p:sp>
          <p:nvSpPr>
            <p:cNvPr id="261" name="TextBox 260">
              <a:extLst>
                <a:ext uri="{FF2B5EF4-FFF2-40B4-BE49-F238E27FC236}">
                  <a16:creationId xmlns:a16="http://schemas.microsoft.com/office/drawing/2014/main" id="{3ACF2C5A-9BCD-C0B3-6C98-C61B7CBC37B4}"/>
                </a:ext>
              </a:extLst>
            </p:cNvPr>
            <p:cNvSpPr txBox="1"/>
            <p:nvPr/>
          </p:nvSpPr>
          <p:spPr>
            <a:xfrm>
              <a:off x="1316654"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114</a:t>
              </a:r>
            </a:p>
          </p:txBody>
        </p:sp>
        <p:sp>
          <p:nvSpPr>
            <p:cNvPr id="262" name="TextBox 261">
              <a:extLst>
                <a:ext uri="{FF2B5EF4-FFF2-40B4-BE49-F238E27FC236}">
                  <a16:creationId xmlns:a16="http://schemas.microsoft.com/office/drawing/2014/main" id="{16D99D76-027A-CF24-983C-4F360738F4BD}"/>
                </a:ext>
              </a:extLst>
            </p:cNvPr>
            <p:cNvSpPr txBox="1"/>
            <p:nvPr/>
          </p:nvSpPr>
          <p:spPr>
            <a:xfrm>
              <a:off x="1099690"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145</a:t>
              </a:r>
            </a:p>
          </p:txBody>
        </p:sp>
        <p:sp>
          <p:nvSpPr>
            <p:cNvPr id="263" name="TextBox 262">
              <a:extLst>
                <a:ext uri="{FF2B5EF4-FFF2-40B4-BE49-F238E27FC236}">
                  <a16:creationId xmlns:a16="http://schemas.microsoft.com/office/drawing/2014/main" id="{8C8A7EA8-CB7D-C9D5-D42F-CB338F0F814A}"/>
                </a:ext>
              </a:extLst>
            </p:cNvPr>
            <p:cNvSpPr txBox="1"/>
            <p:nvPr/>
          </p:nvSpPr>
          <p:spPr>
            <a:xfrm>
              <a:off x="882728"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200</a:t>
              </a:r>
            </a:p>
          </p:txBody>
        </p:sp>
        <p:sp>
          <p:nvSpPr>
            <p:cNvPr id="264" name="TextBox 263">
              <a:extLst>
                <a:ext uri="{FF2B5EF4-FFF2-40B4-BE49-F238E27FC236}">
                  <a16:creationId xmlns:a16="http://schemas.microsoft.com/office/drawing/2014/main" id="{2B45021D-CA99-4641-B81B-C0C297388F91}"/>
                </a:ext>
              </a:extLst>
            </p:cNvPr>
            <p:cNvSpPr txBox="1"/>
            <p:nvPr/>
          </p:nvSpPr>
          <p:spPr>
            <a:xfrm>
              <a:off x="59455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a:t>
              </a:r>
            </a:p>
          </p:txBody>
        </p:sp>
        <p:sp>
          <p:nvSpPr>
            <p:cNvPr id="265" name="TextBox 264">
              <a:extLst>
                <a:ext uri="{FF2B5EF4-FFF2-40B4-BE49-F238E27FC236}">
                  <a16:creationId xmlns:a16="http://schemas.microsoft.com/office/drawing/2014/main" id="{500D5601-E91A-7857-ED0B-6C35F1B58FAE}"/>
                </a:ext>
              </a:extLst>
            </p:cNvPr>
            <p:cNvSpPr txBox="1"/>
            <p:nvPr/>
          </p:nvSpPr>
          <p:spPr>
            <a:xfrm>
              <a:off x="6165995"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0</a:t>
              </a:r>
            </a:p>
          </p:txBody>
        </p:sp>
        <p:sp>
          <p:nvSpPr>
            <p:cNvPr id="266" name="TextBox 265">
              <a:extLst>
                <a:ext uri="{FF2B5EF4-FFF2-40B4-BE49-F238E27FC236}">
                  <a16:creationId xmlns:a16="http://schemas.microsoft.com/office/drawing/2014/main" id="{4EBA7A2B-6487-6E60-E208-C7054E67498E}"/>
                </a:ext>
              </a:extLst>
            </p:cNvPr>
            <p:cNvSpPr txBox="1"/>
            <p:nvPr/>
          </p:nvSpPr>
          <p:spPr>
            <a:xfrm>
              <a:off x="57253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a:t>
              </a:r>
            </a:p>
          </p:txBody>
        </p:sp>
        <p:sp>
          <p:nvSpPr>
            <p:cNvPr id="267" name="TextBox 266">
              <a:extLst>
                <a:ext uri="{FF2B5EF4-FFF2-40B4-BE49-F238E27FC236}">
                  <a16:creationId xmlns:a16="http://schemas.microsoft.com/office/drawing/2014/main" id="{728200F0-BC9B-B781-1943-AE53FD32D600}"/>
                </a:ext>
              </a:extLst>
            </p:cNvPr>
            <p:cNvSpPr txBox="1"/>
            <p:nvPr/>
          </p:nvSpPr>
          <p:spPr>
            <a:xfrm>
              <a:off x="5508414"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a:t>
              </a:r>
            </a:p>
          </p:txBody>
        </p:sp>
        <p:sp>
          <p:nvSpPr>
            <p:cNvPr id="268" name="TextBox 267">
              <a:extLst>
                <a:ext uri="{FF2B5EF4-FFF2-40B4-BE49-F238E27FC236}">
                  <a16:creationId xmlns:a16="http://schemas.microsoft.com/office/drawing/2014/main" id="{D0739927-D7F9-4725-B346-58EA03B81119}"/>
                </a:ext>
              </a:extLst>
            </p:cNvPr>
            <p:cNvSpPr txBox="1"/>
            <p:nvPr/>
          </p:nvSpPr>
          <p:spPr>
            <a:xfrm>
              <a:off x="5291451"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9</a:t>
              </a:r>
            </a:p>
          </p:txBody>
        </p:sp>
        <p:sp>
          <p:nvSpPr>
            <p:cNvPr id="269" name="TextBox 268">
              <a:extLst>
                <a:ext uri="{FF2B5EF4-FFF2-40B4-BE49-F238E27FC236}">
                  <a16:creationId xmlns:a16="http://schemas.microsoft.com/office/drawing/2014/main" id="{007A650A-B4F8-BD66-5447-66CA4F08BB71}"/>
                </a:ext>
              </a:extLst>
            </p:cNvPr>
            <p:cNvSpPr txBox="1"/>
            <p:nvPr/>
          </p:nvSpPr>
          <p:spPr>
            <a:xfrm>
              <a:off x="5042428"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13</a:t>
              </a:r>
            </a:p>
          </p:txBody>
        </p:sp>
      </p:grpSp>
      <p:sp>
        <p:nvSpPr>
          <p:cNvPr id="270" name="TextBox 269">
            <a:extLst>
              <a:ext uri="{FF2B5EF4-FFF2-40B4-BE49-F238E27FC236}">
                <a16:creationId xmlns:a16="http://schemas.microsoft.com/office/drawing/2014/main" id="{4F35F414-F321-3956-E1F7-F1EB415BDDF8}"/>
              </a:ext>
            </a:extLst>
          </p:cNvPr>
          <p:cNvSpPr txBox="1"/>
          <p:nvPr/>
        </p:nvSpPr>
        <p:spPr>
          <a:xfrm>
            <a:off x="287053" y="5832833"/>
            <a:ext cx="575799" cy="369332"/>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accent2"/>
                </a:solidFill>
                <a:effectLst/>
                <a:uLnTx/>
                <a:uFillTx/>
                <a:latin typeface="Arial" panose="020B0604020202020204"/>
                <a:ea typeface="+mn-ea"/>
                <a:cs typeface="+mn-cs"/>
              </a:rPr>
              <a:t>Nir +</a:t>
            </a:r>
            <a:br>
              <a:rPr kumimoji="0" lang="en-US" sz="900" b="0" i="0" u="none" strike="noStrike" kern="1200" cap="none" spc="0" normalizeH="0" baseline="0" noProof="0" dirty="0">
                <a:ln>
                  <a:noFill/>
                </a:ln>
                <a:solidFill>
                  <a:schemeClr val="accent2"/>
                </a:solidFill>
                <a:effectLst/>
                <a:uLnTx/>
                <a:uFillTx/>
                <a:latin typeface="Arial" panose="020B0604020202020204"/>
                <a:ea typeface="+mn-ea"/>
                <a:cs typeface="+mn-cs"/>
              </a:rPr>
            </a:br>
            <a:r>
              <a:rPr kumimoji="0" lang="en-US" sz="900" b="0" i="0" u="none" strike="noStrike" kern="1200" cap="none" spc="0" normalizeH="0" baseline="0" noProof="0" dirty="0" err="1">
                <a:ln>
                  <a:noFill/>
                </a:ln>
                <a:solidFill>
                  <a:schemeClr val="accent2"/>
                </a:solidFill>
                <a:effectLst/>
                <a:uLnTx/>
                <a:uFillTx/>
                <a:latin typeface="Arial" panose="020B0604020202020204"/>
                <a:ea typeface="+mn-ea"/>
                <a:cs typeface="+mn-cs"/>
              </a:rPr>
              <a:t>pembro</a:t>
            </a:r>
            <a:endParaRPr kumimoji="0" lang="en-US" sz="900" b="0" i="0" u="none" strike="noStrike" kern="1200" cap="none" spc="0" normalizeH="0" baseline="0" noProof="0" dirty="0">
              <a:ln>
                <a:noFill/>
              </a:ln>
              <a:solidFill>
                <a:schemeClr val="accent2"/>
              </a:solidFill>
              <a:effectLst/>
              <a:uLnTx/>
              <a:uFillTx/>
              <a:latin typeface="Arial" panose="020B0604020202020204"/>
              <a:ea typeface="+mn-ea"/>
              <a:cs typeface="+mn-cs"/>
            </a:endParaRPr>
          </a:p>
        </p:txBody>
      </p:sp>
      <p:cxnSp>
        <p:nvCxnSpPr>
          <p:cNvPr id="272" name="Straight Connector 271">
            <a:extLst>
              <a:ext uri="{FF2B5EF4-FFF2-40B4-BE49-F238E27FC236}">
                <a16:creationId xmlns:a16="http://schemas.microsoft.com/office/drawing/2014/main" id="{1BA9E5EA-3822-D5A9-A44A-8BC8DD842C98}"/>
              </a:ext>
            </a:extLst>
          </p:cNvPr>
          <p:cNvCxnSpPr>
            <a:cxnSpLocks/>
          </p:cNvCxnSpPr>
          <p:nvPr/>
        </p:nvCxnSpPr>
        <p:spPr>
          <a:xfrm>
            <a:off x="81934" y="6250114"/>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92EC4671-67EC-016F-1DCE-ED5BF0C81CF7}"/>
              </a:ext>
            </a:extLst>
          </p:cNvPr>
          <p:cNvCxnSpPr>
            <a:cxnSpLocks/>
          </p:cNvCxnSpPr>
          <p:nvPr/>
        </p:nvCxnSpPr>
        <p:spPr>
          <a:xfrm>
            <a:off x="81934" y="5984843"/>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314" name="Group 313">
            <a:extLst>
              <a:ext uri="{FF2B5EF4-FFF2-40B4-BE49-F238E27FC236}">
                <a16:creationId xmlns:a16="http://schemas.microsoft.com/office/drawing/2014/main" id="{A8B746C2-4185-B565-ECE8-426074DFCEC4}"/>
              </a:ext>
            </a:extLst>
          </p:cNvPr>
          <p:cNvGrpSpPr/>
          <p:nvPr/>
        </p:nvGrpSpPr>
        <p:grpSpPr>
          <a:xfrm>
            <a:off x="849890" y="2935564"/>
            <a:ext cx="5162749" cy="1888397"/>
            <a:chOff x="12419238" y="2845253"/>
            <a:chExt cx="5162749" cy="1888397"/>
          </a:xfrm>
        </p:grpSpPr>
        <p:sp>
          <p:nvSpPr>
            <p:cNvPr id="278" name="Free-form: Shape 277">
              <a:extLst>
                <a:ext uri="{FF2B5EF4-FFF2-40B4-BE49-F238E27FC236}">
                  <a16:creationId xmlns:a16="http://schemas.microsoft.com/office/drawing/2014/main" id="{4229E2F8-48FF-5FB6-BE6A-1A0468A91675}"/>
                </a:ext>
              </a:extLst>
            </p:cNvPr>
            <p:cNvSpPr/>
            <p:nvPr/>
          </p:nvSpPr>
          <p:spPr>
            <a:xfrm>
              <a:off x="12419238" y="2875604"/>
              <a:ext cx="5162749" cy="1829005"/>
            </a:xfrm>
            <a:custGeom>
              <a:avLst/>
              <a:gdLst>
                <a:gd name="connsiteX0" fmla="*/ 5162750 w 5162749"/>
                <a:gd name="connsiteY0" fmla="*/ 1829005 h 1829005"/>
                <a:gd name="connsiteX1" fmla="*/ 4250789 w 5162749"/>
                <a:gd name="connsiteY1" fmla="*/ 1829005 h 1829005"/>
                <a:gd name="connsiteX2" fmla="*/ 4250789 w 5162749"/>
                <a:gd name="connsiteY2" fmla="*/ 1753005 h 1829005"/>
                <a:gd name="connsiteX3" fmla="*/ 3647875 w 5162749"/>
                <a:gd name="connsiteY3" fmla="*/ 1753005 h 1829005"/>
                <a:gd name="connsiteX4" fmla="*/ 3647875 w 5162749"/>
                <a:gd name="connsiteY4" fmla="*/ 1742871 h 1829005"/>
                <a:gd name="connsiteX5" fmla="*/ 3359087 w 5162749"/>
                <a:gd name="connsiteY5" fmla="*/ 1742871 h 1829005"/>
                <a:gd name="connsiteX6" fmla="*/ 3359087 w 5162749"/>
                <a:gd name="connsiteY6" fmla="*/ 1702342 h 1829005"/>
                <a:gd name="connsiteX7" fmla="*/ 3060164 w 5162749"/>
                <a:gd name="connsiteY7" fmla="*/ 1702342 h 1829005"/>
                <a:gd name="connsiteX8" fmla="*/ 3060164 w 5162749"/>
                <a:gd name="connsiteY8" fmla="*/ 1671938 h 1829005"/>
                <a:gd name="connsiteX9" fmla="*/ 2766308 w 5162749"/>
                <a:gd name="connsiteY9" fmla="*/ 1671938 h 1829005"/>
                <a:gd name="connsiteX10" fmla="*/ 2766308 w 5162749"/>
                <a:gd name="connsiteY10" fmla="*/ 1661813 h 1829005"/>
                <a:gd name="connsiteX11" fmla="*/ 2740971 w 5162749"/>
                <a:gd name="connsiteY11" fmla="*/ 1661813 h 1829005"/>
                <a:gd name="connsiteX12" fmla="*/ 2740971 w 5162749"/>
                <a:gd name="connsiteY12" fmla="*/ 1631409 h 1829005"/>
                <a:gd name="connsiteX13" fmla="*/ 2436981 w 5162749"/>
                <a:gd name="connsiteY13" fmla="*/ 1631409 h 1829005"/>
                <a:gd name="connsiteX14" fmla="*/ 2436981 w 5162749"/>
                <a:gd name="connsiteY14" fmla="*/ 1626342 h 1829005"/>
                <a:gd name="connsiteX15" fmla="*/ 2163394 w 5162749"/>
                <a:gd name="connsiteY15" fmla="*/ 1626342 h 1829005"/>
                <a:gd name="connsiteX16" fmla="*/ 2163394 w 5162749"/>
                <a:gd name="connsiteY16" fmla="*/ 1611140 h 1829005"/>
                <a:gd name="connsiteX17" fmla="*/ 2016462 w 5162749"/>
                <a:gd name="connsiteY17" fmla="*/ 1611140 h 1829005"/>
                <a:gd name="connsiteX18" fmla="*/ 2016462 w 5162749"/>
                <a:gd name="connsiteY18" fmla="*/ 1590880 h 1829005"/>
                <a:gd name="connsiteX19" fmla="*/ 1651673 w 5162749"/>
                <a:gd name="connsiteY19" fmla="*/ 1590880 h 1829005"/>
                <a:gd name="connsiteX20" fmla="*/ 1651673 w 5162749"/>
                <a:gd name="connsiteY20" fmla="*/ 1555409 h 1829005"/>
                <a:gd name="connsiteX21" fmla="*/ 1555414 w 5162749"/>
                <a:gd name="connsiteY21" fmla="*/ 1555409 h 1829005"/>
                <a:gd name="connsiteX22" fmla="*/ 1555414 w 5162749"/>
                <a:gd name="connsiteY22" fmla="*/ 1499678 h 1829005"/>
                <a:gd name="connsiteX23" fmla="*/ 1266625 w 5162749"/>
                <a:gd name="connsiteY23" fmla="*/ 1499678 h 1829005"/>
                <a:gd name="connsiteX24" fmla="*/ 1266625 w 5162749"/>
                <a:gd name="connsiteY24" fmla="*/ 1484486 h 1829005"/>
                <a:gd name="connsiteX25" fmla="*/ 1226087 w 5162749"/>
                <a:gd name="connsiteY25" fmla="*/ 1484486 h 1829005"/>
                <a:gd name="connsiteX26" fmla="*/ 1226087 w 5162749"/>
                <a:gd name="connsiteY26" fmla="*/ 1449015 h 1829005"/>
                <a:gd name="connsiteX27" fmla="*/ 1089298 w 5162749"/>
                <a:gd name="connsiteY27" fmla="*/ 1449015 h 1829005"/>
                <a:gd name="connsiteX28" fmla="*/ 1089298 w 5162749"/>
                <a:gd name="connsiteY28" fmla="*/ 1398351 h 1829005"/>
                <a:gd name="connsiteX29" fmla="*/ 987962 w 5162749"/>
                <a:gd name="connsiteY29" fmla="*/ 1398351 h 1829005"/>
                <a:gd name="connsiteX30" fmla="*/ 987962 w 5162749"/>
                <a:gd name="connsiteY30" fmla="*/ 1383150 h 1829005"/>
                <a:gd name="connsiteX31" fmla="*/ 911968 w 5162749"/>
                <a:gd name="connsiteY31" fmla="*/ 1383150 h 1829005"/>
                <a:gd name="connsiteX32" fmla="*/ 911968 w 5162749"/>
                <a:gd name="connsiteY32" fmla="*/ 1357823 h 1829005"/>
                <a:gd name="connsiteX33" fmla="*/ 810638 w 5162749"/>
                <a:gd name="connsiteY33" fmla="*/ 1357823 h 1829005"/>
                <a:gd name="connsiteX34" fmla="*/ 810638 w 5162749"/>
                <a:gd name="connsiteY34" fmla="*/ 1327419 h 1829005"/>
                <a:gd name="connsiteX35" fmla="*/ 785306 w 5162749"/>
                <a:gd name="connsiteY35" fmla="*/ 1327419 h 1829005"/>
                <a:gd name="connsiteX36" fmla="*/ 785306 w 5162749"/>
                <a:gd name="connsiteY36" fmla="*/ 1291957 h 1829005"/>
                <a:gd name="connsiteX37" fmla="*/ 749840 w 5162749"/>
                <a:gd name="connsiteY37" fmla="*/ 1291957 h 1829005"/>
                <a:gd name="connsiteX38" fmla="*/ 749840 w 5162749"/>
                <a:gd name="connsiteY38" fmla="*/ 1241294 h 1829005"/>
                <a:gd name="connsiteX39" fmla="*/ 668777 w 5162749"/>
                <a:gd name="connsiteY39" fmla="*/ 1241294 h 1829005"/>
                <a:gd name="connsiteX40" fmla="*/ 668777 w 5162749"/>
                <a:gd name="connsiteY40" fmla="*/ 1215957 h 1829005"/>
                <a:gd name="connsiteX41" fmla="*/ 638378 w 5162749"/>
                <a:gd name="connsiteY41" fmla="*/ 1215957 h 1829005"/>
                <a:gd name="connsiteX42" fmla="*/ 638378 w 5162749"/>
                <a:gd name="connsiteY42" fmla="*/ 1145025 h 1829005"/>
                <a:gd name="connsiteX43" fmla="*/ 618112 w 5162749"/>
                <a:gd name="connsiteY43" fmla="*/ 1145025 h 1829005"/>
                <a:gd name="connsiteX44" fmla="*/ 618112 w 5162749"/>
                <a:gd name="connsiteY44" fmla="*/ 1079159 h 1829005"/>
                <a:gd name="connsiteX45" fmla="*/ 577580 w 5162749"/>
                <a:gd name="connsiteY45" fmla="*/ 1079159 h 1829005"/>
                <a:gd name="connsiteX46" fmla="*/ 577580 w 5162749"/>
                <a:gd name="connsiteY46" fmla="*/ 1053832 h 1829005"/>
                <a:gd name="connsiteX47" fmla="*/ 486383 w 5162749"/>
                <a:gd name="connsiteY47" fmla="*/ 1053832 h 1829005"/>
                <a:gd name="connsiteX48" fmla="*/ 486383 w 5162749"/>
                <a:gd name="connsiteY48" fmla="*/ 972765 h 1829005"/>
                <a:gd name="connsiteX49" fmla="*/ 471184 w 5162749"/>
                <a:gd name="connsiteY49" fmla="*/ 972765 h 1829005"/>
                <a:gd name="connsiteX50" fmla="*/ 471184 w 5162749"/>
                <a:gd name="connsiteY50" fmla="*/ 871436 h 1829005"/>
                <a:gd name="connsiteX51" fmla="*/ 405319 w 5162749"/>
                <a:gd name="connsiteY51" fmla="*/ 871436 h 1829005"/>
                <a:gd name="connsiteX52" fmla="*/ 405319 w 5162749"/>
                <a:gd name="connsiteY52" fmla="*/ 835971 h 1829005"/>
                <a:gd name="connsiteX53" fmla="*/ 374920 w 5162749"/>
                <a:gd name="connsiteY53" fmla="*/ 835971 h 1829005"/>
                <a:gd name="connsiteX54" fmla="*/ 374920 w 5162749"/>
                <a:gd name="connsiteY54" fmla="*/ 805572 h 1829005"/>
                <a:gd name="connsiteX55" fmla="*/ 329322 w 5162749"/>
                <a:gd name="connsiteY55" fmla="*/ 805572 h 1829005"/>
                <a:gd name="connsiteX56" fmla="*/ 329322 w 5162749"/>
                <a:gd name="connsiteY56" fmla="*/ 597846 h 1829005"/>
                <a:gd name="connsiteX57" fmla="*/ 268524 w 5162749"/>
                <a:gd name="connsiteY57" fmla="*/ 597846 h 1829005"/>
                <a:gd name="connsiteX58" fmla="*/ 268524 w 5162749"/>
                <a:gd name="connsiteY58" fmla="*/ 562380 h 1829005"/>
                <a:gd name="connsiteX59" fmla="*/ 192527 w 5162749"/>
                <a:gd name="connsiteY59" fmla="*/ 562380 h 1829005"/>
                <a:gd name="connsiteX60" fmla="*/ 192527 w 5162749"/>
                <a:gd name="connsiteY60" fmla="*/ 369854 h 1829005"/>
                <a:gd name="connsiteX61" fmla="*/ 187460 w 5162749"/>
                <a:gd name="connsiteY61" fmla="*/ 369854 h 1829005"/>
                <a:gd name="connsiteX62" fmla="*/ 187460 w 5162749"/>
                <a:gd name="connsiteY62" fmla="*/ 151995 h 1829005"/>
                <a:gd name="connsiteX63" fmla="*/ 162128 w 5162749"/>
                <a:gd name="connsiteY63" fmla="*/ 151995 h 1829005"/>
                <a:gd name="connsiteX64" fmla="*/ 162128 w 5162749"/>
                <a:gd name="connsiteY64" fmla="*/ 65864 h 1829005"/>
                <a:gd name="connsiteX65" fmla="*/ 131729 w 5162749"/>
                <a:gd name="connsiteY65" fmla="*/ 65864 h 1829005"/>
                <a:gd name="connsiteX66" fmla="*/ 131729 w 5162749"/>
                <a:gd name="connsiteY66" fmla="*/ 35465 h 1829005"/>
                <a:gd name="connsiteX67" fmla="*/ 111463 w 5162749"/>
                <a:gd name="connsiteY67" fmla="*/ 35465 h 1829005"/>
                <a:gd name="connsiteX68" fmla="*/ 111463 w 5162749"/>
                <a:gd name="connsiteY68" fmla="*/ 0 h 1829005"/>
                <a:gd name="connsiteX69" fmla="*/ 0 w 5162749"/>
                <a:gd name="connsiteY69" fmla="*/ 0 h 1829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5162749" h="1829005">
                  <a:moveTo>
                    <a:pt x="5162750" y="1829005"/>
                  </a:moveTo>
                  <a:lnTo>
                    <a:pt x="4250789" y="1829005"/>
                  </a:lnTo>
                  <a:lnTo>
                    <a:pt x="4250789" y="1753005"/>
                  </a:lnTo>
                  <a:lnTo>
                    <a:pt x="3647875" y="1753005"/>
                  </a:lnTo>
                  <a:lnTo>
                    <a:pt x="3647875" y="1742871"/>
                  </a:lnTo>
                  <a:lnTo>
                    <a:pt x="3359087" y="1742871"/>
                  </a:lnTo>
                  <a:lnTo>
                    <a:pt x="3359087" y="1702342"/>
                  </a:lnTo>
                  <a:lnTo>
                    <a:pt x="3060164" y="1702342"/>
                  </a:lnTo>
                  <a:lnTo>
                    <a:pt x="3060164" y="1671938"/>
                  </a:lnTo>
                  <a:lnTo>
                    <a:pt x="2766308" y="1671938"/>
                  </a:lnTo>
                  <a:lnTo>
                    <a:pt x="2766308" y="1661813"/>
                  </a:lnTo>
                  <a:lnTo>
                    <a:pt x="2740971" y="1661813"/>
                  </a:lnTo>
                  <a:lnTo>
                    <a:pt x="2740971" y="1631409"/>
                  </a:lnTo>
                  <a:lnTo>
                    <a:pt x="2436981" y="1631409"/>
                  </a:lnTo>
                  <a:lnTo>
                    <a:pt x="2436981" y="1626342"/>
                  </a:lnTo>
                  <a:lnTo>
                    <a:pt x="2163394" y="1626342"/>
                  </a:lnTo>
                  <a:lnTo>
                    <a:pt x="2163394" y="1611140"/>
                  </a:lnTo>
                  <a:lnTo>
                    <a:pt x="2016462" y="1611140"/>
                  </a:lnTo>
                  <a:lnTo>
                    <a:pt x="2016462" y="1590880"/>
                  </a:lnTo>
                  <a:lnTo>
                    <a:pt x="1651673" y="1590880"/>
                  </a:lnTo>
                  <a:lnTo>
                    <a:pt x="1651673" y="1555409"/>
                  </a:lnTo>
                  <a:lnTo>
                    <a:pt x="1555414" y="1555409"/>
                  </a:lnTo>
                  <a:lnTo>
                    <a:pt x="1555414" y="1499678"/>
                  </a:lnTo>
                  <a:lnTo>
                    <a:pt x="1266625" y="1499678"/>
                  </a:lnTo>
                  <a:lnTo>
                    <a:pt x="1266625" y="1484486"/>
                  </a:lnTo>
                  <a:lnTo>
                    <a:pt x="1226087" y="1484486"/>
                  </a:lnTo>
                  <a:lnTo>
                    <a:pt x="1226087" y="1449015"/>
                  </a:lnTo>
                  <a:lnTo>
                    <a:pt x="1089298" y="1449015"/>
                  </a:lnTo>
                  <a:lnTo>
                    <a:pt x="1089298" y="1398351"/>
                  </a:lnTo>
                  <a:lnTo>
                    <a:pt x="987962" y="1398351"/>
                  </a:lnTo>
                  <a:lnTo>
                    <a:pt x="987962" y="1383150"/>
                  </a:lnTo>
                  <a:lnTo>
                    <a:pt x="911968" y="1383150"/>
                  </a:lnTo>
                  <a:lnTo>
                    <a:pt x="911968" y="1357823"/>
                  </a:lnTo>
                  <a:lnTo>
                    <a:pt x="810638" y="1357823"/>
                  </a:lnTo>
                  <a:lnTo>
                    <a:pt x="810638" y="1327419"/>
                  </a:lnTo>
                  <a:lnTo>
                    <a:pt x="785306" y="1327419"/>
                  </a:lnTo>
                  <a:lnTo>
                    <a:pt x="785306" y="1291957"/>
                  </a:lnTo>
                  <a:lnTo>
                    <a:pt x="749840" y="1291957"/>
                  </a:lnTo>
                  <a:lnTo>
                    <a:pt x="749840" y="1241294"/>
                  </a:lnTo>
                  <a:lnTo>
                    <a:pt x="668777" y="1241294"/>
                  </a:lnTo>
                  <a:lnTo>
                    <a:pt x="668777" y="1215957"/>
                  </a:lnTo>
                  <a:lnTo>
                    <a:pt x="638378" y="1215957"/>
                  </a:lnTo>
                  <a:lnTo>
                    <a:pt x="638378" y="1145025"/>
                  </a:lnTo>
                  <a:lnTo>
                    <a:pt x="618112" y="1145025"/>
                  </a:lnTo>
                  <a:lnTo>
                    <a:pt x="618112" y="1079159"/>
                  </a:lnTo>
                  <a:lnTo>
                    <a:pt x="577580" y="1079159"/>
                  </a:lnTo>
                  <a:lnTo>
                    <a:pt x="577580" y="1053832"/>
                  </a:lnTo>
                  <a:lnTo>
                    <a:pt x="486383" y="1053832"/>
                  </a:lnTo>
                  <a:lnTo>
                    <a:pt x="486383" y="972765"/>
                  </a:lnTo>
                  <a:lnTo>
                    <a:pt x="471184" y="972765"/>
                  </a:lnTo>
                  <a:lnTo>
                    <a:pt x="471184" y="871436"/>
                  </a:lnTo>
                  <a:lnTo>
                    <a:pt x="405319" y="871436"/>
                  </a:lnTo>
                  <a:lnTo>
                    <a:pt x="405319" y="835971"/>
                  </a:lnTo>
                  <a:lnTo>
                    <a:pt x="374920" y="835971"/>
                  </a:lnTo>
                  <a:lnTo>
                    <a:pt x="374920" y="805572"/>
                  </a:lnTo>
                  <a:lnTo>
                    <a:pt x="329322" y="805572"/>
                  </a:lnTo>
                  <a:lnTo>
                    <a:pt x="329322" y="597846"/>
                  </a:lnTo>
                  <a:lnTo>
                    <a:pt x="268524" y="597846"/>
                  </a:lnTo>
                  <a:lnTo>
                    <a:pt x="268524" y="562380"/>
                  </a:lnTo>
                  <a:lnTo>
                    <a:pt x="192527" y="562380"/>
                  </a:lnTo>
                  <a:lnTo>
                    <a:pt x="192527" y="369854"/>
                  </a:lnTo>
                  <a:lnTo>
                    <a:pt x="187460" y="369854"/>
                  </a:lnTo>
                  <a:lnTo>
                    <a:pt x="187460" y="151995"/>
                  </a:lnTo>
                  <a:lnTo>
                    <a:pt x="162128" y="151995"/>
                  </a:lnTo>
                  <a:lnTo>
                    <a:pt x="162128" y="65864"/>
                  </a:lnTo>
                  <a:lnTo>
                    <a:pt x="131729" y="65864"/>
                  </a:lnTo>
                  <a:lnTo>
                    <a:pt x="131729" y="35465"/>
                  </a:lnTo>
                  <a:lnTo>
                    <a:pt x="111463" y="35465"/>
                  </a:lnTo>
                  <a:lnTo>
                    <a:pt x="111463" y="0"/>
                  </a:lnTo>
                  <a:lnTo>
                    <a:pt x="0" y="0"/>
                  </a:lnTo>
                </a:path>
              </a:pathLst>
            </a:custGeom>
            <a:noFill/>
            <a:ln w="19050"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313" name="Group 312">
              <a:extLst>
                <a:ext uri="{FF2B5EF4-FFF2-40B4-BE49-F238E27FC236}">
                  <a16:creationId xmlns:a16="http://schemas.microsoft.com/office/drawing/2014/main" id="{D6830A23-C3EE-6D07-FCAD-00AFE4ECC06D}"/>
                </a:ext>
              </a:extLst>
            </p:cNvPr>
            <p:cNvGrpSpPr/>
            <p:nvPr/>
          </p:nvGrpSpPr>
          <p:grpSpPr>
            <a:xfrm>
              <a:off x="12459770" y="2845253"/>
              <a:ext cx="4509370" cy="1888397"/>
              <a:chOff x="12459770" y="2845253"/>
              <a:chExt cx="4509370" cy="1888397"/>
            </a:xfrm>
          </p:grpSpPr>
          <p:sp>
            <p:nvSpPr>
              <p:cNvPr id="279" name="Free-form: Shape 278">
                <a:extLst>
                  <a:ext uri="{FF2B5EF4-FFF2-40B4-BE49-F238E27FC236}">
                    <a16:creationId xmlns:a16="http://schemas.microsoft.com/office/drawing/2014/main" id="{C96204A3-C3B2-8A19-4011-7C1201B49A2F}"/>
                  </a:ext>
                </a:extLst>
              </p:cNvPr>
              <p:cNvSpPr/>
              <p:nvPr/>
            </p:nvSpPr>
            <p:spPr>
              <a:xfrm>
                <a:off x="12459770" y="284525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0" name="Free-form: Shape 279">
                <a:extLst>
                  <a:ext uri="{FF2B5EF4-FFF2-40B4-BE49-F238E27FC236}">
                    <a16:creationId xmlns:a16="http://schemas.microsoft.com/office/drawing/2014/main" id="{3D9A2552-7FB8-2FD1-1B6A-4BE9B9D00E60}"/>
                  </a:ext>
                </a:extLst>
              </p:cNvPr>
              <p:cNvSpPr/>
              <p:nvPr/>
            </p:nvSpPr>
            <p:spPr>
              <a:xfrm>
                <a:off x="12459770" y="284525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1" name="Free-form: Shape 280">
                <a:extLst>
                  <a:ext uri="{FF2B5EF4-FFF2-40B4-BE49-F238E27FC236}">
                    <a16:creationId xmlns:a16="http://schemas.microsoft.com/office/drawing/2014/main" id="{8B75377D-090A-5ABC-CA54-DC654F1C7319}"/>
                  </a:ext>
                </a:extLst>
              </p:cNvPr>
              <p:cNvSpPr/>
              <p:nvPr/>
            </p:nvSpPr>
            <p:spPr>
              <a:xfrm>
                <a:off x="12459770" y="284525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2" name="Free-form: Shape 281">
                <a:extLst>
                  <a:ext uri="{FF2B5EF4-FFF2-40B4-BE49-F238E27FC236}">
                    <a16:creationId xmlns:a16="http://schemas.microsoft.com/office/drawing/2014/main" id="{E56B3546-4911-726B-2459-C688D57AEF74}"/>
                  </a:ext>
                </a:extLst>
              </p:cNvPr>
              <p:cNvSpPr/>
              <p:nvPr/>
            </p:nvSpPr>
            <p:spPr>
              <a:xfrm>
                <a:off x="12562745" y="3123278"/>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3" name="Free-form: Shape 282">
                <a:extLst>
                  <a:ext uri="{FF2B5EF4-FFF2-40B4-BE49-F238E27FC236}">
                    <a16:creationId xmlns:a16="http://schemas.microsoft.com/office/drawing/2014/main" id="{FE8ECEA7-BD89-CEE1-F9D7-6C08D8C16D81}"/>
                  </a:ext>
                </a:extLst>
              </p:cNvPr>
              <p:cNvSpPr/>
              <p:nvPr/>
            </p:nvSpPr>
            <p:spPr>
              <a:xfrm>
                <a:off x="12562745" y="3161378"/>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4" name="Free-form: Shape 283">
                <a:extLst>
                  <a:ext uri="{FF2B5EF4-FFF2-40B4-BE49-F238E27FC236}">
                    <a16:creationId xmlns:a16="http://schemas.microsoft.com/office/drawing/2014/main" id="{D4A75A4B-B9BA-6F33-CD57-E5FF55FD27EB}"/>
                  </a:ext>
                </a:extLst>
              </p:cNvPr>
              <p:cNvSpPr/>
              <p:nvPr/>
            </p:nvSpPr>
            <p:spPr>
              <a:xfrm>
                <a:off x="12562745" y="3199478"/>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5" name="Free-form: Shape 284">
                <a:extLst>
                  <a:ext uri="{FF2B5EF4-FFF2-40B4-BE49-F238E27FC236}">
                    <a16:creationId xmlns:a16="http://schemas.microsoft.com/office/drawing/2014/main" id="{07042FA0-60DC-0D4A-C998-47FD975EC829}"/>
                  </a:ext>
                </a:extLst>
              </p:cNvPr>
              <p:cNvSpPr/>
              <p:nvPr/>
            </p:nvSpPr>
            <p:spPr>
              <a:xfrm>
                <a:off x="12650270" y="33977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6" name="Free-form: Shape 285">
                <a:extLst>
                  <a:ext uri="{FF2B5EF4-FFF2-40B4-BE49-F238E27FC236}">
                    <a16:creationId xmlns:a16="http://schemas.microsoft.com/office/drawing/2014/main" id="{290363D3-0A76-8836-4D62-E468C1F87025}"/>
                  </a:ext>
                </a:extLst>
              </p:cNvPr>
              <p:cNvSpPr/>
              <p:nvPr/>
            </p:nvSpPr>
            <p:spPr>
              <a:xfrm>
                <a:off x="12715145" y="352332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7" name="Free-form: Shape 286">
                <a:extLst>
                  <a:ext uri="{FF2B5EF4-FFF2-40B4-BE49-F238E27FC236}">
                    <a16:creationId xmlns:a16="http://schemas.microsoft.com/office/drawing/2014/main" id="{7522D39A-22E0-1A08-D9EE-14A79DDCA174}"/>
                  </a:ext>
                </a:extLst>
              </p:cNvPr>
              <p:cNvSpPr/>
              <p:nvPr/>
            </p:nvSpPr>
            <p:spPr>
              <a:xfrm>
                <a:off x="12715145" y="361857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8" name="Free-form: Shape 287">
                <a:extLst>
                  <a:ext uri="{FF2B5EF4-FFF2-40B4-BE49-F238E27FC236}">
                    <a16:creationId xmlns:a16="http://schemas.microsoft.com/office/drawing/2014/main" id="{02D1CACA-8B43-DDB0-FC90-4C50AEBEB9E6}"/>
                  </a:ext>
                </a:extLst>
              </p:cNvPr>
              <p:cNvSpPr/>
              <p:nvPr/>
            </p:nvSpPr>
            <p:spPr>
              <a:xfrm>
                <a:off x="12715145" y="365667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9" name="Free-form: Shape 288">
                <a:extLst>
                  <a:ext uri="{FF2B5EF4-FFF2-40B4-BE49-F238E27FC236}">
                    <a16:creationId xmlns:a16="http://schemas.microsoft.com/office/drawing/2014/main" id="{7B4D1F67-C4B0-8336-0B70-20EF4873F511}"/>
                  </a:ext>
                </a:extLst>
              </p:cNvPr>
              <p:cNvSpPr/>
              <p:nvPr/>
            </p:nvSpPr>
            <p:spPr>
              <a:xfrm>
                <a:off x="12867545" y="379002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0" name="Free-form: Shape 289">
                <a:extLst>
                  <a:ext uri="{FF2B5EF4-FFF2-40B4-BE49-F238E27FC236}">
                    <a16:creationId xmlns:a16="http://schemas.microsoft.com/office/drawing/2014/main" id="{D5784966-278E-BB05-C0CC-3541AE4A78E3}"/>
                  </a:ext>
                </a:extLst>
              </p:cNvPr>
              <p:cNvSpPr/>
              <p:nvPr/>
            </p:nvSpPr>
            <p:spPr>
              <a:xfrm>
                <a:off x="12867545" y="390432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1" name="Free-form: Shape 290">
                <a:extLst>
                  <a:ext uri="{FF2B5EF4-FFF2-40B4-BE49-F238E27FC236}">
                    <a16:creationId xmlns:a16="http://schemas.microsoft.com/office/drawing/2014/main" id="{7D5AB8C2-3352-C5AB-52A7-5DB2DBBE3B1A}"/>
                  </a:ext>
                </a:extLst>
              </p:cNvPr>
              <p:cNvSpPr/>
              <p:nvPr/>
            </p:nvSpPr>
            <p:spPr>
              <a:xfrm>
                <a:off x="13000895" y="3980528"/>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2" name="Free-form: Shape 291">
                <a:extLst>
                  <a:ext uri="{FF2B5EF4-FFF2-40B4-BE49-F238E27FC236}">
                    <a16:creationId xmlns:a16="http://schemas.microsoft.com/office/drawing/2014/main" id="{9BCEC9C7-D7A1-5A52-DB18-FEB12AF914D8}"/>
                  </a:ext>
                </a:extLst>
              </p:cNvPr>
              <p:cNvSpPr/>
              <p:nvPr/>
            </p:nvSpPr>
            <p:spPr>
              <a:xfrm>
                <a:off x="13842912" y="434731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3" name="Free-form: Shape 292">
                <a:extLst>
                  <a:ext uri="{FF2B5EF4-FFF2-40B4-BE49-F238E27FC236}">
                    <a16:creationId xmlns:a16="http://schemas.microsoft.com/office/drawing/2014/main" id="{2582977E-54D0-0651-5F01-47D29BFC4303}"/>
                  </a:ext>
                </a:extLst>
              </p:cNvPr>
              <p:cNvSpPr/>
              <p:nvPr/>
            </p:nvSpPr>
            <p:spPr>
              <a:xfrm>
                <a:off x="14281062" y="44425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4" name="Free-form: Shape 293">
                <a:extLst>
                  <a:ext uri="{FF2B5EF4-FFF2-40B4-BE49-F238E27FC236}">
                    <a16:creationId xmlns:a16="http://schemas.microsoft.com/office/drawing/2014/main" id="{7A77ADDC-15F8-7280-1C6A-EA0BE57DA564}"/>
                  </a:ext>
                </a:extLst>
              </p:cNvPr>
              <p:cNvSpPr/>
              <p:nvPr/>
            </p:nvSpPr>
            <p:spPr>
              <a:xfrm>
                <a:off x="14528712" y="446161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5" name="Free-form: Shape 294">
                <a:extLst>
                  <a:ext uri="{FF2B5EF4-FFF2-40B4-BE49-F238E27FC236}">
                    <a16:creationId xmlns:a16="http://schemas.microsoft.com/office/drawing/2014/main" id="{4636A1C7-301B-A97A-B7E2-20FF891D113D}"/>
                  </a:ext>
                </a:extLst>
              </p:cNvPr>
              <p:cNvSpPr/>
              <p:nvPr/>
            </p:nvSpPr>
            <p:spPr>
              <a:xfrm>
                <a:off x="14547762" y="446161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6" name="Free-form: Shape 295">
                <a:extLst>
                  <a:ext uri="{FF2B5EF4-FFF2-40B4-BE49-F238E27FC236}">
                    <a16:creationId xmlns:a16="http://schemas.microsoft.com/office/drawing/2014/main" id="{001D77CC-2F4A-642C-6119-309A92E49855}"/>
                  </a:ext>
                </a:extLst>
              </p:cNvPr>
              <p:cNvSpPr/>
              <p:nvPr/>
            </p:nvSpPr>
            <p:spPr>
              <a:xfrm>
                <a:off x="14871612" y="44806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7" name="Free-form: Shape 296">
                <a:extLst>
                  <a:ext uri="{FF2B5EF4-FFF2-40B4-BE49-F238E27FC236}">
                    <a16:creationId xmlns:a16="http://schemas.microsoft.com/office/drawing/2014/main" id="{A8005F22-4C46-FDB1-F4FC-DBF95A042364}"/>
                  </a:ext>
                </a:extLst>
              </p:cNvPr>
              <p:cNvSpPr/>
              <p:nvPr/>
            </p:nvSpPr>
            <p:spPr>
              <a:xfrm>
                <a:off x="15290712" y="45187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8" name="Free-form: Shape 297">
                <a:extLst>
                  <a:ext uri="{FF2B5EF4-FFF2-40B4-BE49-F238E27FC236}">
                    <a16:creationId xmlns:a16="http://schemas.microsoft.com/office/drawing/2014/main" id="{CAE76205-7CE8-C241-E604-3BE5439D7104}"/>
                  </a:ext>
                </a:extLst>
              </p:cNvPr>
              <p:cNvSpPr/>
              <p:nvPr/>
            </p:nvSpPr>
            <p:spPr>
              <a:xfrm>
                <a:off x="15443112" y="451876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9" name="Free-form: Shape 298">
                <a:extLst>
                  <a:ext uri="{FF2B5EF4-FFF2-40B4-BE49-F238E27FC236}">
                    <a16:creationId xmlns:a16="http://schemas.microsoft.com/office/drawing/2014/main" id="{96250D44-19A4-E468-1A02-38CC0C572B6D}"/>
                  </a:ext>
                </a:extLst>
              </p:cNvPr>
              <p:cNvSpPr/>
              <p:nvPr/>
            </p:nvSpPr>
            <p:spPr>
              <a:xfrm>
                <a:off x="15486984" y="454532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0" name="Free-form: Shape 299">
                <a:extLst>
                  <a:ext uri="{FF2B5EF4-FFF2-40B4-BE49-F238E27FC236}">
                    <a16:creationId xmlns:a16="http://schemas.microsoft.com/office/drawing/2014/main" id="{8121D6F6-8992-7BC2-472F-39F26148D211}"/>
                  </a:ext>
                </a:extLst>
              </p:cNvPr>
              <p:cNvSpPr/>
              <p:nvPr/>
            </p:nvSpPr>
            <p:spPr>
              <a:xfrm>
                <a:off x="15525084" y="454532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1" name="Free-form: Shape 300">
                <a:extLst>
                  <a:ext uri="{FF2B5EF4-FFF2-40B4-BE49-F238E27FC236}">
                    <a16:creationId xmlns:a16="http://schemas.microsoft.com/office/drawing/2014/main" id="{664C9184-94EA-AB39-8439-E9A7A86F6030}"/>
                  </a:ext>
                </a:extLst>
              </p:cNvPr>
              <p:cNvSpPr/>
              <p:nvPr/>
            </p:nvSpPr>
            <p:spPr>
              <a:xfrm>
                <a:off x="15563184" y="454532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2" name="Free-form: Shape 301">
                <a:extLst>
                  <a:ext uri="{FF2B5EF4-FFF2-40B4-BE49-F238E27FC236}">
                    <a16:creationId xmlns:a16="http://schemas.microsoft.com/office/drawing/2014/main" id="{D21B4A34-103C-D3E3-716B-0F27919CBC7B}"/>
                  </a:ext>
                </a:extLst>
              </p:cNvPr>
              <p:cNvSpPr/>
              <p:nvPr/>
            </p:nvSpPr>
            <p:spPr>
              <a:xfrm>
                <a:off x="15734634" y="4545322"/>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3" name="Free-form: Shape 302">
                <a:extLst>
                  <a:ext uri="{FF2B5EF4-FFF2-40B4-BE49-F238E27FC236}">
                    <a16:creationId xmlns:a16="http://schemas.microsoft.com/office/drawing/2014/main" id="{44E1BA85-FB9A-87E0-64D2-27178FA40AE8}"/>
                  </a:ext>
                </a:extLst>
              </p:cNvPr>
              <p:cNvSpPr/>
              <p:nvPr/>
            </p:nvSpPr>
            <p:spPr>
              <a:xfrm>
                <a:off x="15778515" y="458919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4" name="Free-form: Shape 303">
                <a:extLst>
                  <a:ext uri="{FF2B5EF4-FFF2-40B4-BE49-F238E27FC236}">
                    <a16:creationId xmlns:a16="http://schemas.microsoft.com/office/drawing/2014/main" id="{B65A5FC1-2614-4CB2-BE40-5D6E3D259817}"/>
                  </a:ext>
                </a:extLst>
              </p:cNvPr>
              <p:cNvSpPr/>
              <p:nvPr/>
            </p:nvSpPr>
            <p:spPr>
              <a:xfrm>
                <a:off x="15930915" y="458919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5" name="Free-form: Shape 304">
                <a:extLst>
                  <a:ext uri="{FF2B5EF4-FFF2-40B4-BE49-F238E27FC236}">
                    <a16:creationId xmlns:a16="http://schemas.microsoft.com/office/drawing/2014/main" id="{7D10A658-9684-D92E-03C0-656BD0E5FD1E}"/>
                  </a:ext>
                </a:extLst>
              </p:cNvPr>
              <p:cNvSpPr/>
              <p:nvPr/>
            </p:nvSpPr>
            <p:spPr>
              <a:xfrm>
                <a:off x="16026165" y="458919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6" name="Free-form: Shape 305">
                <a:extLst>
                  <a:ext uri="{FF2B5EF4-FFF2-40B4-BE49-F238E27FC236}">
                    <a16:creationId xmlns:a16="http://schemas.microsoft.com/office/drawing/2014/main" id="{5B38CC5C-5AC1-6CCE-7C0B-DD0DB7FEF90C}"/>
                  </a:ext>
                </a:extLst>
              </p:cNvPr>
              <p:cNvSpPr/>
              <p:nvPr/>
            </p:nvSpPr>
            <p:spPr>
              <a:xfrm>
                <a:off x="16330965" y="45967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7" name="Free-form: Shape 306">
                <a:extLst>
                  <a:ext uri="{FF2B5EF4-FFF2-40B4-BE49-F238E27FC236}">
                    <a16:creationId xmlns:a16="http://schemas.microsoft.com/office/drawing/2014/main" id="{B14F577B-8435-9B72-7A79-1875BB823320}"/>
                  </a:ext>
                </a:extLst>
              </p:cNvPr>
              <p:cNvSpPr/>
              <p:nvPr/>
            </p:nvSpPr>
            <p:spPr>
              <a:xfrm>
                <a:off x="16369065" y="45967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8" name="Free-form: Shape 307">
                <a:extLst>
                  <a:ext uri="{FF2B5EF4-FFF2-40B4-BE49-F238E27FC236}">
                    <a16:creationId xmlns:a16="http://schemas.microsoft.com/office/drawing/2014/main" id="{6D98E605-E163-7C82-B7AC-63288E01EB01}"/>
                  </a:ext>
                </a:extLst>
              </p:cNvPr>
              <p:cNvSpPr/>
              <p:nvPr/>
            </p:nvSpPr>
            <p:spPr>
              <a:xfrm>
                <a:off x="16578615" y="45967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9" name="Free-form: Shape 308">
                <a:extLst>
                  <a:ext uri="{FF2B5EF4-FFF2-40B4-BE49-F238E27FC236}">
                    <a16:creationId xmlns:a16="http://schemas.microsoft.com/office/drawing/2014/main" id="{EC91EE96-D3EB-AFEA-9075-93F2F4438BAF}"/>
                  </a:ext>
                </a:extLst>
              </p:cNvPr>
              <p:cNvSpPr/>
              <p:nvPr/>
            </p:nvSpPr>
            <p:spPr>
              <a:xfrm>
                <a:off x="16654815" y="45967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0" name="Free-form: Shape 309">
                <a:extLst>
                  <a:ext uri="{FF2B5EF4-FFF2-40B4-BE49-F238E27FC236}">
                    <a16:creationId xmlns:a16="http://schemas.microsoft.com/office/drawing/2014/main" id="{52023C3A-C2BD-2D31-B331-6906D890FEDC}"/>
                  </a:ext>
                </a:extLst>
              </p:cNvPr>
              <p:cNvSpPr/>
              <p:nvPr/>
            </p:nvSpPr>
            <p:spPr>
              <a:xfrm>
                <a:off x="16711965" y="46729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1" name="Free-form: Shape 310">
                <a:extLst>
                  <a:ext uri="{FF2B5EF4-FFF2-40B4-BE49-F238E27FC236}">
                    <a16:creationId xmlns:a16="http://schemas.microsoft.com/office/drawing/2014/main" id="{D3AB3628-24AB-3CFB-7B5B-AFAE84CB294B}"/>
                  </a:ext>
                </a:extLst>
              </p:cNvPr>
              <p:cNvSpPr/>
              <p:nvPr/>
            </p:nvSpPr>
            <p:spPr>
              <a:xfrm>
                <a:off x="16807215" y="46729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2" name="Free-form: Shape 311">
                <a:extLst>
                  <a:ext uri="{FF2B5EF4-FFF2-40B4-BE49-F238E27FC236}">
                    <a16:creationId xmlns:a16="http://schemas.microsoft.com/office/drawing/2014/main" id="{C6A9BF4E-DE4D-0DFC-400B-EDC33354A576}"/>
                  </a:ext>
                </a:extLst>
              </p:cNvPr>
              <p:cNvSpPr/>
              <p:nvPr/>
            </p:nvSpPr>
            <p:spPr>
              <a:xfrm>
                <a:off x="16959615" y="4672900"/>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350" name="Group 349">
            <a:extLst>
              <a:ext uri="{FF2B5EF4-FFF2-40B4-BE49-F238E27FC236}">
                <a16:creationId xmlns:a16="http://schemas.microsoft.com/office/drawing/2014/main" id="{ED0F8F20-F895-8E3E-2297-7CFB79F7D8ED}"/>
              </a:ext>
            </a:extLst>
          </p:cNvPr>
          <p:cNvGrpSpPr/>
          <p:nvPr/>
        </p:nvGrpSpPr>
        <p:grpSpPr>
          <a:xfrm>
            <a:off x="817964" y="2951162"/>
            <a:ext cx="5154949" cy="1971798"/>
            <a:chOff x="12500201" y="2443162"/>
            <a:chExt cx="5154949" cy="1971798"/>
          </a:xfrm>
        </p:grpSpPr>
        <p:sp>
          <p:nvSpPr>
            <p:cNvPr id="318" name="Free-form: Shape 317">
              <a:extLst>
                <a:ext uri="{FF2B5EF4-FFF2-40B4-BE49-F238E27FC236}">
                  <a16:creationId xmlns:a16="http://schemas.microsoft.com/office/drawing/2014/main" id="{E6B2D3BA-3978-1886-A7F1-A3CE6D6603D2}"/>
                </a:ext>
              </a:extLst>
            </p:cNvPr>
            <p:cNvSpPr/>
            <p:nvPr/>
          </p:nvSpPr>
          <p:spPr>
            <a:xfrm>
              <a:off x="12500201" y="2443162"/>
              <a:ext cx="5154949" cy="1937699"/>
            </a:xfrm>
            <a:custGeom>
              <a:avLst/>
              <a:gdLst>
                <a:gd name="connsiteX0" fmla="*/ 5154950 w 5154949"/>
                <a:gd name="connsiteY0" fmla="*/ 1937699 h 1937699"/>
                <a:gd name="connsiteX1" fmla="*/ 4525394 w 5154949"/>
                <a:gd name="connsiteY1" fmla="*/ 1937699 h 1937699"/>
                <a:gd name="connsiteX2" fmla="*/ 4525394 w 5154949"/>
                <a:gd name="connsiteY2" fmla="*/ 1831419 h 1937699"/>
                <a:gd name="connsiteX3" fmla="*/ 4496781 w 5154949"/>
                <a:gd name="connsiteY3" fmla="*/ 1831419 h 1937699"/>
                <a:gd name="connsiteX4" fmla="*/ 4496781 w 5154949"/>
                <a:gd name="connsiteY4" fmla="*/ 1757829 h 1937699"/>
                <a:gd name="connsiteX5" fmla="*/ 3953075 w 5154949"/>
                <a:gd name="connsiteY5" fmla="*/ 1757829 h 1937699"/>
                <a:gd name="connsiteX6" fmla="*/ 3953075 w 5154949"/>
                <a:gd name="connsiteY6" fmla="*/ 1733302 h 1937699"/>
                <a:gd name="connsiteX7" fmla="*/ 3626044 w 5154949"/>
                <a:gd name="connsiteY7" fmla="*/ 1733302 h 1937699"/>
                <a:gd name="connsiteX8" fmla="*/ 3626044 w 5154949"/>
                <a:gd name="connsiteY8" fmla="*/ 1708776 h 1937699"/>
                <a:gd name="connsiteX9" fmla="*/ 3041456 w 5154949"/>
                <a:gd name="connsiteY9" fmla="*/ 1708776 h 1937699"/>
                <a:gd name="connsiteX10" fmla="*/ 3041456 w 5154949"/>
                <a:gd name="connsiteY10" fmla="*/ 1684249 h 1937699"/>
                <a:gd name="connsiteX11" fmla="*/ 2763479 w 5154949"/>
                <a:gd name="connsiteY11" fmla="*/ 1684249 h 1937699"/>
                <a:gd name="connsiteX12" fmla="*/ 2763479 w 5154949"/>
                <a:gd name="connsiteY12" fmla="*/ 1667894 h 1937699"/>
                <a:gd name="connsiteX13" fmla="*/ 2428266 w 5154949"/>
                <a:gd name="connsiteY13" fmla="*/ 1667894 h 1937699"/>
                <a:gd name="connsiteX14" fmla="*/ 2428266 w 5154949"/>
                <a:gd name="connsiteY14" fmla="*/ 1651549 h 1937699"/>
                <a:gd name="connsiteX15" fmla="*/ 2138020 w 5154949"/>
                <a:gd name="connsiteY15" fmla="*/ 1651549 h 1937699"/>
                <a:gd name="connsiteX16" fmla="*/ 2138020 w 5154949"/>
                <a:gd name="connsiteY16" fmla="*/ 1602486 h 1937699"/>
                <a:gd name="connsiteX17" fmla="*/ 1712862 w 5154949"/>
                <a:gd name="connsiteY17" fmla="*/ 1602486 h 1937699"/>
                <a:gd name="connsiteX18" fmla="*/ 1712862 w 5154949"/>
                <a:gd name="connsiteY18" fmla="*/ 1561614 h 1937699"/>
                <a:gd name="connsiteX19" fmla="*/ 1528905 w 5154949"/>
                <a:gd name="connsiteY19" fmla="*/ 1561614 h 1937699"/>
                <a:gd name="connsiteX20" fmla="*/ 1528905 w 5154949"/>
                <a:gd name="connsiteY20" fmla="*/ 1516637 h 1937699"/>
                <a:gd name="connsiteX21" fmla="*/ 1369476 w 5154949"/>
                <a:gd name="connsiteY21" fmla="*/ 1516637 h 1937699"/>
                <a:gd name="connsiteX22" fmla="*/ 1369476 w 5154949"/>
                <a:gd name="connsiteY22" fmla="*/ 1500292 h 1937699"/>
                <a:gd name="connsiteX23" fmla="*/ 1242746 w 5154949"/>
                <a:gd name="connsiteY23" fmla="*/ 1500292 h 1937699"/>
                <a:gd name="connsiteX24" fmla="*/ 1242746 w 5154949"/>
                <a:gd name="connsiteY24" fmla="*/ 1471670 h 1937699"/>
                <a:gd name="connsiteX25" fmla="*/ 1214133 w 5154949"/>
                <a:gd name="connsiteY25" fmla="*/ 1471670 h 1937699"/>
                <a:gd name="connsiteX26" fmla="*/ 1214133 w 5154949"/>
                <a:gd name="connsiteY26" fmla="*/ 1443057 h 1937699"/>
                <a:gd name="connsiteX27" fmla="*/ 1066962 w 5154949"/>
                <a:gd name="connsiteY27" fmla="*/ 1443057 h 1937699"/>
                <a:gd name="connsiteX28" fmla="*/ 1066962 w 5154949"/>
                <a:gd name="connsiteY28" fmla="*/ 1381735 h 1937699"/>
                <a:gd name="connsiteX29" fmla="*/ 981113 w 5154949"/>
                <a:gd name="connsiteY29" fmla="*/ 1381735 h 1937699"/>
                <a:gd name="connsiteX30" fmla="*/ 981113 w 5154949"/>
                <a:gd name="connsiteY30" fmla="*/ 1353122 h 1937699"/>
                <a:gd name="connsiteX31" fmla="*/ 936148 w 5154949"/>
                <a:gd name="connsiteY31" fmla="*/ 1353122 h 1937699"/>
                <a:gd name="connsiteX32" fmla="*/ 936148 w 5154949"/>
                <a:gd name="connsiteY32" fmla="*/ 1340863 h 1937699"/>
                <a:gd name="connsiteX33" fmla="*/ 915708 w 5154949"/>
                <a:gd name="connsiteY33" fmla="*/ 1340863 h 1937699"/>
                <a:gd name="connsiteX34" fmla="*/ 915708 w 5154949"/>
                <a:gd name="connsiteY34" fmla="*/ 1316327 h 1937699"/>
                <a:gd name="connsiteX35" fmla="*/ 805333 w 5154949"/>
                <a:gd name="connsiteY35" fmla="*/ 1316327 h 1937699"/>
                <a:gd name="connsiteX36" fmla="*/ 805333 w 5154949"/>
                <a:gd name="connsiteY36" fmla="*/ 1283627 h 1937699"/>
                <a:gd name="connsiteX37" fmla="*/ 780805 w 5154949"/>
                <a:gd name="connsiteY37" fmla="*/ 1283627 h 1937699"/>
                <a:gd name="connsiteX38" fmla="*/ 780805 w 5154949"/>
                <a:gd name="connsiteY38" fmla="*/ 1250918 h 1937699"/>
                <a:gd name="connsiteX39" fmla="*/ 662253 w 5154949"/>
                <a:gd name="connsiteY39" fmla="*/ 1250918 h 1937699"/>
                <a:gd name="connsiteX40" fmla="*/ 662253 w 5154949"/>
                <a:gd name="connsiteY40" fmla="*/ 1214133 h 1937699"/>
                <a:gd name="connsiteX41" fmla="*/ 629549 w 5154949"/>
                <a:gd name="connsiteY41" fmla="*/ 1214133 h 1937699"/>
                <a:gd name="connsiteX42" fmla="*/ 629549 w 5154949"/>
                <a:gd name="connsiteY42" fmla="*/ 1144638 h 1937699"/>
                <a:gd name="connsiteX43" fmla="*/ 510998 w 5154949"/>
                <a:gd name="connsiteY43" fmla="*/ 1144638 h 1937699"/>
                <a:gd name="connsiteX44" fmla="*/ 510998 w 5154949"/>
                <a:gd name="connsiteY44" fmla="*/ 1091489 h 1937699"/>
                <a:gd name="connsiteX45" fmla="*/ 478294 w 5154949"/>
                <a:gd name="connsiteY45" fmla="*/ 1091489 h 1937699"/>
                <a:gd name="connsiteX46" fmla="*/ 478294 w 5154949"/>
                <a:gd name="connsiteY46" fmla="*/ 907532 h 1937699"/>
                <a:gd name="connsiteX47" fmla="*/ 437414 w 5154949"/>
                <a:gd name="connsiteY47" fmla="*/ 907532 h 1937699"/>
                <a:gd name="connsiteX48" fmla="*/ 437414 w 5154949"/>
                <a:gd name="connsiteY48" fmla="*/ 862564 h 1937699"/>
                <a:gd name="connsiteX49" fmla="*/ 384270 w 5154949"/>
                <a:gd name="connsiteY49" fmla="*/ 862564 h 1937699"/>
                <a:gd name="connsiteX50" fmla="*/ 384270 w 5154949"/>
                <a:gd name="connsiteY50" fmla="*/ 846212 h 1937699"/>
                <a:gd name="connsiteX51" fmla="*/ 359742 w 5154949"/>
                <a:gd name="connsiteY51" fmla="*/ 846212 h 1937699"/>
                <a:gd name="connsiteX52" fmla="*/ 359742 w 5154949"/>
                <a:gd name="connsiteY52" fmla="*/ 809420 h 1937699"/>
                <a:gd name="connsiteX53" fmla="*/ 314775 w 5154949"/>
                <a:gd name="connsiteY53" fmla="*/ 809420 h 1937699"/>
                <a:gd name="connsiteX54" fmla="*/ 314775 w 5154949"/>
                <a:gd name="connsiteY54" fmla="*/ 641814 h 1937699"/>
                <a:gd name="connsiteX55" fmla="*/ 310686 w 5154949"/>
                <a:gd name="connsiteY55" fmla="*/ 641814 h 1937699"/>
                <a:gd name="connsiteX56" fmla="*/ 310686 w 5154949"/>
                <a:gd name="connsiteY56" fmla="*/ 584582 h 1937699"/>
                <a:gd name="connsiteX57" fmla="*/ 294335 w 5154949"/>
                <a:gd name="connsiteY57" fmla="*/ 584582 h 1937699"/>
                <a:gd name="connsiteX58" fmla="*/ 294335 w 5154949"/>
                <a:gd name="connsiteY58" fmla="*/ 535526 h 1937699"/>
                <a:gd name="connsiteX59" fmla="*/ 183959 w 5154949"/>
                <a:gd name="connsiteY59" fmla="*/ 535526 h 1937699"/>
                <a:gd name="connsiteX60" fmla="*/ 183959 w 5154949"/>
                <a:gd name="connsiteY60" fmla="*/ 98111 h 1937699"/>
                <a:gd name="connsiteX61" fmla="*/ 143080 w 5154949"/>
                <a:gd name="connsiteY61" fmla="*/ 98111 h 1937699"/>
                <a:gd name="connsiteX62" fmla="*/ 143080 w 5154949"/>
                <a:gd name="connsiteY62" fmla="*/ 36792 h 1937699"/>
                <a:gd name="connsiteX63" fmla="*/ 134904 w 5154949"/>
                <a:gd name="connsiteY63" fmla="*/ 36792 h 1937699"/>
                <a:gd name="connsiteX64" fmla="*/ 134904 w 5154949"/>
                <a:gd name="connsiteY64" fmla="*/ 0 h 1937699"/>
                <a:gd name="connsiteX65" fmla="*/ 0 w 5154949"/>
                <a:gd name="connsiteY65" fmla="*/ 0 h 1937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154949" h="1937699">
                  <a:moveTo>
                    <a:pt x="5154950" y="1937699"/>
                  </a:moveTo>
                  <a:lnTo>
                    <a:pt x="4525394" y="1937699"/>
                  </a:lnTo>
                  <a:lnTo>
                    <a:pt x="4525394" y="1831419"/>
                  </a:lnTo>
                  <a:lnTo>
                    <a:pt x="4496781" y="1831419"/>
                  </a:lnTo>
                  <a:lnTo>
                    <a:pt x="4496781" y="1757829"/>
                  </a:lnTo>
                  <a:lnTo>
                    <a:pt x="3953075" y="1757829"/>
                  </a:lnTo>
                  <a:lnTo>
                    <a:pt x="3953075" y="1733302"/>
                  </a:lnTo>
                  <a:lnTo>
                    <a:pt x="3626044" y="1733302"/>
                  </a:lnTo>
                  <a:lnTo>
                    <a:pt x="3626044" y="1708776"/>
                  </a:lnTo>
                  <a:lnTo>
                    <a:pt x="3041456" y="1708776"/>
                  </a:lnTo>
                  <a:lnTo>
                    <a:pt x="3041456" y="1684249"/>
                  </a:lnTo>
                  <a:lnTo>
                    <a:pt x="2763479" y="1684249"/>
                  </a:lnTo>
                  <a:lnTo>
                    <a:pt x="2763479" y="1667894"/>
                  </a:lnTo>
                  <a:lnTo>
                    <a:pt x="2428266" y="1667894"/>
                  </a:lnTo>
                  <a:lnTo>
                    <a:pt x="2428266" y="1651549"/>
                  </a:lnTo>
                  <a:lnTo>
                    <a:pt x="2138020" y="1651549"/>
                  </a:lnTo>
                  <a:lnTo>
                    <a:pt x="2138020" y="1602486"/>
                  </a:lnTo>
                  <a:lnTo>
                    <a:pt x="1712862" y="1602486"/>
                  </a:lnTo>
                  <a:lnTo>
                    <a:pt x="1712862" y="1561614"/>
                  </a:lnTo>
                  <a:lnTo>
                    <a:pt x="1528905" y="1561614"/>
                  </a:lnTo>
                  <a:lnTo>
                    <a:pt x="1528905" y="1516637"/>
                  </a:lnTo>
                  <a:lnTo>
                    <a:pt x="1369476" y="1516637"/>
                  </a:lnTo>
                  <a:lnTo>
                    <a:pt x="1369476" y="1500292"/>
                  </a:lnTo>
                  <a:lnTo>
                    <a:pt x="1242746" y="1500292"/>
                  </a:lnTo>
                  <a:lnTo>
                    <a:pt x="1242746" y="1471670"/>
                  </a:lnTo>
                  <a:lnTo>
                    <a:pt x="1214133" y="1471670"/>
                  </a:lnTo>
                  <a:lnTo>
                    <a:pt x="1214133" y="1443057"/>
                  </a:lnTo>
                  <a:lnTo>
                    <a:pt x="1066962" y="1443057"/>
                  </a:lnTo>
                  <a:lnTo>
                    <a:pt x="1066962" y="1381735"/>
                  </a:lnTo>
                  <a:lnTo>
                    <a:pt x="981113" y="1381735"/>
                  </a:lnTo>
                  <a:lnTo>
                    <a:pt x="981113" y="1353122"/>
                  </a:lnTo>
                  <a:lnTo>
                    <a:pt x="936148" y="1353122"/>
                  </a:lnTo>
                  <a:lnTo>
                    <a:pt x="936148" y="1340863"/>
                  </a:lnTo>
                  <a:lnTo>
                    <a:pt x="915708" y="1340863"/>
                  </a:lnTo>
                  <a:lnTo>
                    <a:pt x="915708" y="1316327"/>
                  </a:lnTo>
                  <a:lnTo>
                    <a:pt x="805333" y="1316327"/>
                  </a:lnTo>
                  <a:lnTo>
                    <a:pt x="805333" y="1283627"/>
                  </a:lnTo>
                  <a:lnTo>
                    <a:pt x="780805" y="1283627"/>
                  </a:lnTo>
                  <a:lnTo>
                    <a:pt x="780805" y="1250918"/>
                  </a:lnTo>
                  <a:lnTo>
                    <a:pt x="662253" y="1250918"/>
                  </a:lnTo>
                  <a:lnTo>
                    <a:pt x="662253" y="1214133"/>
                  </a:lnTo>
                  <a:lnTo>
                    <a:pt x="629549" y="1214133"/>
                  </a:lnTo>
                  <a:lnTo>
                    <a:pt x="629549" y="1144638"/>
                  </a:lnTo>
                  <a:lnTo>
                    <a:pt x="510998" y="1144638"/>
                  </a:lnTo>
                  <a:lnTo>
                    <a:pt x="510998" y="1091489"/>
                  </a:lnTo>
                  <a:lnTo>
                    <a:pt x="478294" y="1091489"/>
                  </a:lnTo>
                  <a:lnTo>
                    <a:pt x="478294" y="907532"/>
                  </a:lnTo>
                  <a:lnTo>
                    <a:pt x="437414" y="907532"/>
                  </a:lnTo>
                  <a:lnTo>
                    <a:pt x="437414" y="862564"/>
                  </a:lnTo>
                  <a:lnTo>
                    <a:pt x="384270" y="862564"/>
                  </a:lnTo>
                  <a:lnTo>
                    <a:pt x="384270" y="846212"/>
                  </a:lnTo>
                  <a:lnTo>
                    <a:pt x="359742" y="846212"/>
                  </a:lnTo>
                  <a:lnTo>
                    <a:pt x="359742" y="809420"/>
                  </a:lnTo>
                  <a:lnTo>
                    <a:pt x="314775" y="809420"/>
                  </a:lnTo>
                  <a:lnTo>
                    <a:pt x="314775" y="641814"/>
                  </a:lnTo>
                  <a:lnTo>
                    <a:pt x="310686" y="641814"/>
                  </a:lnTo>
                  <a:lnTo>
                    <a:pt x="310686" y="584582"/>
                  </a:lnTo>
                  <a:lnTo>
                    <a:pt x="294335" y="584582"/>
                  </a:lnTo>
                  <a:lnTo>
                    <a:pt x="294335" y="535526"/>
                  </a:lnTo>
                  <a:lnTo>
                    <a:pt x="183959" y="535526"/>
                  </a:lnTo>
                  <a:lnTo>
                    <a:pt x="183959" y="98111"/>
                  </a:lnTo>
                  <a:lnTo>
                    <a:pt x="143080" y="98111"/>
                  </a:lnTo>
                  <a:lnTo>
                    <a:pt x="143080" y="36792"/>
                  </a:lnTo>
                  <a:lnTo>
                    <a:pt x="134904" y="36792"/>
                  </a:lnTo>
                  <a:lnTo>
                    <a:pt x="134904" y="0"/>
                  </a:lnTo>
                  <a:lnTo>
                    <a:pt x="0" y="0"/>
                  </a:lnTo>
                </a:path>
              </a:pathLst>
            </a:custGeom>
            <a:noFill/>
            <a:ln w="19050"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349" name="Group 348">
              <a:extLst>
                <a:ext uri="{FF2B5EF4-FFF2-40B4-BE49-F238E27FC236}">
                  <a16:creationId xmlns:a16="http://schemas.microsoft.com/office/drawing/2014/main" id="{797BF4CA-E7FD-92D0-54CA-76EB6F2C9B24}"/>
                </a:ext>
              </a:extLst>
            </p:cNvPr>
            <p:cNvGrpSpPr/>
            <p:nvPr/>
          </p:nvGrpSpPr>
          <p:grpSpPr>
            <a:xfrm>
              <a:off x="12608817" y="2498635"/>
              <a:ext cx="5030997" cy="1916325"/>
              <a:chOff x="12608817" y="2498635"/>
              <a:chExt cx="5030997" cy="1916325"/>
            </a:xfrm>
          </p:grpSpPr>
          <p:sp>
            <p:nvSpPr>
              <p:cNvPr id="319" name="Free-form: Shape 318">
                <a:extLst>
                  <a:ext uri="{FF2B5EF4-FFF2-40B4-BE49-F238E27FC236}">
                    <a16:creationId xmlns:a16="http://schemas.microsoft.com/office/drawing/2014/main" id="{1A5935D1-4B84-4030-5A6E-2EFF26DC1A05}"/>
                  </a:ext>
                </a:extLst>
              </p:cNvPr>
              <p:cNvSpPr/>
              <p:nvPr/>
            </p:nvSpPr>
            <p:spPr>
              <a:xfrm>
                <a:off x="12608817" y="2498635"/>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0" name="Free-form: Shape 319">
                <a:extLst>
                  <a:ext uri="{FF2B5EF4-FFF2-40B4-BE49-F238E27FC236}">
                    <a16:creationId xmlns:a16="http://schemas.microsoft.com/office/drawing/2014/main" id="{CBF22A7C-3DBE-7832-A4F5-C93B07AB43B5}"/>
                  </a:ext>
                </a:extLst>
              </p:cNvPr>
              <p:cNvSpPr/>
              <p:nvPr/>
            </p:nvSpPr>
            <p:spPr>
              <a:xfrm>
                <a:off x="12646917" y="2822485"/>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1" name="Free-form: Shape 320">
                <a:extLst>
                  <a:ext uri="{FF2B5EF4-FFF2-40B4-BE49-F238E27FC236}">
                    <a16:creationId xmlns:a16="http://schemas.microsoft.com/office/drawing/2014/main" id="{BD097239-D570-8854-F1F6-56374DCE802B}"/>
                  </a:ext>
                </a:extLst>
              </p:cNvPr>
              <p:cNvSpPr/>
              <p:nvPr/>
            </p:nvSpPr>
            <p:spPr>
              <a:xfrm>
                <a:off x="12646917" y="2879635"/>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2" name="Free-form: Shape 321">
                <a:extLst>
                  <a:ext uri="{FF2B5EF4-FFF2-40B4-BE49-F238E27FC236}">
                    <a16:creationId xmlns:a16="http://schemas.microsoft.com/office/drawing/2014/main" id="{198BFA61-5C53-4952-FC75-22269822F046}"/>
                  </a:ext>
                </a:extLst>
              </p:cNvPr>
              <p:cNvSpPr/>
              <p:nvPr/>
            </p:nvSpPr>
            <p:spPr>
              <a:xfrm>
                <a:off x="12734442" y="294450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3" name="Free-form: Shape 322">
                <a:extLst>
                  <a:ext uri="{FF2B5EF4-FFF2-40B4-BE49-F238E27FC236}">
                    <a16:creationId xmlns:a16="http://schemas.microsoft.com/office/drawing/2014/main" id="{FF59480D-3C80-4523-F224-3F9E60D706E5}"/>
                  </a:ext>
                </a:extLst>
              </p:cNvPr>
              <p:cNvSpPr/>
              <p:nvPr/>
            </p:nvSpPr>
            <p:spPr>
              <a:xfrm>
                <a:off x="12780267" y="3089185"/>
                <a:ext cx="60749" cy="9525"/>
              </a:xfrm>
              <a:custGeom>
                <a:avLst/>
                <a:gdLst>
                  <a:gd name="connsiteX0" fmla="*/ 60750 w 60749"/>
                  <a:gd name="connsiteY0" fmla="*/ 0 h 9525"/>
                  <a:gd name="connsiteX1" fmla="*/ 0 w 60749"/>
                  <a:gd name="connsiteY1" fmla="*/ 0 h 9525"/>
                </a:gdLst>
                <a:ahLst/>
                <a:cxnLst>
                  <a:cxn ang="0">
                    <a:pos x="connsiteX0" y="connsiteY0"/>
                  </a:cxn>
                  <a:cxn ang="0">
                    <a:pos x="connsiteX1" y="connsiteY1"/>
                  </a:cxn>
                </a:cxnLst>
                <a:rect l="l" t="t" r="r" b="b"/>
                <a:pathLst>
                  <a:path w="60749" h="9525">
                    <a:moveTo>
                      <a:pt x="60750"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4" name="Free-form: Shape 323">
                <a:extLst>
                  <a:ext uri="{FF2B5EF4-FFF2-40B4-BE49-F238E27FC236}">
                    <a16:creationId xmlns:a16="http://schemas.microsoft.com/office/drawing/2014/main" id="{5FBA2FEE-EDCC-EF0B-5919-7911D4E7F861}"/>
                  </a:ext>
                </a:extLst>
              </p:cNvPr>
              <p:cNvSpPr/>
              <p:nvPr/>
            </p:nvSpPr>
            <p:spPr>
              <a:xfrm>
                <a:off x="12856467" y="3298735"/>
                <a:ext cx="60749" cy="9525"/>
              </a:xfrm>
              <a:custGeom>
                <a:avLst/>
                <a:gdLst>
                  <a:gd name="connsiteX0" fmla="*/ 60749 w 60749"/>
                  <a:gd name="connsiteY0" fmla="*/ 0 h 9525"/>
                  <a:gd name="connsiteX1" fmla="*/ 0 w 60749"/>
                  <a:gd name="connsiteY1" fmla="*/ 0 h 9525"/>
                </a:gdLst>
                <a:ahLst/>
                <a:cxnLst>
                  <a:cxn ang="0">
                    <a:pos x="connsiteX0" y="connsiteY0"/>
                  </a:cxn>
                  <a:cxn ang="0">
                    <a:pos x="connsiteX1" y="connsiteY1"/>
                  </a:cxn>
                </a:cxnLst>
                <a:rect l="l" t="t" r="r" b="b"/>
                <a:pathLst>
                  <a:path w="60749" h="9525">
                    <a:moveTo>
                      <a:pt x="60749"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5" name="Free-form: Shape 324">
                <a:extLst>
                  <a:ext uri="{FF2B5EF4-FFF2-40B4-BE49-F238E27FC236}">
                    <a16:creationId xmlns:a16="http://schemas.microsoft.com/office/drawing/2014/main" id="{8BE90FA0-E805-947F-C997-ADCDC3C47C55}"/>
                  </a:ext>
                </a:extLst>
              </p:cNvPr>
              <p:cNvSpPr/>
              <p:nvPr/>
            </p:nvSpPr>
            <p:spPr>
              <a:xfrm>
                <a:off x="12951717" y="3527336"/>
                <a:ext cx="60749" cy="9525"/>
              </a:xfrm>
              <a:custGeom>
                <a:avLst/>
                <a:gdLst>
                  <a:gd name="connsiteX0" fmla="*/ 60749 w 60749"/>
                  <a:gd name="connsiteY0" fmla="*/ 0 h 9525"/>
                  <a:gd name="connsiteX1" fmla="*/ 0 w 60749"/>
                  <a:gd name="connsiteY1" fmla="*/ 0 h 9525"/>
                </a:gdLst>
                <a:ahLst/>
                <a:cxnLst>
                  <a:cxn ang="0">
                    <a:pos x="connsiteX0" y="connsiteY0"/>
                  </a:cxn>
                  <a:cxn ang="0">
                    <a:pos x="connsiteX1" y="connsiteY1"/>
                  </a:cxn>
                </a:cxnLst>
                <a:rect l="l" t="t" r="r" b="b"/>
                <a:pathLst>
                  <a:path w="60749" h="9525">
                    <a:moveTo>
                      <a:pt x="60749"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6" name="Free-form: Shape 325">
                <a:extLst>
                  <a:ext uri="{FF2B5EF4-FFF2-40B4-BE49-F238E27FC236}">
                    <a16:creationId xmlns:a16="http://schemas.microsoft.com/office/drawing/2014/main" id="{5F955D6A-1CB8-9E78-2955-3747FF2C7D68}"/>
                  </a:ext>
                </a:extLst>
              </p:cNvPr>
              <p:cNvSpPr/>
              <p:nvPr/>
            </p:nvSpPr>
            <p:spPr>
              <a:xfrm>
                <a:off x="12989817" y="3584486"/>
                <a:ext cx="60749" cy="9525"/>
              </a:xfrm>
              <a:custGeom>
                <a:avLst/>
                <a:gdLst>
                  <a:gd name="connsiteX0" fmla="*/ 60749 w 60749"/>
                  <a:gd name="connsiteY0" fmla="*/ 0 h 9525"/>
                  <a:gd name="connsiteX1" fmla="*/ 0 w 60749"/>
                  <a:gd name="connsiteY1" fmla="*/ 0 h 9525"/>
                </a:gdLst>
                <a:ahLst/>
                <a:cxnLst>
                  <a:cxn ang="0">
                    <a:pos x="connsiteX0" y="connsiteY0"/>
                  </a:cxn>
                  <a:cxn ang="0">
                    <a:pos x="connsiteX1" y="connsiteY1"/>
                  </a:cxn>
                </a:cxnLst>
                <a:rect l="l" t="t" r="r" b="b"/>
                <a:pathLst>
                  <a:path w="60749" h="9525">
                    <a:moveTo>
                      <a:pt x="60749"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7" name="Free-form: Shape 326">
                <a:extLst>
                  <a:ext uri="{FF2B5EF4-FFF2-40B4-BE49-F238E27FC236}">
                    <a16:creationId xmlns:a16="http://schemas.microsoft.com/office/drawing/2014/main" id="{870938A3-6B20-4236-C76C-F930492C8BDA}"/>
                  </a:ext>
                </a:extLst>
              </p:cNvPr>
              <p:cNvSpPr/>
              <p:nvPr/>
            </p:nvSpPr>
            <p:spPr>
              <a:xfrm>
                <a:off x="13046967" y="3603536"/>
                <a:ext cx="60749" cy="9525"/>
              </a:xfrm>
              <a:custGeom>
                <a:avLst/>
                <a:gdLst>
                  <a:gd name="connsiteX0" fmla="*/ 60749 w 60749"/>
                  <a:gd name="connsiteY0" fmla="*/ 0 h 9525"/>
                  <a:gd name="connsiteX1" fmla="*/ 0 w 60749"/>
                  <a:gd name="connsiteY1" fmla="*/ 0 h 9525"/>
                </a:gdLst>
                <a:ahLst/>
                <a:cxnLst>
                  <a:cxn ang="0">
                    <a:pos x="connsiteX0" y="connsiteY0"/>
                  </a:cxn>
                  <a:cxn ang="0">
                    <a:pos x="connsiteX1" y="connsiteY1"/>
                  </a:cxn>
                </a:cxnLst>
                <a:rect l="l" t="t" r="r" b="b"/>
                <a:pathLst>
                  <a:path w="60749" h="9525">
                    <a:moveTo>
                      <a:pt x="60749" y="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8" name="Free-form: Shape 327">
                <a:extLst>
                  <a:ext uri="{FF2B5EF4-FFF2-40B4-BE49-F238E27FC236}">
                    <a16:creationId xmlns:a16="http://schemas.microsoft.com/office/drawing/2014/main" id="{24C3FA3D-A1BB-8F5B-789E-52CF0396CDDF}"/>
                  </a:ext>
                </a:extLst>
              </p:cNvPr>
              <p:cNvSpPr/>
              <p:nvPr/>
            </p:nvSpPr>
            <p:spPr>
              <a:xfrm>
                <a:off x="13267842" y="36684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9" name="Free-form: Shape 328">
                <a:extLst>
                  <a:ext uri="{FF2B5EF4-FFF2-40B4-BE49-F238E27FC236}">
                    <a16:creationId xmlns:a16="http://schemas.microsoft.com/office/drawing/2014/main" id="{67408532-FCA6-B64F-985F-1EC23187450C}"/>
                  </a:ext>
                </a:extLst>
              </p:cNvPr>
              <p:cNvSpPr/>
              <p:nvPr/>
            </p:nvSpPr>
            <p:spPr>
              <a:xfrm>
                <a:off x="13305942" y="36684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0" name="Free-form: Shape 329">
                <a:extLst>
                  <a:ext uri="{FF2B5EF4-FFF2-40B4-BE49-F238E27FC236}">
                    <a16:creationId xmlns:a16="http://schemas.microsoft.com/office/drawing/2014/main" id="{1E65A31D-9618-CA72-80E3-30A0C5365553}"/>
                  </a:ext>
                </a:extLst>
              </p:cNvPr>
              <p:cNvSpPr/>
              <p:nvPr/>
            </p:nvSpPr>
            <p:spPr>
              <a:xfrm>
                <a:off x="13572639" y="38017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1" name="Free-form: Shape 330">
                <a:extLst>
                  <a:ext uri="{FF2B5EF4-FFF2-40B4-BE49-F238E27FC236}">
                    <a16:creationId xmlns:a16="http://schemas.microsoft.com/office/drawing/2014/main" id="{9D0F95E6-A5F8-C6D0-1A39-ED644020B868}"/>
                  </a:ext>
                </a:extLst>
              </p:cNvPr>
              <p:cNvSpPr/>
              <p:nvPr/>
            </p:nvSpPr>
            <p:spPr>
              <a:xfrm>
                <a:off x="13686939" y="38589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2" name="Free-form: Shape 331">
                <a:extLst>
                  <a:ext uri="{FF2B5EF4-FFF2-40B4-BE49-F238E27FC236}">
                    <a16:creationId xmlns:a16="http://schemas.microsoft.com/office/drawing/2014/main" id="{6814A5C4-FE9A-46E9-9FAC-3F8AA380CD3B}"/>
                  </a:ext>
                </a:extLst>
              </p:cNvPr>
              <p:cNvSpPr/>
              <p:nvPr/>
            </p:nvSpPr>
            <p:spPr>
              <a:xfrm>
                <a:off x="14658489" y="40684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3" name="Free-form: Shape 332">
                <a:extLst>
                  <a:ext uri="{FF2B5EF4-FFF2-40B4-BE49-F238E27FC236}">
                    <a16:creationId xmlns:a16="http://schemas.microsoft.com/office/drawing/2014/main" id="{CCF27F84-4436-4DB4-08C3-22B9B1508D4C}"/>
                  </a:ext>
                </a:extLst>
              </p:cNvPr>
              <p:cNvSpPr/>
              <p:nvPr/>
            </p:nvSpPr>
            <p:spPr>
              <a:xfrm>
                <a:off x="15134739" y="40875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4" name="Free-form: Shape 333">
                <a:extLst>
                  <a:ext uri="{FF2B5EF4-FFF2-40B4-BE49-F238E27FC236}">
                    <a16:creationId xmlns:a16="http://schemas.microsoft.com/office/drawing/2014/main" id="{2F9E577B-41C7-A90A-AF70-A17C3CCB42B4}"/>
                  </a:ext>
                </a:extLst>
              </p:cNvPr>
              <p:cNvSpPr/>
              <p:nvPr/>
            </p:nvSpPr>
            <p:spPr>
              <a:xfrm>
                <a:off x="15172839" y="40875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5" name="Free-form: Shape 334">
                <a:extLst>
                  <a:ext uri="{FF2B5EF4-FFF2-40B4-BE49-F238E27FC236}">
                    <a16:creationId xmlns:a16="http://schemas.microsoft.com/office/drawing/2014/main" id="{9AAD8954-5CF7-82F9-1521-2C111388098F}"/>
                  </a:ext>
                </a:extLst>
              </p:cNvPr>
              <p:cNvSpPr/>
              <p:nvPr/>
            </p:nvSpPr>
            <p:spPr>
              <a:xfrm>
                <a:off x="15229989" y="40875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6" name="Free-form: Shape 335">
                <a:extLst>
                  <a:ext uri="{FF2B5EF4-FFF2-40B4-BE49-F238E27FC236}">
                    <a16:creationId xmlns:a16="http://schemas.microsoft.com/office/drawing/2014/main" id="{3E085593-BED9-1C35-37A4-E89E537626EB}"/>
                  </a:ext>
                </a:extLst>
              </p:cNvPr>
              <p:cNvSpPr/>
              <p:nvPr/>
            </p:nvSpPr>
            <p:spPr>
              <a:xfrm>
                <a:off x="15534789" y="41256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7" name="Free-form: Shape 336">
                <a:extLst>
                  <a:ext uri="{FF2B5EF4-FFF2-40B4-BE49-F238E27FC236}">
                    <a16:creationId xmlns:a16="http://schemas.microsoft.com/office/drawing/2014/main" id="{32606521-F282-C55D-6D3B-E962D3BC7987}"/>
                  </a:ext>
                </a:extLst>
              </p:cNvPr>
              <p:cNvSpPr/>
              <p:nvPr/>
            </p:nvSpPr>
            <p:spPr>
              <a:xfrm>
                <a:off x="15610989" y="41256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8" name="Free-form: Shape 337">
                <a:extLst>
                  <a:ext uri="{FF2B5EF4-FFF2-40B4-BE49-F238E27FC236}">
                    <a16:creationId xmlns:a16="http://schemas.microsoft.com/office/drawing/2014/main" id="{37D4A47B-810F-2F0A-80F6-CF68AAB70C23}"/>
                  </a:ext>
                </a:extLst>
              </p:cNvPr>
              <p:cNvSpPr/>
              <p:nvPr/>
            </p:nvSpPr>
            <p:spPr>
              <a:xfrm>
                <a:off x="15763389" y="41256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9" name="Free-form: Shape 338">
                <a:extLst>
                  <a:ext uri="{FF2B5EF4-FFF2-40B4-BE49-F238E27FC236}">
                    <a16:creationId xmlns:a16="http://schemas.microsoft.com/office/drawing/2014/main" id="{15B75295-2E7F-C573-5109-9F8A45E0D113}"/>
                  </a:ext>
                </a:extLst>
              </p:cNvPr>
              <p:cNvSpPr/>
              <p:nvPr/>
            </p:nvSpPr>
            <p:spPr>
              <a:xfrm>
                <a:off x="15972939" y="41256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0" name="Free-form: Shape 339">
                <a:extLst>
                  <a:ext uri="{FF2B5EF4-FFF2-40B4-BE49-F238E27FC236}">
                    <a16:creationId xmlns:a16="http://schemas.microsoft.com/office/drawing/2014/main" id="{98BF5013-51B6-6320-1B3C-6820A09A9C71}"/>
                  </a:ext>
                </a:extLst>
              </p:cNvPr>
              <p:cNvSpPr/>
              <p:nvPr/>
            </p:nvSpPr>
            <p:spPr>
              <a:xfrm>
                <a:off x="16201539" y="41446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1" name="Free-form: Shape 340">
                <a:extLst>
                  <a:ext uri="{FF2B5EF4-FFF2-40B4-BE49-F238E27FC236}">
                    <a16:creationId xmlns:a16="http://schemas.microsoft.com/office/drawing/2014/main" id="{FE2C87A4-A119-D106-FB6D-B9104BAFA993}"/>
                  </a:ext>
                </a:extLst>
              </p:cNvPr>
              <p:cNvSpPr/>
              <p:nvPr/>
            </p:nvSpPr>
            <p:spPr>
              <a:xfrm>
                <a:off x="16468239" y="41827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2" name="Free-form: Shape 341">
                <a:extLst>
                  <a:ext uri="{FF2B5EF4-FFF2-40B4-BE49-F238E27FC236}">
                    <a16:creationId xmlns:a16="http://schemas.microsoft.com/office/drawing/2014/main" id="{DF4E8560-A263-AE3A-94CB-842715EEC699}"/>
                  </a:ext>
                </a:extLst>
              </p:cNvPr>
              <p:cNvSpPr/>
              <p:nvPr/>
            </p:nvSpPr>
            <p:spPr>
              <a:xfrm>
                <a:off x="16506339" y="41827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3" name="Free-form: Shape 342">
                <a:extLst>
                  <a:ext uri="{FF2B5EF4-FFF2-40B4-BE49-F238E27FC236}">
                    <a16:creationId xmlns:a16="http://schemas.microsoft.com/office/drawing/2014/main" id="{7DD888B3-C28A-AEAF-766E-F45870B6CC87}"/>
                  </a:ext>
                </a:extLst>
              </p:cNvPr>
              <p:cNvSpPr/>
              <p:nvPr/>
            </p:nvSpPr>
            <p:spPr>
              <a:xfrm>
                <a:off x="16715889" y="41827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4" name="Free-form: Shape 343">
                <a:extLst>
                  <a:ext uri="{FF2B5EF4-FFF2-40B4-BE49-F238E27FC236}">
                    <a16:creationId xmlns:a16="http://schemas.microsoft.com/office/drawing/2014/main" id="{A8EEDC5E-83A7-B3FA-D2EF-6663E144519E}"/>
                  </a:ext>
                </a:extLst>
              </p:cNvPr>
              <p:cNvSpPr/>
              <p:nvPr/>
            </p:nvSpPr>
            <p:spPr>
              <a:xfrm>
                <a:off x="16753989" y="41827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5" name="Free-form: Shape 344">
                <a:extLst>
                  <a:ext uri="{FF2B5EF4-FFF2-40B4-BE49-F238E27FC236}">
                    <a16:creationId xmlns:a16="http://schemas.microsoft.com/office/drawing/2014/main" id="{EE12EAF0-FE02-054F-A7D6-F2129AA79794}"/>
                  </a:ext>
                </a:extLst>
              </p:cNvPr>
              <p:cNvSpPr/>
              <p:nvPr/>
            </p:nvSpPr>
            <p:spPr>
              <a:xfrm>
                <a:off x="17058789" y="43542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6" name="Free-form: Shape 345">
                <a:extLst>
                  <a:ext uri="{FF2B5EF4-FFF2-40B4-BE49-F238E27FC236}">
                    <a16:creationId xmlns:a16="http://schemas.microsoft.com/office/drawing/2014/main" id="{D8079E95-6438-2708-DE92-8E01D5FE0468}"/>
                  </a:ext>
                </a:extLst>
              </p:cNvPr>
              <p:cNvSpPr/>
              <p:nvPr/>
            </p:nvSpPr>
            <p:spPr>
              <a:xfrm>
                <a:off x="17325489" y="43542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7" name="Free-form: Shape 346">
                <a:extLst>
                  <a:ext uri="{FF2B5EF4-FFF2-40B4-BE49-F238E27FC236}">
                    <a16:creationId xmlns:a16="http://schemas.microsoft.com/office/drawing/2014/main" id="{6FBB9744-702C-1F72-AEB4-C5C2C330C7DD}"/>
                  </a:ext>
                </a:extLst>
              </p:cNvPr>
              <p:cNvSpPr/>
              <p:nvPr/>
            </p:nvSpPr>
            <p:spPr>
              <a:xfrm>
                <a:off x="17363589" y="43542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8" name="Free-form: Shape 347">
                <a:extLst>
                  <a:ext uri="{FF2B5EF4-FFF2-40B4-BE49-F238E27FC236}">
                    <a16:creationId xmlns:a16="http://schemas.microsoft.com/office/drawing/2014/main" id="{50007CD3-4292-786F-FEBC-76099D4D151F}"/>
                  </a:ext>
                </a:extLst>
              </p:cNvPr>
              <p:cNvSpPr/>
              <p:nvPr/>
            </p:nvSpPr>
            <p:spPr>
              <a:xfrm>
                <a:off x="17630289" y="435421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sp>
        <p:nvSpPr>
          <p:cNvPr id="353" name="Freeform 21">
            <a:extLst>
              <a:ext uri="{FF2B5EF4-FFF2-40B4-BE49-F238E27FC236}">
                <a16:creationId xmlns:a16="http://schemas.microsoft.com/office/drawing/2014/main" id="{EE5CF6DD-6AE3-DE38-6B5B-DBCEBA560D75}"/>
              </a:ext>
            </a:extLst>
          </p:cNvPr>
          <p:cNvSpPr>
            <a:spLocks/>
          </p:cNvSpPr>
          <p:nvPr/>
        </p:nvSpPr>
        <p:spPr bwMode="auto">
          <a:xfrm>
            <a:off x="6665354" y="2971397"/>
            <a:ext cx="5454000" cy="241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354" name="Group 353">
            <a:extLst>
              <a:ext uri="{FF2B5EF4-FFF2-40B4-BE49-F238E27FC236}">
                <a16:creationId xmlns:a16="http://schemas.microsoft.com/office/drawing/2014/main" id="{6739056E-27FE-BBD4-2B10-132AFF9A889C}"/>
              </a:ext>
            </a:extLst>
          </p:cNvPr>
          <p:cNvGrpSpPr/>
          <p:nvPr/>
        </p:nvGrpSpPr>
        <p:grpSpPr>
          <a:xfrm>
            <a:off x="6074316" y="2825336"/>
            <a:ext cx="585647" cy="2628000"/>
            <a:chOff x="4730672" y="1338030"/>
            <a:chExt cx="585647" cy="2827501"/>
          </a:xfrm>
        </p:grpSpPr>
        <p:sp>
          <p:nvSpPr>
            <p:cNvPr id="535" name="Line 6">
              <a:extLst>
                <a:ext uri="{FF2B5EF4-FFF2-40B4-BE49-F238E27FC236}">
                  <a16:creationId xmlns:a16="http://schemas.microsoft.com/office/drawing/2014/main" id="{CD0C1687-83DB-FB89-B9D4-65C828125775}"/>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36" name="Line 7">
              <a:extLst>
                <a:ext uri="{FF2B5EF4-FFF2-40B4-BE49-F238E27FC236}">
                  <a16:creationId xmlns:a16="http://schemas.microsoft.com/office/drawing/2014/main" id="{51CE2387-A77B-B132-832D-0E4011AE2470}"/>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37" name="Line 8">
              <a:extLst>
                <a:ext uri="{FF2B5EF4-FFF2-40B4-BE49-F238E27FC236}">
                  <a16:creationId xmlns:a16="http://schemas.microsoft.com/office/drawing/2014/main" id="{93BA883A-3A84-C41C-C5BE-9F37DDC33876}"/>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38" name="Line 9">
              <a:extLst>
                <a:ext uri="{FF2B5EF4-FFF2-40B4-BE49-F238E27FC236}">
                  <a16:creationId xmlns:a16="http://schemas.microsoft.com/office/drawing/2014/main" id="{4CFA5E7E-CBCE-A55B-DBCE-ACBCFD98756C}"/>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39" name="Line 10">
              <a:extLst>
                <a:ext uri="{FF2B5EF4-FFF2-40B4-BE49-F238E27FC236}">
                  <a16:creationId xmlns:a16="http://schemas.microsoft.com/office/drawing/2014/main" id="{AC24B812-33A4-681C-D9E5-A014898860E5}"/>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40" name="Line 11">
              <a:extLst>
                <a:ext uri="{FF2B5EF4-FFF2-40B4-BE49-F238E27FC236}">
                  <a16:creationId xmlns:a16="http://schemas.microsoft.com/office/drawing/2014/main" id="{C60CF2E7-B284-C652-8FDB-52A4929627AF}"/>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41" name="TextBox 540">
              <a:extLst>
                <a:ext uri="{FF2B5EF4-FFF2-40B4-BE49-F238E27FC236}">
                  <a16:creationId xmlns:a16="http://schemas.microsoft.com/office/drawing/2014/main" id="{18BFC7A7-205A-59C9-DC65-D891B10E8FA7}"/>
                </a:ext>
              </a:extLst>
            </p:cNvPr>
            <p:cNvSpPr txBox="1"/>
            <p:nvPr/>
          </p:nvSpPr>
          <p:spPr>
            <a:xfrm rot="16200000">
              <a:off x="4236179" y="2637395"/>
              <a:ext cx="1265985"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OS probability</a:t>
              </a:r>
            </a:p>
          </p:txBody>
        </p:sp>
        <p:sp>
          <p:nvSpPr>
            <p:cNvPr id="542" name="TextBox 541">
              <a:extLst>
                <a:ext uri="{FF2B5EF4-FFF2-40B4-BE49-F238E27FC236}">
                  <a16:creationId xmlns:a16="http://schemas.microsoft.com/office/drawing/2014/main" id="{34E22C59-4E8F-8B79-86F1-39AF11E79DFC}"/>
                </a:ext>
              </a:extLst>
            </p:cNvPr>
            <p:cNvSpPr txBox="1"/>
            <p:nvPr/>
          </p:nvSpPr>
          <p:spPr>
            <a:xfrm>
              <a:off x="4888727" y="133803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543" name="TextBox 542">
              <a:extLst>
                <a:ext uri="{FF2B5EF4-FFF2-40B4-BE49-F238E27FC236}">
                  <a16:creationId xmlns:a16="http://schemas.microsoft.com/office/drawing/2014/main" id="{1737661F-2664-C61E-FBDC-9A6C545DB3A7}"/>
                </a:ext>
              </a:extLst>
            </p:cNvPr>
            <p:cNvSpPr txBox="1"/>
            <p:nvPr/>
          </p:nvSpPr>
          <p:spPr>
            <a:xfrm>
              <a:off x="4888732" y="1862169"/>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544" name="TextBox 543">
              <a:extLst>
                <a:ext uri="{FF2B5EF4-FFF2-40B4-BE49-F238E27FC236}">
                  <a16:creationId xmlns:a16="http://schemas.microsoft.com/office/drawing/2014/main" id="{F9D620B4-9692-EDDE-3958-1E26A309C714}"/>
                </a:ext>
              </a:extLst>
            </p:cNvPr>
            <p:cNvSpPr txBox="1"/>
            <p:nvPr/>
          </p:nvSpPr>
          <p:spPr>
            <a:xfrm>
              <a:off x="4888732" y="2360700"/>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545" name="TextBox 544">
              <a:extLst>
                <a:ext uri="{FF2B5EF4-FFF2-40B4-BE49-F238E27FC236}">
                  <a16:creationId xmlns:a16="http://schemas.microsoft.com/office/drawing/2014/main" id="{819AEB77-8B2E-AF2F-69E9-2ABE7EDF2FB2}"/>
                </a:ext>
              </a:extLst>
            </p:cNvPr>
            <p:cNvSpPr txBox="1"/>
            <p:nvPr/>
          </p:nvSpPr>
          <p:spPr>
            <a:xfrm>
              <a:off x="4888732" y="2875353"/>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546" name="TextBox 545">
              <a:extLst>
                <a:ext uri="{FF2B5EF4-FFF2-40B4-BE49-F238E27FC236}">
                  <a16:creationId xmlns:a16="http://schemas.microsoft.com/office/drawing/2014/main" id="{49CAA4C3-53A8-5155-4F3F-97BF8A099077}"/>
                </a:ext>
              </a:extLst>
            </p:cNvPr>
            <p:cNvSpPr txBox="1"/>
            <p:nvPr/>
          </p:nvSpPr>
          <p:spPr>
            <a:xfrm>
              <a:off x="4888732" y="3379256"/>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547" name="TextBox 546">
              <a:extLst>
                <a:ext uri="{FF2B5EF4-FFF2-40B4-BE49-F238E27FC236}">
                  <a16:creationId xmlns:a16="http://schemas.microsoft.com/office/drawing/2014/main" id="{3580B866-4647-CCAD-B273-78D99F3428EC}"/>
                </a:ext>
              </a:extLst>
            </p:cNvPr>
            <p:cNvSpPr txBox="1"/>
            <p:nvPr/>
          </p:nvSpPr>
          <p:spPr>
            <a:xfrm>
              <a:off x="5016980" y="3888532"/>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355" name="TextBox 354">
            <a:extLst>
              <a:ext uri="{FF2B5EF4-FFF2-40B4-BE49-F238E27FC236}">
                <a16:creationId xmlns:a16="http://schemas.microsoft.com/office/drawing/2014/main" id="{F9A9B1C1-8F55-D521-6AF0-05286895462B}"/>
              </a:ext>
            </a:extLst>
          </p:cNvPr>
          <p:cNvSpPr txBox="1"/>
          <p:nvPr/>
        </p:nvSpPr>
        <p:spPr>
          <a:xfrm>
            <a:off x="9008315" y="5638191"/>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cxnSp>
        <p:nvCxnSpPr>
          <p:cNvPr id="357" name="Straight Connector 356">
            <a:extLst>
              <a:ext uri="{FF2B5EF4-FFF2-40B4-BE49-F238E27FC236}">
                <a16:creationId xmlns:a16="http://schemas.microsoft.com/office/drawing/2014/main" id="{607B643B-4F71-EC3F-4D39-777745B1A206}"/>
              </a:ext>
            </a:extLst>
          </p:cNvPr>
          <p:cNvCxnSpPr>
            <a:cxnSpLocks/>
          </p:cNvCxnSpPr>
          <p:nvPr/>
        </p:nvCxnSpPr>
        <p:spPr>
          <a:xfrm flipV="1">
            <a:off x="6676475" y="4132411"/>
            <a:ext cx="5400000" cy="0"/>
          </a:xfrm>
          <a:prstGeom prst="line">
            <a:avLst/>
          </a:prstGeom>
          <a:ln w="19050">
            <a:solidFill>
              <a:srgbClr val="263F6A"/>
            </a:solidFill>
            <a:prstDash val="sysDash"/>
          </a:ln>
        </p:spPr>
        <p:style>
          <a:lnRef idx="1">
            <a:schemeClr val="accent1"/>
          </a:lnRef>
          <a:fillRef idx="0">
            <a:schemeClr val="accent1"/>
          </a:fillRef>
          <a:effectRef idx="0">
            <a:schemeClr val="accent1"/>
          </a:effectRef>
          <a:fontRef idx="minor">
            <a:schemeClr val="tx1"/>
          </a:fontRef>
        </p:style>
      </p:cxnSp>
      <p:sp>
        <p:nvSpPr>
          <p:cNvPr id="484" name="Line 19">
            <a:extLst>
              <a:ext uri="{FF2B5EF4-FFF2-40B4-BE49-F238E27FC236}">
                <a16:creationId xmlns:a16="http://schemas.microsoft.com/office/drawing/2014/main" id="{03086035-1B07-8710-EC6C-40552DD50A95}"/>
              </a:ext>
            </a:extLst>
          </p:cNvPr>
          <p:cNvSpPr>
            <a:spLocks noChangeShapeType="1"/>
          </p:cNvSpPr>
          <p:nvPr/>
        </p:nvSpPr>
        <p:spPr bwMode="auto">
          <a:xfrm>
            <a:off x="10579150"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7" name="Line 21">
            <a:extLst>
              <a:ext uri="{FF2B5EF4-FFF2-40B4-BE49-F238E27FC236}">
                <a16:creationId xmlns:a16="http://schemas.microsoft.com/office/drawing/2014/main" id="{ED87A3AA-7447-AC1D-E627-8B2374CD9B0B}"/>
              </a:ext>
            </a:extLst>
          </p:cNvPr>
          <p:cNvSpPr>
            <a:spLocks noChangeShapeType="1"/>
          </p:cNvSpPr>
          <p:nvPr/>
        </p:nvSpPr>
        <p:spPr bwMode="auto">
          <a:xfrm>
            <a:off x="10358731"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488" name="Line 21">
            <a:extLst>
              <a:ext uri="{FF2B5EF4-FFF2-40B4-BE49-F238E27FC236}">
                <a16:creationId xmlns:a16="http://schemas.microsoft.com/office/drawing/2014/main" id="{52E87D86-5EEA-5F38-0211-02ADB037C25C}"/>
              </a:ext>
            </a:extLst>
          </p:cNvPr>
          <p:cNvSpPr>
            <a:spLocks noChangeShapeType="1"/>
          </p:cNvSpPr>
          <p:nvPr/>
        </p:nvSpPr>
        <p:spPr bwMode="auto">
          <a:xfrm>
            <a:off x="10140329"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489" name="TextBox 488">
            <a:extLst>
              <a:ext uri="{FF2B5EF4-FFF2-40B4-BE49-F238E27FC236}">
                <a16:creationId xmlns:a16="http://schemas.microsoft.com/office/drawing/2014/main" id="{495DA303-D821-3C52-B617-1EC633BB26FE}"/>
              </a:ext>
            </a:extLst>
          </p:cNvPr>
          <p:cNvSpPr txBox="1"/>
          <p:nvPr/>
        </p:nvSpPr>
        <p:spPr>
          <a:xfrm>
            <a:off x="10022172" y="5468334"/>
            <a:ext cx="2327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32</a:t>
            </a:r>
          </a:p>
        </p:txBody>
      </p:sp>
      <p:sp>
        <p:nvSpPr>
          <p:cNvPr id="490" name="Line 21">
            <a:extLst>
              <a:ext uri="{FF2B5EF4-FFF2-40B4-BE49-F238E27FC236}">
                <a16:creationId xmlns:a16="http://schemas.microsoft.com/office/drawing/2014/main" id="{88848E85-E6EA-CC2A-8EE6-F6E9A031BF40}"/>
              </a:ext>
            </a:extLst>
          </p:cNvPr>
          <p:cNvSpPr>
            <a:spLocks noChangeShapeType="1"/>
          </p:cNvSpPr>
          <p:nvPr/>
        </p:nvSpPr>
        <p:spPr bwMode="auto">
          <a:xfrm>
            <a:off x="9923366"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492" name="Line 21">
            <a:extLst>
              <a:ext uri="{FF2B5EF4-FFF2-40B4-BE49-F238E27FC236}">
                <a16:creationId xmlns:a16="http://schemas.microsoft.com/office/drawing/2014/main" id="{B6FC8917-D8C2-A172-D821-69CF0956DB82}"/>
              </a:ext>
            </a:extLst>
          </p:cNvPr>
          <p:cNvSpPr>
            <a:spLocks noChangeShapeType="1"/>
          </p:cNvSpPr>
          <p:nvPr/>
        </p:nvSpPr>
        <p:spPr bwMode="auto">
          <a:xfrm>
            <a:off x="9706403"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494" name="Line 21">
            <a:extLst>
              <a:ext uri="{FF2B5EF4-FFF2-40B4-BE49-F238E27FC236}">
                <a16:creationId xmlns:a16="http://schemas.microsoft.com/office/drawing/2014/main" id="{2FFEFBA1-25B0-60B6-8E8A-7D64F5289C29}"/>
              </a:ext>
            </a:extLst>
          </p:cNvPr>
          <p:cNvSpPr>
            <a:spLocks noChangeShapeType="1"/>
          </p:cNvSpPr>
          <p:nvPr/>
        </p:nvSpPr>
        <p:spPr bwMode="auto">
          <a:xfrm>
            <a:off x="9489440"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496" name="Line 21">
            <a:extLst>
              <a:ext uri="{FF2B5EF4-FFF2-40B4-BE49-F238E27FC236}">
                <a16:creationId xmlns:a16="http://schemas.microsoft.com/office/drawing/2014/main" id="{D20C46A7-F6CF-F7F7-8E8D-558B37E1B85D}"/>
              </a:ext>
            </a:extLst>
          </p:cNvPr>
          <p:cNvSpPr>
            <a:spLocks noChangeShapeType="1"/>
          </p:cNvSpPr>
          <p:nvPr/>
        </p:nvSpPr>
        <p:spPr bwMode="auto">
          <a:xfrm>
            <a:off x="9272477"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497" name="TextBox 496">
            <a:extLst>
              <a:ext uri="{FF2B5EF4-FFF2-40B4-BE49-F238E27FC236}">
                <a16:creationId xmlns:a16="http://schemas.microsoft.com/office/drawing/2014/main" id="{1C28217C-3BD4-EF93-5200-32DBD1BB17F2}"/>
              </a:ext>
            </a:extLst>
          </p:cNvPr>
          <p:cNvSpPr txBox="1"/>
          <p:nvPr/>
        </p:nvSpPr>
        <p:spPr>
          <a:xfrm>
            <a:off x="9154320" y="5468334"/>
            <a:ext cx="2327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24</a:t>
            </a:r>
          </a:p>
        </p:txBody>
      </p:sp>
      <p:sp>
        <p:nvSpPr>
          <p:cNvPr id="498" name="Line 21">
            <a:extLst>
              <a:ext uri="{FF2B5EF4-FFF2-40B4-BE49-F238E27FC236}">
                <a16:creationId xmlns:a16="http://schemas.microsoft.com/office/drawing/2014/main" id="{E6025668-D226-C719-8CA1-2009E59B5FC6}"/>
              </a:ext>
            </a:extLst>
          </p:cNvPr>
          <p:cNvSpPr>
            <a:spLocks noChangeShapeType="1"/>
          </p:cNvSpPr>
          <p:nvPr/>
        </p:nvSpPr>
        <p:spPr bwMode="auto">
          <a:xfrm>
            <a:off x="9055514"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00" name="Line 21">
            <a:extLst>
              <a:ext uri="{FF2B5EF4-FFF2-40B4-BE49-F238E27FC236}">
                <a16:creationId xmlns:a16="http://schemas.microsoft.com/office/drawing/2014/main" id="{FA1B82AF-2AD5-841B-832E-EDE9960002CC}"/>
              </a:ext>
            </a:extLst>
          </p:cNvPr>
          <p:cNvSpPr>
            <a:spLocks noChangeShapeType="1"/>
          </p:cNvSpPr>
          <p:nvPr/>
        </p:nvSpPr>
        <p:spPr bwMode="auto">
          <a:xfrm>
            <a:off x="8838552"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02" name="Line 21">
            <a:extLst>
              <a:ext uri="{FF2B5EF4-FFF2-40B4-BE49-F238E27FC236}">
                <a16:creationId xmlns:a16="http://schemas.microsoft.com/office/drawing/2014/main" id="{F72F4851-C48E-4292-C189-92CF83D3D572}"/>
              </a:ext>
            </a:extLst>
          </p:cNvPr>
          <p:cNvSpPr>
            <a:spLocks noChangeShapeType="1"/>
          </p:cNvSpPr>
          <p:nvPr/>
        </p:nvSpPr>
        <p:spPr bwMode="auto">
          <a:xfrm>
            <a:off x="8621589"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04" name="Line 21">
            <a:extLst>
              <a:ext uri="{FF2B5EF4-FFF2-40B4-BE49-F238E27FC236}">
                <a16:creationId xmlns:a16="http://schemas.microsoft.com/office/drawing/2014/main" id="{0A32C273-8769-FC2D-9650-B2348F2095BC}"/>
              </a:ext>
            </a:extLst>
          </p:cNvPr>
          <p:cNvSpPr>
            <a:spLocks noChangeShapeType="1"/>
          </p:cNvSpPr>
          <p:nvPr/>
        </p:nvSpPr>
        <p:spPr bwMode="auto">
          <a:xfrm>
            <a:off x="8404626"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05" name="TextBox 504">
            <a:extLst>
              <a:ext uri="{FF2B5EF4-FFF2-40B4-BE49-F238E27FC236}">
                <a16:creationId xmlns:a16="http://schemas.microsoft.com/office/drawing/2014/main" id="{D98119CF-54D6-0E3F-9281-7CDBD5D172C4}"/>
              </a:ext>
            </a:extLst>
          </p:cNvPr>
          <p:cNvSpPr txBox="1"/>
          <p:nvPr/>
        </p:nvSpPr>
        <p:spPr>
          <a:xfrm>
            <a:off x="8286468" y="5468334"/>
            <a:ext cx="2327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16</a:t>
            </a:r>
          </a:p>
        </p:txBody>
      </p:sp>
      <p:sp>
        <p:nvSpPr>
          <p:cNvPr id="506" name="Line 21">
            <a:extLst>
              <a:ext uri="{FF2B5EF4-FFF2-40B4-BE49-F238E27FC236}">
                <a16:creationId xmlns:a16="http://schemas.microsoft.com/office/drawing/2014/main" id="{26E39423-D255-CAC1-E145-6465ACC43B9F}"/>
              </a:ext>
            </a:extLst>
          </p:cNvPr>
          <p:cNvSpPr>
            <a:spLocks noChangeShapeType="1"/>
          </p:cNvSpPr>
          <p:nvPr/>
        </p:nvSpPr>
        <p:spPr bwMode="auto">
          <a:xfrm>
            <a:off x="8187663"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08" name="Line 21">
            <a:extLst>
              <a:ext uri="{FF2B5EF4-FFF2-40B4-BE49-F238E27FC236}">
                <a16:creationId xmlns:a16="http://schemas.microsoft.com/office/drawing/2014/main" id="{477762B3-51E9-D923-E8DA-1CCAFC1C675D}"/>
              </a:ext>
            </a:extLst>
          </p:cNvPr>
          <p:cNvSpPr>
            <a:spLocks noChangeShapeType="1"/>
          </p:cNvSpPr>
          <p:nvPr/>
        </p:nvSpPr>
        <p:spPr bwMode="auto">
          <a:xfrm>
            <a:off x="7970700"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10" name="Line 21">
            <a:extLst>
              <a:ext uri="{FF2B5EF4-FFF2-40B4-BE49-F238E27FC236}">
                <a16:creationId xmlns:a16="http://schemas.microsoft.com/office/drawing/2014/main" id="{E4932C22-F539-C092-5F6B-62B75F30A597}"/>
              </a:ext>
            </a:extLst>
          </p:cNvPr>
          <p:cNvSpPr>
            <a:spLocks noChangeShapeType="1"/>
          </p:cNvSpPr>
          <p:nvPr/>
        </p:nvSpPr>
        <p:spPr bwMode="auto">
          <a:xfrm>
            <a:off x="7753737"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12" name="Line 21">
            <a:extLst>
              <a:ext uri="{FF2B5EF4-FFF2-40B4-BE49-F238E27FC236}">
                <a16:creationId xmlns:a16="http://schemas.microsoft.com/office/drawing/2014/main" id="{FDEDB7CA-72C0-5F55-246B-74EAF2C744B7}"/>
              </a:ext>
            </a:extLst>
          </p:cNvPr>
          <p:cNvSpPr>
            <a:spLocks noChangeShapeType="1"/>
          </p:cNvSpPr>
          <p:nvPr/>
        </p:nvSpPr>
        <p:spPr bwMode="auto">
          <a:xfrm>
            <a:off x="7536774"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13" name="TextBox 512">
            <a:extLst>
              <a:ext uri="{FF2B5EF4-FFF2-40B4-BE49-F238E27FC236}">
                <a16:creationId xmlns:a16="http://schemas.microsoft.com/office/drawing/2014/main" id="{E01F6839-B8C0-CB1E-709A-129F402EC4BC}"/>
              </a:ext>
            </a:extLst>
          </p:cNvPr>
          <p:cNvSpPr txBox="1"/>
          <p:nvPr/>
        </p:nvSpPr>
        <p:spPr>
          <a:xfrm>
            <a:off x="7459363" y="5468334"/>
            <a:ext cx="15122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8</a:t>
            </a:r>
          </a:p>
        </p:txBody>
      </p:sp>
      <p:sp>
        <p:nvSpPr>
          <p:cNvPr id="514" name="Line 21">
            <a:extLst>
              <a:ext uri="{FF2B5EF4-FFF2-40B4-BE49-F238E27FC236}">
                <a16:creationId xmlns:a16="http://schemas.microsoft.com/office/drawing/2014/main" id="{BF40D1A8-C35C-A835-FA8D-9978B2EDA5DF}"/>
              </a:ext>
            </a:extLst>
          </p:cNvPr>
          <p:cNvSpPr>
            <a:spLocks noChangeShapeType="1"/>
          </p:cNvSpPr>
          <p:nvPr/>
        </p:nvSpPr>
        <p:spPr bwMode="auto">
          <a:xfrm>
            <a:off x="7319811"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16" name="Line 21">
            <a:extLst>
              <a:ext uri="{FF2B5EF4-FFF2-40B4-BE49-F238E27FC236}">
                <a16:creationId xmlns:a16="http://schemas.microsoft.com/office/drawing/2014/main" id="{7987DC8D-E02F-1C27-D824-0791084CEC7E}"/>
              </a:ext>
            </a:extLst>
          </p:cNvPr>
          <p:cNvSpPr>
            <a:spLocks noChangeShapeType="1"/>
          </p:cNvSpPr>
          <p:nvPr/>
        </p:nvSpPr>
        <p:spPr bwMode="auto">
          <a:xfrm>
            <a:off x="7102848"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18" name="Line 21">
            <a:extLst>
              <a:ext uri="{FF2B5EF4-FFF2-40B4-BE49-F238E27FC236}">
                <a16:creationId xmlns:a16="http://schemas.microsoft.com/office/drawing/2014/main" id="{3EF01D1D-9751-296A-2A07-59D732626957}"/>
              </a:ext>
            </a:extLst>
          </p:cNvPr>
          <p:cNvSpPr>
            <a:spLocks noChangeShapeType="1"/>
          </p:cNvSpPr>
          <p:nvPr/>
        </p:nvSpPr>
        <p:spPr bwMode="auto">
          <a:xfrm>
            <a:off x="6885886"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20" name="Line 21">
            <a:extLst>
              <a:ext uri="{FF2B5EF4-FFF2-40B4-BE49-F238E27FC236}">
                <a16:creationId xmlns:a16="http://schemas.microsoft.com/office/drawing/2014/main" id="{E706985D-05D8-C38D-42F3-813AC2AD1188}"/>
              </a:ext>
            </a:extLst>
          </p:cNvPr>
          <p:cNvSpPr>
            <a:spLocks noChangeShapeType="1"/>
          </p:cNvSpPr>
          <p:nvPr/>
        </p:nvSpPr>
        <p:spPr bwMode="auto">
          <a:xfrm>
            <a:off x="6668923"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21" name="TextBox 520">
            <a:extLst>
              <a:ext uri="{FF2B5EF4-FFF2-40B4-BE49-F238E27FC236}">
                <a16:creationId xmlns:a16="http://schemas.microsoft.com/office/drawing/2014/main" id="{A9E2B8F2-CF41-3958-D87B-E33374D54A88}"/>
              </a:ext>
            </a:extLst>
          </p:cNvPr>
          <p:cNvSpPr txBox="1"/>
          <p:nvPr/>
        </p:nvSpPr>
        <p:spPr>
          <a:xfrm>
            <a:off x="6591511" y="5468334"/>
            <a:ext cx="15122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sp>
        <p:nvSpPr>
          <p:cNvPr id="522" name="Line 19">
            <a:extLst>
              <a:ext uri="{FF2B5EF4-FFF2-40B4-BE49-F238E27FC236}">
                <a16:creationId xmlns:a16="http://schemas.microsoft.com/office/drawing/2014/main" id="{34AE8D53-5AD2-666C-2493-795A1B5BDD56}"/>
              </a:ext>
            </a:extLst>
          </p:cNvPr>
          <p:cNvSpPr>
            <a:spLocks noChangeShapeType="1"/>
          </p:cNvSpPr>
          <p:nvPr/>
        </p:nvSpPr>
        <p:spPr bwMode="auto">
          <a:xfrm>
            <a:off x="11886272"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24" name="TextBox 523">
            <a:extLst>
              <a:ext uri="{FF2B5EF4-FFF2-40B4-BE49-F238E27FC236}">
                <a16:creationId xmlns:a16="http://schemas.microsoft.com/office/drawing/2014/main" id="{8DC4285E-EB79-A8F8-6049-91891432CF16}"/>
              </a:ext>
            </a:extLst>
          </p:cNvPr>
          <p:cNvSpPr txBox="1"/>
          <p:nvPr/>
        </p:nvSpPr>
        <p:spPr>
          <a:xfrm>
            <a:off x="11764962" y="546833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48</a:t>
            </a:r>
          </a:p>
        </p:txBody>
      </p:sp>
      <p:sp>
        <p:nvSpPr>
          <p:cNvPr id="525" name="Line 21">
            <a:extLst>
              <a:ext uri="{FF2B5EF4-FFF2-40B4-BE49-F238E27FC236}">
                <a16:creationId xmlns:a16="http://schemas.microsoft.com/office/drawing/2014/main" id="{C67546BC-6F69-7FAF-E696-E24840D18790}"/>
              </a:ext>
            </a:extLst>
          </p:cNvPr>
          <p:cNvSpPr>
            <a:spLocks noChangeShapeType="1"/>
          </p:cNvSpPr>
          <p:nvPr/>
        </p:nvSpPr>
        <p:spPr bwMode="auto">
          <a:xfrm>
            <a:off x="11665853"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26" name="Line 21">
            <a:extLst>
              <a:ext uri="{FF2B5EF4-FFF2-40B4-BE49-F238E27FC236}">
                <a16:creationId xmlns:a16="http://schemas.microsoft.com/office/drawing/2014/main" id="{7A49B7B1-62C1-AC00-F10A-F4186C10532D}"/>
              </a:ext>
            </a:extLst>
          </p:cNvPr>
          <p:cNvSpPr>
            <a:spLocks noChangeShapeType="1"/>
          </p:cNvSpPr>
          <p:nvPr/>
        </p:nvSpPr>
        <p:spPr bwMode="auto">
          <a:xfrm>
            <a:off x="11447451"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28" name="Line 21">
            <a:extLst>
              <a:ext uri="{FF2B5EF4-FFF2-40B4-BE49-F238E27FC236}">
                <a16:creationId xmlns:a16="http://schemas.microsoft.com/office/drawing/2014/main" id="{A10CF273-3B4A-C614-E6C9-07B325D9D480}"/>
              </a:ext>
            </a:extLst>
          </p:cNvPr>
          <p:cNvSpPr>
            <a:spLocks noChangeShapeType="1"/>
          </p:cNvSpPr>
          <p:nvPr/>
        </p:nvSpPr>
        <p:spPr bwMode="auto">
          <a:xfrm>
            <a:off x="11230488"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30" name="Line 21">
            <a:extLst>
              <a:ext uri="{FF2B5EF4-FFF2-40B4-BE49-F238E27FC236}">
                <a16:creationId xmlns:a16="http://schemas.microsoft.com/office/drawing/2014/main" id="{0FF9ECC3-2CEB-79A5-4AE5-A3043AC31288}"/>
              </a:ext>
            </a:extLst>
          </p:cNvPr>
          <p:cNvSpPr>
            <a:spLocks noChangeShapeType="1"/>
          </p:cNvSpPr>
          <p:nvPr/>
        </p:nvSpPr>
        <p:spPr bwMode="auto">
          <a:xfrm>
            <a:off x="11013525"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31" name="TextBox 530">
            <a:extLst>
              <a:ext uri="{FF2B5EF4-FFF2-40B4-BE49-F238E27FC236}">
                <a16:creationId xmlns:a16="http://schemas.microsoft.com/office/drawing/2014/main" id="{596EEAEF-4D2B-3133-20F9-5A8BAA886A54}"/>
              </a:ext>
            </a:extLst>
          </p:cNvPr>
          <p:cNvSpPr txBox="1"/>
          <p:nvPr/>
        </p:nvSpPr>
        <p:spPr>
          <a:xfrm>
            <a:off x="10890418" y="546833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40</a:t>
            </a:r>
          </a:p>
        </p:txBody>
      </p:sp>
      <p:sp>
        <p:nvSpPr>
          <p:cNvPr id="532" name="Line 21">
            <a:extLst>
              <a:ext uri="{FF2B5EF4-FFF2-40B4-BE49-F238E27FC236}">
                <a16:creationId xmlns:a16="http://schemas.microsoft.com/office/drawing/2014/main" id="{288148C3-063F-A3EB-DE31-29DD8D200063}"/>
              </a:ext>
            </a:extLst>
          </p:cNvPr>
          <p:cNvSpPr>
            <a:spLocks noChangeShapeType="1"/>
          </p:cNvSpPr>
          <p:nvPr/>
        </p:nvSpPr>
        <p:spPr bwMode="auto">
          <a:xfrm>
            <a:off x="10796562"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34" name="Line 21">
            <a:extLst>
              <a:ext uri="{FF2B5EF4-FFF2-40B4-BE49-F238E27FC236}">
                <a16:creationId xmlns:a16="http://schemas.microsoft.com/office/drawing/2014/main" id="{C0EA1F35-24BB-D64E-8CE4-AB1CC7D41FCB}"/>
              </a:ext>
            </a:extLst>
          </p:cNvPr>
          <p:cNvSpPr>
            <a:spLocks noChangeShapeType="1"/>
          </p:cNvSpPr>
          <p:nvPr/>
        </p:nvSpPr>
        <p:spPr bwMode="auto">
          <a:xfrm>
            <a:off x="10579599" y="538817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grpSp>
        <p:nvGrpSpPr>
          <p:cNvPr id="359" name="Group 358">
            <a:extLst>
              <a:ext uri="{FF2B5EF4-FFF2-40B4-BE49-F238E27FC236}">
                <a16:creationId xmlns:a16="http://schemas.microsoft.com/office/drawing/2014/main" id="{A8B0A03A-A64F-EE43-15D8-506290B4CEA7}"/>
              </a:ext>
            </a:extLst>
          </p:cNvPr>
          <p:cNvGrpSpPr/>
          <p:nvPr/>
        </p:nvGrpSpPr>
        <p:grpSpPr>
          <a:xfrm>
            <a:off x="6584287" y="6133022"/>
            <a:ext cx="5420090" cy="211203"/>
            <a:chOff x="882728" y="6300673"/>
            <a:chExt cx="5420090" cy="211203"/>
          </a:xfrm>
        </p:grpSpPr>
        <p:sp>
          <p:nvSpPr>
            <p:cNvPr id="459" name="TextBox 458">
              <a:extLst>
                <a:ext uri="{FF2B5EF4-FFF2-40B4-BE49-F238E27FC236}">
                  <a16:creationId xmlns:a16="http://schemas.microsoft.com/office/drawing/2014/main" id="{FED8A65B-5262-E360-C937-BA3BEEB136FE}"/>
                </a:ext>
              </a:extLst>
            </p:cNvPr>
            <p:cNvSpPr txBox="1"/>
            <p:nvPr/>
          </p:nvSpPr>
          <p:spPr>
            <a:xfrm>
              <a:off x="46063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53</a:t>
              </a:r>
            </a:p>
          </p:txBody>
        </p:sp>
        <p:sp>
          <p:nvSpPr>
            <p:cNvPr id="460" name="TextBox 459">
              <a:extLst>
                <a:ext uri="{FF2B5EF4-FFF2-40B4-BE49-F238E27FC236}">
                  <a16:creationId xmlns:a16="http://schemas.microsoft.com/office/drawing/2014/main" id="{AA872DF2-3C8C-A6B8-8FFA-B56B80AC30EE}"/>
                </a:ext>
              </a:extLst>
            </p:cNvPr>
            <p:cNvSpPr txBox="1"/>
            <p:nvPr/>
          </p:nvSpPr>
          <p:spPr>
            <a:xfrm>
              <a:off x="482681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41</a:t>
              </a:r>
            </a:p>
          </p:txBody>
        </p:sp>
        <p:sp>
          <p:nvSpPr>
            <p:cNvPr id="461" name="TextBox 460">
              <a:extLst>
                <a:ext uri="{FF2B5EF4-FFF2-40B4-BE49-F238E27FC236}">
                  <a16:creationId xmlns:a16="http://schemas.microsoft.com/office/drawing/2014/main" id="{610F42CF-19BE-4EF2-D71A-63228BA9F555}"/>
                </a:ext>
              </a:extLst>
            </p:cNvPr>
            <p:cNvSpPr txBox="1"/>
            <p:nvPr/>
          </p:nvSpPr>
          <p:spPr>
            <a:xfrm>
              <a:off x="43861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68</a:t>
              </a:r>
            </a:p>
          </p:txBody>
        </p:sp>
        <p:sp>
          <p:nvSpPr>
            <p:cNvPr id="462" name="TextBox 461">
              <a:extLst>
                <a:ext uri="{FF2B5EF4-FFF2-40B4-BE49-F238E27FC236}">
                  <a16:creationId xmlns:a16="http://schemas.microsoft.com/office/drawing/2014/main" id="{8CD014D5-77EE-7ED1-4DD9-4B8DC95FB54D}"/>
                </a:ext>
              </a:extLst>
            </p:cNvPr>
            <p:cNvSpPr txBox="1"/>
            <p:nvPr/>
          </p:nvSpPr>
          <p:spPr>
            <a:xfrm>
              <a:off x="4169232"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80</a:t>
              </a:r>
            </a:p>
          </p:txBody>
        </p:sp>
        <p:sp>
          <p:nvSpPr>
            <p:cNvPr id="463" name="TextBox 462">
              <a:extLst>
                <a:ext uri="{FF2B5EF4-FFF2-40B4-BE49-F238E27FC236}">
                  <a16:creationId xmlns:a16="http://schemas.microsoft.com/office/drawing/2014/main" id="{67D7B073-B1EF-97A4-2A9E-20ABE425D71C}"/>
                </a:ext>
              </a:extLst>
            </p:cNvPr>
            <p:cNvSpPr txBox="1"/>
            <p:nvPr/>
          </p:nvSpPr>
          <p:spPr>
            <a:xfrm>
              <a:off x="3952269"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95</a:t>
              </a:r>
            </a:p>
          </p:txBody>
        </p:sp>
        <p:sp>
          <p:nvSpPr>
            <p:cNvPr id="464" name="TextBox 463">
              <a:extLst>
                <a:ext uri="{FF2B5EF4-FFF2-40B4-BE49-F238E27FC236}">
                  <a16:creationId xmlns:a16="http://schemas.microsoft.com/office/drawing/2014/main" id="{5051D282-42CC-0204-CAFA-486DE48BD5E1}"/>
                </a:ext>
              </a:extLst>
            </p:cNvPr>
            <p:cNvSpPr txBox="1"/>
            <p:nvPr/>
          </p:nvSpPr>
          <p:spPr>
            <a:xfrm>
              <a:off x="3703246"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108</a:t>
              </a:r>
            </a:p>
          </p:txBody>
        </p:sp>
        <p:sp>
          <p:nvSpPr>
            <p:cNvPr id="465" name="TextBox 464">
              <a:extLst>
                <a:ext uri="{FF2B5EF4-FFF2-40B4-BE49-F238E27FC236}">
                  <a16:creationId xmlns:a16="http://schemas.microsoft.com/office/drawing/2014/main" id="{D82E8435-4DD2-BD41-ADD0-5BA00AD4D903}"/>
                </a:ext>
              </a:extLst>
            </p:cNvPr>
            <p:cNvSpPr txBox="1"/>
            <p:nvPr/>
          </p:nvSpPr>
          <p:spPr>
            <a:xfrm>
              <a:off x="3486283"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114</a:t>
              </a:r>
            </a:p>
          </p:txBody>
        </p:sp>
        <p:sp>
          <p:nvSpPr>
            <p:cNvPr id="466" name="TextBox 465">
              <a:extLst>
                <a:ext uri="{FF2B5EF4-FFF2-40B4-BE49-F238E27FC236}">
                  <a16:creationId xmlns:a16="http://schemas.microsoft.com/office/drawing/2014/main" id="{668BBF5D-BA67-F345-D426-E90DA68E980A}"/>
                </a:ext>
              </a:extLst>
            </p:cNvPr>
            <p:cNvSpPr txBox="1"/>
            <p:nvPr/>
          </p:nvSpPr>
          <p:spPr>
            <a:xfrm>
              <a:off x="3269320"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122</a:t>
              </a:r>
            </a:p>
          </p:txBody>
        </p:sp>
        <p:sp>
          <p:nvSpPr>
            <p:cNvPr id="467" name="TextBox 466">
              <a:extLst>
                <a:ext uri="{FF2B5EF4-FFF2-40B4-BE49-F238E27FC236}">
                  <a16:creationId xmlns:a16="http://schemas.microsoft.com/office/drawing/2014/main" id="{D3425572-A3DF-1792-2A47-4AE21A1BA352}"/>
                </a:ext>
              </a:extLst>
            </p:cNvPr>
            <p:cNvSpPr txBox="1"/>
            <p:nvPr/>
          </p:nvSpPr>
          <p:spPr>
            <a:xfrm>
              <a:off x="3052357"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128</a:t>
              </a:r>
            </a:p>
          </p:txBody>
        </p:sp>
        <p:sp>
          <p:nvSpPr>
            <p:cNvPr id="468" name="TextBox 467">
              <a:extLst>
                <a:ext uri="{FF2B5EF4-FFF2-40B4-BE49-F238E27FC236}">
                  <a16:creationId xmlns:a16="http://schemas.microsoft.com/office/drawing/2014/main" id="{E2B74731-7CDF-2E84-B1B1-E2EB15097C2A}"/>
                </a:ext>
              </a:extLst>
            </p:cNvPr>
            <p:cNvSpPr txBox="1"/>
            <p:nvPr/>
          </p:nvSpPr>
          <p:spPr>
            <a:xfrm>
              <a:off x="2835394"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136</a:t>
              </a:r>
            </a:p>
          </p:txBody>
        </p:sp>
        <p:sp>
          <p:nvSpPr>
            <p:cNvPr id="469" name="TextBox 468">
              <a:extLst>
                <a:ext uri="{FF2B5EF4-FFF2-40B4-BE49-F238E27FC236}">
                  <a16:creationId xmlns:a16="http://schemas.microsoft.com/office/drawing/2014/main" id="{C62518E7-801A-BC55-65D1-351B6D113E3E}"/>
                </a:ext>
              </a:extLst>
            </p:cNvPr>
            <p:cNvSpPr txBox="1"/>
            <p:nvPr/>
          </p:nvSpPr>
          <p:spPr>
            <a:xfrm>
              <a:off x="2618431"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142</a:t>
              </a:r>
            </a:p>
          </p:txBody>
        </p:sp>
        <p:sp>
          <p:nvSpPr>
            <p:cNvPr id="470" name="TextBox 469">
              <a:extLst>
                <a:ext uri="{FF2B5EF4-FFF2-40B4-BE49-F238E27FC236}">
                  <a16:creationId xmlns:a16="http://schemas.microsoft.com/office/drawing/2014/main" id="{27E40E06-5DDA-E451-808C-B9EB98E9FEEB}"/>
                </a:ext>
              </a:extLst>
            </p:cNvPr>
            <p:cNvSpPr txBox="1"/>
            <p:nvPr/>
          </p:nvSpPr>
          <p:spPr>
            <a:xfrm>
              <a:off x="2401468"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145</a:t>
              </a:r>
            </a:p>
          </p:txBody>
        </p:sp>
        <p:sp>
          <p:nvSpPr>
            <p:cNvPr id="471" name="TextBox 470">
              <a:extLst>
                <a:ext uri="{FF2B5EF4-FFF2-40B4-BE49-F238E27FC236}">
                  <a16:creationId xmlns:a16="http://schemas.microsoft.com/office/drawing/2014/main" id="{144DB439-40EE-2510-7EA4-34B2567FD918}"/>
                </a:ext>
              </a:extLst>
            </p:cNvPr>
            <p:cNvSpPr txBox="1"/>
            <p:nvPr/>
          </p:nvSpPr>
          <p:spPr>
            <a:xfrm>
              <a:off x="2184506"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153</a:t>
              </a:r>
            </a:p>
          </p:txBody>
        </p:sp>
        <p:sp>
          <p:nvSpPr>
            <p:cNvPr id="472" name="TextBox 471">
              <a:extLst>
                <a:ext uri="{FF2B5EF4-FFF2-40B4-BE49-F238E27FC236}">
                  <a16:creationId xmlns:a16="http://schemas.microsoft.com/office/drawing/2014/main" id="{1589A476-3ECD-4863-CA73-BDF0CD46E809}"/>
                </a:ext>
              </a:extLst>
            </p:cNvPr>
            <p:cNvSpPr txBox="1"/>
            <p:nvPr/>
          </p:nvSpPr>
          <p:spPr>
            <a:xfrm>
              <a:off x="1967543"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160</a:t>
              </a:r>
            </a:p>
          </p:txBody>
        </p:sp>
        <p:sp>
          <p:nvSpPr>
            <p:cNvPr id="473" name="TextBox 472">
              <a:extLst>
                <a:ext uri="{FF2B5EF4-FFF2-40B4-BE49-F238E27FC236}">
                  <a16:creationId xmlns:a16="http://schemas.microsoft.com/office/drawing/2014/main" id="{DE1820CF-A6F6-13E3-65B1-9A0A95EE3FF1}"/>
                </a:ext>
              </a:extLst>
            </p:cNvPr>
            <p:cNvSpPr txBox="1"/>
            <p:nvPr/>
          </p:nvSpPr>
          <p:spPr>
            <a:xfrm>
              <a:off x="1750580"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171</a:t>
              </a:r>
            </a:p>
          </p:txBody>
        </p:sp>
        <p:sp>
          <p:nvSpPr>
            <p:cNvPr id="474" name="TextBox 473">
              <a:extLst>
                <a:ext uri="{FF2B5EF4-FFF2-40B4-BE49-F238E27FC236}">
                  <a16:creationId xmlns:a16="http://schemas.microsoft.com/office/drawing/2014/main" id="{1070252D-5493-731C-16DA-3A1E582C1A01}"/>
                </a:ext>
              </a:extLst>
            </p:cNvPr>
            <p:cNvSpPr txBox="1"/>
            <p:nvPr/>
          </p:nvSpPr>
          <p:spPr>
            <a:xfrm>
              <a:off x="1533617"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177</a:t>
              </a:r>
            </a:p>
          </p:txBody>
        </p:sp>
        <p:sp>
          <p:nvSpPr>
            <p:cNvPr id="475" name="TextBox 474">
              <a:extLst>
                <a:ext uri="{FF2B5EF4-FFF2-40B4-BE49-F238E27FC236}">
                  <a16:creationId xmlns:a16="http://schemas.microsoft.com/office/drawing/2014/main" id="{BAC74831-6E18-BE1F-5489-F8A9B3649906}"/>
                </a:ext>
              </a:extLst>
            </p:cNvPr>
            <p:cNvSpPr txBox="1"/>
            <p:nvPr/>
          </p:nvSpPr>
          <p:spPr>
            <a:xfrm>
              <a:off x="1316654"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189</a:t>
              </a:r>
            </a:p>
          </p:txBody>
        </p:sp>
        <p:sp>
          <p:nvSpPr>
            <p:cNvPr id="476" name="TextBox 475">
              <a:extLst>
                <a:ext uri="{FF2B5EF4-FFF2-40B4-BE49-F238E27FC236}">
                  <a16:creationId xmlns:a16="http://schemas.microsoft.com/office/drawing/2014/main" id="{D8033130-AFB1-DD7C-5A22-830327A438FF}"/>
                </a:ext>
              </a:extLst>
            </p:cNvPr>
            <p:cNvSpPr txBox="1"/>
            <p:nvPr/>
          </p:nvSpPr>
          <p:spPr>
            <a:xfrm>
              <a:off x="1099691"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195</a:t>
              </a:r>
            </a:p>
          </p:txBody>
        </p:sp>
        <p:sp>
          <p:nvSpPr>
            <p:cNvPr id="477" name="TextBox 476">
              <a:extLst>
                <a:ext uri="{FF2B5EF4-FFF2-40B4-BE49-F238E27FC236}">
                  <a16:creationId xmlns:a16="http://schemas.microsoft.com/office/drawing/2014/main" id="{10A36FAD-5841-AA4F-FD75-E25B2469F690}"/>
                </a:ext>
              </a:extLst>
            </p:cNvPr>
            <p:cNvSpPr txBox="1"/>
            <p:nvPr/>
          </p:nvSpPr>
          <p:spPr>
            <a:xfrm>
              <a:off x="882728"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201</a:t>
              </a:r>
            </a:p>
          </p:txBody>
        </p:sp>
        <p:sp>
          <p:nvSpPr>
            <p:cNvPr id="478" name="TextBox 477">
              <a:extLst>
                <a:ext uri="{FF2B5EF4-FFF2-40B4-BE49-F238E27FC236}">
                  <a16:creationId xmlns:a16="http://schemas.microsoft.com/office/drawing/2014/main" id="{9B21B844-D41A-A660-7381-D86F69DA78FC}"/>
                </a:ext>
              </a:extLst>
            </p:cNvPr>
            <p:cNvSpPr txBox="1"/>
            <p:nvPr/>
          </p:nvSpPr>
          <p:spPr>
            <a:xfrm>
              <a:off x="59455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3</a:t>
              </a:r>
            </a:p>
          </p:txBody>
        </p:sp>
        <p:sp>
          <p:nvSpPr>
            <p:cNvPr id="479" name="TextBox 478">
              <a:extLst>
                <a:ext uri="{FF2B5EF4-FFF2-40B4-BE49-F238E27FC236}">
                  <a16:creationId xmlns:a16="http://schemas.microsoft.com/office/drawing/2014/main" id="{721957C5-96E0-1489-1595-774483619458}"/>
                </a:ext>
              </a:extLst>
            </p:cNvPr>
            <p:cNvSpPr txBox="1"/>
            <p:nvPr/>
          </p:nvSpPr>
          <p:spPr>
            <a:xfrm>
              <a:off x="6165995"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a:t>
              </a:r>
            </a:p>
          </p:txBody>
        </p:sp>
        <p:sp>
          <p:nvSpPr>
            <p:cNvPr id="480" name="TextBox 479">
              <a:extLst>
                <a:ext uri="{FF2B5EF4-FFF2-40B4-BE49-F238E27FC236}">
                  <a16:creationId xmlns:a16="http://schemas.microsoft.com/office/drawing/2014/main" id="{3D334284-88A2-C8DC-41AF-11686B676E9B}"/>
                </a:ext>
              </a:extLst>
            </p:cNvPr>
            <p:cNvSpPr txBox="1"/>
            <p:nvPr/>
          </p:nvSpPr>
          <p:spPr>
            <a:xfrm>
              <a:off x="57253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8</a:t>
              </a:r>
            </a:p>
          </p:txBody>
        </p:sp>
        <p:sp>
          <p:nvSpPr>
            <p:cNvPr id="481" name="TextBox 480">
              <a:extLst>
                <a:ext uri="{FF2B5EF4-FFF2-40B4-BE49-F238E27FC236}">
                  <a16:creationId xmlns:a16="http://schemas.microsoft.com/office/drawing/2014/main" id="{223AE985-415F-E27F-5FA9-6459282CC2FF}"/>
                </a:ext>
              </a:extLst>
            </p:cNvPr>
            <p:cNvSpPr txBox="1"/>
            <p:nvPr/>
          </p:nvSpPr>
          <p:spPr>
            <a:xfrm>
              <a:off x="5476354"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14</a:t>
              </a:r>
            </a:p>
          </p:txBody>
        </p:sp>
        <p:sp>
          <p:nvSpPr>
            <p:cNvPr id="482" name="TextBox 481">
              <a:extLst>
                <a:ext uri="{FF2B5EF4-FFF2-40B4-BE49-F238E27FC236}">
                  <a16:creationId xmlns:a16="http://schemas.microsoft.com/office/drawing/2014/main" id="{0A31FCA8-36CB-444E-EC6B-FF9D976AE5ED}"/>
                </a:ext>
              </a:extLst>
            </p:cNvPr>
            <p:cNvSpPr txBox="1"/>
            <p:nvPr/>
          </p:nvSpPr>
          <p:spPr>
            <a:xfrm>
              <a:off x="5259391"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21</a:t>
              </a:r>
            </a:p>
          </p:txBody>
        </p:sp>
        <p:sp>
          <p:nvSpPr>
            <p:cNvPr id="483" name="TextBox 482">
              <a:extLst>
                <a:ext uri="{FF2B5EF4-FFF2-40B4-BE49-F238E27FC236}">
                  <a16:creationId xmlns:a16="http://schemas.microsoft.com/office/drawing/2014/main" id="{4BA927AD-A748-CB8E-27A7-84774F040A89}"/>
                </a:ext>
              </a:extLst>
            </p:cNvPr>
            <p:cNvSpPr txBox="1"/>
            <p:nvPr/>
          </p:nvSpPr>
          <p:spPr>
            <a:xfrm>
              <a:off x="5042428"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32</a:t>
              </a:r>
            </a:p>
          </p:txBody>
        </p:sp>
      </p:grpSp>
      <p:grpSp>
        <p:nvGrpSpPr>
          <p:cNvPr id="360" name="Group 359">
            <a:extLst>
              <a:ext uri="{FF2B5EF4-FFF2-40B4-BE49-F238E27FC236}">
                <a16:creationId xmlns:a16="http://schemas.microsoft.com/office/drawing/2014/main" id="{C4FA1581-5D2A-7913-98D9-76028AC25D91}"/>
              </a:ext>
            </a:extLst>
          </p:cNvPr>
          <p:cNvGrpSpPr/>
          <p:nvPr/>
        </p:nvGrpSpPr>
        <p:grpSpPr>
          <a:xfrm>
            <a:off x="6584287" y="5867751"/>
            <a:ext cx="5420090" cy="211203"/>
            <a:chOff x="882728" y="6300673"/>
            <a:chExt cx="5420090" cy="211203"/>
          </a:xfrm>
        </p:grpSpPr>
        <p:sp>
          <p:nvSpPr>
            <p:cNvPr id="434" name="TextBox 433">
              <a:extLst>
                <a:ext uri="{FF2B5EF4-FFF2-40B4-BE49-F238E27FC236}">
                  <a16:creationId xmlns:a16="http://schemas.microsoft.com/office/drawing/2014/main" id="{E6C982DE-AFF6-492D-05C3-2FCB89DA0167}"/>
                </a:ext>
              </a:extLst>
            </p:cNvPr>
            <p:cNvSpPr txBox="1"/>
            <p:nvPr/>
          </p:nvSpPr>
          <p:spPr>
            <a:xfrm>
              <a:off x="46063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46</a:t>
              </a:r>
            </a:p>
          </p:txBody>
        </p:sp>
        <p:sp>
          <p:nvSpPr>
            <p:cNvPr id="435" name="TextBox 434">
              <a:extLst>
                <a:ext uri="{FF2B5EF4-FFF2-40B4-BE49-F238E27FC236}">
                  <a16:creationId xmlns:a16="http://schemas.microsoft.com/office/drawing/2014/main" id="{868519FB-0ED3-6D50-9413-E13C5BE9FB51}"/>
                </a:ext>
              </a:extLst>
            </p:cNvPr>
            <p:cNvSpPr txBox="1"/>
            <p:nvPr/>
          </p:nvSpPr>
          <p:spPr>
            <a:xfrm>
              <a:off x="4826813"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38</a:t>
              </a:r>
            </a:p>
          </p:txBody>
        </p:sp>
        <p:sp>
          <p:nvSpPr>
            <p:cNvPr id="436" name="TextBox 435">
              <a:extLst>
                <a:ext uri="{FF2B5EF4-FFF2-40B4-BE49-F238E27FC236}">
                  <a16:creationId xmlns:a16="http://schemas.microsoft.com/office/drawing/2014/main" id="{0A3E616C-34FF-ED89-936B-95434AB76E83}"/>
                </a:ext>
              </a:extLst>
            </p:cNvPr>
            <p:cNvSpPr txBox="1"/>
            <p:nvPr/>
          </p:nvSpPr>
          <p:spPr>
            <a:xfrm>
              <a:off x="4386195"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56</a:t>
              </a:r>
            </a:p>
          </p:txBody>
        </p:sp>
        <p:sp>
          <p:nvSpPr>
            <p:cNvPr id="437" name="TextBox 436">
              <a:extLst>
                <a:ext uri="{FF2B5EF4-FFF2-40B4-BE49-F238E27FC236}">
                  <a16:creationId xmlns:a16="http://schemas.microsoft.com/office/drawing/2014/main" id="{A8D6209D-B473-08A3-63F9-AF91EA96FAF8}"/>
                </a:ext>
              </a:extLst>
            </p:cNvPr>
            <p:cNvSpPr txBox="1"/>
            <p:nvPr/>
          </p:nvSpPr>
          <p:spPr>
            <a:xfrm>
              <a:off x="4169232"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74</a:t>
              </a:r>
            </a:p>
          </p:txBody>
        </p:sp>
        <p:sp>
          <p:nvSpPr>
            <p:cNvPr id="438" name="TextBox 437">
              <a:extLst>
                <a:ext uri="{FF2B5EF4-FFF2-40B4-BE49-F238E27FC236}">
                  <a16:creationId xmlns:a16="http://schemas.microsoft.com/office/drawing/2014/main" id="{6AC53F2E-1A27-F981-DD55-B7B56C0F8F7C}"/>
                </a:ext>
              </a:extLst>
            </p:cNvPr>
            <p:cNvSpPr txBox="1"/>
            <p:nvPr/>
          </p:nvSpPr>
          <p:spPr>
            <a:xfrm>
              <a:off x="3952269"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86</a:t>
              </a:r>
            </a:p>
          </p:txBody>
        </p:sp>
        <p:sp>
          <p:nvSpPr>
            <p:cNvPr id="439" name="TextBox 438">
              <a:extLst>
                <a:ext uri="{FF2B5EF4-FFF2-40B4-BE49-F238E27FC236}">
                  <a16:creationId xmlns:a16="http://schemas.microsoft.com/office/drawing/2014/main" id="{CD9A7340-0E70-5957-573E-1445FB768218}"/>
                </a:ext>
              </a:extLst>
            </p:cNvPr>
            <p:cNvSpPr txBox="1"/>
            <p:nvPr/>
          </p:nvSpPr>
          <p:spPr>
            <a:xfrm>
              <a:off x="3735306"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95</a:t>
              </a:r>
            </a:p>
          </p:txBody>
        </p:sp>
        <p:sp>
          <p:nvSpPr>
            <p:cNvPr id="440" name="TextBox 439">
              <a:extLst>
                <a:ext uri="{FF2B5EF4-FFF2-40B4-BE49-F238E27FC236}">
                  <a16:creationId xmlns:a16="http://schemas.microsoft.com/office/drawing/2014/main" id="{ED5E9BB1-88EF-0E36-BF3C-746CE3232C2E}"/>
                </a:ext>
              </a:extLst>
            </p:cNvPr>
            <p:cNvSpPr txBox="1"/>
            <p:nvPr/>
          </p:nvSpPr>
          <p:spPr>
            <a:xfrm>
              <a:off x="3486283"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100</a:t>
              </a:r>
            </a:p>
          </p:txBody>
        </p:sp>
        <p:sp>
          <p:nvSpPr>
            <p:cNvPr id="441" name="TextBox 440">
              <a:extLst>
                <a:ext uri="{FF2B5EF4-FFF2-40B4-BE49-F238E27FC236}">
                  <a16:creationId xmlns:a16="http://schemas.microsoft.com/office/drawing/2014/main" id="{8E4F42C3-9974-13C8-6743-8BBC97EE0649}"/>
                </a:ext>
              </a:extLst>
            </p:cNvPr>
            <p:cNvSpPr txBox="1"/>
            <p:nvPr/>
          </p:nvSpPr>
          <p:spPr>
            <a:xfrm>
              <a:off x="3269320"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110</a:t>
              </a:r>
            </a:p>
          </p:txBody>
        </p:sp>
        <p:sp>
          <p:nvSpPr>
            <p:cNvPr id="442" name="TextBox 441">
              <a:extLst>
                <a:ext uri="{FF2B5EF4-FFF2-40B4-BE49-F238E27FC236}">
                  <a16:creationId xmlns:a16="http://schemas.microsoft.com/office/drawing/2014/main" id="{43D46E07-2F34-59E4-2113-C7EFB21B7465}"/>
                </a:ext>
              </a:extLst>
            </p:cNvPr>
            <p:cNvSpPr txBox="1"/>
            <p:nvPr/>
          </p:nvSpPr>
          <p:spPr>
            <a:xfrm>
              <a:off x="3052357"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113</a:t>
              </a:r>
            </a:p>
          </p:txBody>
        </p:sp>
        <p:sp>
          <p:nvSpPr>
            <p:cNvPr id="443" name="TextBox 442">
              <a:extLst>
                <a:ext uri="{FF2B5EF4-FFF2-40B4-BE49-F238E27FC236}">
                  <a16:creationId xmlns:a16="http://schemas.microsoft.com/office/drawing/2014/main" id="{C5D5E32A-AFE9-EDEF-2D60-207F2F753451}"/>
                </a:ext>
              </a:extLst>
            </p:cNvPr>
            <p:cNvSpPr txBox="1"/>
            <p:nvPr/>
          </p:nvSpPr>
          <p:spPr>
            <a:xfrm>
              <a:off x="2835394"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119</a:t>
              </a:r>
            </a:p>
          </p:txBody>
        </p:sp>
        <p:sp>
          <p:nvSpPr>
            <p:cNvPr id="444" name="TextBox 443">
              <a:extLst>
                <a:ext uri="{FF2B5EF4-FFF2-40B4-BE49-F238E27FC236}">
                  <a16:creationId xmlns:a16="http://schemas.microsoft.com/office/drawing/2014/main" id="{899BE6DF-FE8A-6BA1-B6E4-1791ED5F3BFE}"/>
                </a:ext>
              </a:extLst>
            </p:cNvPr>
            <p:cNvSpPr txBox="1"/>
            <p:nvPr/>
          </p:nvSpPr>
          <p:spPr>
            <a:xfrm>
              <a:off x="2618431"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126</a:t>
              </a:r>
            </a:p>
          </p:txBody>
        </p:sp>
        <p:sp>
          <p:nvSpPr>
            <p:cNvPr id="445" name="TextBox 444">
              <a:extLst>
                <a:ext uri="{FF2B5EF4-FFF2-40B4-BE49-F238E27FC236}">
                  <a16:creationId xmlns:a16="http://schemas.microsoft.com/office/drawing/2014/main" id="{EB79CB86-E3AD-F455-B847-6DA28D3A50E7}"/>
                </a:ext>
              </a:extLst>
            </p:cNvPr>
            <p:cNvSpPr txBox="1"/>
            <p:nvPr/>
          </p:nvSpPr>
          <p:spPr>
            <a:xfrm>
              <a:off x="2401468"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132</a:t>
              </a:r>
            </a:p>
          </p:txBody>
        </p:sp>
        <p:sp>
          <p:nvSpPr>
            <p:cNvPr id="446" name="TextBox 445">
              <a:extLst>
                <a:ext uri="{FF2B5EF4-FFF2-40B4-BE49-F238E27FC236}">
                  <a16:creationId xmlns:a16="http://schemas.microsoft.com/office/drawing/2014/main" id="{A1EFE223-F0B4-900C-78F2-87342EB1141A}"/>
                </a:ext>
              </a:extLst>
            </p:cNvPr>
            <p:cNvSpPr txBox="1"/>
            <p:nvPr/>
          </p:nvSpPr>
          <p:spPr>
            <a:xfrm>
              <a:off x="2184506"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145</a:t>
              </a:r>
            </a:p>
          </p:txBody>
        </p:sp>
        <p:sp>
          <p:nvSpPr>
            <p:cNvPr id="447" name="TextBox 446">
              <a:extLst>
                <a:ext uri="{FF2B5EF4-FFF2-40B4-BE49-F238E27FC236}">
                  <a16:creationId xmlns:a16="http://schemas.microsoft.com/office/drawing/2014/main" id="{86F23EDE-FB85-F102-F289-4A7366030CF0}"/>
                </a:ext>
              </a:extLst>
            </p:cNvPr>
            <p:cNvSpPr txBox="1"/>
            <p:nvPr/>
          </p:nvSpPr>
          <p:spPr>
            <a:xfrm>
              <a:off x="1967543"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157</a:t>
              </a:r>
            </a:p>
          </p:txBody>
        </p:sp>
        <p:sp>
          <p:nvSpPr>
            <p:cNvPr id="448" name="TextBox 447">
              <a:extLst>
                <a:ext uri="{FF2B5EF4-FFF2-40B4-BE49-F238E27FC236}">
                  <a16:creationId xmlns:a16="http://schemas.microsoft.com/office/drawing/2014/main" id="{447795FA-824C-3DF4-5678-F673FF494128}"/>
                </a:ext>
              </a:extLst>
            </p:cNvPr>
            <p:cNvSpPr txBox="1"/>
            <p:nvPr/>
          </p:nvSpPr>
          <p:spPr>
            <a:xfrm>
              <a:off x="1750580"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175</a:t>
              </a:r>
            </a:p>
          </p:txBody>
        </p:sp>
        <p:sp>
          <p:nvSpPr>
            <p:cNvPr id="449" name="TextBox 448">
              <a:extLst>
                <a:ext uri="{FF2B5EF4-FFF2-40B4-BE49-F238E27FC236}">
                  <a16:creationId xmlns:a16="http://schemas.microsoft.com/office/drawing/2014/main" id="{30A8FBF4-1625-C988-193A-7303F8483DFF}"/>
                </a:ext>
              </a:extLst>
            </p:cNvPr>
            <p:cNvSpPr txBox="1"/>
            <p:nvPr/>
          </p:nvSpPr>
          <p:spPr>
            <a:xfrm>
              <a:off x="1533617"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186</a:t>
              </a:r>
            </a:p>
          </p:txBody>
        </p:sp>
        <p:sp>
          <p:nvSpPr>
            <p:cNvPr id="450" name="TextBox 449">
              <a:extLst>
                <a:ext uri="{FF2B5EF4-FFF2-40B4-BE49-F238E27FC236}">
                  <a16:creationId xmlns:a16="http://schemas.microsoft.com/office/drawing/2014/main" id="{274A4529-3A2B-9F54-2EBC-4F78D5ECB7D2}"/>
                </a:ext>
              </a:extLst>
            </p:cNvPr>
            <p:cNvSpPr txBox="1"/>
            <p:nvPr/>
          </p:nvSpPr>
          <p:spPr>
            <a:xfrm>
              <a:off x="1316654"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192</a:t>
              </a:r>
            </a:p>
          </p:txBody>
        </p:sp>
        <p:sp>
          <p:nvSpPr>
            <p:cNvPr id="451" name="TextBox 450">
              <a:extLst>
                <a:ext uri="{FF2B5EF4-FFF2-40B4-BE49-F238E27FC236}">
                  <a16:creationId xmlns:a16="http://schemas.microsoft.com/office/drawing/2014/main" id="{6358DCD8-F5E4-4CEE-F7D8-ADAFDCA9093D}"/>
                </a:ext>
              </a:extLst>
            </p:cNvPr>
            <p:cNvSpPr txBox="1"/>
            <p:nvPr/>
          </p:nvSpPr>
          <p:spPr>
            <a:xfrm>
              <a:off x="1099690"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199</a:t>
              </a:r>
            </a:p>
          </p:txBody>
        </p:sp>
        <p:sp>
          <p:nvSpPr>
            <p:cNvPr id="452" name="TextBox 451">
              <a:extLst>
                <a:ext uri="{FF2B5EF4-FFF2-40B4-BE49-F238E27FC236}">
                  <a16:creationId xmlns:a16="http://schemas.microsoft.com/office/drawing/2014/main" id="{02AAA3E4-F7CE-C316-03C1-21467D9E05D8}"/>
                </a:ext>
              </a:extLst>
            </p:cNvPr>
            <p:cNvSpPr txBox="1"/>
            <p:nvPr/>
          </p:nvSpPr>
          <p:spPr>
            <a:xfrm>
              <a:off x="882728" y="6300673"/>
              <a:ext cx="26506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200</a:t>
              </a:r>
            </a:p>
          </p:txBody>
        </p:sp>
        <p:sp>
          <p:nvSpPr>
            <p:cNvPr id="453" name="TextBox 452">
              <a:extLst>
                <a:ext uri="{FF2B5EF4-FFF2-40B4-BE49-F238E27FC236}">
                  <a16:creationId xmlns:a16="http://schemas.microsoft.com/office/drawing/2014/main" id="{F485FF2B-6F60-5E71-79D5-7DB90C7235F0}"/>
                </a:ext>
              </a:extLst>
            </p:cNvPr>
            <p:cNvSpPr txBox="1"/>
            <p:nvPr/>
          </p:nvSpPr>
          <p:spPr>
            <a:xfrm>
              <a:off x="59455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a:t>
              </a:r>
            </a:p>
          </p:txBody>
        </p:sp>
        <p:sp>
          <p:nvSpPr>
            <p:cNvPr id="454" name="TextBox 453">
              <a:extLst>
                <a:ext uri="{FF2B5EF4-FFF2-40B4-BE49-F238E27FC236}">
                  <a16:creationId xmlns:a16="http://schemas.microsoft.com/office/drawing/2014/main" id="{B26BE8F7-CF57-AC5C-CAC3-5E89945C1AAB}"/>
                </a:ext>
              </a:extLst>
            </p:cNvPr>
            <p:cNvSpPr txBox="1"/>
            <p:nvPr/>
          </p:nvSpPr>
          <p:spPr>
            <a:xfrm>
              <a:off x="6165995"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0</a:t>
              </a:r>
            </a:p>
          </p:txBody>
        </p:sp>
        <p:sp>
          <p:nvSpPr>
            <p:cNvPr id="455" name="TextBox 454">
              <a:extLst>
                <a:ext uri="{FF2B5EF4-FFF2-40B4-BE49-F238E27FC236}">
                  <a16:creationId xmlns:a16="http://schemas.microsoft.com/office/drawing/2014/main" id="{A0909030-D4BD-011B-E28B-4B8CB556B204}"/>
                </a:ext>
              </a:extLst>
            </p:cNvPr>
            <p:cNvSpPr txBox="1"/>
            <p:nvPr/>
          </p:nvSpPr>
          <p:spPr>
            <a:xfrm>
              <a:off x="5725377" y="6300673"/>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9</a:t>
              </a:r>
            </a:p>
          </p:txBody>
        </p:sp>
        <p:sp>
          <p:nvSpPr>
            <p:cNvPr id="456" name="TextBox 455">
              <a:extLst>
                <a:ext uri="{FF2B5EF4-FFF2-40B4-BE49-F238E27FC236}">
                  <a16:creationId xmlns:a16="http://schemas.microsoft.com/office/drawing/2014/main" id="{8F5C85D5-1743-DF2E-1821-72313D98E463}"/>
                </a:ext>
              </a:extLst>
            </p:cNvPr>
            <p:cNvSpPr txBox="1"/>
            <p:nvPr/>
          </p:nvSpPr>
          <p:spPr>
            <a:xfrm>
              <a:off x="5476354"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16</a:t>
              </a:r>
            </a:p>
          </p:txBody>
        </p:sp>
        <p:sp>
          <p:nvSpPr>
            <p:cNvPr id="457" name="TextBox 456">
              <a:extLst>
                <a:ext uri="{FF2B5EF4-FFF2-40B4-BE49-F238E27FC236}">
                  <a16:creationId xmlns:a16="http://schemas.microsoft.com/office/drawing/2014/main" id="{88B51C56-B8AC-BDF2-E9FF-78FD2954D004}"/>
                </a:ext>
              </a:extLst>
            </p:cNvPr>
            <p:cNvSpPr txBox="1"/>
            <p:nvPr/>
          </p:nvSpPr>
          <p:spPr>
            <a:xfrm>
              <a:off x="5259391"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23</a:t>
              </a:r>
            </a:p>
          </p:txBody>
        </p:sp>
        <p:sp>
          <p:nvSpPr>
            <p:cNvPr id="458" name="TextBox 457">
              <a:extLst>
                <a:ext uri="{FF2B5EF4-FFF2-40B4-BE49-F238E27FC236}">
                  <a16:creationId xmlns:a16="http://schemas.microsoft.com/office/drawing/2014/main" id="{76266B90-2FEB-0043-8F0F-4887113E082D}"/>
                </a:ext>
              </a:extLst>
            </p:cNvPr>
            <p:cNvSpPr txBox="1"/>
            <p:nvPr/>
          </p:nvSpPr>
          <p:spPr>
            <a:xfrm>
              <a:off x="5042428" y="6300673"/>
              <a:ext cx="20094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2"/>
                  </a:solidFill>
                  <a:effectLst/>
                  <a:uLnTx/>
                  <a:uFillTx/>
                  <a:latin typeface="Arial" panose="020B0604020202020204"/>
                  <a:ea typeface="+mn-ea"/>
                  <a:cs typeface="Arial" panose="020B0604020202020204" pitchFamily="34" charset="0"/>
                </a:rPr>
                <a:t>32</a:t>
              </a:r>
            </a:p>
          </p:txBody>
        </p:sp>
      </p:grpSp>
      <p:sp>
        <p:nvSpPr>
          <p:cNvPr id="548" name="Line 19">
            <a:extLst>
              <a:ext uri="{FF2B5EF4-FFF2-40B4-BE49-F238E27FC236}">
                <a16:creationId xmlns:a16="http://schemas.microsoft.com/office/drawing/2014/main" id="{2AC4E442-970B-83DE-7DA7-CA0BF8443FFC}"/>
              </a:ext>
            </a:extLst>
          </p:cNvPr>
          <p:cNvSpPr>
            <a:spLocks noChangeShapeType="1"/>
          </p:cNvSpPr>
          <p:nvPr/>
        </p:nvSpPr>
        <p:spPr bwMode="auto">
          <a:xfrm>
            <a:off x="12106835" y="538454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51" name="Line 21">
            <a:extLst>
              <a:ext uri="{FF2B5EF4-FFF2-40B4-BE49-F238E27FC236}">
                <a16:creationId xmlns:a16="http://schemas.microsoft.com/office/drawing/2014/main" id="{EB8A7036-9244-4B05-210D-2B88A13B8996}"/>
              </a:ext>
            </a:extLst>
          </p:cNvPr>
          <p:cNvSpPr>
            <a:spLocks noChangeShapeType="1"/>
          </p:cNvSpPr>
          <p:nvPr/>
        </p:nvSpPr>
        <p:spPr bwMode="auto">
          <a:xfrm>
            <a:off x="11886416" y="538454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Arial" panose="020B0604020202020204" pitchFamily="34" charset="0"/>
            </a:endParaRPr>
          </a:p>
        </p:txBody>
      </p:sp>
      <p:sp>
        <p:nvSpPr>
          <p:cNvPr id="554" name="TextBox 553">
            <a:extLst>
              <a:ext uri="{FF2B5EF4-FFF2-40B4-BE49-F238E27FC236}">
                <a16:creationId xmlns:a16="http://schemas.microsoft.com/office/drawing/2014/main" id="{1B069FB6-0817-F46D-B9B2-B0754DFA137B}"/>
              </a:ext>
            </a:extLst>
          </p:cNvPr>
          <p:cNvSpPr txBox="1"/>
          <p:nvPr/>
        </p:nvSpPr>
        <p:spPr>
          <a:xfrm>
            <a:off x="12052851" y="6132364"/>
            <a:ext cx="136823" cy="21120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0</a:t>
            </a:r>
          </a:p>
        </p:txBody>
      </p:sp>
      <p:grpSp>
        <p:nvGrpSpPr>
          <p:cNvPr id="625" name="Group 624">
            <a:extLst>
              <a:ext uri="{FF2B5EF4-FFF2-40B4-BE49-F238E27FC236}">
                <a16:creationId xmlns:a16="http://schemas.microsoft.com/office/drawing/2014/main" id="{3DFBAC4F-93A8-A365-2A41-E73FC115564C}"/>
              </a:ext>
            </a:extLst>
          </p:cNvPr>
          <p:cNvGrpSpPr/>
          <p:nvPr/>
        </p:nvGrpSpPr>
        <p:grpSpPr>
          <a:xfrm>
            <a:off x="6724414" y="2957733"/>
            <a:ext cx="5328000" cy="1404000"/>
            <a:chOff x="12376325" y="2449336"/>
            <a:chExt cx="4121648" cy="1123158"/>
          </a:xfrm>
        </p:grpSpPr>
        <p:sp>
          <p:nvSpPr>
            <p:cNvPr id="569" name="Free-form: Shape 568">
              <a:extLst>
                <a:ext uri="{FF2B5EF4-FFF2-40B4-BE49-F238E27FC236}">
                  <a16:creationId xmlns:a16="http://schemas.microsoft.com/office/drawing/2014/main" id="{EE42AF87-BA2B-C104-619C-F2D73AAB0F45}"/>
                </a:ext>
              </a:extLst>
            </p:cNvPr>
            <p:cNvSpPr/>
            <p:nvPr/>
          </p:nvSpPr>
          <p:spPr>
            <a:xfrm>
              <a:off x="12376325" y="2483749"/>
              <a:ext cx="4121648" cy="1062237"/>
            </a:xfrm>
            <a:custGeom>
              <a:avLst/>
              <a:gdLst>
                <a:gd name="connsiteX0" fmla="*/ 4121649 w 4121648"/>
                <a:gd name="connsiteY0" fmla="*/ 1062238 h 1062237"/>
                <a:gd name="connsiteX1" fmla="*/ 3441287 w 4121648"/>
                <a:gd name="connsiteY1" fmla="*/ 1062238 h 1062237"/>
                <a:gd name="connsiteX2" fmla="*/ 3441287 w 4121648"/>
                <a:gd name="connsiteY2" fmla="*/ 1000783 h 1062237"/>
                <a:gd name="connsiteX3" fmla="*/ 3006738 w 4121648"/>
                <a:gd name="connsiteY3" fmla="*/ 1000783 h 1062237"/>
                <a:gd name="connsiteX4" fmla="*/ 3006738 w 4121648"/>
                <a:gd name="connsiteY4" fmla="*/ 974446 h 1062237"/>
                <a:gd name="connsiteX5" fmla="*/ 2831163 w 4121648"/>
                <a:gd name="connsiteY5" fmla="*/ 974446 h 1062237"/>
                <a:gd name="connsiteX6" fmla="*/ 2831163 w 4121648"/>
                <a:gd name="connsiteY6" fmla="*/ 948109 h 1062237"/>
                <a:gd name="connsiteX7" fmla="*/ 2774099 w 4121648"/>
                <a:gd name="connsiteY7" fmla="*/ 948109 h 1062237"/>
                <a:gd name="connsiteX8" fmla="*/ 2774099 w 4121648"/>
                <a:gd name="connsiteY8" fmla="*/ 921773 h 1062237"/>
                <a:gd name="connsiteX9" fmla="*/ 2396614 w 4121648"/>
                <a:gd name="connsiteY9" fmla="*/ 921773 h 1062237"/>
                <a:gd name="connsiteX10" fmla="*/ 2396614 w 4121648"/>
                <a:gd name="connsiteY10" fmla="*/ 860322 h 1062237"/>
                <a:gd name="connsiteX11" fmla="*/ 2339550 w 4121648"/>
                <a:gd name="connsiteY11" fmla="*/ 860322 h 1062237"/>
                <a:gd name="connsiteX12" fmla="*/ 2339550 w 4121648"/>
                <a:gd name="connsiteY12" fmla="*/ 838376 h 1062237"/>
                <a:gd name="connsiteX13" fmla="*/ 2260540 w 4121648"/>
                <a:gd name="connsiteY13" fmla="*/ 838376 h 1062237"/>
                <a:gd name="connsiteX14" fmla="*/ 2260540 w 4121648"/>
                <a:gd name="connsiteY14" fmla="*/ 820818 h 1062237"/>
                <a:gd name="connsiteX15" fmla="*/ 2111302 w 4121648"/>
                <a:gd name="connsiteY15" fmla="*/ 820818 h 1062237"/>
                <a:gd name="connsiteX16" fmla="*/ 2111302 w 4121648"/>
                <a:gd name="connsiteY16" fmla="*/ 785702 h 1062237"/>
                <a:gd name="connsiteX17" fmla="*/ 2023510 w 4121648"/>
                <a:gd name="connsiteY17" fmla="*/ 785702 h 1062237"/>
                <a:gd name="connsiteX18" fmla="*/ 2023510 w 4121648"/>
                <a:gd name="connsiteY18" fmla="*/ 763756 h 1062237"/>
                <a:gd name="connsiteX19" fmla="*/ 1988401 w 4121648"/>
                <a:gd name="connsiteY19" fmla="*/ 763756 h 1062237"/>
                <a:gd name="connsiteX20" fmla="*/ 1988401 w 4121648"/>
                <a:gd name="connsiteY20" fmla="*/ 733030 h 1062237"/>
                <a:gd name="connsiteX21" fmla="*/ 1883054 w 4121648"/>
                <a:gd name="connsiteY21" fmla="*/ 733030 h 1062237"/>
                <a:gd name="connsiteX22" fmla="*/ 1883054 w 4121648"/>
                <a:gd name="connsiteY22" fmla="*/ 711083 h 1062237"/>
                <a:gd name="connsiteX23" fmla="*/ 1843545 w 4121648"/>
                <a:gd name="connsiteY23" fmla="*/ 711083 h 1062237"/>
                <a:gd name="connsiteX24" fmla="*/ 1843545 w 4121648"/>
                <a:gd name="connsiteY24" fmla="*/ 689136 h 1062237"/>
                <a:gd name="connsiteX25" fmla="*/ 1755762 w 4121648"/>
                <a:gd name="connsiteY25" fmla="*/ 689136 h 1062237"/>
                <a:gd name="connsiteX26" fmla="*/ 1755762 w 4121648"/>
                <a:gd name="connsiteY26" fmla="*/ 658410 h 1062237"/>
                <a:gd name="connsiteX27" fmla="*/ 1667970 w 4121648"/>
                <a:gd name="connsiteY27" fmla="*/ 658410 h 1062237"/>
                <a:gd name="connsiteX28" fmla="*/ 1667970 w 4121648"/>
                <a:gd name="connsiteY28" fmla="*/ 627684 h 1062237"/>
                <a:gd name="connsiteX29" fmla="*/ 1619688 w 4121648"/>
                <a:gd name="connsiteY29" fmla="*/ 627684 h 1062237"/>
                <a:gd name="connsiteX30" fmla="*/ 1619688 w 4121648"/>
                <a:gd name="connsiteY30" fmla="*/ 618905 h 1062237"/>
                <a:gd name="connsiteX31" fmla="*/ 1562624 w 4121648"/>
                <a:gd name="connsiteY31" fmla="*/ 618905 h 1062237"/>
                <a:gd name="connsiteX32" fmla="*/ 1562624 w 4121648"/>
                <a:gd name="connsiteY32" fmla="*/ 601348 h 1062237"/>
                <a:gd name="connsiteX33" fmla="*/ 1518733 w 4121648"/>
                <a:gd name="connsiteY33" fmla="*/ 601348 h 1062237"/>
                <a:gd name="connsiteX34" fmla="*/ 1518733 w 4121648"/>
                <a:gd name="connsiteY34" fmla="*/ 575011 h 1062237"/>
                <a:gd name="connsiteX35" fmla="*/ 1474842 w 4121648"/>
                <a:gd name="connsiteY35" fmla="*/ 575011 h 1062237"/>
                <a:gd name="connsiteX36" fmla="*/ 1474842 w 4121648"/>
                <a:gd name="connsiteY36" fmla="*/ 544285 h 1062237"/>
                <a:gd name="connsiteX37" fmla="*/ 1356322 w 4121648"/>
                <a:gd name="connsiteY37" fmla="*/ 544285 h 1062237"/>
                <a:gd name="connsiteX38" fmla="*/ 1356322 w 4121648"/>
                <a:gd name="connsiteY38" fmla="*/ 513560 h 1062237"/>
                <a:gd name="connsiteX39" fmla="*/ 1277312 w 4121648"/>
                <a:gd name="connsiteY39" fmla="*/ 513560 h 1062237"/>
                <a:gd name="connsiteX40" fmla="*/ 1277312 w 4121648"/>
                <a:gd name="connsiteY40" fmla="*/ 500391 h 1062237"/>
                <a:gd name="connsiteX41" fmla="*/ 1145629 w 4121648"/>
                <a:gd name="connsiteY41" fmla="*/ 500391 h 1062237"/>
                <a:gd name="connsiteX42" fmla="*/ 1145629 w 4121648"/>
                <a:gd name="connsiteY42" fmla="*/ 474056 h 1062237"/>
                <a:gd name="connsiteX43" fmla="*/ 1114911 w 4121648"/>
                <a:gd name="connsiteY43" fmla="*/ 474056 h 1062237"/>
                <a:gd name="connsiteX44" fmla="*/ 1114911 w 4121648"/>
                <a:gd name="connsiteY44" fmla="*/ 434551 h 1062237"/>
                <a:gd name="connsiteX45" fmla="*/ 1027119 w 4121648"/>
                <a:gd name="connsiteY45" fmla="*/ 434551 h 1062237"/>
                <a:gd name="connsiteX46" fmla="*/ 1027119 w 4121648"/>
                <a:gd name="connsiteY46" fmla="*/ 412604 h 1062237"/>
                <a:gd name="connsiteX47" fmla="*/ 965664 w 4121648"/>
                <a:gd name="connsiteY47" fmla="*/ 412604 h 1062237"/>
                <a:gd name="connsiteX48" fmla="*/ 965664 w 4121648"/>
                <a:gd name="connsiteY48" fmla="*/ 381878 h 1062237"/>
                <a:gd name="connsiteX49" fmla="*/ 891049 w 4121648"/>
                <a:gd name="connsiteY49" fmla="*/ 381878 h 1062237"/>
                <a:gd name="connsiteX50" fmla="*/ 891049 w 4121648"/>
                <a:gd name="connsiteY50" fmla="*/ 351152 h 1062237"/>
                <a:gd name="connsiteX51" fmla="*/ 798871 w 4121648"/>
                <a:gd name="connsiteY51" fmla="*/ 351152 h 1062237"/>
                <a:gd name="connsiteX52" fmla="*/ 798871 w 4121648"/>
                <a:gd name="connsiteY52" fmla="*/ 320426 h 1062237"/>
                <a:gd name="connsiteX53" fmla="*/ 768146 w 4121648"/>
                <a:gd name="connsiteY53" fmla="*/ 320426 h 1062237"/>
                <a:gd name="connsiteX54" fmla="*/ 768146 w 4121648"/>
                <a:gd name="connsiteY54" fmla="*/ 298480 h 1062237"/>
                <a:gd name="connsiteX55" fmla="*/ 728641 w 4121648"/>
                <a:gd name="connsiteY55" fmla="*/ 298480 h 1062237"/>
                <a:gd name="connsiteX56" fmla="*/ 728641 w 4121648"/>
                <a:gd name="connsiteY56" fmla="*/ 250196 h 1062237"/>
                <a:gd name="connsiteX57" fmla="*/ 627684 w 4121648"/>
                <a:gd name="connsiteY57" fmla="*/ 250196 h 1062237"/>
                <a:gd name="connsiteX58" fmla="*/ 627684 w 4121648"/>
                <a:gd name="connsiteY58" fmla="*/ 232638 h 1062237"/>
                <a:gd name="connsiteX59" fmla="*/ 544286 w 4121648"/>
                <a:gd name="connsiteY59" fmla="*/ 232638 h 1062237"/>
                <a:gd name="connsiteX60" fmla="*/ 544286 w 4121648"/>
                <a:gd name="connsiteY60" fmla="*/ 188744 h 1062237"/>
                <a:gd name="connsiteX61" fmla="*/ 456498 w 4121648"/>
                <a:gd name="connsiteY61" fmla="*/ 188744 h 1062237"/>
                <a:gd name="connsiteX62" fmla="*/ 456498 w 4121648"/>
                <a:gd name="connsiteY62" fmla="*/ 153629 h 1062237"/>
                <a:gd name="connsiteX63" fmla="*/ 438941 w 4121648"/>
                <a:gd name="connsiteY63" fmla="*/ 153629 h 1062237"/>
                <a:gd name="connsiteX64" fmla="*/ 438941 w 4121648"/>
                <a:gd name="connsiteY64" fmla="*/ 118514 h 1062237"/>
                <a:gd name="connsiteX65" fmla="*/ 403825 w 4121648"/>
                <a:gd name="connsiteY65" fmla="*/ 118514 h 1062237"/>
                <a:gd name="connsiteX66" fmla="*/ 403825 w 4121648"/>
                <a:gd name="connsiteY66" fmla="*/ 96567 h 1062237"/>
                <a:gd name="connsiteX67" fmla="*/ 324816 w 4121648"/>
                <a:gd name="connsiteY67" fmla="*/ 96567 h 1062237"/>
                <a:gd name="connsiteX68" fmla="*/ 324816 w 4121648"/>
                <a:gd name="connsiteY68" fmla="*/ 70230 h 1062237"/>
                <a:gd name="connsiteX69" fmla="*/ 232639 w 4121648"/>
                <a:gd name="connsiteY69" fmla="*/ 70230 h 1062237"/>
                <a:gd name="connsiteX70" fmla="*/ 232639 w 4121648"/>
                <a:gd name="connsiteY70" fmla="*/ 39505 h 1062237"/>
                <a:gd name="connsiteX71" fmla="*/ 140460 w 4121648"/>
                <a:gd name="connsiteY71" fmla="*/ 39505 h 1062237"/>
                <a:gd name="connsiteX72" fmla="*/ 140460 w 4121648"/>
                <a:gd name="connsiteY72" fmla="*/ 0 h 1062237"/>
                <a:gd name="connsiteX73" fmla="*/ 0 w 4121648"/>
                <a:gd name="connsiteY73" fmla="*/ 0 h 106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121648" h="1062237">
                  <a:moveTo>
                    <a:pt x="4121649" y="1062238"/>
                  </a:moveTo>
                  <a:lnTo>
                    <a:pt x="3441287" y="1062238"/>
                  </a:lnTo>
                  <a:lnTo>
                    <a:pt x="3441287" y="1000783"/>
                  </a:lnTo>
                  <a:lnTo>
                    <a:pt x="3006738" y="1000783"/>
                  </a:lnTo>
                  <a:lnTo>
                    <a:pt x="3006738" y="974446"/>
                  </a:lnTo>
                  <a:lnTo>
                    <a:pt x="2831163" y="974446"/>
                  </a:lnTo>
                  <a:lnTo>
                    <a:pt x="2831163" y="948109"/>
                  </a:lnTo>
                  <a:lnTo>
                    <a:pt x="2774099" y="948109"/>
                  </a:lnTo>
                  <a:lnTo>
                    <a:pt x="2774099" y="921773"/>
                  </a:lnTo>
                  <a:lnTo>
                    <a:pt x="2396614" y="921773"/>
                  </a:lnTo>
                  <a:lnTo>
                    <a:pt x="2396614" y="860322"/>
                  </a:lnTo>
                  <a:lnTo>
                    <a:pt x="2339550" y="860322"/>
                  </a:lnTo>
                  <a:lnTo>
                    <a:pt x="2339550" y="838376"/>
                  </a:lnTo>
                  <a:lnTo>
                    <a:pt x="2260540" y="838376"/>
                  </a:lnTo>
                  <a:lnTo>
                    <a:pt x="2260540" y="820818"/>
                  </a:lnTo>
                  <a:lnTo>
                    <a:pt x="2111302" y="820818"/>
                  </a:lnTo>
                  <a:lnTo>
                    <a:pt x="2111302" y="785702"/>
                  </a:lnTo>
                  <a:lnTo>
                    <a:pt x="2023510" y="785702"/>
                  </a:lnTo>
                  <a:lnTo>
                    <a:pt x="2023510" y="763756"/>
                  </a:lnTo>
                  <a:lnTo>
                    <a:pt x="1988401" y="763756"/>
                  </a:lnTo>
                  <a:lnTo>
                    <a:pt x="1988401" y="733030"/>
                  </a:lnTo>
                  <a:lnTo>
                    <a:pt x="1883054" y="733030"/>
                  </a:lnTo>
                  <a:lnTo>
                    <a:pt x="1883054" y="711083"/>
                  </a:lnTo>
                  <a:lnTo>
                    <a:pt x="1843545" y="711083"/>
                  </a:lnTo>
                  <a:lnTo>
                    <a:pt x="1843545" y="689136"/>
                  </a:lnTo>
                  <a:lnTo>
                    <a:pt x="1755762" y="689136"/>
                  </a:lnTo>
                  <a:lnTo>
                    <a:pt x="1755762" y="658410"/>
                  </a:lnTo>
                  <a:lnTo>
                    <a:pt x="1667970" y="658410"/>
                  </a:lnTo>
                  <a:lnTo>
                    <a:pt x="1667970" y="627684"/>
                  </a:lnTo>
                  <a:lnTo>
                    <a:pt x="1619688" y="627684"/>
                  </a:lnTo>
                  <a:lnTo>
                    <a:pt x="1619688" y="618905"/>
                  </a:lnTo>
                  <a:lnTo>
                    <a:pt x="1562624" y="618905"/>
                  </a:lnTo>
                  <a:lnTo>
                    <a:pt x="1562624" y="601348"/>
                  </a:lnTo>
                  <a:lnTo>
                    <a:pt x="1518733" y="601348"/>
                  </a:lnTo>
                  <a:lnTo>
                    <a:pt x="1518733" y="575011"/>
                  </a:lnTo>
                  <a:lnTo>
                    <a:pt x="1474842" y="575011"/>
                  </a:lnTo>
                  <a:lnTo>
                    <a:pt x="1474842" y="544285"/>
                  </a:lnTo>
                  <a:lnTo>
                    <a:pt x="1356322" y="544285"/>
                  </a:lnTo>
                  <a:lnTo>
                    <a:pt x="1356322" y="513560"/>
                  </a:lnTo>
                  <a:lnTo>
                    <a:pt x="1277312" y="513560"/>
                  </a:lnTo>
                  <a:lnTo>
                    <a:pt x="1277312" y="500391"/>
                  </a:lnTo>
                  <a:lnTo>
                    <a:pt x="1145629" y="500391"/>
                  </a:lnTo>
                  <a:lnTo>
                    <a:pt x="1145629" y="474056"/>
                  </a:lnTo>
                  <a:lnTo>
                    <a:pt x="1114911" y="474056"/>
                  </a:lnTo>
                  <a:lnTo>
                    <a:pt x="1114911" y="434551"/>
                  </a:lnTo>
                  <a:lnTo>
                    <a:pt x="1027119" y="434551"/>
                  </a:lnTo>
                  <a:lnTo>
                    <a:pt x="1027119" y="412604"/>
                  </a:lnTo>
                  <a:lnTo>
                    <a:pt x="965664" y="412604"/>
                  </a:lnTo>
                  <a:lnTo>
                    <a:pt x="965664" y="381878"/>
                  </a:lnTo>
                  <a:lnTo>
                    <a:pt x="891049" y="381878"/>
                  </a:lnTo>
                  <a:lnTo>
                    <a:pt x="891049" y="351152"/>
                  </a:lnTo>
                  <a:lnTo>
                    <a:pt x="798871" y="351152"/>
                  </a:lnTo>
                  <a:lnTo>
                    <a:pt x="798871" y="320426"/>
                  </a:lnTo>
                  <a:lnTo>
                    <a:pt x="768146" y="320426"/>
                  </a:lnTo>
                  <a:lnTo>
                    <a:pt x="768146" y="298480"/>
                  </a:lnTo>
                  <a:lnTo>
                    <a:pt x="728641" y="298480"/>
                  </a:lnTo>
                  <a:lnTo>
                    <a:pt x="728641" y="250196"/>
                  </a:lnTo>
                  <a:lnTo>
                    <a:pt x="627684" y="250196"/>
                  </a:lnTo>
                  <a:lnTo>
                    <a:pt x="627684" y="232638"/>
                  </a:lnTo>
                  <a:lnTo>
                    <a:pt x="544286" y="232638"/>
                  </a:lnTo>
                  <a:lnTo>
                    <a:pt x="544286" y="188744"/>
                  </a:lnTo>
                  <a:lnTo>
                    <a:pt x="456498" y="188744"/>
                  </a:lnTo>
                  <a:lnTo>
                    <a:pt x="456498" y="153629"/>
                  </a:lnTo>
                  <a:lnTo>
                    <a:pt x="438941" y="153629"/>
                  </a:lnTo>
                  <a:lnTo>
                    <a:pt x="438941" y="118514"/>
                  </a:lnTo>
                  <a:lnTo>
                    <a:pt x="403825" y="118514"/>
                  </a:lnTo>
                  <a:lnTo>
                    <a:pt x="403825" y="96567"/>
                  </a:lnTo>
                  <a:lnTo>
                    <a:pt x="324816" y="96567"/>
                  </a:lnTo>
                  <a:lnTo>
                    <a:pt x="324816" y="70230"/>
                  </a:lnTo>
                  <a:lnTo>
                    <a:pt x="232639" y="70230"/>
                  </a:lnTo>
                  <a:lnTo>
                    <a:pt x="232639" y="39505"/>
                  </a:lnTo>
                  <a:lnTo>
                    <a:pt x="140460" y="39505"/>
                  </a:lnTo>
                  <a:lnTo>
                    <a:pt x="140460" y="0"/>
                  </a:lnTo>
                  <a:lnTo>
                    <a:pt x="0" y="0"/>
                  </a:lnTo>
                </a:path>
              </a:pathLst>
            </a:custGeom>
            <a:noFill/>
            <a:ln w="19050"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624" name="Group 623">
              <a:extLst>
                <a:ext uri="{FF2B5EF4-FFF2-40B4-BE49-F238E27FC236}">
                  <a16:creationId xmlns:a16="http://schemas.microsoft.com/office/drawing/2014/main" id="{DF306016-F32C-3E5C-E968-3A9FABF58654}"/>
                </a:ext>
              </a:extLst>
            </p:cNvPr>
            <p:cNvGrpSpPr/>
            <p:nvPr/>
          </p:nvGrpSpPr>
          <p:grpSpPr>
            <a:xfrm>
              <a:off x="12389493" y="2449336"/>
              <a:ext cx="4097898" cy="1123158"/>
              <a:chOff x="12389493" y="2449336"/>
              <a:chExt cx="4097898" cy="1123158"/>
            </a:xfrm>
          </p:grpSpPr>
          <p:sp>
            <p:nvSpPr>
              <p:cNvPr id="570" name="Free-form: Shape 569">
                <a:extLst>
                  <a:ext uri="{FF2B5EF4-FFF2-40B4-BE49-F238E27FC236}">
                    <a16:creationId xmlns:a16="http://schemas.microsoft.com/office/drawing/2014/main" id="{50637DE6-D494-5A21-E4B7-F2CBE7203ABF}"/>
                  </a:ext>
                </a:extLst>
              </p:cNvPr>
              <p:cNvSpPr/>
              <p:nvPr/>
            </p:nvSpPr>
            <p:spPr>
              <a:xfrm>
                <a:off x="12389493" y="2449336"/>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1" name="Free-form: Shape 570">
                <a:extLst>
                  <a:ext uri="{FF2B5EF4-FFF2-40B4-BE49-F238E27FC236}">
                    <a16:creationId xmlns:a16="http://schemas.microsoft.com/office/drawing/2014/main" id="{0EDF45B7-1032-053E-0C45-DF19980F6054}"/>
                  </a:ext>
                </a:extLst>
              </p:cNvPr>
              <p:cNvSpPr/>
              <p:nvPr/>
            </p:nvSpPr>
            <p:spPr>
              <a:xfrm>
                <a:off x="14542138" y="32684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2" name="Free-form: Shape 571">
                <a:extLst>
                  <a:ext uri="{FF2B5EF4-FFF2-40B4-BE49-F238E27FC236}">
                    <a16:creationId xmlns:a16="http://schemas.microsoft.com/office/drawing/2014/main" id="{3AD94D43-D216-ECEA-C969-D4FFEC66F9EB}"/>
                  </a:ext>
                </a:extLst>
              </p:cNvPr>
              <p:cNvSpPr/>
              <p:nvPr/>
            </p:nvSpPr>
            <p:spPr>
              <a:xfrm>
                <a:off x="14580238" y="32684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3" name="Free-form: Shape 572">
                <a:extLst>
                  <a:ext uri="{FF2B5EF4-FFF2-40B4-BE49-F238E27FC236}">
                    <a16:creationId xmlns:a16="http://schemas.microsoft.com/office/drawing/2014/main" id="{9ADB070E-E0BC-46C4-51B4-EE43B4E936EA}"/>
                  </a:ext>
                </a:extLst>
              </p:cNvPr>
              <p:cNvSpPr/>
              <p:nvPr/>
            </p:nvSpPr>
            <p:spPr>
              <a:xfrm>
                <a:off x="14618338" y="32875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4" name="Free-form: Shape 573">
                <a:extLst>
                  <a:ext uri="{FF2B5EF4-FFF2-40B4-BE49-F238E27FC236}">
                    <a16:creationId xmlns:a16="http://schemas.microsoft.com/office/drawing/2014/main" id="{CAF894C1-1192-6EBE-B4B9-954C6C294C79}"/>
                  </a:ext>
                </a:extLst>
              </p:cNvPr>
              <p:cNvSpPr/>
              <p:nvPr/>
            </p:nvSpPr>
            <p:spPr>
              <a:xfrm>
                <a:off x="14637388" y="32875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5" name="Free-form: Shape 574">
                <a:extLst>
                  <a:ext uri="{FF2B5EF4-FFF2-40B4-BE49-F238E27FC236}">
                    <a16:creationId xmlns:a16="http://schemas.microsoft.com/office/drawing/2014/main" id="{A5A00D87-0D9C-909F-D2EC-729A853115DE}"/>
                  </a:ext>
                </a:extLst>
              </p:cNvPr>
              <p:cNvSpPr/>
              <p:nvPr/>
            </p:nvSpPr>
            <p:spPr>
              <a:xfrm>
                <a:off x="14656438" y="32875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6" name="Free-form: Shape 575">
                <a:extLst>
                  <a:ext uri="{FF2B5EF4-FFF2-40B4-BE49-F238E27FC236}">
                    <a16:creationId xmlns:a16="http://schemas.microsoft.com/office/drawing/2014/main" id="{BE1833B6-60B5-3802-9654-645CE6BEF583}"/>
                  </a:ext>
                </a:extLst>
              </p:cNvPr>
              <p:cNvSpPr/>
              <p:nvPr/>
            </p:nvSpPr>
            <p:spPr>
              <a:xfrm>
                <a:off x="14675488" y="33065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7" name="Free-form: Shape 576">
                <a:extLst>
                  <a:ext uri="{FF2B5EF4-FFF2-40B4-BE49-F238E27FC236}">
                    <a16:creationId xmlns:a16="http://schemas.microsoft.com/office/drawing/2014/main" id="{D438665F-3335-DACF-C5DA-CBF801F99E12}"/>
                  </a:ext>
                </a:extLst>
              </p:cNvPr>
              <p:cNvSpPr/>
              <p:nvPr/>
            </p:nvSpPr>
            <p:spPr>
              <a:xfrm>
                <a:off x="14694538" y="33256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8" name="Free-form: Shape 577">
                <a:extLst>
                  <a:ext uri="{FF2B5EF4-FFF2-40B4-BE49-F238E27FC236}">
                    <a16:creationId xmlns:a16="http://schemas.microsoft.com/office/drawing/2014/main" id="{126513A1-D965-EB5B-4166-4C5A9B05C9D1}"/>
                  </a:ext>
                </a:extLst>
              </p:cNvPr>
              <p:cNvSpPr/>
              <p:nvPr/>
            </p:nvSpPr>
            <p:spPr>
              <a:xfrm>
                <a:off x="14713588" y="33256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9" name="Free-form: Shape 578">
                <a:extLst>
                  <a:ext uri="{FF2B5EF4-FFF2-40B4-BE49-F238E27FC236}">
                    <a16:creationId xmlns:a16="http://schemas.microsoft.com/office/drawing/2014/main" id="{F75D5BD9-EBA4-289F-7420-BBD52A68154E}"/>
                  </a:ext>
                </a:extLst>
              </p:cNvPr>
              <p:cNvSpPr/>
              <p:nvPr/>
            </p:nvSpPr>
            <p:spPr>
              <a:xfrm>
                <a:off x="14732638" y="33256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0" name="Free-form: Shape 579">
                <a:extLst>
                  <a:ext uri="{FF2B5EF4-FFF2-40B4-BE49-F238E27FC236}">
                    <a16:creationId xmlns:a16="http://schemas.microsoft.com/office/drawing/2014/main" id="{B4F5A387-B2C1-261F-024D-F20BC778F17D}"/>
                  </a:ext>
                </a:extLst>
              </p:cNvPr>
              <p:cNvSpPr/>
              <p:nvPr/>
            </p:nvSpPr>
            <p:spPr>
              <a:xfrm>
                <a:off x="1477073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1" name="Free-form: Shape 580">
                <a:extLst>
                  <a:ext uri="{FF2B5EF4-FFF2-40B4-BE49-F238E27FC236}">
                    <a16:creationId xmlns:a16="http://schemas.microsoft.com/office/drawing/2014/main" id="{3B5B74DE-DF74-95BF-E1FC-FBB8AA34DFA8}"/>
                  </a:ext>
                </a:extLst>
              </p:cNvPr>
              <p:cNvSpPr/>
              <p:nvPr/>
            </p:nvSpPr>
            <p:spPr>
              <a:xfrm>
                <a:off x="147897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2" name="Free-form: Shape 581">
                <a:extLst>
                  <a:ext uri="{FF2B5EF4-FFF2-40B4-BE49-F238E27FC236}">
                    <a16:creationId xmlns:a16="http://schemas.microsoft.com/office/drawing/2014/main" id="{949159C8-E62F-35BF-E258-9FF328F5B40A}"/>
                  </a:ext>
                </a:extLst>
              </p:cNvPr>
              <p:cNvSpPr/>
              <p:nvPr/>
            </p:nvSpPr>
            <p:spPr>
              <a:xfrm>
                <a:off x="1480883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3" name="Free-form: Shape 582">
                <a:extLst>
                  <a:ext uri="{FF2B5EF4-FFF2-40B4-BE49-F238E27FC236}">
                    <a16:creationId xmlns:a16="http://schemas.microsoft.com/office/drawing/2014/main" id="{475F9815-905B-164D-739F-698EBE8AB2F0}"/>
                  </a:ext>
                </a:extLst>
              </p:cNvPr>
              <p:cNvSpPr/>
              <p:nvPr/>
            </p:nvSpPr>
            <p:spPr>
              <a:xfrm>
                <a:off x="148278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4" name="Free-form: Shape 583">
                <a:extLst>
                  <a:ext uri="{FF2B5EF4-FFF2-40B4-BE49-F238E27FC236}">
                    <a16:creationId xmlns:a16="http://schemas.microsoft.com/office/drawing/2014/main" id="{CB3A74F2-2739-2DF8-44A0-6296A196A477}"/>
                  </a:ext>
                </a:extLst>
              </p:cNvPr>
              <p:cNvSpPr/>
              <p:nvPr/>
            </p:nvSpPr>
            <p:spPr>
              <a:xfrm>
                <a:off x="1484693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5" name="Free-form: Shape 584">
                <a:extLst>
                  <a:ext uri="{FF2B5EF4-FFF2-40B4-BE49-F238E27FC236}">
                    <a16:creationId xmlns:a16="http://schemas.microsoft.com/office/drawing/2014/main" id="{67EA14B7-7CD6-6973-7527-FF0D3D7E39E8}"/>
                  </a:ext>
                </a:extLst>
              </p:cNvPr>
              <p:cNvSpPr/>
              <p:nvPr/>
            </p:nvSpPr>
            <p:spPr>
              <a:xfrm>
                <a:off x="148659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6" name="Free-form: Shape 585">
                <a:extLst>
                  <a:ext uri="{FF2B5EF4-FFF2-40B4-BE49-F238E27FC236}">
                    <a16:creationId xmlns:a16="http://schemas.microsoft.com/office/drawing/2014/main" id="{A58A7EA0-19F2-1238-A8DA-D2D0B12E3E2E}"/>
                  </a:ext>
                </a:extLst>
              </p:cNvPr>
              <p:cNvSpPr/>
              <p:nvPr/>
            </p:nvSpPr>
            <p:spPr>
              <a:xfrm>
                <a:off x="1488503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7" name="Free-form: Shape 586">
                <a:extLst>
                  <a:ext uri="{FF2B5EF4-FFF2-40B4-BE49-F238E27FC236}">
                    <a16:creationId xmlns:a16="http://schemas.microsoft.com/office/drawing/2014/main" id="{4CFB2BFD-D9AF-0B4F-DC87-EB402B941DC8}"/>
                  </a:ext>
                </a:extLst>
              </p:cNvPr>
              <p:cNvSpPr/>
              <p:nvPr/>
            </p:nvSpPr>
            <p:spPr>
              <a:xfrm>
                <a:off x="149040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8" name="Free-form: Shape 587">
                <a:extLst>
                  <a:ext uri="{FF2B5EF4-FFF2-40B4-BE49-F238E27FC236}">
                    <a16:creationId xmlns:a16="http://schemas.microsoft.com/office/drawing/2014/main" id="{688C28BC-4019-8937-775D-038771E6DC9C}"/>
                  </a:ext>
                </a:extLst>
              </p:cNvPr>
              <p:cNvSpPr/>
              <p:nvPr/>
            </p:nvSpPr>
            <p:spPr>
              <a:xfrm>
                <a:off x="149421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9" name="Free-form: Shape 588">
                <a:extLst>
                  <a:ext uri="{FF2B5EF4-FFF2-40B4-BE49-F238E27FC236}">
                    <a16:creationId xmlns:a16="http://schemas.microsoft.com/office/drawing/2014/main" id="{9083D2AE-7C49-EE3F-0FF0-150265781DF3}"/>
                  </a:ext>
                </a:extLst>
              </p:cNvPr>
              <p:cNvSpPr/>
              <p:nvPr/>
            </p:nvSpPr>
            <p:spPr>
              <a:xfrm>
                <a:off x="149802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0" name="Free-form: Shape 589">
                <a:extLst>
                  <a:ext uri="{FF2B5EF4-FFF2-40B4-BE49-F238E27FC236}">
                    <a16:creationId xmlns:a16="http://schemas.microsoft.com/office/drawing/2014/main" id="{C0288407-A909-F01D-BFFF-E488E8682FF9}"/>
                  </a:ext>
                </a:extLst>
              </p:cNvPr>
              <p:cNvSpPr/>
              <p:nvPr/>
            </p:nvSpPr>
            <p:spPr>
              <a:xfrm>
                <a:off x="150183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1" name="Free-form: Shape 590">
                <a:extLst>
                  <a:ext uri="{FF2B5EF4-FFF2-40B4-BE49-F238E27FC236}">
                    <a16:creationId xmlns:a16="http://schemas.microsoft.com/office/drawing/2014/main" id="{1DE6D7F7-4EAD-A40C-38B0-5C5A308FDEF4}"/>
                  </a:ext>
                </a:extLst>
              </p:cNvPr>
              <p:cNvSpPr/>
              <p:nvPr/>
            </p:nvSpPr>
            <p:spPr>
              <a:xfrm>
                <a:off x="150564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2" name="Free-form: Shape 591">
                <a:extLst>
                  <a:ext uri="{FF2B5EF4-FFF2-40B4-BE49-F238E27FC236}">
                    <a16:creationId xmlns:a16="http://schemas.microsoft.com/office/drawing/2014/main" id="{38DC2453-ED25-8AEA-EC4C-8590105582F0}"/>
                  </a:ext>
                </a:extLst>
              </p:cNvPr>
              <p:cNvSpPr/>
              <p:nvPr/>
            </p:nvSpPr>
            <p:spPr>
              <a:xfrm>
                <a:off x="150945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3" name="Free-form: Shape 592">
                <a:extLst>
                  <a:ext uri="{FF2B5EF4-FFF2-40B4-BE49-F238E27FC236}">
                    <a16:creationId xmlns:a16="http://schemas.microsoft.com/office/drawing/2014/main" id="{1D14F63A-1893-7215-E7D4-B46ACD950626}"/>
                  </a:ext>
                </a:extLst>
              </p:cNvPr>
              <p:cNvSpPr/>
              <p:nvPr/>
            </p:nvSpPr>
            <p:spPr>
              <a:xfrm>
                <a:off x="15132688" y="338278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4" name="Free-form: Shape 593">
                <a:extLst>
                  <a:ext uri="{FF2B5EF4-FFF2-40B4-BE49-F238E27FC236}">
                    <a16:creationId xmlns:a16="http://schemas.microsoft.com/office/drawing/2014/main" id="{1E17AA0D-69C1-64B6-08DB-2CFF74582849}"/>
                  </a:ext>
                </a:extLst>
              </p:cNvPr>
              <p:cNvSpPr/>
              <p:nvPr/>
            </p:nvSpPr>
            <p:spPr>
              <a:xfrm>
                <a:off x="15151738" y="34018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5" name="Free-form: Shape 594">
                <a:extLst>
                  <a:ext uri="{FF2B5EF4-FFF2-40B4-BE49-F238E27FC236}">
                    <a16:creationId xmlns:a16="http://schemas.microsoft.com/office/drawing/2014/main" id="{565E3893-041F-3986-0330-523EF687EB0E}"/>
                  </a:ext>
                </a:extLst>
              </p:cNvPr>
              <p:cNvSpPr/>
              <p:nvPr/>
            </p:nvSpPr>
            <p:spPr>
              <a:xfrm>
                <a:off x="15189838" y="340183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6" name="Free-form: Shape 595">
                <a:extLst>
                  <a:ext uri="{FF2B5EF4-FFF2-40B4-BE49-F238E27FC236}">
                    <a16:creationId xmlns:a16="http://schemas.microsoft.com/office/drawing/2014/main" id="{E4F31803-FA38-6377-72EA-B0EA29DAEBCA}"/>
                  </a:ext>
                </a:extLst>
              </p:cNvPr>
              <p:cNvSpPr/>
              <p:nvPr/>
            </p:nvSpPr>
            <p:spPr>
              <a:xfrm>
                <a:off x="15222061" y="343115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7" name="Free-form: Shape 596">
                <a:extLst>
                  <a:ext uri="{FF2B5EF4-FFF2-40B4-BE49-F238E27FC236}">
                    <a16:creationId xmlns:a16="http://schemas.microsoft.com/office/drawing/2014/main" id="{B03689A6-2667-8BA6-EDFF-F39FE542C378}"/>
                  </a:ext>
                </a:extLst>
              </p:cNvPr>
              <p:cNvSpPr/>
              <p:nvPr/>
            </p:nvSpPr>
            <p:spPr>
              <a:xfrm>
                <a:off x="15260161" y="343115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8" name="Free-form: Shape 597">
                <a:extLst>
                  <a:ext uri="{FF2B5EF4-FFF2-40B4-BE49-F238E27FC236}">
                    <a16:creationId xmlns:a16="http://schemas.microsoft.com/office/drawing/2014/main" id="{2311EEFC-BACC-9A50-5F58-F9DC67B3A2B7}"/>
                  </a:ext>
                </a:extLst>
              </p:cNvPr>
              <p:cNvSpPr/>
              <p:nvPr/>
            </p:nvSpPr>
            <p:spPr>
              <a:xfrm>
                <a:off x="15298261" y="343115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9" name="Free-form: Shape 598">
                <a:extLst>
                  <a:ext uri="{FF2B5EF4-FFF2-40B4-BE49-F238E27FC236}">
                    <a16:creationId xmlns:a16="http://schemas.microsoft.com/office/drawing/2014/main" id="{28AB348B-6513-411C-07B3-0769DCDFA537}"/>
                  </a:ext>
                </a:extLst>
              </p:cNvPr>
              <p:cNvSpPr/>
              <p:nvPr/>
            </p:nvSpPr>
            <p:spPr>
              <a:xfrm>
                <a:off x="15355411" y="343115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0" name="Free-form: Shape 599">
                <a:extLst>
                  <a:ext uri="{FF2B5EF4-FFF2-40B4-BE49-F238E27FC236}">
                    <a16:creationId xmlns:a16="http://schemas.microsoft.com/office/drawing/2014/main" id="{D6573C37-C9B7-209A-EF5A-787FD29CDEEB}"/>
                  </a:ext>
                </a:extLst>
              </p:cNvPr>
              <p:cNvSpPr/>
              <p:nvPr/>
            </p:nvSpPr>
            <p:spPr>
              <a:xfrm>
                <a:off x="15374461" y="343115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1" name="Free-form: Shape 600">
                <a:extLst>
                  <a:ext uri="{FF2B5EF4-FFF2-40B4-BE49-F238E27FC236}">
                    <a16:creationId xmlns:a16="http://schemas.microsoft.com/office/drawing/2014/main" id="{2767A04C-2D16-CFDB-B131-5E114DC154A6}"/>
                  </a:ext>
                </a:extLst>
              </p:cNvPr>
              <p:cNvSpPr/>
              <p:nvPr/>
            </p:nvSpPr>
            <p:spPr>
              <a:xfrm>
                <a:off x="154316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2" name="Free-form: Shape 601">
                <a:extLst>
                  <a:ext uri="{FF2B5EF4-FFF2-40B4-BE49-F238E27FC236}">
                    <a16:creationId xmlns:a16="http://schemas.microsoft.com/office/drawing/2014/main" id="{2B736033-12E8-EFD6-F3FB-09913A3A46C3}"/>
                  </a:ext>
                </a:extLst>
              </p:cNvPr>
              <p:cNvSpPr/>
              <p:nvPr/>
            </p:nvSpPr>
            <p:spPr>
              <a:xfrm>
                <a:off x="154697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3" name="Free-form: Shape 602">
                <a:extLst>
                  <a:ext uri="{FF2B5EF4-FFF2-40B4-BE49-F238E27FC236}">
                    <a16:creationId xmlns:a16="http://schemas.microsoft.com/office/drawing/2014/main" id="{A066748E-35EA-FFD1-C4E7-AA62F2B5D330}"/>
                  </a:ext>
                </a:extLst>
              </p:cNvPr>
              <p:cNvSpPr/>
              <p:nvPr/>
            </p:nvSpPr>
            <p:spPr>
              <a:xfrm>
                <a:off x="1552686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4" name="Free-form: Shape 603">
                <a:extLst>
                  <a:ext uri="{FF2B5EF4-FFF2-40B4-BE49-F238E27FC236}">
                    <a16:creationId xmlns:a16="http://schemas.microsoft.com/office/drawing/2014/main" id="{1EDA2EC9-DAF2-C97A-9DAE-11106FCB46FB}"/>
                  </a:ext>
                </a:extLst>
              </p:cNvPr>
              <p:cNvSpPr/>
              <p:nvPr/>
            </p:nvSpPr>
            <p:spPr>
              <a:xfrm>
                <a:off x="155459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5" name="Free-form: Shape 604">
                <a:extLst>
                  <a:ext uri="{FF2B5EF4-FFF2-40B4-BE49-F238E27FC236}">
                    <a16:creationId xmlns:a16="http://schemas.microsoft.com/office/drawing/2014/main" id="{1E172D47-EEB6-8709-4414-AC08F1423A7D}"/>
                  </a:ext>
                </a:extLst>
              </p:cNvPr>
              <p:cNvSpPr/>
              <p:nvPr/>
            </p:nvSpPr>
            <p:spPr>
              <a:xfrm>
                <a:off x="1560306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6" name="Free-form: Shape 605">
                <a:extLst>
                  <a:ext uri="{FF2B5EF4-FFF2-40B4-BE49-F238E27FC236}">
                    <a16:creationId xmlns:a16="http://schemas.microsoft.com/office/drawing/2014/main" id="{ECEFF806-7F59-E946-3040-0B0C8F723132}"/>
                  </a:ext>
                </a:extLst>
              </p:cNvPr>
              <p:cNvSpPr/>
              <p:nvPr/>
            </p:nvSpPr>
            <p:spPr>
              <a:xfrm>
                <a:off x="156221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7" name="Free-form: Shape 606">
                <a:extLst>
                  <a:ext uri="{FF2B5EF4-FFF2-40B4-BE49-F238E27FC236}">
                    <a16:creationId xmlns:a16="http://schemas.microsoft.com/office/drawing/2014/main" id="{4670D292-B2F4-1813-6E23-E0F5430FCFBB}"/>
                  </a:ext>
                </a:extLst>
              </p:cNvPr>
              <p:cNvSpPr/>
              <p:nvPr/>
            </p:nvSpPr>
            <p:spPr>
              <a:xfrm>
                <a:off x="1564116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8" name="Free-form: Shape 607">
                <a:extLst>
                  <a:ext uri="{FF2B5EF4-FFF2-40B4-BE49-F238E27FC236}">
                    <a16:creationId xmlns:a16="http://schemas.microsoft.com/office/drawing/2014/main" id="{393416E6-558E-CFCE-4D0D-9F370C8AD498}"/>
                  </a:ext>
                </a:extLst>
              </p:cNvPr>
              <p:cNvSpPr/>
              <p:nvPr/>
            </p:nvSpPr>
            <p:spPr>
              <a:xfrm>
                <a:off x="156983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9" name="Free-form: Shape 608">
                <a:extLst>
                  <a:ext uri="{FF2B5EF4-FFF2-40B4-BE49-F238E27FC236}">
                    <a16:creationId xmlns:a16="http://schemas.microsoft.com/office/drawing/2014/main" id="{F05855A9-AF92-2F4C-799B-6FD21246B800}"/>
                  </a:ext>
                </a:extLst>
              </p:cNvPr>
              <p:cNvSpPr/>
              <p:nvPr/>
            </p:nvSpPr>
            <p:spPr>
              <a:xfrm>
                <a:off x="157364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0" name="Free-form: Shape 609">
                <a:extLst>
                  <a:ext uri="{FF2B5EF4-FFF2-40B4-BE49-F238E27FC236}">
                    <a16:creationId xmlns:a16="http://schemas.microsoft.com/office/drawing/2014/main" id="{C31F4819-8D1B-8EB0-B0A6-1004A3D3F2F7}"/>
                  </a:ext>
                </a:extLst>
              </p:cNvPr>
              <p:cNvSpPr/>
              <p:nvPr/>
            </p:nvSpPr>
            <p:spPr>
              <a:xfrm>
                <a:off x="15774511" y="345020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1" name="Free-form: Shape 610">
                <a:extLst>
                  <a:ext uri="{FF2B5EF4-FFF2-40B4-BE49-F238E27FC236}">
                    <a16:creationId xmlns:a16="http://schemas.microsoft.com/office/drawing/2014/main" id="{1BF28617-2537-A565-3E00-5B5A641A7BD3}"/>
                  </a:ext>
                </a:extLst>
              </p:cNvPr>
              <p:cNvSpPr/>
              <p:nvPr/>
            </p:nvSpPr>
            <p:spPr>
              <a:xfrm>
                <a:off x="158301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2" name="Free-form: Shape 611">
                <a:extLst>
                  <a:ext uri="{FF2B5EF4-FFF2-40B4-BE49-F238E27FC236}">
                    <a16:creationId xmlns:a16="http://schemas.microsoft.com/office/drawing/2014/main" id="{34D00441-33C6-8F1F-A494-0F5E413704C5}"/>
                  </a:ext>
                </a:extLst>
              </p:cNvPr>
              <p:cNvSpPr/>
              <p:nvPr/>
            </p:nvSpPr>
            <p:spPr>
              <a:xfrm>
                <a:off x="158682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3" name="Free-form: Shape 612">
                <a:extLst>
                  <a:ext uri="{FF2B5EF4-FFF2-40B4-BE49-F238E27FC236}">
                    <a16:creationId xmlns:a16="http://schemas.microsoft.com/office/drawing/2014/main" id="{9F49DF61-E82A-E7D6-4247-1E5E720D9282}"/>
                  </a:ext>
                </a:extLst>
              </p:cNvPr>
              <p:cNvSpPr/>
              <p:nvPr/>
            </p:nvSpPr>
            <p:spPr>
              <a:xfrm>
                <a:off x="159444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4" name="Free-form: Shape 613">
                <a:extLst>
                  <a:ext uri="{FF2B5EF4-FFF2-40B4-BE49-F238E27FC236}">
                    <a16:creationId xmlns:a16="http://schemas.microsoft.com/office/drawing/2014/main" id="{4365BC42-89E6-C97B-6C94-715B37DFC5BC}"/>
                  </a:ext>
                </a:extLst>
              </p:cNvPr>
              <p:cNvSpPr/>
              <p:nvPr/>
            </p:nvSpPr>
            <p:spPr>
              <a:xfrm>
                <a:off x="1596351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5" name="Free-form: Shape 614">
                <a:extLst>
                  <a:ext uri="{FF2B5EF4-FFF2-40B4-BE49-F238E27FC236}">
                    <a16:creationId xmlns:a16="http://schemas.microsoft.com/office/drawing/2014/main" id="{D0EB0A54-3EEA-BA52-23A7-83C37FB3CDFA}"/>
                  </a:ext>
                </a:extLst>
              </p:cNvPr>
              <p:cNvSpPr/>
              <p:nvPr/>
            </p:nvSpPr>
            <p:spPr>
              <a:xfrm>
                <a:off x="1600161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6" name="Free-form: Shape 615">
                <a:extLst>
                  <a:ext uri="{FF2B5EF4-FFF2-40B4-BE49-F238E27FC236}">
                    <a16:creationId xmlns:a16="http://schemas.microsoft.com/office/drawing/2014/main" id="{FB5077B4-0C92-F633-A82A-3DD459432331}"/>
                  </a:ext>
                </a:extLst>
              </p:cNvPr>
              <p:cNvSpPr/>
              <p:nvPr/>
            </p:nvSpPr>
            <p:spPr>
              <a:xfrm>
                <a:off x="160206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7" name="Free-form: Shape 616">
                <a:extLst>
                  <a:ext uri="{FF2B5EF4-FFF2-40B4-BE49-F238E27FC236}">
                    <a16:creationId xmlns:a16="http://schemas.microsoft.com/office/drawing/2014/main" id="{B67CDD33-29CC-2DCE-67D1-4552A9B38597}"/>
                  </a:ext>
                </a:extLst>
              </p:cNvPr>
              <p:cNvSpPr/>
              <p:nvPr/>
            </p:nvSpPr>
            <p:spPr>
              <a:xfrm>
                <a:off x="1607781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8" name="Free-form: Shape 617">
                <a:extLst>
                  <a:ext uri="{FF2B5EF4-FFF2-40B4-BE49-F238E27FC236}">
                    <a16:creationId xmlns:a16="http://schemas.microsoft.com/office/drawing/2014/main" id="{F4561500-A557-DD93-0585-E6C9F1A02EBE}"/>
                  </a:ext>
                </a:extLst>
              </p:cNvPr>
              <p:cNvSpPr/>
              <p:nvPr/>
            </p:nvSpPr>
            <p:spPr>
              <a:xfrm>
                <a:off x="160968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9" name="Free-form: Shape 618">
                <a:extLst>
                  <a:ext uri="{FF2B5EF4-FFF2-40B4-BE49-F238E27FC236}">
                    <a16:creationId xmlns:a16="http://schemas.microsoft.com/office/drawing/2014/main" id="{860C3A55-6F2B-1E5B-2D92-A8F8DFBC78C6}"/>
                  </a:ext>
                </a:extLst>
              </p:cNvPr>
              <p:cNvSpPr/>
              <p:nvPr/>
            </p:nvSpPr>
            <p:spPr>
              <a:xfrm>
                <a:off x="161730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0" name="Free-form: Shape 619">
                <a:extLst>
                  <a:ext uri="{FF2B5EF4-FFF2-40B4-BE49-F238E27FC236}">
                    <a16:creationId xmlns:a16="http://schemas.microsoft.com/office/drawing/2014/main" id="{98B5C498-6291-94A0-4721-74BB1D511994}"/>
                  </a:ext>
                </a:extLst>
              </p:cNvPr>
              <p:cNvSpPr/>
              <p:nvPr/>
            </p:nvSpPr>
            <p:spPr>
              <a:xfrm>
                <a:off x="162111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1" name="Free-form: Shape 620">
                <a:extLst>
                  <a:ext uri="{FF2B5EF4-FFF2-40B4-BE49-F238E27FC236}">
                    <a16:creationId xmlns:a16="http://schemas.microsoft.com/office/drawing/2014/main" id="{456F2273-A3E4-3E85-6F46-84E1212EF2A7}"/>
                  </a:ext>
                </a:extLst>
              </p:cNvPr>
              <p:cNvSpPr/>
              <p:nvPr/>
            </p:nvSpPr>
            <p:spPr>
              <a:xfrm>
                <a:off x="162492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2" name="Free-form: Shape 621">
                <a:extLst>
                  <a:ext uri="{FF2B5EF4-FFF2-40B4-BE49-F238E27FC236}">
                    <a16:creationId xmlns:a16="http://schemas.microsoft.com/office/drawing/2014/main" id="{900F3552-1BAA-E92A-3A50-B4C503ADD2D7}"/>
                  </a:ext>
                </a:extLst>
              </p:cNvPr>
              <p:cNvSpPr/>
              <p:nvPr/>
            </p:nvSpPr>
            <p:spPr>
              <a:xfrm>
                <a:off x="164016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3" name="Free-form: Shape 622">
                <a:extLst>
                  <a:ext uri="{FF2B5EF4-FFF2-40B4-BE49-F238E27FC236}">
                    <a16:creationId xmlns:a16="http://schemas.microsoft.com/office/drawing/2014/main" id="{445C5263-EA4A-0DF9-11E6-7F1CD3D420EF}"/>
                  </a:ext>
                </a:extLst>
              </p:cNvPr>
              <p:cNvSpPr/>
              <p:nvPr/>
            </p:nvSpPr>
            <p:spPr>
              <a:xfrm>
                <a:off x="16477866" y="35117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674" name="Group 673">
            <a:extLst>
              <a:ext uri="{FF2B5EF4-FFF2-40B4-BE49-F238E27FC236}">
                <a16:creationId xmlns:a16="http://schemas.microsoft.com/office/drawing/2014/main" id="{3D517FB0-A047-3D70-A997-2D73D2C6037B}"/>
              </a:ext>
            </a:extLst>
          </p:cNvPr>
          <p:cNvGrpSpPr/>
          <p:nvPr/>
        </p:nvGrpSpPr>
        <p:grpSpPr>
          <a:xfrm>
            <a:off x="6709422" y="2970212"/>
            <a:ext cx="5148000" cy="1692000"/>
            <a:chOff x="12192000" y="2202568"/>
            <a:chExt cx="3985898" cy="1327127"/>
          </a:xfrm>
        </p:grpSpPr>
        <p:sp>
          <p:nvSpPr>
            <p:cNvPr id="629" name="Free-form: Shape 628">
              <a:extLst>
                <a:ext uri="{FF2B5EF4-FFF2-40B4-BE49-F238E27FC236}">
                  <a16:creationId xmlns:a16="http://schemas.microsoft.com/office/drawing/2014/main" id="{DB796403-9835-E771-6A65-A653E442A137}"/>
                </a:ext>
              </a:extLst>
            </p:cNvPr>
            <p:cNvSpPr/>
            <p:nvPr/>
          </p:nvSpPr>
          <p:spPr>
            <a:xfrm>
              <a:off x="12192000" y="2202568"/>
              <a:ext cx="3985898" cy="1297657"/>
            </a:xfrm>
            <a:custGeom>
              <a:avLst/>
              <a:gdLst>
                <a:gd name="connsiteX0" fmla="*/ 3985898 w 3985898"/>
                <a:gd name="connsiteY0" fmla="*/ 1297657 h 1297657"/>
                <a:gd name="connsiteX1" fmla="*/ 3717074 w 3985898"/>
                <a:gd name="connsiteY1" fmla="*/ 1297657 h 1297657"/>
                <a:gd name="connsiteX2" fmla="*/ 3717074 w 3985898"/>
                <a:gd name="connsiteY2" fmla="*/ 1227963 h 1297657"/>
                <a:gd name="connsiteX3" fmla="*/ 3683889 w 3985898"/>
                <a:gd name="connsiteY3" fmla="*/ 1227963 h 1297657"/>
                <a:gd name="connsiteX4" fmla="*/ 3683889 w 3985898"/>
                <a:gd name="connsiteY4" fmla="*/ 1135037 h 1297657"/>
                <a:gd name="connsiteX5" fmla="*/ 3461528 w 3985898"/>
                <a:gd name="connsiteY5" fmla="*/ 1135037 h 1297657"/>
                <a:gd name="connsiteX6" fmla="*/ 3461528 w 3985898"/>
                <a:gd name="connsiteY6" fmla="*/ 1101843 h 1297657"/>
                <a:gd name="connsiteX7" fmla="*/ 2890685 w 3985898"/>
                <a:gd name="connsiteY7" fmla="*/ 1101843 h 1297657"/>
                <a:gd name="connsiteX8" fmla="*/ 2890685 w 3985898"/>
                <a:gd name="connsiteY8" fmla="*/ 1085250 h 1297657"/>
                <a:gd name="connsiteX9" fmla="*/ 2771213 w 3985898"/>
                <a:gd name="connsiteY9" fmla="*/ 1085250 h 1297657"/>
                <a:gd name="connsiteX10" fmla="*/ 2771213 w 3985898"/>
                <a:gd name="connsiteY10" fmla="*/ 1055380 h 1297657"/>
                <a:gd name="connsiteX11" fmla="*/ 2641778 w 3985898"/>
                <a:gd name="connsiteY11" fmla="*/ 1055380 h 1297657"/>
                <a:gd name="connsiteX12" fmla="*/ 2641778 w 3985898"/>
                <a:gd name="connsiteY12" fmla="*/ 1035472 h 1297657"/>
                <a:gd name="connsiteX13" fmla="*/ 2605269 w 3985898"/>
                <a:gd name="connsiteY13" fmla="*/ 1035472 h 1297657"/>
                <a:gd name="connsiteX14" fmla="*/ 2605269 w 3985898"/>
                <a:gd name="connsiteY14" fmla="*/ 1012241 h 1297657"/>
                <a:gd name="connsiteX15" fmla="*/ 2515667 w 3985898"/>
                <a:gd name="connsiteY15" fmla="*/ 1012241 h 1297657"/>
                <a:gd name="connsiteX16" fmla="*/ 2515667 w 3985898"/>
                <a:gd name="connsiteY16" fmla="*/ 979046 h 1297657"/>
                <a:gd name="connsiteX17" fmla="*/ 2406139 w 3985898"/>
                <a:gd name="connsiteY17" fmla="*/ 979046 h 1297657"/>
                <a:gd name="connsiteX18" fmla="*/ 2406139 w 3985898"/>
                <a:gd name="connsiteY18" fmla="*/ 955815 h 1297657"/>
                <a:gd name="connsiteX19" fmla="*/ 2280028 w 3985898"/>
                <a:gd name="connsiteY19" fmla="*/ 955815 h 1297657"/>
                <a:gd name="connsiteX20" fmla="*/ 2280028 w 3985898"/>
                <a:gd name="connsiteY20" fmla="*/ 935906 h 1297657"/>
                <a:gd name="connsiteX21" fmla="*/ 2200370 w 3985898"/>
                <a:gd name="connsiteY21" fmla="*/ 935906 h 1297657"/>
                <a:gd name="connsiteX22" fmla="*/ 2200370 w 3985898"/>
                <a:gd name="connsiteY22" fmla="*/ 922631 h 1297657"/>
                <a:gd name="connsiteX23" fmla="*/ 2060982 w 3985898"/>
                <a:gd name="connsiteY23" fmla="*/ 922631 h 1297657"/>
                <a:gd name="connsiteX24" fmla="*/ 2060982 w 3985898"/>
                <a:gd name="connsiteY24" fmla="*/ 915994 h 1297657"/>
                <a:gd name="connsiteX25" fmla="*/ 2011204 w 3985898"/>
                <a:gd name="connsiteY25" fmla="*/ 915994 h 1297657"/>
                <a:gd name="connsiteX26" fmla="*/ 2011204 w 3985898"/>
                <a:gd name="connsiteY26" fmla="*/ 876168 h 1297657"/>
                <a:gd name="connsiteX27" fmla="*/ 1961417 w 3985898"/>
                <a:gd name="connsiteY27" fmla="*/ 876168 h 1297657"/>
                <a:gd name="connsiteX28" fmla="*/ 1961417 w 3985898"/>
                <a:gd name="connsiteY28" fmla="*/ 866211 h 1297657"/>
                <a:gd name="connsiteX29" fmla="*/ 1905000 w 3985898"/>
                <a:gd name="connsiteY29" fmla="*/ 866211 h 1297657"/>
                <a:gd name="connsiteX30" fmla="*/ 1905000 w 3985898"/>
                <a:gd name="connsiteY30" fmla="*/ 842979 h 1297657"/>
                <a:gd name="connsiteX31" fmla="*/ 1868491 w 3985898"/>
                <a:gd name="connsiteY31" fmla="*/ 842979 h 1297657"/>
                <a:gd name="connsiteX32" fmla="*/ 1868491 w 3985898"/>
                <a:gd name="connsiteY32" fmla="*/ 803154 h 1297657"/>
                <a:gd name="connsiteX33" fmla="*/ 1808750 w 3985898"/>
                <a:gd name="connsiteY33" fmla="*/ 803154 h 1297657"/>
                <a:gd name="connsiteX34" fmla="*/ 1808750 w 3985898"/>
                <a:gd name="connsiteY34" fmla="*/ 776603 h 1297657"/>
                <a:gd name="connsiteX35" fmla="*/ 1669361 w 3985898"/>
                <a:gd name="connsiteY35" fmla="*/ 776603 h 1297657"/>
                <a:gd name="connsiteX36" fmla="*/ 1669361 w 3985898"/>
                <a:gd name="connsiteY36" fmla="*/ 766646 h 1297657"/>
                <a:gd name="connsiteX37" fmla="*/ 1576435 w 3985898"/>
                <a:gd name="connsiteY37" fmla="*/ 766646 h 1297657"/>
                <a:gd name="connsiteX38" fmla="*/ 1576435 w 3985898"/>
                <a:gd name="connsiteY38" fmla="*/ 733458 h 1297657"/>
                <a:gd name="connsiteX39" fmla="*/ 1500102 w 3985898"/>
                <a:gd name="connsiteY39" fmla="*/ 733458 h 1297657"/>
                <a:gd name="connsiteX40" fmla="*/ 1500102 w 3985898"/>
                <a:gd name="connsiteY40" fmla="*/ 713545 h 1297657"/>
                <a:gd name="connsiteX41" fmla="*/ 1427093 w 3985898"/>
                <a:gd name="connsiteY41" fmla="*/ 713545 h 1297657"/>
                <a:gd name="connsiteX42" fmla="*/ 1427093 w 3985898"/>
                <a:gd name="connsiteY42" fmla="*/ 683676 h 1297657"/>
                <a:gd name="connsiteX43" fmla="*/ 1393898 w 3985898"/>
                <a:gd name="connsiteY43" fmla="*/ 683676 h 1297657"/>
                <a:gd name="connsiteX44" fmla="*/ 1393898 w 3985898"/>
                <a:gd name="connsiteY44" fmla="*/ 667082 h 1297657"/>
                <a:gd name="connsiteX45" fmla="*/ 1337482 w 3985898"/>
                <a:gd name="connsiteY45" fmla="*/ 667082 h 1297657"/>
                <a:gd name="connsiteX46" fmla="*/ 1337482 w 3985898"/>
                <a:gd name="connsiteY46" fmla="*/ 643850 h 1297657"/>
                <a:gd name="connsiteX47" fmla="*/ 1291018 w 3985898"/>
                <a:gd name="connsiteY47" fmla="*/ 643850 h 1297657"/>
                <a:gd name="connsiteX48" fmla="*/ 1291018 w 3985898"/>
                <a:gd name="connsiteY48" fmla="*/ 610662 h 1297657"/>
                <a:gd name="connsiteX49" fmla="*/ 1144991 w 3985898"/>
                <a:gd name="connsiteY49" fmla="*/ 610662 h 1297657"/>
                <a:gd name="connsiteX50" fmla="*/ 1144991 w 3985898"/>
                <a:gd name="connsiteY50" fmla="*/ 587431 h 1297657"/>
                <a:gd name="connsiteX51" fmla="*/ 1118445 w 3985898"/>
                <a:gd name="connsiteY51" fmla="*/ 587431 h 1297657"/>
                <a:gd name="connsiteX52" fmla="*/ 1118445 w 3985898"/>
                <a:gd name="connsiteY52" fmla="*/ 567518 h 1297657"/>
                <a:gd name="connsiteX53" fmla="*/ 1075296 w 3985898"/>
                <a:gd name="connsiteY53" fmla="*/ 567518 h 1297657"/>
                <a:gd name="connsiteX54" fmla="*/ 1075296 w 3985898"/>
                <a:gd name="connsiteY54" fmla="*/ 527692 h 1297657"/>
                <a:gd name="connsiteX55" fmla="*/ 1038787 w 3985898"/>
                <a:gd name="connsiteY55" fmla="*/ 527692 h 1297657"/>
                <a:gd name="connsiteX56" fmla="*/ 1038787 w 3985898"/>
                <a:gd name="connsiteY56" fmla="*/ 501141 h 1297657"/>
                <a:gd name="connsiteX57" fmla="*/ 985685 w 3985898"/>
                <a:gd name="connsiteY57" fmla="*/ 501141 h 1297657"/>
                <a:gd name="connsiteX58" fmla="*/ 985685 w 3985898"/>
                <a:gd name="connsiteY58" fmla="*/ 461316 h 1297657"/>
                <a:gd name="connsiteX59" fmla="*/ 955815 w 3985898"/>
                <a:gd name="connsiteY59" fmla="*/ 461316 h 1297657"/>
                <a:gd name="connsiteX60" fmla="*/ 955815 w 3985898"/>
                <a:gd name="connsiteY60" fmla="*/ 441403 h 1297657"/>
                <a:gd name="connsiteX61" fmla="*/ 866211 w 3985898"/>
                <a:gd name="connsiteY61" fmla="*/ 441403 h 1297657"/>
                <a:gd name="connsiteX62" fmla="*/ 866211 w 3985898"/>
                <a:gd name="connsiteY62" fmla="*/ 398258 h 1297657"/>
                <a:gd name="connsiteX63" fmla="*/ 816429 w 3985898"/>
                <a:gd name="connsiteY63" fmla="*/ 398258 h 1297657"/>
                <a:gd name="connsiteX64" fmla="*/ 816429 w 3985898"/>
                <a:gd name="connsiteY64" fmla="*/ 351794 h 1297657"/>
                <a:gd name="connsiteX65" fmla="*/ 786559 w 3985898"/>
                <a:gd name="connsiteY65" fmla="*/ 351794 h 1297657"/>
                <a:gd name="connsiteX66" fmla="*/ 786559 w 3985898"/>
                <a:gd name="connsiteY66" fmla="*/ 331882 h 1297657"/>
                <a:gd name="connsiteX67" fmla="*/ 763328 w 3985898"/>
                <a:gd name="connsiteY67" fmla="*/ 331882 h 1297657"/>
                <a:gd name="connsiteX68" fmla="*/ 763328 w 3985898"/>
                <a:gd name="connsiteY68" fmla="*/ 315288 h 1297657"/>
                <a:gd name="connsiteX69" fmla="*/ 730140 w 3985898"/>
                <a:gd name="connsiteY69" fmla="*/ 315288 h 1297657"/>
                <a:gd name="connsiteX70" fmla="*/ 730140 w 3985898"/>
                <a:gd name="connsiteY70" fmla="*/ 288737 h 1297657"/>
                <a:gd name="connsiteX71" fmla="*/ 706907 w 3985898"/>
                <a:gd name="connsiteY71" fmla="*/ 288737 h 1297657"/>
                <a:gd name="connsiteX72" fmla="*/ 706907 w 3985898"/>
                <a:gd name="connsiteY72" fmla="*/ 258868 h 1297657"/>
                <a:gd name="connsiteX73" fmla="*/ 673719 w 3985898"/>
                <a:gd name="connsiteY73" fmla="*/ 258868 h 1297657"/>
                <a:gd name="connsiteX74" fmla="*/ 673719 w 3985898"/>
                <a:gd name="connsiteY74" fmla="*/ 232317 h 1297657"/>
                <a:gd name="connsiteX75" fmla="*/ 657125 w 3985898"/>
                <a:gd name="connsiteY75" fmla="*/ 232317 h 1297657"/>
                <a:gd name="connsiteX76" fmla="*/ 657125 w 3985898"/>
                <a:gd name="connsiteY76" fmla="*/ 185854 h 1297657"/>
                <a:gd name="connsiteX77" fmla="*/ 597387 w 3985898"/>
                <a:gd name="connsiteY77" fmla="*/ 185854 h 1297657"/>
                <a:gd name="connsiteX78" fmla="*/ 597387 w 3985898"/>
                <a:gd name="connsiteY78" fmla="*/ 172579 h 1297657"/>
                <a:gd name="connsiteX79" fmla="*/ 584111 w 3985898"/>
                <a:gd name="connsiteY79" fmla="*/ 172579 h 1297657"/>
                <a:gd name="connsiteX80" fmla="*/ 584111 w 3985898"/>
                <a:gd name="connsiteY80" fmla="*/ 139390 h 1297657"/>
                <a:gd name="connsiteX81" fmla="*/ 521054 w 3985898"/>
                <a:gd name="connsiteY81" fmla="*/ 139390 h 1297657"/>
                <a:gd name="connsiteX82" fmla="*/ 521054 w 3985898"/>
                <a:gd name="connsiteY82" fmla="*/ 116158 h 1297657"/>
                <a:gd name="connsiteX83" fmla="*/ 421490 w 3985898"/>
                <a:gd name="connsiteY83" fmla="*/ 116158 h 1297657"/>
                <a:gd name="connsiteX84" fmla="*/ 421490 w 3985898"/>
                <a:gd name="connsiteY84" fmla="*/ 102883 h 1297657"/>
                <a:gd name="connsiteX85" fmla="*/ 331882 w 3985898"/>
                <a:gd name="connsiteY85" fmla="*/ 102883 h 1297657"/>
                <a:gd name="connsiteX86" fmla="*/ 331882 w 3985898"/>
                <a:gd name="connsiteY86" fmla="*/ 49782 h 1297657"/>
                <a:gd name="connsiteX87" fmla="*/ 209085 w 3985898"/>
                <a:gd name="connsiteY87" fmla="*/ 49782 h 1297657"/>
                <a:gd name="connsiteX88" fmla="*/ 209085 w 3985898"/>
                <a:gd name="connsiteY88" fmla="*/ 0 h 1297657"/>
                <a:gd name="connsiteX89" fmla="*/ 0 w 3985898"/>
                <a:gd name="connsiteY89" fmla="*/ 0 h 129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3985898" h="1297657">
                  <a:moveTo>
                    <a:pt x="3985898" y="1297657"/>
                  </a:moveTo>
                  <a:lnTo>
                    <a:pt x="3717074" y="1297657"/>
                  </a:lnTo>
                  <a:lnTo>
                    <a:pt x="3717074" y="1227963"/>
                  </a:lnTo>
                  <a:lnTo>
                    <a:pt x="3683889" y="1227963"/>
                  </a:lnTo>
                  <a:lnTo>
                    <a:pt x="3683889" y="1135037"/>
                  </a:lnTo>
                  <a:lnTo>
                    <a:pt x="3461528" y="1135037"/>
                  </a:lnTo>
                  <a:lnTo>
                    <a:pt x="3461528" y="1101843"/>
                  </a:lnTo>
                  <a:lnTo>
                    <a:pt x="2890685" y="1101843"/>
                  </a:lnTo>
                  <a:lnTo>
                    <a:pt x="2890685" y="1085250"/>
                  </a:lnTo>
                  <a:lnTo>
                    <a:pt x="2771213" y="1085250"/>
                  </a:lnTo>
                  <a:lnTo>
                    <a:pt x="2771213" y="1055380"/>
                  </a:lnTo>
                  <a:lnTo>
                    <a:pt x="2641778" y="1055380"/>
                  </a:lnTo>
                  <a:lnTo>
                    <a:pt x="2641778" y="1035472"/>
                  </a:lnTo>
                  <a:lnTo>
                    <a:pt x="2605269" y="1035472"/>
                  </a:lnTo>
                  <a:lnTo>
                    <a:pt x="2605269" y="1012241"/>
                  </a:lnTo>
                  <a:lnTo>
                    <a:pt x="2515667" y="1012241"/>
                  </a:lnTo>
                  <a:lnTo>
                    <a:pt x="2515667" y="979046"/>
                  </a:lnTo>
                  <a:lnTo>
                    <a:pt x="2406139" y="979046"/>
                  </a:lnTo>
                  <a:lnTo>
                    <a:pt x="2406139" y="955815"/>
                  </a:lnTo>
                  <a:lnTo>
                    <a:pt x="2280028" y="955815"/>
                  </a:lnTo>
                  <a:lnTo>
                    <a:pt x="2280028" y="935906"/>
                  </a:lnTo>
                  <a:lnTo>
                    <a:pt x="2200370" y="935906"/>
                  </a:lnTo>
                  <a:lnTo>
                    <a:pt x="2200370" y="922631"/>
                  </a:lnTo>
                  <a:lnTo>
                    <a:pt x="2060982" y="922631"/>
                  </a:lnTo>
                  <a:lnTo>
                    <a:pt x="2060982" y="915994"/>
                  </a:lnTo>
                  <a:lnTo>
                    <a:pt x="2011204" y="915994"/>
                  </a:lnTo>
                  <a:lnTo>
                    <a:pt x="2011204" y="876168"/>
                  </a:lnTo>
                  <a:lnTo>
                    <a:pt x="1961417" y="876168"/>
                  </a:lnTo>
                  <a:lnTo>
                    <a:pt x="1961417" y="866211"/>
                  </a:lnTo>
                  <a:lnTo>
                    <a:pt x="1905000" y="866211"/>
                  </a:lnTo>
                  <a:lnTo>
                    <a:pt x="1905000" y="842979"/>
                  </a:lnTo>
                  <a:lnTo>
                    <a:pt x="1868491" y="842979"/>
                  </a:lnTo>
                  <a:lnTo>
                    <a:pt x="1868491" y="803154"/>
                  </a:lnTo>
                  <a:lnTo>
                    <a:pt x="1808750" y="803154"/>
                  </a:lnTo>
                  <a:lnTo>
                    <a:pt x="1808750" y="776603"/>
                  </a:lnTo>
                  <a:lnTo>
                    <a:pt x="1669361" y="776603"/>
                  </a:lnTo>
                  <a:lnTo>
                    <a:pt x="1669361" y="766646"/>
                  </a:lnTo>
                  <a:lnTo>
                    <a:pt x="1576435" y="766646"/>
                  </a:lnTo>
                  <a:lnTo>
                    <a:pt x="1576435" y="733458"/>
                  </a:lnTo>
                  <a:lnTo>
                    <a:pt x="1500102" y="733458"/>
                  </a:lnTo>
                  <a:lnTo>
                    <a:pt x="1500102" y="713545"/>
                  </a:lnTo>
                  <a:lnTo>
                    <a:pt x="1427093" y="713545"/>
                  </a:lnTo>
                  <a:lnTo>
                    <a:pt x="1427093" y="683676"/>
                  </a:lnTo>
                  <a:lnTo>
                    <a:pt x="1393898" y="683676"/>
                  </a:lnTo>
                  <a:lnTo>
                    <a:pt x="1393898" y="667082"/>
                  </a:lnTo>
                  <a:lnTo>
                    <a:pt x="1337482" y="667082"/>
                  </a:lnTo>
                  <a:lnTo>
                    <a:pt x="1337482" y="643850"/>
                  </a:lnTo>
                  <a:lnTo>
                    <a:pt x="1291018" y="643850"/>
                  </a:lnTo>
                  <a:lnTo>
                    <a:pt x="1291018" y="610662"/>
                  </a:lnTo>
                  <a:lnTo>
                    <a:pt x="1144991" y="610662"/>
                  </a:lnTo>
                  <a:lnTo>
                    <a:pt x="1144991" y="587431"/>
                  </a:lnTo>
                  <a:lnTo>
                    <a:pt x="1118445" y="587431"/>
                  </a:lnTo>
                  <a:lnTo>
                    <a:pt x="1118445" y="567518"/>
                  </a:lnTo>
                  <a:lnTo>
                    <a:pt x="1075296" y="567518"/>
                  </a:lnTo>
                  <a:lnTo>
                    <a:pt x="1075296" y="527692"/>
                  </a:lnTo>
                  <a:lnTo>
                    <a:pt x="1038787" y="527692"/>
                  </a:lnTo>
                  <a:lnTo>
                    <a:pt x="1038787" y="501141"/>
                  </a:lnTo>
                  <a:lnTo>
                    <a:pt x="985685" y="501141"/>
                  </a:lnTo>
                  <a:lnTo>
                    <a:pt x="985685" y="461316"/>
                  </a:lnTo>
                  <a:lnTo>
                    <a:pt x="955815" y="461316"/>
                  </a:lnTo>
                  <a:lnTo>
                    <a:pt x="955815" y="441403"/>
                  </a:lnTo>
                  <a:lnTo>
                    <a:pt x="866211" y="441403"/>
                  </a:lnTo>
                  <a:lnTo>
                    <a:pt x="866211" y="398258"/>
                  </a:lnTo>
                  <a:lnTo>
                    <a:pt x="816429" y="398258"/>
                  </a:lnTo>
                  <a:lnTo>
                    <a:pt x="816429" y="351794"/>
                  </a:lnTo>
                  <a:lnTo>
                    <a:pt x="786559" y="351794"/>
                  </a:lnTo>
                  <a:lnTo>
                    <a:pt x="786559" y="331882"/>
                  </a:lnTo>
                  <a:lnTo>
                    <a:pt x="763328" y="331882"/>
                  </a:lnTo>
                  <a:lnTo>
                    <a:pt x="763328" y="315288"/>
                  </a:lnTo>
                  <a:lnTo>
                    <a:pt x="730140" y="315288"/>
                  </a:lnTo>
                  <a:lnTo>
                    <a:pt x="730140" y="288737"/>
                  </a:lnTo>
                  <a:lnTo>
                    <a:pt x="706907" y="288737"/>
                  </a:lnTo>
                  <a:lnTo>
                    <a:pt x="706907" y="258868"/>
                  </a:lnTo>
                  <a:lnTo>
                    <a:pt x="673719" y="258868"/>
                  </a:lnTo>
                  <a:lnTo>
                    <a:pt x="673719" y="232317"/>
                  </a:lnTo>
                  <a:lnTo>
                    <a:pt x="657125" y="232317"/>
                  </a:lnTo>
                  <a:lnTo>
                    <a:pt x="657125" y="185854"/>
                  </a:lnTo>
                  <a:lnTo>
                    <a:pt x="597387" y="185854"/>
                  </a:lnTo>
                  <a:lnTo>
                    <a:pt x="597387" y="172579"/>
                  </a:lnTo>
                  <a:lnTo>
                    <a:pt x="584111" y="172579"/>
                  </a:lnTo>
                  <a:lnTo>
                    <a:pt x="584111" y="139390"/>
                  </a:lnTo>
                  <a:lnTo>
                    <a:pt x="521054" y="139390"/>
                  </a:lnTo>
                  <a:lnTo>
                    <a:pt x="521054" y="116158"/>
                  </a:lnTo>
                  <a:lnTo>
                    <a:pt x="421490" y="116158"/>
                  </a:lnTo>
                  <a:lnTo>
                    <a:pt x="421490" y="102883"/>
                  </a:lnTo>
                  <a:lnTo>
                    <a:pt x="331882" y="102883"/>
                  </a:lnTo>
                  <a:lnTo>
                    <a:pt x="331882" y="49782"/>
                  </a:lnTo>
                  <a:lnTo>
                    <a:pt x="209085" y="49782"/>
                  </a:lnTo>
                  <a:lnTo>
                    <a:pt x="209085" y="0"/>
                  </a:lnTo>
                  <a:lnTo>
                    <a:pt x="0" y="0"/>
                  </a:lnTo>
                </a:path>
              </a:pathLst>
            </a:custGeom>
            <a:noFill/>
            <a:ln w="19050"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673" name="Group 672">
              <a:extLst>
                <a:ext uri="{FF2B5EF4-FFF2-40B4-BE49-F238E27FC236}">
                  <a16:creationId xmlns:a16="http://schemas.microsoft.com/office/drawing/2014/main" id="{8AF06DDD-C9F4-FB41-6313-F786EE8B83EC}"/>
                </a:ext>
              </a:extLst>
            </p:cNvPr>
            <p:cNvGrpSpPr/>
            <p:nvPr/>
          </p:nvGrpSpPr>
          <p:grpSpPr>
            <a:xfrm>
              <a:off x="12742923" y="2314396"/>
              <a:ext cx="3431155" cy="1215299"/>
              <a:chOff x="12742923" y="2314396"/>
              <a:chExt cx="3431155" cy="1215299"/>
            </a:xfrm>
          </p:grpSpPr>
          <p:sp>
            <p:nvSpPr>
              <p:cNvPr id="630" name="Free-form: Shape 629">
                <a:extLst>
                  <a:ext uri="{FF2B5EF4-FFF2-40B4-BE49-F238E27FC236}">
                    <a16:creationId xmlns:a16="http://schemas.microsoft.com/office/drawing/2014/main" id="{B67110A0-B2D5-9EF4-902F-2832B7724260}"/>
                  </a:ext>
                </a:extLst>
              </p:cNvPr>
              <p:cNvSpPr/>
              <p:nvPr/>
            </p:nvSpPr>
            <p:spPr>
              <a:xfrm>
                <a:off x="12742923" y="2314396"/>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1" name="Free-form: Shape 630">
                <a:extLst>
                  <a:ext uri="{FF2B5EF4-FFF2-40B4-BE49-F238E27FC236}">
                    <a16:creationId xmlns:a16="http://schemas.microsoft.com/office/drawing/2014/main" id="{B0678C85-6FE4-9278-B357-EA79B8FBF45F}"/>
                  </a:ext>
                </a:extLst>
              </p:cNvPr>
              <p:cNvSpPr/>
              <p:nvPr/>
            </p:nvSpPr>
            <p:spPr>
              <a:xfrm>
                <a:off x="13352525" y="278732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2" name="Free-form: Shape 631">
                <a:extLst>
                  <a:ext uri="{FF2B5EF4-FFF2-40B4-BE49-F238E27FC236}">
                    <a16:creationId xmlns:a16="http://schemas.microsoft.com/office/drawing/2014/main" id="{0AD97959-0004-F193-A49C-C8B64C0C56FD}"/>
                  </a:ext>
                </a:extLst>
              </p:cNvPr>
              <p:cNvSpPr/>
              <p:nvPr/>
            </p:nvSpPr>
            <p:spPr>
              <a:xfrm>
                <a:off x="13447775" y="278732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3" name="Free-form: Shape 632">
                <a:extLst>
                  <a:ext uri="{FF2B5EF4-FFF2-40B4-BE49-F238E27FC236}">
                    <a16:creationId xmlns:a16="http://schemas.microsoft.com/office/drawing/2014/main" id="{501E6978-C2F6-B269-D972-1289AE39A408}"/>
                  </a:ext>
                </a:extLst>
              </p:cNvPr>
              <p:cNvSpPr/>
              <p:nvPr/>
            </p:nvSpPr>
            <p:spPr>
              <a:xfrm>
                <a:off x="14305025" y="309212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4" name="Free-form: Shape 633">
                <a:extLst>
                  <a:ext uri="{FF2B5EF4-FFF2-40B4-BE49-F238E27FC236}">
                    <a16:creationId xmlns:a16="http://schemas.microsoft.com/office/drawing/2014/main" id="{830B319A-906A-22F4-EC77-C8AF71E4355E}"/>
                  </a:ext>
                </a:extLst>
              </p:cNvPr>
              <p:cNvSpPr/>
              <p:nvPr/>
            </p:nvSpPr>
            <p:spPr>
              <a:xfrm>
                <a:off x="14362175" y="309212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5" name="Free-form: Shape 634">
                <a:extLst>
                  <a:ext uri="{FF2B5EF4-FFF2-40B4-BE49-F238E27FC236}">
                    <a16:creationId xmlns:a16="http://schemas.microsoft.com/office/drawing/2014/main" id="{22545135-EF5E-AAF6-793A-3E28B8D8E6A7}"/>
                  </a:ext>
                </a:extLst>
              </p:cNvPr>
              <p:cNvSpPr/>
              <p:nvPr/>
            </p:nvSpPr>
            <p:spPr>
              <a:xfrm>
                <a:off x="14419325" y="311117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6" name="Free-form: Shape 635">
                <a:extLst>
                  <a:ext uri="{FF2B5EF4-FFF2-40B4-BE49-F238E27FC236}">
                    <a16:creationId xmlns:a16="http://schemas.microsoft.com/office/drawing/2014/main" id="{9FB2FE0C-2E3C-079D-F32D-55E19CA7D23F}"/>
                  </a:ext>
                </a:extLst>
              </p:cNvPr>
              <p:cNvSpPr/>
              <p:nvPr/>
            </p:nvSpPr>
            <p:spPr>
              <a:xfrm>
                <a:off x="14533625" y="313022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7" name="Free-form: Shape 636">
                <a:extLst>
                  <a:ext uri="{FF2B5EF4-FFF2-40B4-BE49-F238E27FC236}">
                    <a16:creationId xmlns:a16="http://schemas.microsoft.com/office/drawing/2014/main" id="{CAF99D8A-23A2-DDAC-4931-D1057794FA8F}"/>
                  </a:ext>
                </a:extLst>
              </p:cNvPr>
              <p:cNvSpPr/>
              <p:nvPr/>
            </p:nvSpPr>
            <p:spPr>
              <a:xfrm>
                <a:off x="14552675" y="313022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8" name="Free-form: Shape 637">
                <a:extLst>
                  <a:ext uri="{FF2B5EF4-FFF2-40B4-BE49-F238E27FC236}">
                    <a16:creationId xmlns:a16="http://schemas.microsoft.com/office/drawing/2014/main" id="{F76D7467-56B9-4E9E-2C76-E78F6B84A1CC}"/>
                  </a:ext>
                </a:extLst>
              </p:cNvPr>
              <p:cNvSpPr/>
              <p:nvPr/>
            </p:nvSpPr>
            <p:spPr>
              <a:xfrm>
                <a:off x="14647925" y="314927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9" name="Free-form: Shape 638">
                <a:extLst>
                  <a:ext uri="{FF2B5EF4-FFF2-40B4-BE49-F238E27FC236}">
                    <a16:creationId xmlns:a16="http://schemas.microsoft.com/office/drawing/2014/main" id="{220DFB4E-5DB7-ACF2-C214-180A48DD971C}"/>
                  </a:ext>
                </a:extLst>
              </p:cNvPr>
              <p:cNvSpPr/>
              <p:nvPr/>
            </p:nvSpPr>
            <p:spPr>
              <a:xfrm>
                <a:off x="14666975" y="314927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0" name="Free-form: Shape 639">
                <a:extLst>
                  <a:ext uri="{FF2B5EF4-FFF2-40B4-BE49-F238E27FC236}">
                    <a16:creationId xmlns:a16="http://schemas.microsoft.com/office/drawing/2014/main" id="{6822A469-B2AC-FD25-FB07-B8F44D0447EB}"/>
                  </a:ext>
                </a:extLst>
              </p:cNvPr>
              <p:cNvSpPr/>
              <p:nvPr/>
            </p:nvSpPr>
            <p:spPr>
              <a:xfrm>
                <a:off x="14876525" y="322547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1" name="Free-form: Shape 640">
                <a:extLst>
                  <a:ext uri="{FF2B5EF4-FFF2-40B4-BE49-F238E27FC236}">
                    <a16:creationId xmlns:a16="http://schemas.microsoft.com/office/drawing/2014/main" id="{38D9F2CA-3146-B198-7DA6-86DAA05F32ED}"/>
                  </a:ext>
                </a:extLst>
              </p:cNvPr>
              <p:cNvSpPr/>
              <p:nvPr/>
            </p:nvSpPr>
            <p:spPr>
              <a:xfrm>
                <a:off x="14933675" y="322547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2" name="Free-form: Shape 641">
                <a:extLst>
                  <a:ext uri="{FF2B5EF4-FFF2-40B4-BE49-F238E27FC236}">
                    <a16:creationId xmlns:a16="http://schemas.microsoft.com/office/drawing/2014/main" id="{DA6C3CC5-7389-DD51-7647-662CF083FF7D}"/>
                  </a:ext>
                </a:extLst>
              </p:cNvPr>
              <p:cNvSpPr/>
              <p:nvPr/>
            </p:nvSpPr>
            <p:spPr>
              <a:xfrm>
                <a:off x="14988368" y="325693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3" name="Free-form: Shape 642">
                <a:extLst>
                  <a:ext uri="{FF2B5EF4-FFF2-40B4-BE49-F238E27FC236}">
                    <a16:creationId xmlns:a16="http://schemas.microsoft.com/office/drawing/2014/main" id="{58703963-27E2-1F79-4B23-7A146A78E537}"/>
                  </a:ext>
                </a:extLst>
              </p:cNvPr>
              <p:cNvSpPr/>
              <p:nvPr/>
            </p:nvSpPr>
            <p:spPr>
              <a:xfrm>
                <a:off x="15007418" y="325693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4" name="Free-form: Shape 643">
                <a:extLst>
                  <a:ext uri="{FF2B5EF4-FFF2-40B4-BE49-F238E27FC236}">
                    <a16:creationId xmlns:a16="http://schemas.microsoft.com/office/drawing/2014/main" id="{66EDD8E2-D911-AF0B-805D-1D94C7A827BD}"/>
                  </a:ext>
                </a:extLst>
              </p:cNvPr>
              <p:cNvSpPr/>
              <p:nvPr/>
            </p:nvSpPr>
            <p:spPr>
              <a:xfrm>
                <a:off x="15045518" y="325693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5" name="Free-form: Shape 644">
                <a:extLst>
                  <a:ext uri="{FF2B5EF4-FFF2-40B4-BE49-F238E27FC236}">
                    <a16:creationId xmlns:a16="http://schemas.microsoft.com/office/drawing/2014/main" id="{2E9483A4-E30C-4C61-3868-619AB1E829B8}"/>
                  </a:ext>
                </a:extLst>
              </p:cNvPr>
              <p:cNvSpPr/>
              <p:nvPr/>
            </p:nvSpPr>
            <p:spPr>
              <a:xfrm>
                <a:off x="15064568" y="325693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6" name="Free-form: Shape 645">
                <a:extLst>
                  <a:ext uri="{FF2B5EF4-FFF2-40B4-BE49-F238E27FC236}">
                    <a16:creationId xmlns:a16="http://schemas.microsoft.com/office/drawing/2014/main" id="{299D1712-E208-BCB1-1FD7-F49889DD7827}"/>
                  </a:ext>
                </a:extLst>
              </p:cNvPr>
              <p:cNvSpPr/>
              <p:nvPr/>
            </p:nvSpPr>
            <p:spPr>
              <a:xfrm>
                <a:off x="151383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7" name="Free-form: Shape 646">
                <a:extLst>
                  <a:ext uri="{FF2B5EF4-FFF2-40B4-BE49-F238E27FC236}">
                    <a16:creationId xmlns:a16="http://schemas.microsoft.com/office/drawing/2014/main" id="{655AFCAF-91AB-BD9E-0358-BC6A60D8DC07}"/>
                  </a:ext>
                </a:extLst>
              </p:cNvPr>
              <p:cNvSpPr/>
              <p:nvPr/>
            </p:nvSpPr>
            <p:spPr>
              <a:xfrm>
                <a:off x="151764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8" name="Free-form: Shape 647">
                <a:extLst>
                  <a:ext uri="{FF2B5EF4-FFF2-40B4-BE49-F238E27FC236}">
                    <a16:creationId xmlns:a16="http://schemas.microsoft.com/office/drawing/2014/main" id="{B3D3106E-1652-E146-85F6-15ADA93149B1}"/>
                  </a:ext>
                </a:extLst>
              </p:cNvPr>
              <p:cNvSpPr/>
              <p:nvPr/>
            </p:nvSpPr>
            <p:spPr>
              <a:xfrm>
                <a:off x="152145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9" name="Free-form: Shape 648">
                <a:extLst>
                  <a:ext uri="{FF2B5EF4-FFF2-40B4-BE49-F238E27FC236}">
                    <a16:creationId xmlns:a16="http://schemas.microsoft.com/office/drawing/2014/main" id="{649593DC-737C-68E9-81C4-CC30E49E5202}"/>
                  </a:ext>
                </a:extLst>
              </p:cNvPr>
              <p:cNvSpPr/>
              <p:nvPr/>
            </p:nvSpPr>
            <p:spPr>
              <a:xfrm>
                <a:off x="152526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0" name="Free-form: Shape 649">
                <a:extLst>
                  <a:ext uri="{FF2B5EF4-FFF2-40B4-BE49-F238E27FC236}">
                    <a16:creationId xmlns:a16="http://schemas.microsoft.com/office/drawing/2014/main" id="{E892A8D5-6055-6690-E46F-BFE0D8D38B0F}"/>
                  </a:ext>
                </a:extLst>
              </p:cNvPr>
              <p:cNvSpPr/>
              <p:nvPr/>
            </p:nvSpPr>
            <p:spPr>
              <a:xfrm>
                <a:off x="152907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1" name="Free-form: Shape 650">
                <a:extLst>
                  <a:ext uri="{FF2B5EF4-FFF2-40B4-BE49-F238E27FC236}">
                    <a16:creationId xmlns:a16="http://schemas.microsoft.com/office/drawing/2014/main" id="{0DB763FA-D115-C6C6-8557-98FACEEF8C07}"/>
                  </a:ext>
                </a:extLst>
              </p:cNvPr>
              <p:cNvSpPr/>
              <p:nvPr/>
            </p:nvSpPr>
            <p:spPr>
              <a:xfrm>
                <a:off x="1530976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2" name="Free-form: Shape 651">
                <a:extLst>
                  <a:ext uri="{FF2B5EF4-FFF2-40B4-BE49-F238E27FC236}">
                    <a16:creationId xmlns:a16="http://schemas.microsoft.com/office/drawing/2014/main" id="{058971AD-6823-1FAD-A8DC-1914BB067832}"/>
                  </a:ext>
                </a:extLst>
              </p:cNvPr>
              <p:cNvSpPr/>
              <p:nvPr/>
            </p:nvSpPr>
            <p:spPr>
              <a:xfrm>
                <a:off x="1534786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3" name="Free-form: Shape 652">
                <a:extLst>
                  <a:ext uri="{FF2B5EF4-FFF2-40B4-BE49-F238E27FC236}">
                    <a16:creationId xmlns:a16="http://schemas.microsoft.com/office/drawing/2014/main" id="{066E3ACE-8323-3B2D-6B1D-D432FB75998F}"/>
                  </a:ext>
                </a:extLst>
              </p:cNvPr>
              <p:cNvSpPr/>
              <p:nvPr/>
            </p:nvSpPr>
            <p:spPr>
              <a:xfrm>
                <a:off x="153669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4" name="Free-form: Shape 653">
                <a:extLst>
                  <a:ext uri="{FF2B5EF4-FFF2-40B4-BE49-F238E27FC236}">
                    <a16:creationId xmlns:a16="http://schemas.microsoft.com/office/drawing/2014/main" id="{9B7D2DB6-8EBA-96E1-D231-667946E7840B}"/>
                  </a:ext>
                </a:extLst>
              </p:cNvPr>
              <p:cNvSpPr/>
              <p:nvPr/>
            </p:nvSpPr>
            <p:spPr>
              <a:xfrm>
                <a:off x="1538596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5" name="Free-form: Shape 654">
                <a:extLst>
                  <a:ext uri="{FF2B5EF4-FFF2-40B4-BE49-F238E27FC236}">
                    <a16:creationId xmlns:a16="http://schemas.microsoft.com/office/drawing/2014/main" id="{76A0035F-BD4E-6377-D17A-C68DE43D1308}"/>
                  </a:ext>
                </a:extLst>
              </p:cNvPr>
              <p:cNvSpPr/>
              <p:nvPr/>
            </p:nvSpPr>
            <p:spPr>
              <a:xfrm>
                <a:off x="154431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6" name="Free-form: Shape 655">
                <a:extLst>
                  <a:ext uri="{FF2B5EF4-FFF2-40B4-BE49-F238E27FC236}">
                    <a16:creationId xmlns:a16="http://schemas.microsoft.com/office/drawing/2014/main" id="{D13E1618-8CE6-0A7F-D349-D76BA72B7263}"/>
                  </a:ext>
                </a:extLst>
              </p:cNvPr>
              <p:cNvSpPr/>
              <p:nvPr/>
            </p:nvSpPr>
            <p:spPr>
              <a:xfrm>
                <a:off x="1546216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7" name="Free-form: Shape 656">
                <a:extLst>
                  <a:ext uri="{FF2B5EF4-FFF2-40B4-BE49-F238E27FC236}">
                    <a16:creationId xmlns:a16="http://schemas.microsoft.com/office/drawing/2014/main" id="{5F41E639-3B57-9BC3-1E14-2A82D60A2BC2}"/>
                  </a:ext>
                </a:extLst>
              </p:cNvPr>
              <p:cNvSpPr/>
              <p:nvPr/>
            </p:nvSpPr>
            <p:spPr>
              <a:xfrm>
                <a:off x="154812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8" name="Free-form: Shape 657">
                <a:extLst>
                  <a:ext uri="{FF2B5EF4-FFF2-40B4-BE49-F238E27FC236}">
                    <a16:creationId xmlns:a16="http://schemas.microsoft.com/office/drawing/2014/main" id="{17809901-2F71-D85D-CE1D-1DE2EA44A345}"/>
                  </a:ext>
                </a:extLst>
              </p:cNvPr>
              <p:cNvSpPr/>
              <p:nvPr/>
            </p:nvSpPr>
            <p:spPr>
              <a:xfrm>
                <a:off x="1553836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9" name="Free-form: Shape 658">
                <a:extLst>
                  <a:ext uri="{FF2B5EF4-FFF2-40B4-BE49-F238E27FC236}">
                    <a16:creationId xmlns:a16="http://schemas.microsoft.com/office/drawing/2014/main" id="{75CF0AEC-17C0-A67B-1B4A-CEBADA5100B6}"/>
                  </a:ext>
                </a:extLst>
              </p:cNvPr>
              <p:cNvSpPr/>
              <p:nvPr/>
            </p:nvSpPr>
            <p:spPr>
              <a:xfrm>
                <a:off x="155574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0" name="Free-form: Shape 659">
                <a:extLst>
                  <a:ext uri="{FF2B5EF4-FFF2-40B4-BE49-F238E27FC236}">
                    <a16:creationId xmlns:a16="http://schemas.microsoft.com/office/drawing/2014/main" id="{C2FE0F49-579E-140B-0E73-C48A4A1FF87C}"/>
                  </a:ext>
                </a:extLst>
              </p:cNvPr>
              <p:cNvSpPr/>
              <p:nvPr/>
            </p:nvSpPr>
            <p:spPr>
              <a:xfrm>
                <a:off x="15595511" y="32726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1" name="Free-form: Shape 660">
                <a:extLst>
                  <a:ext uri="{FF2B5EF4-FFF2-40B4-BE49-F238E27FC236}">
                    <a16:creationId xmlns:a16="http://schemas.microsoft.com/office/drawing/2014/main" id="{645D34E8-09B5-5883-BC53-ADE12B23F34D}"/>
                  </a:ext>
                </a:extLst>
              </p:cNvPr>
              <p:cNvSpPr/>
              <p:nvPr/>
            </p:nvSpPr>
            <p:spPr>
              <a:xfrm>
                <a:off x="15652661" y="33107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2" name="Free-form: Shape 661">
                <a:extLst>
                  <a:ext uri="{FF2B5EF4-FFF2-40B4-BE49-F238E27FC236}">
                    <a16:creationId xmlns:a16="http://schemas.microsoft.com/office/drawing/2014/main" id="{B592F4FA-E5AF-2E54-6EDB-24D3D25A949B}"/>
                  </a:ext>
                </a:extLst>
              </p:cNvPr>
              <p:cNvSpPr/>
              <p:nvPr/>
            </p:nvSpPr>
            <p:spPr>
              <a:xfrm>
                <a:off x="15709811" y="33107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3" name="Free-form: Shape 662">
                <a:extLst>
                  <a:ext uri="{FF2B5EF4-FFF2-40B4-BE49-F238E27FC236}">
                    <a16:creationId xmlns:a16="http://schemas.microsoft.com/office/drawing/2014/main" id="{FE3BB010-FE81-3A63-655D-38F5EEC20978}"/>
                  </a:ext>
                </a:extLst>
              </p:cNvPr>
              <p:cNvSpPr/>
              <p:nvPr/>
            </p:nvSpPr>
            <p:spPr>
              <a:xfrm>
                <a:off x="15766961" y="33107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4" name="Free-form: Shape 663">
                <a:extLst>
                  <a:ext uri="{FF2B5EF4-FFF2-40B4-BE49-F238E27FC236}">
                    <a16:creationId xmlns:a16="http://schemas.microsoft.com/office/drawing/2014/main" id="{2F2D34B9-29CC-A74E-FC69-0143FAA76F99}"/>
                  </a:ext>
                </a:extLst>
              </p:cNvPr>
              <p:cNvSpPr/>
              <p:nvPr/>
            </p:nvSpPr>
            <p:spPr>
              <a:xfrm>
                <a:off x="15805061" y="33107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5" name="Free-form: Shape 664">
                <a:extLst>
                  <a:ext uri="{FF2B5EF4-FFF2-40B4-BE49-F238E27FC236}">
                    <a16:creationId xmlns:a16="http://schemas.microsoft.com/office/drawing/2014/main" id="{4F270FE9-2D5B-503F-EDEB-4251A83665C5}"/>
                  </a:ext>
                </a:extLst>
              </p:cNvPr>
              <p:cNvSpPr/>
              <p:nvPr/>
            </p:nvSpPr>
            <p:spPr>
              <a:xfrm>
                <a:off x="15824111" y="33107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6" name="Free-form: Shape 665">
                <a:extLst>
                  <a:ext uri="{FF2B5EF4-FFF2-40B4-BE49-F238E27FC236}">
                    <a16:creationId xmlns:a16="http://schemas.microsoft.com/office/drawing/2014/main" id="{637B2058-CB47-39CD-5F07-8A00CD5C6E26}"/>
                  </a:ext>
                </a:extLst>
              </p:cNvPr>
              <p:cNvSpPr/>
              <p:nvPr/>
            </p:nvSpPr>
            <p:spPr>
              <a:xfrm>
                <a:off x="15862211" y="331077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7" name="Free-form: Shape 666">
                <a:extLst>
                  <a:ext uri="{FF2B5EF4-FFF2-40B4-BE49-F238E27FC236}">
                    <a16:creationId xmlns:a16="http://schemas.microsoft.com/office/drawing/2014/main" id="{05FB92A5-00B8-A464-60B5-0DEBB1F7454E}"/>
                  </a:ext>
                </a:extLst>
              </p:cNvPr>
              <p:cNvSpPr/>
              <p:nvPr/>
            </p:nvSpPr>
            <p:spPr>
              <a:xfrm>
                <a:off x="15916903" y="34689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8" name="Free-form: Shape 667">
                <a:extLst>
                  <a:ext uri="{FF2B5EF4-FFF2-40B4-BE49-F238E27FC236}">
                    <a16:creationId xmlns:a16="http://schemas.microsoft.com/office/drawing/2014/main" id="{A536CB8C-28B5-E0FE-9BB4-05E95F49B8F6}"/>
                  </a:ext>
                </a:extLst>
              </p:cNvPr>
              <p:cNvSpPr/>
              <p:nvPr/>
            </p:nvSpPr>
            <p:spPr>
              <a:xfrm>
                <a:off x="15974053" y="34689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69" name="Free-form: Shape 668">
                <a:extLst>
                  <a:ext uri="{FF2B5EF4-FFF2-40B4-BE49-F238E27FC236}">
                    <a16:creationId xmlns:a16="http://schemas.microsoft.com/office/drawing/2014/main" id="{1BBED159-F4A7-30DA-D312-EDEEA82A9E33}"/>
                  </a:ext>
                </a:extLst>
              </p:cNvPr>
              <p:cNvSpPr/>
              <p:nvPr/>
            </p:nvSpPr>
            <p:spPr>
              <a:xfrm>
                <a:off x="16012153" y="34689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70" name="Free-form: Shape 669">
                <a:extLst>
                  <a:ext uri="{FF2B5EF4-FFF2-40B4-BE49-F238E27FC236}">
                    <a16:creationId xmlns:a16="http://schemas.microsoft.com/office/drawing/2014/main" id="{4989FD42-23F2-3870-0AD5-40C1D3473485}"/>
                  </a:ext>
                </a:extLst>
              </p:cNvPr>
              <p:cNvSpPr/>
              <p:nvPr/>
            </p:nvSpPr>
            <p:spPr>
              <a:xfrm>
                <a:off x="16031203" y="34689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71" name="Free-form: Shape 670">
                <a:extLst>
                  <a:ext uri="{FF2B5EF4-FFF2-40B4-BE49-F238E27FC236}">
                    <a16:creationId xmlns:a16="http://schemas.microsoft.com/office/drawing/2014/main" id="{61D7C357-44EE-4419-D704-8D5D0850810F}"/>
                  </a:ext>
                </a:extLst>
              </p:cNvPr>
              <p:cNvSpPr/>
              <p:nvPr/>
            </p:nvSpPr>
            <p:spPr>
              <a:xfrm>
                <a:off x="16088353" y="34689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72" name="Free-form: Shape 671">
                <a:extLst>
                  <a:ext uri="{FF2B5EF4-FFF2-40B4-BE49-F238E27FC236}">
                    <a16:creationId xmlns:a16="http://schemas.microsoft.com/office/drawing/2014/main" id="{56ECA316-3A1F-0223-B725-A926341C5726}"/>
                  </a:ext>
                </a:extLst>
              </p:cNvPr>
              <p:cNvSpPr/>
              <p:nvPr/>
            </p:nvSpPr>
            <p:spPr>
              <a:xfrm>
                <a:off x="16164553" y="34689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aphicFrame>
        <p:nvGraphicFramePr>
          <p:cNvPr id="4" name="Table 3">
            <a:extLst>
              <a:ext uri="{FF2B5EF4-FFF2-40B4-BE49-F238E27FC236}">
                <a16:creationId xmlns:a16="http://schemas.microsoft.com/office/drawing/2014/main" id="{F0272827-E155-E159-3F6D-15C610B71DE5}"/>
              </a:ext>
            </a:extLst>
          </p:cNvPr>
          <p:cNvGraphicFramePr>
            <a:graphicFrameLocks noGrp="1"/>
          </p:cNvGraphicFramePr>
          <p:nvPr>
            <p:extLst>
              <p:ext uri="{D42A27DB-BD31-4B8C-83A1-F6EECF244321}">
                <p14:modId xmlns:p14="http://schemas.microsoft.com/office/powerpoint/2010/main" val="3162629155"/>
              </p:ext>
            </p:extLst>
          </p:nvPr>
        </p:nvGraphicFramePr>
        <p:xfrm>
          <a:off x="2074748" y="2000109"/>
          <a:ext cx="4006939" cy="1248120"/>
        </p:xfrm>
        <a:graphic>
          <a:graphicData uri="http://schemas.openxmlformats.org/drawingml/2006/table">
            <a:tbl>
              <a:tblPr firstRow="1" bandRow="1">
                <a:tableStyleId>{69012ECD-51FC-41F1-AA8D-1B2483CD663E}</a:tableStyleId>
              </a:tblPr>
              <a:tblGrid>
                <a:gridCol w="1546543">
                  <a:extLst>
                    <a:ext uri="{9D8B030D-6E8A-4147-A177-3AD203B41FA5}">
                      <a16:colId xmlns:a16="http://schemas.microsoft.com/office/drawing/2014/main" val="537766886"/>
                    </a:ext>
                  </a:extLst>
                </a:gridCol>
                <a:gridCol w="1230198">
                  <a:extLst>
                    <a:ext uri="{9D8B030D-6E8A-4147-A177-3AD203B41FA5}">
                      <a16:colId xmlns:a16="http://schemas.microsoft.com/office/drawing/2014/main" val="1125791967"/>
                    </a:ext>
                  </a:extLst>
                </a:gridCol>
                <a:gridCol w="1230198">
                  <a:extLst>
                    <a:ext uri="{9D8B030D-6E8A-4147-A177-3AD203B41FA5}">
                      <a16:colId xmlns:a16="http://schemas.microsoft.com/office/drawing/2014/main" val="2872775875"/>
                    </a:ext>
                  </a:extLst>
                </a:gridCol>
              </a:tblGrid>
              <a:tr h="141945">
                <a:tc>
                  <a:txBody>
                    <a:bodyPr/>
                    <a:lstStyle/>
                    <a:p>
                      <a:r>
                        <a:rPr lang="en-GB" sz="1050" noProof="0" dirty="0">
                          <a:solidFill>
                            <a:schemeClr val="tx2"/>
                          </a:solidFill>
                          <a:latin typeface="+mn-lt"/>
                        </a:rPr>
                        <a:t>CR/PR population</a:t>
                      </a:r>
                    </a:p>
                  </a:txBody>
                  <a:tcPr marT="36000" marB="36000" anchor="b"/>
                </a:tc>
                <a:tc>
                  <a:txBody>
                    <a:bodyPr/>
                    <a:lstStyle/>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Niraparib + pembrolizumab</a:t>
                      </a:r>
                    </a:p>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(n=200) </a:t>
                      </a:r>
                      <a:endParaRPr lang="en-GB" sz="1050" noProof="0" dirty="0">
                        <a:solidFill>
                          <a:schemeClr val="tx2"/>
                        </a:solidFill>
                        <a:latin typeface="+mn-lt"/>
                      </a:endParaRPr>
                    </a:p>
                  </a:txBody>
                  <a:tcPr marT="36000" marB="36000" anchor="b"/>
                </a:tc>
                <a:tc>
                  <a:txBody>
                    <a:bodyPr/>
                    <a:lstStyle/>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Pembrolizumab</a:t>
                      </a:r>
                    </a:p>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(n=201) </a:t>
                      </a:r>
                      <a:endParaRPr lang="en-GB" sz="105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0">
                <a:tc>
                  <a:txBody>
                    <a:bodyPr/>
                    <a:lstStyle/>
                    <a:p>
                      <a:r>
                        <a:rPr lang="en-GB" sz="1050" noProof="0" dirty="0">
                          <a:latin typeface="+mn-lt"/>
                        </a:rPr>
                        <a:t>Median follow-up, </a:t>
                      </a:r>
                      <a:r>
                        <a:rPr lang="en-GB" sz="1050" noProof="0" dirty="0" err="1">
                          <a:latin typeface="+mn-lt"/>
                        </a:rPr>
                        <a:t>mo</a:t>
                      </a:r>
                      <a:endParaRPr lang="en-GB" sz="1050" noProof="0" dirty="0">
                        <a:latin typeface="+mn-lt"/>
                      </a:endParaRPr>
                    </a:p>
                  </a:txBody>
                  <a:tcPr marT="36000" marB="36000" anchor="ctr"/>
                </a:tc>
                <a:tc>
                  <a:txBody>
                    <a:bodyPr/>
                    <a:lstStyle/>
                    <a:p>
                      <a:pPr algn="ctr"/>
                      <a:r>
                        <a:rPr lang="en-GB" sz="1050" noProof="0" dirty="0">
                          <a:latin typeface="+mn-lt"/>
                        </a:rPr>
                        <a:t>30.32</a:t>
                      </a:r>
                    </a:p>
                  </a:txBody>
                  <a:tcPr marT="36000" marB="36000" anchor="ctr"/>
                </a:tc>
                <a:tc>
                  <a:txBody>
                    <a:bodyPr/>
                    <a:lstStyle/>
                    <a:p>
                      <a:pPr algn="ctr"/>
                      <a:r>
                        <a:rPr lang="en-GB" sz="1050" noProof="0" dirty="0">
                          <a:latin typeface="+mn-lt"/>
                        </a:rPr>
                        <a:t>33.15</a:t>
                      </a:r>
                    </a:p>
                  </a:txBody>
                  <a:tcPr marT="36000" marB="36000" anchor="ctr"/>
                </a:tc>
                <a:extLst>
                  <a:ext uri="{0D108BD9-81ED-4DB2-BD59-A6C34878D82A}">
                    <a16:rowId xmlns:a16="http://schemas.microsoft.com/office/drawing/2014/main" val="3568771783"/>
                  </a:ext>
                </a:extLst>
              </a:tr>
              <a:tr h="0">
                <a:tc>
                  <a:txBody>
                    <a:bodyPr/>
                    <a:lstStyle/>
                    <a:p>
                      <a:r>
                        <a:rPr lang="en-GB" sz="1050" noProof="0" dirty="0" err="1">
                          <a:latin typeface="+mn-lt"/>
                        </a:rPr>
                        <a:t>mPFS</a:t>
                      </a:r>
                      <a:r>
                        <a:rPr lang="en-GB" sz="1050" noProof="0" dirty="0">
                          <a:latin typeface="+mn-lt"/>
                        </a:rPr>
                        <a:t>, </a:t>
                      </a:r>
                      <a:r>
                        <a:rPr lang="en-GB" sz="1050" noProof="0" dirty="0" err="1">
                          <a:latin typeface="+mn-lt"/>
                        </a:rPr>
                        <a:t>mo</a:t>
                      </a:r>
                      <a:r>
                        <a:rPr lang="en-GB" sz="1050" noProof="0" dirty="0">
                          <a:latin typeface="+mn-lt"/>
                        </a:rPr>
                        <a:t> (95%CI)</a:t>
                      </a:r>
                    </a:p>
                  </a:txBody>
                  <a:tcPr marT="36000" marB="36000" anchor="ctr"/>
                </a:tc>
                <a:tc>
                  <a:txBody>
                    <a:bodyPr/>
                    <a:lstStyle/>
                    <a:p>
                      <a:pPr algn="ctr"/>
                      <a:r>
                        <a:rPr lang="en-GB" sz="1050" noProof="0" dirty="0">
                          <a:latin typeface="+mn-lt"/>
                        </a:rPr>
                        <a:t>5.6 (4.14, 8.28)</a:t>
                      </a:r>
                    </a:p>
                  </a:txBody>
                  <a:tcPr marT="36000" marB="36000" anchor="ctr"/>
                </a:tc>
                <a:tc>
                  <a:txBody>
                    <a:bodyPr/>
                    <a:lstStyle/>
                    <a:p>
                      <a:pPr algn="ctr"/>
                      <a:r>
                        <a:rPr lang="en-GB" sz="1050" noProof="0" dirty="0">
                          <a:latin typeface="+mn-lt"/>
                        </a:rPr>
                        <a:t>5.6 (4.21, 7.16)</a:t>
                      </a:r>
                    </a:p>
                  </a:txBody>
                  <a:tcPr marT="36000" marB="36000"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 p-value</a:t>
                      </a:r>
                    </a:p>
                  </a:txBody>
                  <a:tcPr marT="36000" marB="36000" anchor="ctr"/>
                </a:tc>
                <a:tc gridSpan="2">
                  <a:txBody>
                    <a:bodyPr/>
                    <a:lstStyle/>
                    <a:p>
                      <a:pPr algn="ctr"/>
                      <a:r>
                        <a:rPr lang="en-GB" sz="1050" noProof="0" dirty="0">
                          <a:latin typeface="+mn-lt"/>
                        </a:rPr>
                        <a:t>1.00 (0.79, 1.27); &lt;0.502</a:t>
                      </a:r>
                    </a:p>
                  </a:txBody>
                  <a:tcPr marT="36000" marB="36000"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graphicFrame>
        <p:nvGraphicFramePr>
          <p:cNvPr id="5" name="Table 4">
            <a:extLst>
              <a:ext uri="{FF2B5EF4-FFF2-40B4-BE49-F238E27FC236}">
                <a16:creationId xmlns:a16="http://schemas.microsoft.com/office/drawing/2014/main" id="{C619FB84-2673-3892-D30A-A9D7036F642D}"/>
              </a:ext>
            </a:extLst>
          </p:cNvPr>
          <p:cNvGraphicFramePr>
            <a:graphicFrameLocks noGrp="1"/>
          </p:cNvGraphicFramePr>
          <p:nvPr>
            <p:extLst>
              <p:ext uri="{D42A27DB-BD31-4B8C-83A1-F6EECF244321}">
                <p14:modId xmlns:p14="http://schemas.microsoft.com/office/powerpoint/2010/main" val="2553360716"/>
              </p:ext>
            </p:extLst>
          </p:nvPr>
        </p:nvGraphicFramePr>
        <p:xfrm>
          <a:off x="7928005" y="2000109"/>
          <a:ext cx="4124846" cy="1351371"/>
        </p:xfrm>
        <a:graphic>
          <a:graphicData uri="http://schemas.openxmlformats.org/drawingml/2006/table">
            <a:tbl>
              <a:tblPr firstRow="1" bandRow="1">
                <a:tableStyleId>{69012ECD-51FC-41F1-AA8D-1B2483CD663E}</a:tableStyleId>
              </a:tblPr>
              <a:tblGrid>
                <a:gridCol w="1546543">
                  <a:extLst>
                    <a:ext uri="{9D8B030D-6E8A-4147-A177-3AD203B41FA5}">
                      <a16:colId xmlns:a16="http://schemas.microsoft.com/office/drawing/2014/main" val="537766886"/>
                    </a:ext>
                  </a:extLst>
                </a:gridCol>
                <a:gridCol w="1348105">
                  <a:extLst>
                    <a:ext uri="{9D8B030D-6E8A-4147-A177-3AD203B41FA5}">
                      <a16:colId xmlns:a16="http://schemas.microsoft.com/office/drawing/2014/main" val="1125791967"/>
                    </a:ext>
                  </a:extLst>
                </a:gridCol>
                <a:gridCol w="1230198">
                  <a:extLst>
                    <a:ext uri="{9D8B030D-6E8A-4147-A177-3AD203B41FA5}">
                      <a16:colId xmlns:a16="http://schemas.microsoft.com/office/drawing/2014/main" val="2872775875"/>
                    </a:ext>
                  </a:extLst>
                </a:gridCol>
              </a:tblGrid>
              <a:tr h="225185">
                <a:tc>
                  <a:txBody>
                    <a:bodyPr/>
                    <a:lstStyle/>
                    <a:p>
                      <a:r>
                        <a:rPr lang="en-GB" sz="1050" noProof="0" dirty="0">
                          <a:solidFill>
                            <a:schemeClr val="tx2"/>
                          </a:solidFill>
                          <a:latin typeface="+mn-lt"/>
                        </a:rPr>
                        <a:t>CR/PR population</a:t>
                      </a:r>
                    </a:p>
                  </a:txBody>
                  <a:tcPr marT="36000" marB="36000" anchor="b"/>
                </a:tc>
                <a:tc>
                  <a:txBody>
                    <a:bodyPr/>
                    <a:lstStyle/>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Niraparib + </a:t>
                      </a:r>
                      <a:b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pembrolizumab</a:t>
                      </a:r>
                    </a:p>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(n=200) </a:t>
                      </a:r>
                      <a:endParaRPr lang="en-GB" sz="1050" noProof="0" dirty="0">
                        <a:solidFill>
                          <a:schemeClr val="tx2"/>
                        </a:solidFill>
                        <a:latin typeface="+mn-lt"/>
                      </a:endParaRPr>
                    </a:p>
                  </a:txBody>
                  <a:tcPr marT="36000" marB="36000" anchor="b"/>
                </a:tc>
                <a:tc>
                  <a:txBody>
                    <a:bodyPr/>
                    <a:lstStyle/>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Pembrolizumab</a:t>
                      </a:r>
                    </a:p>
                    <a:p>
                      <a:pPr algn="ctr"/>
                      <a:r>
                        <a:rPr kumimoji="0" lang="en-GB" sz="105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(n=201) </a:t>
                      </a:r>
                      <a:endParaRPr lang="en-GB" sz="105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66437">
                <a:tc>
                  <a:txBody>
                    <a:bodyPr/>
                    <a:lstStyle/>
                    <a:p>
                      <a:r>
                        <a:rPr lang="en-GB" sz="1050" noProof="0" dirty="0">
                          <a:latin typeface="+mn-lt"/>
                        </a:rPr>
                        <a:t>Median follow-up, </a:t>
                      </a:r>
                      <a:r>
                        <a:rPr lang="en-GB" sz="1050" noProof="0" dirty="0" err="1">
                          <a:latin typeface="+mn-lt"/>
                        </a:rPr>
                        <a:t>mo</a:t>
                      </a:r>
                      <a:endParaRPr lang="en-GB" sz="1050" noProof="0" dirty="0">
                        <a:latin typeface="+mn-lt"/>
                      </a:endParaRPr>
                    </a:p>
                  </a:txBody>
                  <a:tcPr marT="36000" marB="36000" anchor="ctr"/>
                </a:tc>
                <a:tc>
                  <a:txBody>
                    <a:bodyPr/>
                    <a:lstStyle/>
                    <a:p>
                      <a:pPr algn="ctr"/>
                      <a:r>
                        <a:rPr lang="en-GB" sz="1050" noProof="0" dirty="0">
                          <a:latin typeface="+mn-lt"/>
                        </a:rPr>
                        <a:t>34.66</a:t>
                      </a:r>
                    </a:p>
                  </a:txBody>
                  <a:tcPr marT="36000" marB="36000" anchor="ctr"/>
                </a:tc>
                <a:tc>
                  <a:txBody>
                    <a:bodyPr/>
                    <a:lstStyle/>
                    <a:p>
                      <a:pPr algn="ctr"/>
                      <a:r>
                        <a:rPr lang="en-GB" sz="1050" noProof="0" dirty="0">
                          <a:latin typeface="+mn-lt"/>
                        </a:rPr>
                        <a:t>34.43</a:t>
                      </a:r>
                    </a:p>
                  </a:txBody>
                  <a:tcPr marT="36000" marB="36000" anchor="ctr"/>
                </a:tc>
                <a:extLst>
                  <a:ext uri="{0D108BD9-81ED-4DB2-BD59-A6C34878D82A}">
                    <a16:rowId xmlns:a16="http://schemas.microsoft.com/office/drawing/2014/main" val="3568771783"/>
                  </a:ext>
                </a:extLst>
              </a:tr>
              <a:tr h="266437">
                <a:tc>
                  <a:txBody>
                    <a:bodyPr/>
                    <a:lstStyle/>
                    <a:p>
                      <a:r>
                        <a:rPr lang="en-GB" sz="1050" noProof="0" dirty="0">
                          <a:latin typeface="+mn-lt"/>
                        </a:rPr>
                        <a:t>mOS, </a:t>
                      </a:r>
                      <a:r>
                        <a:rPr lang="en-GB" sz="1050" noProof="0" dirty="0" err="1">
                          <a:latin typeface="+mn-lt"/>
                        </a:rPr>
                        <a:t>mo</a:t>
                      </a:r>
                      <a:r>
                        <a:rPr lang="en-GB" sz="1050" noProof="0" dirty="0">
                          <a:latin typeface="+mn-lt"/>
                        </a:rPr>
                        <a:t> (95%CI)</a:t>
                      </a:r>
                    </a:p>
                  </a:txBody>
                  <a:tcPr marT="36000" marB="36000" anchor="ctr"/>
                </a:tc>
                <a:tc>
                  <a:txBody>
                    <a:bodyPr/>
                    <a:lstStyle/>
                    <a:p>
                      <a:pPr algn="ctr"/>
                      <a:r>
                        <a:rPr lang="en-GB" sz="1050" noProof="0" dirty="0">
                          <a:latin typeface="+mn-lt"/>
                        </a:rPr>
                        <a:t>24.8 (20.11, 31.44)</a:t>
                      </a:r>
                    </a:p>
                  </a:txBody>
                  <a:tcPr marT="36000" marB="36000" anchor="ctr"/>
                </a:tc>
                <a:tc>
                  <a:txBody>
                    <a:bodyPr/>
                    <a:lstStyle/>
                    <a:p>
                      <a:pPr algn="ctr"/>
                      <a:r>
                        <a:rPr lang="en-GB" sz="1050" noProof="0" dirty="0">
                          <a:latin typeface="+mn-lt"/>
                        </a:rPr>
                        <a:t>32.5 (24.67, NE)</a:t>
                      </a:r>
                    </a:p>
                  </a:txBody>
                  <a:tcPr marT="36000" marB="36000" anchor="ctr"/>
                </a:tc>
                <a:extLst>
                  <a:ext uri="{0D108BD9-81ED-4DB2-BD59-A6C34878D82A}">
                    <a16:rowId xmlns:a16="http://schemas.microsoft.com/office/drawing/2014/main" val="1790711121"/>
                  </a:ext>
                </a:extLst>
              </a:tr>
              <a:tr h="2664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a:t>
                      </a:r>
                    </a:p>
                  </a:txBody>
                  <a:tcPr marT="36000" marB="36000" anchor="ctr"/>
                </a:tc>
                <a:tc gridSpan="2">
                  <a:txBody>
                    <a:bodyPr/>
                    <a:lstStyle/>
                    <a:p>
                      <a:pPr algn="ctr"/>
                      <a:r>
                        <a:rPr lang="en-GB" sz="1050" noProof="0" dirty="0">
                          <a:latin typeface="+mn-lt"/>
                        </a:rPr>
                        <a:t>1.20 (0.92, 1.56)</a:t>
                      </a:r>
                    </a:p>
                  </a:txBody>
                  <a:tcPr marT="36000" marB="36000"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10" name="TextBox 9">
            <a:extLst>
              <a:ext uri="{FF2B5EF4-FFF2-40B4-BE49-F238E27FC236}">
                <a16:creationId xmlns:a16="http://schemas.microsoft.com/office/drawing/2014/main" id="{24F8DC07-AD81-C4FD-3685-6BBE7EF00D40}"/>
              </a:ext>
            </a:extLst>
          </p:cNvPr>
          <p:cNvSpPr txBox="1"/>
          <p:nvPr/>
        </p:nvSpPr>
        <p:spPr>
          <a:xfrm>
            <a:off x="6633944" y="1533887"/>
            <a:ext cx="5376376" cy="369332"/>
          </a:xfrm>
          <a:prstGeom prst="rect">
            <a:avLst/>
          </a:prstGeom>
          <a:noFill/>
        </p:spPr>
        <p:txBody>
          <a:bodyPr wrap="square" rtlCol="0">
            <a:spAutoFit/>
          </a:bodyPr>
          <a:lstStyle/>
          <a:p>
            <a:pPr lvl="0" algn="ctr">
              <a:defRPr/>
            </a:pP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Overall survival </a:t>
            </a:r>
            <a:r>
              <a:rPr lang="en-GB" b="1" dirty="0">
                <a:solidFill>
                  <a:srgbClr val="000000"/>
                </a:solidFill>
              </a:rPr>
              <a:t>in the CR/PR population</a:t>
            </a:r>
            <a:endPar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endParaRPr>
          </a:p>
        </p:txBody>
      </p:sp>
      <p:sp>
        <p:nvSpPr>
          <p:cNvPr id="12" name="TextBox 11">
            <a:extLst>
              <a:ext uri="{FF2B5EF4-FFF2-40B4-BE49-F238E27FC236}">
                <a16:creationId xmlns:a16="http://schemas.microsoft.com/office/drawing/2014/main" id="{35DB1B7D-71B3-51AF-C683-8EBE416A64F3}"/>
              </a:ext>
            </a:extLst>
          </p:cNvPr>
          <p:cNvSpPr txBox="1"/>
          <p:nvPr/>
        </p:nvSpPr>
        <p:spPr>
          <a:xfrm>
            <a:off x="2388623" y="1533887"/>
            <a:ext cx="3443666"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GB" b="1" noProof="0" dirty="0">
                <a:solidFill>
                  <a:srgbClr val="000000"/>
                </a:solidFill>
                <a:latin typeface="Arial" panose="020B0604020202020204"/>
                <a:ea typeface="+mn-ea"/>
                <a:cs typeface="+mn-cs"/>
              </a:rPr>
              <a:t>PFS in the CR/PR population</a:t>
            </a:r>
            <a:endPar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endParaRPr>
          </a:p>
        </p:txBody>
      </p:sp>
      <p:sp>
        <p:nvSpPr>
          <p:cNvPr id="3" name="TextBox 2">
            <a:extLst>
              <a:ext uri="{FF2B5EF4-FFF2-40B4-BE49-F238E27FC236}">
                <a16:creationId xmlns:a16="http://schemas.microsoft.com/office/drawing/2014/main" id="{C126E964-5E5F-F6C9-7623-C490D036EDC3}"/>
              </a:ext>
            </a:extLst>
          </p:cNvPr>
          <p:cNvSpPr txBox="1"/>
          <p:nvPr/>
        </p:nvSpPr>
        <p:spPr>
          <a:xfrm>
            <a:off x="300671" y="6112735"/>
            <a:ext cx="575799" cy="369332"/>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accent1"/>
                </a:solidFill>
                <a:effectLst/>
                <a:uLnTx/>
                <a:uFillTx/>
                <a:latin typeface="Arial" panose="020B0604020202020204"/>
                <a:ea typeface="+mn-ea"/>
                <a:cs typeface="+mn-cs"/>
              </a:rPr>
              <a:t>PBO +</a:t>
            </a:r>
            <a:br>
              <a:rPr kumimoji="0" lang="en-US" sz="900" b="0" i="0" u="none" strike="noStrike" kern="1200" cap="none" spc="0" normalizeH="0" baseline="0" noProof="0" dirty="0">
                <a:ln>
                  <a:noFill/>
                </a:ln>
                <a:solidFill>
                  <a:schemeClr val="accent1"/>
                </a:solidFill>
                <a:effectLst/>
                <a:uLnTx/>
                <a:uFillTx/>
                <a:latin typeface="Arial" panose="020B0604020202020204"/>
                <a:ea typeface="+mn-ea"/>
                <a:cs typeface="+mn-cs"/>
              </a:rPr>
            </a:br>
            <a:r>
              <a:rPr kumimoji="0" lang="en-US" sz="900" b="0" i="0" u="none" strike="noStrike" kern="1200" cap="none" spc="0" normalizeH="0" baseline="0" noProof="0" dirty="0" err="1">
                <a:ln>
                  <a:noFill/>
                </a:ln>
                <a:solidFill>
                  <a:schemeClr val="accent1"/>
                </a:solidFill>
                <a:effectLst/>
                <a:uLnTx/>
                <a:uFillTx/>
                <a:latin typeface="Arial" panose="020B0604020202020204"/>
                <a:ea typeface="+mn-ea"/>
                <a:cs typeface="+mn-cs"/>
              </a:rPr>
              <a:t>pembro</a:t>
            </a:r>
            <a:endParaRPr kumimoji="0" lang="en-GB" sz="900" b="0" i="0" u="none" strike="noStrike" kern="1200" cap="none" spc="0" normalizeH="0" baseline="0" noProof="0" dirty="0">
              <a:ln>
                <a:noFill/>
              </a:ln>
              <a:solidFill>
                <a:schemeClr val="accent1"/>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60151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04132-7F99-B575-E331-7CA9C66331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F8A2979-29EA-B72E-ACD4-4EBCDAE6CE5A}"/>
              </a:ext>
            </a:extLst>
          </p:cNvPr>
          <p:cNvSpPr>
            <a:spLocks noGrp="1"/>
          </p:cNvSpPr>
          <p:nvPr>
            <p:ph type="title"/>
          </p:nvPr>
        </p:nvSpPr>
        <p:spPr>
          <a:xfrm>
            <a:off x="304799" y="107693"/>
            <a:ext cx="11813059" cy="939801"/>
          </a:xfrm>
        </p:spPr>
        <p:txBody>
          <a:bodyPr/>
          <a:lstStyle/>
          <a:p>
            <a:r>
              <a:rPr lang="en-GB" noProof="0" dirty="0"/>
              <a:t>OA05.04: A Randomized Phase 3 Study of Niraparib Plus Pembrolizumab as Maintenance Therapy for Advanced/Metastatic NSCLC: ZEAL-1L – Ramalingam S, et al</a:t>
            </a:r>
            <a:endParaRPr lang="en-GB" noProof="0" dirty="0">
              <a:latin typeface="+mn-lt"/>
            </a:endParaRPr>
          </a:p>
        </p:txBody>
      </p:sp>
      <p:sp>
        <p:nvSpPr>
          <p:cNvPr id="29" name="Content Placeholder 7">
            <a:extLst>
              <a:ext uri="{FF2B5EF4-FFF2-40B4-BE49-F238E27FC236}">
                <a16:creationId xmlns:a16="http://schemas.microsoft.com/office/drawing/2014/main" id="{F9264812-CC2A-2770-46E6-CAB730892DB3}"/>
              </a:ext>
            </a:extLst>
          </p:cNvPr>
          <p:cNvSpPr>
            <a:spLocks noGrp="1"/>
          </p:cNvSpPr>
          <p:nvPr>
            <p:ph idx="1"/>
          </p:nvPr>
        </p:nvSpPr>
        <p:spPr>
          <a:xfrm>
            <a:off x="304799" y="1246909"/>
            <a:ext cx="11033761" cy="5055650"/>
          </a:xfrm>
        </p:spPr>
        <p:txBody>
          <a:bodyPr/>
          <a:lstStyle/>
          <a:p>
            <a:r>
              <a:rPr lang="en-GB" b="1" noProof="0" dirty="0"/>
              <a:t>Key results (cont.)</a:t>
            </a:r>
          </a:p>
          <a:p>
            <a:pPr>
              <a:spcBef>
                <a:spcPts val="28200"/>
              </a:spcBef>
            </a:pPr>
            <a:r>
              <a:rPr lang="en-GB" b="1" noProof="0" dirty="0"/>
              <a:t>Conclusions</a:t>
            </a:r>
          </a:p>
          <a:p>
            <a:pPr lvl="1"/>
            <a:r>
              <a:rPr lang="en-GB" noProof="0" dirty="0"/>
              <a:t>In patients with advanced or metastatic NSCLC, niraparib + pembrolizumab </a:t>
            </a:r>
            <a:r>
              <a:rPr lang="en-GB" dirty="0"/>
              <a:t>consolidation </a:t>
            </a:r>
            <a:r>
              <a:rPr lang="en-GB" noProof="0" dirty="0"/>
              <a:t>did not demonstrate a survival benefit over pembrolizumab alone across all subgroups, including in the primary endpoint PR/CR target subgroup</a:t>
            </a:r>
          </a:p>
        </p:txBody>
      </p:sp>
      <p:sp>
        <p:nvSpPr>
          <p:cNvPr id="30" name="Text Placeholder 4">
            <a:extLst>
              <a:ext uri="{FF2B5EF4-FFF2-40B4-BE49-F238E27FC236}">
                <a16:creationId xmlns:a16="http://schemas.microsoft.com/office/drawing/2014/main" id="{1B82B0C4-36F3-2CE4-8468-3DCCC5A5FCB2}"/>
              </a:ext>
            </a:extLst>
          </p:cNvPr>
          <p:cNvSpPr>
            <a:spLocks noGrp="1"/>
          </p:cNvSpPr>
          <p:nvPr>
            <p:ph type="body" sz="quarter" idx="11"/>
          </p:nvPr>
        </p:nvSpPr>
        <p:spPr>
          <a:xfrm>
            <a:off x="6379633" y="6521312"/>
            <a:ext cx="5507567" cy="200025"/>
          </a:xfrm>
        </p:spPr>
        <p:txBody>
          <a:bodyPr/>
          <a:lstStyle/>
          <a:p>
            <a:r>
              <a:rPr lang="en-GB" noProof="0" dirty="0"/>
              <a:t>Ramalingam S,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OA05.04</a:t>
            </a:r>
          </a:p>
        </p:txBody>
      </p:sp>
      <p:graphicFrame>
        <p:nvGraphicFramePr>
          <p:cNvPr id="4" name="Table 3">
            <a:extLst>
              <a:ext uri="{FF2B5EF4-FFF2-40B4-BE49-F238E27FC236}">
                <a16:creationId xmlns:a16="http://schemas.microsoft.com/office/drawing/2014/main" id="{683C6091-6E1A-7CC8-B03D-651DABADE61C}"/>
              </a:ext>
            </a:extLst>
          </p:cNvPr>
          <p:cNvGraphicFramePr>
            <a:graphicFrameLocks noGrp="1"/>
          </p:cNvGraphicFramePr>
          <p:nvPr>
            <p:extLst>
              <p:ext uri="{D42A27DB-BD31-4B8C-83A1-F6EECF244321}">
                <p14:modId xmlns:p14="http://schemas.microsoft.com/office/powerpoint/2010/main" val="329217679"/>
              </p:ext>
            </p:extLst>
          </p:nvPr>
        </p:nvGraphicFramePr>
        <p:xfrm>
          <a:off x="1162050" y="1653349"/>
          <a:ext cx="9867900" cy="3352320"/>
        </p:xfrm>
        <a:graphic>
          <a:graphicData uri="http://schemas.openxmlformats.org/drawingml/2006/table">
            <a:tbl>
              <a:tblPr firstRow="1" bandRow="1">
                <a:tableStyleId>{69012ECD-51FC-41F1-AA8D-1B2483CD663E}</a:tableStyleId>
              </a:tblPr>
              <a:tblGrid>
                <a:gridCol w="3107870">
                  <a:extLst>
                    <a:ext uri="{9D8B030D-6E8A-4147-A177-3AD203B41FA5}">
                      <a16:colId xmlns:a16="http://schemas.microsoft.com/office/drawing/2014/main" val="537766886"/>
                    </a:ext>
                  </a:extLst>
                </a:gridCol>
                <a:gridCol w="3380015">
                  <a:extLst>
                    <a:ext uri="{9D8B030D-6E8A-4147-A177-3AD203B41FA5}">
                      <a16:colId xmlns:a16="http://schemas.microsoft.com/office/drawing/2014/main" val="1125791967"/>
                    </a:ext>
                  </a:extLst>
                </a:gridCol>
                <a:gridCol w="3380015">
                  <a:extLst>
                    <a:ext uri="{9D8B030D-6E8A-4147-A177-3AD203B41FA5}">
                      <a16:colId xmlns:a16="http://schemas.microsoft.com/office/drawing/2014/main" val="1252077674"/>
                    </a:ext>
                  </a:extLst>
                </a:gridCol>
              </a:tblGrid>
              <a:tr h="179374">
                <a:tc>
                  <a:txBody>
                    <a:bodyPr/>
                    <a:lstStyle/>
                    <a:p>
                      <a:endParaRPr lang="en-GB" sz="1400" noProof="0" dirty="0">
                        <a:latin typeface="+mn-lt"/>
                      </a:endParaRPr>
                    </a:p>
                  </a:txBody>
                  <a:tcPr marT="36000" marB="36000" anchor="ctr"/>
                </a:tc>
                <a:tc>
                  <a:txBody>
                    <a:bodyPr/>
                    <a:lstStyle/>
                    <a:p>
                      <a:pPr algn="ctr"/>
                      <a:r>
                        <a:rPr kumimoji="0" lang="en-GB" sz="1400" b="1" i="0" u="none" strike="noStrike" kern="0" cap="none" spc="0" normalizeH="0" baseline="0" noProof="0" dirty="0">
                          <a:ln>
                            <a:noFill/>
                          </a:ln>
                          <a:solidFill>
                            <a:srgbClr val="FFFFFF"/>
                          </a:solidFill>
                          <a:effectLst/>
                          <a:uLnTx/>
                          <a:uFillTx/>
                          <a:latin typeface="+mn-lt"/>
                          <a:ea typeface="SimSun" pitchFamily="2" charset="-122"/>
                          <a:cs typeface="+mn-cs"/>
                          <a:sym typeface="Helvetica"/>
                        </a:rPr>
                        <a:t>Niraparib + pembrolizumab </a:t>
                      </a:r>
                      <a:br>
                        <a:rPr lang="en-GB" sz="1400" noProof="0" dirty="0">
                          <a:solidFill>
                            <a:schemeClr val="tx2"/>
                          </a:solidFill>
                          <a:latin typeface="+mn-lt"/>
                        </a:rPr>
                      </a:br>
                      <a:r>
                        <a:rPr lang="en-GB" sz="1400" noProof="0" dirty="0">
                          <a:solidFill>
                            <a:schemeClr val="tx2"/>
                          </a:solidFill>
                          <a:latin typeface="+mn-lt"/>
                        </a:rPr>
                        <a:t>(n=329)</a:t>
                      </a:r>
                    </a:p>
                  </a:txBody>
                  <a:tcPr marT="36000" marB="36000" anchor="b"/>
                </a:tc>
                <a:tc>
                  <a:txBody>
                    <a:bodyPr/>
                    <a:lstStyle/>
                    <a:p>
                      <a:pPr algn="ctr"/>
                      <a:r>
                        <a:rPr lang="en-GB" sz="1400" noProof="0" dirty="0">
                          <a:solidFill>
                            <a:schemeClr val="tx2"/>
                          </a:solidFill>
                          <a:latin typeface="+mn-lt"/>
                        </a:rPr>
                        <a:t>Placebo + pembrolizumab</a:t>
                      </a:r>
                      <a:br>
                        <a:rPr lang="en-GB" sz="1400" noProof="0" dirty="0">
                          <a:solidFill>
                            <a:schemeClr val="tx2"/>
                          </a:solidFill>
                          <a:latin typeface="+mn-lt"/>
                        </a:rPr>
                      </a:br>
                      <a:r>
                        <a:rPr lang="en-GB" sz="1400" noProof="0" dirty="0">
                          <a:solidFill>
                            <a:schemeClr val="tx2"/>
                          </a:solidFill>
                          <a:latin typeface="+mn-lt"/>
                        </a:rPr>
                        <a:t>(n=329)</a:t>
                      </a:r>
                    </a:p>
                  </a:txBody>
                  <a:tcPr marT="36000" marB="36000" anchor="b"/>
                </a:tc>
                <a:extLst>
                  <a:ext uri="{0D108BD9-81ED-4DB2-BD59-A6C34878D82A}">
                    <a16:rowId xmlns:a16="http://schemas.microsoft.com/office/drawing/2014/main" val="2020270792"/>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noProof="0" dirty="0">
                          <a:solidFill>
                            <a:schemeClr val="tx1"/>
                          </a:solidFill>
                          <a:latin typeface="+mn-lt"/>
                          <a:ea typeface="+mn-ea"/>
                          <a:cs typeface="+mn-cs"/>
                        </a:rPr>
                        <a:t>Any related grade ≥3 TEAE</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103 (31)</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47 (14)</a:t>
                      </a:r>
                    </a:p>
                  </a:txBody>
                  <a:tcPr marT="36000" marB="36000" anchor="ctr"/>
                </a:tc>
                <a:extLst>
                  <a:ext uri="{0D108BD9-81ED-4DB2-BD59-A6C34878D82A}">
                    <a16:rowId xmlns:a16="http://schemas.microsoft.com/office/drawing/2014/main" val="1790711121"/>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Anemia</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27 (8)</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1 (&lt;1)</a:t>
                      </a:r>
                    </a:p>
                  </a:txBody>
                  <a:tcPr marT="36000" marB="36000" anchor="ctr"/>
                </a:tc>
                <a:extLst>
                  <a:ext uri="{0D108BD9-81ED-4DB2-BD59-A6C34878D82A}">
                    <a16:rowId xmlns:a16="http://schemas.microsoft.com/office/drawing/2014/main" val="2666923214"/>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Thrombocytopenia</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23 (7)</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0</a:t>
                      </a:r>
                    </a:p>
                  </a:txBody>
                  <a:tcPr marT="36000" marB="36000" anchor="ctr"/>
                </a:tc>
                <a:extLst>
                  <a:ext uri="{0D108BD9-81ED-4DB2-BD59-A6C34878D82A}">
                    <a16:rowId xmlns:a16="http://schemas.microsoft.com/office/drawing/2014/main" val="3366744742"/>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Neutropenia	</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16 (5)</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3 (&lt;1)</a:t>
                      </a:r>
                    </a:p>
                  </a:txBody>
                  <a:tcPr marT="36000" marB="36000" anchor="ctr"/>
                </a:tc>
                <a:extLst>
                  <a:ext uri="{0D108BD9-81ED-4DB2-BD59-A6C34878D82A}">
                    <a16:rowId xmlns:a16="http://schemas.microsoft.com/office/drawing/2014/main" val="419992999"/>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Fatigue</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8 (2)</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5 (2)</a:t>
                      </a:r>
                    </a:p>
                  </a:txBody>
                  <a:tcPr marT="36000" marB="36000" anchor="ctr"/>
                </a:tc>
                <a:extLst>
                  <a:ext uri="{0D108BD9-81ED-4DB2-BD59-A6C34878D82A}">
                    <a16:rowId xmlns:a16="http://schemas.microsoft.com/office/drawing/2014/main" val="1069830344"/>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Nausea</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8 (2)</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0</a:t>
                      </a:r>
                    </a:p>
                  </a:txBody>
                  <a:tcPr marT="36000" marB="36000" anchor="ctr"/>
                </a:tc>
                <a:extLst>
                  <a:ext uri="{0D108BD9-81ED-4DB2-BD59-A6C34878D82A}">
                    <a16:rowId xmlns:a16="http://schemas.microsoft.com/office/drawing/2014/main" val="2793964085"/>
                  </a:ext>
                </a:extLst>
              </a:tr>
              <a:tr h="2282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ALT increased</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6 (2)</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4 (1)</a:t>
                      </a:r>
                    </a:p>
                  </a:txBody>
                  <a:tcPr marT="36000" marB="36000" anchor="ctr"/>
                </a:tc>
                <a:extLst>
                  <a:ext uri="{0D108BD9-81ED-4DB2-BD59-A6C34878D82A}">
                    <a16:rowId xmlns:a16="http://schemas.microsoft.com/office/drawing/2014/main" val="101025938"/>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Diarrhea</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4 (1)</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3 (&lt;1)</a:t>
                      </a:r>
                    </a:p>
                  </a:txBody>
                  <a:tcPr marT="36000" marB="36000" anchor="ctr"/>
                </a:tc>
                <a:extLst>
                  <a:ext uri="{0D108BD9-81ED-4DB2-BD59-A6C34878D82A}">
                    <a16:rowId xmlns:a16="http://schemas.microsoft.com/office/drawing/2014/main" val="367515056"/>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noProof="0" dirty="0">
                          <a:solidFill>
                            <a:schemeClr val="tx1"/>
                          </a:solidFill>
                          <a:latin typeface="+mn-lt"/>
                          <a:ea typeface="+mn-ea"/>
                          <a:cs typeface="+mn-cs"/>
                        </a:rPr>
                        <a:t>Asthenia</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4 (1)</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2 (&lt;1)</a:t>
                      </a:r>
                    </a:p>
                  </a:txBody>
                  <a:tcPr marT="36000" marB="36000" anchor="ctr"/>
                </a:tc>
                <a:extLst>
                  <a:ext uri="{0D108BD9-81ED-4DB2-BD59-A6C34878D82A}">
                    <a16:rowId xmlns:a16="http://schemas.microsoft.com/office/drawing/2014/main" val="2560891476"/>
                  </a:ext>
                </a:extLst>
              </a:tr>
              <a:tr h="1920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noProof="0" dirty="0">
                          <a:solidFill>
                            <a:schemeClr val="tx1"/>
                          </a:solidFill>
                          <a:latin typeface="+mn-lt"/>
                          <a:ea typeface="+mn-ea"/>
                          <a:cs typeface="+mn-cs"/>
                        </a:rPr>
                        <a:t>Hypertension</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4 (1)</a:t>
                      </a:r>
                    </a:p>
                  </a:txBody>
                  <a:tcPr marT="36000" marB="36000" anchor="ctr"/>
                </a:tc>
                <a:tc>
                  <a:txBody>
                    <a:bodyPr/>
                    <a:lstStyle/>
                    <a:p>
                      <a:pPr marL="0" algn="ctr" defTabSz="914400" rtl="0" eaLnBrk="1" latinLnBrk="0" hangingPunct="1"/>
                      <a:r>
                        <a:rPr lang="en-GB" sz="1400" kern="1200" noProof="0" dirty="0">
                          <a:solidFill>
                            <a:schemeClr val="tx1"/>
                          </a:solidFill>
                          <a:latin typeface="+mn-lt"/>
                          <a:ea typeface="+mn-ea"/>
                          <a:cs typeface="+mn-cs"/>
                        </a:rPr>
                        <a:t>2 (&lt;1)</a:t>
                      </a:r>
                    </a:p>
                  </a:txBody>
                  <a:tcPr marT="36000" marB="36000" anchor="ctr"/>
                </a:tc>
                <a:extLst>
                  <a:ext uri="{0D108BD9-81ED-4DB2-BD59-A6C34878D82A}">
                    <a16:rowId xmlns:a16="http://schemas.microsoft.com/office/drawing/2014/main" val="3944517073"/>
                  </a:ext>
                </a:extLst>
              </a:tr>
            </a:tbl>
          </a:graphicData>
        </a:graphic>
      </p:graphicFrame>
    </p:spTree>
    <p:extLst>
      <p:ext uri="{BB962C8B-B14F-4D97-AF65-F5344CB8AC3E}">
        <p14:creationId xmlns:p14="http://schemas.microsoft.com/office/powerpoint/2010/main" val="2343823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noProof="0" dirty="0">
                <a:latin typeface="+mn-lt"/>
              </a:rPr>
              <a:t>Advanced NSCLC</a:t>
            </a:r>
            <a:endParaRPr lang="en-GB" noProof="0" dirty="0">
              <a:latin typeface="+mn-lt"/>
            </a:endParaRPr>
          </a:p>
        </p:txBody>
      </p:sp>
      <p:sp>
        <p:nvSpPr>
          <p:cNvPr id="3" name="Subtitle 2"/>
          <p:cNvSpPr>
            <a:spLocks noGrp="1"/>
          </p:cNvSpPr>
          <p:nvPr>
            <p:ph type="subTitle" idx="1"/>
          </p:nvPr>
        </p:nvSpPr>
        <p:spPr/>
        <p:txBody>
          <a:bodyPr/>
          <a:lstStyle/>
          <a:p>
            <a:r>
              <a:rPr lang="en-GB" sz="2800" noProof="0" dirty="0"/>
              <a:t>Targeted therapies</a:t>
            </a:r>
          </a:p>
        </p:txBody>
      </p:sp>
    </p:spTree>
    <p:extLst>
      <p:ext uri="{BB962C8B-B14F-4D97-AF65-F5344CB8AC3E}">
        <p14:creationId xmlns:p14="http://schemas.microsoft.com/office/powerpoint/2010/main" val="3367632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09A7A-AF67-5B6D-1675-26C2CB00535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F021700-C674-EF53-68E5-01F87757411E}"/>
              </a:ext>
            </a:extLst>
          </p:cNvPr>
          <p:cNvSpPr>
            <a:spLocks noGrp="1"/>
          </p:cNvSpPr>
          <p:nvPr>
            <p:ph type="title"/>
          </p:nvPr>
        </p:nvSpPr>
        <p:spPr>
          <a:xfrm>
            <a:off x="304800" y="107693"/>
            <a:ext cx="11582400" cy="939801"/>
          </a:xfrm>
        </p:spPr>
        <p:txBody>
          <a:bodyPr/>
          <a:lstStyle/>
          <a:p>
            <a:r>
              <a:rPr lang="en-GB" sz="2000" noProof="0" dirty="0"/>
              <a:t>PL02.04: First-Line Osimertinib + Chemotherapy Versus Osimertinib Monotherapy in EGFRm Advanced NSCLC: FLAURA2 Final Overall Survival – Planchard D, et al</a:t>
            </a:r>
          </a:p>
        </p:txBody>
      </p:sp>
      <p:sp>
        <p:nvSpPr>
          <p:cNvPr id="23" name="Content Placeholder 7">
            <a:extLst>
              <a:ext uri="{FF2B5EF4-FFF2-40B4-BE49-F238E27FC236}">
                <a16:creationId xmlns:a16="http://schemas.microsoft.com/office/drawing/2014/main" id="{399BB88D-EE76-08A4-8DB1-DE93174B37A5}"/>
              </a:ext>
            </a:extLst>
          </p:cNvPr>
          <p:cNvSpPr>
            <a:spLocks noGrp="1"/>
          </p:cNvSpPr>
          <p:nvPr>
            <p:ph idx="1"/>
          </p:nvPr>
        </p:nvSpPr>
        <p:spPr>
          <a:xfrm>
            <a:off x="304799" y="1246909"/>
            <a:ext cx="11731869" cy="5055650"/>
          </a:xfrm>
        </p:spPr>
        <p:txBody>
          <a:bodyPr/>
          <a:lstStyle/>
          <a:p>
            <a:r>
              <a:rPr lang="en-GB" b="1" noProof="0" dirty="0"/>
              <a:t>Study objective</a:t>
            </a:r>
          </a:p>
          <a:p>
            <a:pPr lvl="1"/>
            <a:r>
              <a:rPr lang="en-GB" noProof="0" dirty="0"/>
              <a:t>To evaluate the final OS with 1L osimertinib ± platinum-pemetrexed in patients with EGFRm advanced NSCLC in the phase 3 FLAURA2 study</a:t>
            </a:r>
          </a:p>
        </p:txBody>
      </p:sp>
      <p:sp>
        <p:nvSpPr>
          <p:cNvPr id="24" name="Text Placeholder 4">
            <a:extLst>
              <a:ext uri="{FF2B5EF4-FFF2-40B4-BE49-F238E27FC236}">
                <a16:creationId xmlns:a16="http://schemas.microsoft.com/office/drawing/2014/main" id="{1853BB2F-D522-B62D-CB76-B0994D018211}"/>
              </a:ext>
            </a:extLst>
          </p:cNvPr>
          <p:cNvSpPr>
            <a:spLocks noGrp="1"/>
          </p:cNvSpPr>
          <p:nvPr>
            <p:ph type="body" sz="quarter" idx="11"/>
          </p:nvPr>
        </p:nvSpPr>
        <p:spPr>
          <a:xfrm>
            <a:off x="6379633" y="6521312"/>
            <a:ext cx="5507567" cy="200025"/>
          </a:xfrm>
        </p:spPr>
        <p:txBody>
          <a:bodyPr/>
          <a:lstStyle/>
          <a:p>
            <a:r>
              <a:rPr lang="en-GB" noProof="0" dirty="0"/>
              <a:t>Planchard D,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PL02.04</a:t>
            </a:r>
          </a:p>
        </p:txBody>
      </p:sp>
      <p:sp>
        <p:nvSpPr>
          <p:cNvPr id="2" name="AutoShape 9">
            <a:extLst>
              <a:ext uri="{FF2B5EF4-FFF2-40B4-BE49-F238E27FC236}">
                <a16:creationId xmlns:a16="http://schemas.microsoft.com/office/drawing/2014/main" id="{CF1699AB-0081-E043-813E-7C55708B95BF}"/>
              </a:ext>
            </a:extLst>
          </p:cNvPr>
          <p:cNvSpPr>
            <a:spLocks noChangeArrowheads="1"/>
          </p:cNvSpPr>
          <p:nvPr/>
        </p:nvSpPr>
        <p:spPr bwMode="auto">
          <a:xfrm>
            <a:off x="236973" y="2600396"/>
            <a:ext cx="3655670" cy="2881886"/>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rPr>
              <a:t>Locally advanced or metastatic non-squamous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Calibri"/>
              </a:rPr>
              <a:t>Ex19del/L858R (local/central test)</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rPr>
              <a:t>No prior</a:t>
            </a: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Calibri"/>
              </a:rPr>
              <a:t> systemic therapy for advanced disease</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rPr>
              <a:t>Stable CNS metastases permitted</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rPr>
              <a:t>WHO PS 0–1</a:t>
            </a: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rPr>
              <a:t>(n=557)</a:t>
            </a:r>
          </a:p>
        </p:txBody>
      </p:sp>
      <p:sp>
        <p:nvSpPr>
          <p:cNvPr id="3" name="Rectangle 9">
            <a:extLst>
              <a:ext uri="{FF2B5EF4-FFF2-40B4-BE49-F238E27FC236}">
                <a16:creationId xmlns:a16="http://schemas.microsoft.com/office/drawing/2014/main" id="{DF72BC16-4ECA-82EC-FA3E-08D81BCB0914}"/>
              </a:ext>
            </a:extLst>
          </p:cNvPr>
          <p:cNvSpPr txBox="1">
            <a:spLocks noChangeArrowheads="1"/>
          </p:cNvSpPr>
          <p:nvPr/>
        </p:nvSpPr>
        <p:spPr bwMode="auto">
          <a:xfrm>
            <a:off x="898071" y="5638474"/>
            <a:ext cx="429522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a:ea typeface="+mn-ea"/>
                <a:cs typeface="Arial"/>
                <a:sym typeface="Calibri"/>
              </a:rPr>
              <a:t>PFS (investigator assessed,</a:t>
            </a:r>
            <a:r>
              <a:rPr lang="en-GB" sz="1600" kern="1200" noProof="0" dirty="0">
                <a:solidFill>
                  <a:srgbClr val="363636"/>
                </a:solidFill>
                <a:latin typeface="Arial"/>
                <a:cs typeface="Arial"/>
                <a:sym typeface="Calibri"/>
              </a:rPr>
              <a:t> RECIST v1.1)</a:t>
            </a:r>
            <a:endParaRPr kumimoji="0" lang="en-GB"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 name="Content Placeholder 26">
            <a:extLst>
              <a:ext uri="{FF2B5EF4-FFF2-40B4-BE49-F238E27FC236}">
                <a16:creationId xmlns:a16="http://schemas.microsoft.com/office/drawing/2014/main" id="{B43F99EE-D838-C54E-F331-BEEE1DF0D7B4}"/>
              </a:ext>
            </a:extLst>
          </p:cNvPr>
          <p:cNvSpPr txBox="1">
            <a:spLocks/>
          </p:cNvSpPr>
          <p:nvPr/>
        </p:nvSpPr>
        <p:spPr>
          <a:xfrm>
            <a:off x="6453550" y="5638474"/>
            <a:ext cx="4610418"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a:ea typeface="+mn-ea"/>
                <a:cs typeface="Arial"/>
                <a:sym typeface="Calibri"/>
              </a:rPr>
              <a:t>OS, TFST, </a:t>
            </a:r>
            <a:r>
              <a:rPr kumimoji="0" lang="en-GB" sz="1600" b="0" i="0" u="none" strike="noStrike" kern="1200" cap="none" spc="0" normalizeH="0" baseline="0" noProof="0" dirty="0" err="1">
                <a:ln>
                  <a:noFill/>
                </a:ln>
                <a:solidFill>
                  <a:srgbClr val="363636"/>
                </a:solidFill>
                <a:effectLst/>
                <a:uLnTx/>
                <a:uFillTx/>
                <a:latin typeface="Arial"/>
                <a:ea typeface="+mn-ea"/>
                <a:cs typeface="Arial"/>
                <a:sym typeface="Calibri"/>
              </a:rPr>
              <a:t>DoR</a:t>
            </a:r>
            <a:r>
              <a:rPr kumimoji="0" lang="en-GB" sz="1600" b="0" i="0" u="none" strike="noStrike" kern="1200" cap="none" spc="0" normalizeH="0" baseline="0" noProof="0" dirty="0">
                <a:ln>
                  <a:noFill/>
                </a:ln>
                <a:solidFill>
                  <a:srgbClr val="363636"/>
                </a:solidFill>
                <a:effectLst/>
                <a:uLnTx/>
                <a:uFillTx/>
                <a:latin typeface="Arial"/>
                <a:ea typeface="+mn-ea"/>
                <a:cs typeface="Arial"/>
                <a:sym typeface="Calibri"/>
              </a:rPr>
              <a:t>, DCR, PFS2, TSST, safety</a:t>
            </a:r>
            <a:endParaRPr kumimoji="0" lang="en-GB"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5" name="AutoShape 12">
            <a:extLst>
              <a:ext uri="{FF2B5EF4-FFF2-40B4-BE49-F238E27FC236}">
                <a16:creationId xmlns:a16="http://schemas.microsoft.com/office/drawing/2014/main" id="{8763BAE7-A8A2-D096-B964-24FDFFC47347}"/>
              </a:ext>
            </a:extLst>
          </p:cNvPr>
          <p:cNvSpPr>
            <a:spLocks noChangeArrowheads="1"/>
          </p:cNvSpPr>
          <p:nvPr/>
        </p:nvSpPr>
        <p:spPr bwMode="auto">
          <a:xfrm>
            <a:off x="4514848" y="4721278"/>
            <a:ext cx="6010685" cy="86825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Osimertinib</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80 mg/day</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(n=278)</a:t>
            </a:r>
          </a:p>
        </p:txBody>
      </p:sp>
      <p:sp>
        <p:nvSpPr>
          <p:cNvPr id="6" name="AutoShape 8">
            <a:extLst>
              <a:ext uri="{FF2B5EF4-FFF2-40B4-BE49-F238E27FC236}">
                <a16:creationId xmlns:a16="http://schemas.microsoft.com/office/drawing/2014/main" id="{B024C084-08C7-69FB-04B0-094EC1904058}"/>
              </a:ext>
            </a:extLst>
          </p:cNvPr>
          <p:cNvSpPr>
            <a:spLocks noChangeArrowheads="1"/>
          </p:cNvSpPr>
          <p:nvPr/>
        </p:nvSpPr>
        <p:spPr bwMode="auto">
          <a:xfrm>
            <a:off x="4575985" y="2286824"/>
            <a:ext cx="4067904" cy="1284245"/>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Osimertinib</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80 mg/day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pemetrexed</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500 mg/m</a:t>
            </a:r>
            <a:r>
              <a:rPr kumimoji="0" lang="en-GB"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Helvetica"/>
              </a:rPr>
              <a:t>2</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carboplatin</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AUC5 or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cisplatin</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75 mg/m</a:t>
            </a:r>
            <a:r>
              <a:rPr kumimoji="0" lang="en-GB"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Helvetica"/>
              </a:rPr>
              <a:t>2</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q3w (4 cycles)</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(n=279)</a:t>
            </a:r>
          </a:p>
        </p:txBody>
      </p:sp>
      <p:sp>
        <p:nvSpPr>
          <p:cNvPr id="7" name="AutoShape 12">
            <a:extLst>
              <a:ext uri="{FF2B5EF4-FFF2-40B4-BE49-F238E27FC236}">
                <a16:creationId xmlns:a16="http://schemas.microsoft.com/office/drawing/2014/main" id="{12B720C4-25D5-A084-0AAA-4485EF3436BB}"/>
              </a:ext>
            </a:extLst>
          </p:cNvPr>
          <p:cNvSpPr>
            <a:spLocks noChangeArrowheads="1"/>
          </p:cNvSpPr>
          <p:nvPr/>
        </p:nvSpPr>
        <p:spPr bwMode="auto">
          <a:xfrm>
            <a:off x="10732441" y="2535039"/>
            <a:ext cx="1270298" cy="78781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PD/other</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withdrawal</a:t>
            </a:r>
            <a:endParaRPr kumimoji="0" lang="en-GB" sz="11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8" name="AutoShape 21">
            <a:extLst>
              <a:ext uri="{FF2B5EF4-FFF2-40B4-BE49-F238E27FC236}">
                <a16:creationId xmlns:a16="http://schemas.microsoft.com/office/drawing/2014/main" id="{C93CB682-D707-024D-18E7-91001FA2D4D4}"/>
              </a:ext>
            </a:extLst>
          </p:cNvPr>
          <p:cNvCxnSpPr>
            <a:cxnSpLocks noChangeShapeType="1"/>
            <a:stCxn id="6" idx="3"/>
            <a:endCxn id="7" idx="1"/>
          </p:cNvCxnSpPr>
          <p:nvPr/>
        </p:nvCxnSpPr>
        <p:spPr bwMode="auto">
          <a:xfrm>
            <a:off x="8643889" y="2928947"/>
            <a:ext cx="2088552" cy="0"/>
          </a:xfrm>
          <a:prstGeom prst="straightConnector1">
            <a:avLst/>
          </a:prstGeom>
          <a:noFill/>
          <a:ln w="38100">
            <a:solidFill>
              <a:schemeClr val="bg1"/>
            </a:solidFill>
            <a:round/>
            <a:headEnd/>
            <a:tailEnd type="triangle" w="med" len="med"/>
          </a:ln>
        </p:spPr>
      </p:cxnSp>
      <p:sp>
        <p:nvSpPr>
          <p:cNvPr id="9" name="AutoShape 12">
            <a:extLst>
              <a:ext uri="{FF2B5EF4-FFF2-40B4-BE49-F238E27FC236}">
                <a16:creationId xmlns:a16="http://schemas.microsoft.com/office/drawing/2014/main" id="{5489F637-AC4E-7B60-417E-FF50007FEC63}"/>
              </a:ext>
            </a:extLst>
          </p:cNvPr>
          <p:cNvSpPr>
            <a:spLocks noChangeArrowheads="1"/>
          </p:cNvSpPr>
          <p:nvPr/>
        </p:nvSpPr>
        <p:spPr bwMode="auto">
          <a:xfrm>
            <a:off x="10732441" y="4761499"/>
            <a:ext cx="1270298" cy="78781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PD/other withdrawal</a:t>
            </a:r>
            <a:endParaRPr kumimoji="0" lang="en-GB" sz="11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10" name="AutoShape 21">
            <a:extLst>
              <a:ext uri="{FF2B5EF4-FFF2-40B4-BE49-F238E27FC236}">
                <a16:creationId xmlns:a16="http://schemas.microsoft.com/office/drawing/2014/main" id="{5E52C88F-AAC9-E503-8C2F-81AAA1E2E4A1}"/>
              </a:ext>
            </a:extLst>
          </p:cNvPr>
          <p:cNvCxnSpPr>
            <a:cxnSpLocks noChangeShapeType="1"/>
            <a:stCxn id="5" idx="3"/>
            <a:endCxn id="9" idx="1"/>
          </p:cNvCxnSpPr>
          <p:nvPr/>
        </p:nvCxnSpPr>
        <p:spPr bwMode="auto">
          <a:xfrm>
            <a:off x="10525533" y="5155407"/>
            <a:ext cx="206908" cy="0"/>
          </a:xfrm>
          <a:prstGeom prst="straightConnector1">
            <a:avLst/>
          </a:prstGeom>
          <a:noFill/>
          <a:ln w="38100">
            <a:solidFill>
              <a:schemeClr val="bg1"/>
            </a:solidFill>
            <a:round/>
            <a:headEnd/>
            <a:tailEnd type="triangle" w="med" len="med"/>
          </a:ln>
        </p:spPr>
      </p:cxnSp>
      <p:sp>
        <p:nvSpPr>
          <p:cNvPr id="11" name="Content Placeholder 26">
            <a:extLst>
              <a:ext uri="{FF2B5EF4-FFF2-40B4-BE49-F238E27FC236}">
                <a16:creationId xmlns:a16="http://schemas.microsoft.com/office/drawing/2014/main" id="{D111368F-E179-09E2-70B9-3121247A666F}"/>
              </a:ext>
            </a:extLst>
          </p:cNvPr>
          <p:cNvSpPr txBox="1">
            <a:spLocks/>
          </p:cNvSpPr>
          <p:nvPr/>
        </p:nvSpPr>
        <p:spPr bwMode="auto">
          <a:xfrm>
            <a:off x="4860178" y="3607212"/>
            <a:ext cx="4902890" cy="892175"/>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a:ea typeface="+mj-ea"/>
                <a:cs typeface="+mj-cs"/>
                <a:sym typeface="Calibri"/>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a:ea typeface="+mj-ea"/>
                <a:cs typeface="+mj-cs"/>
                <a:sym typeface="Calibri"/>
              </a:rPr>
              <a:t>Race (Chinese Asian, </a:t>
            </a:r>
            <a:r>
              <a:rPr kumimoji="0" lang="en-GB" sz="1400" b="0" i="0" u="none" strike="noStrike" kern="0" cap="none" spc="0" normalizeH="0" baseline="0" noProof="0" dirty="0" err="1">
                <a:ln>
                  <a:noFill/>
                </a:ln>
                <a:solidFill>
                  <a:srgbClr val="363636"/>
                </a:solidFill>
                <a:effectLst/>
                <a:uLnTx/>
                <a:uFillTx/>
                <a:latin typeface="Arial"/>
                <a:ea typeface="+mj-ea"/>
                <a:cs typeface="+mj-cs"/>
                <a:sym typeface="Calibri"/>
              </a:rPr>
              <a:t>non-Chinese</a:t>
            </a:r>
            <a:r>
              <a:rPr kumimoji="0" lang="en-GB" sz="1400" b="0" i="0" u="none" strike="noStrike" kern="0" cap="none" spc="0" normalizeH="0" baseline="0" noProof="0" dirty="0">
                <a:ln>
                  <a:noFill/>
                </a:ln>
                <a:solidFill>
                  <a:srgbClr val="363636"/>
                </a:solidFill>
                <a:effectLst/>
                <a:uLnTx/>
                <a:uFillTx/>
                <a:latin typeface="Arial"/>
                <a:ea typeface="+mj-ea"/>
                <a:cs typeface="+mj-cs"/>
                <a:sym typeface="Calibri"/>
              </a:rPr>
              <a:t> Asian, non-Asian)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a:ea typeface="+mj-ea"/>
                <a:cs typeface="+mj-cs"/>
                <a:sym typeface="Calibri"/>
              </a:rPr>
              <a:t>EGFRm (local, central test)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a:ea typeface="+mj-ea"/>
                <a:cs typeface="+mj-cs"/>
                <a:sym typeface="Calibri"/>
              </a:rPr>
              <a:t>WHO PS (0, 1)</a:t>
            </a:r>
          </a:p>
        </p:txBody>
      </p:sp>
      <p:sp>
        <p:nvSpPr>
          <p:cNvPr id="12" name="AutoShape 8">
            <a:extLst>
              <a:ext uri="{FF2B5EF4-FFF2-40B4-BE49-F238E27FC236}">
                <a16:creationId xmlns:a16="http://schemas.microsoft.com/office/drawing/2014/main" id="{0F7CB0D9-EB0B-B9E2-3A14-433B095A8542}"/>
              </a:ext>
            </a:extLst>
          </p:cNvPr>
          <p:cNvSpPr>
            <a:spLocks noChangeArrowheads="1"/>
          </p:cNvSpPr>
          <p:nvPr/>
        </p:nvSpPr>
        <p:spPr bwMode="auto">
          <a:xfrm>
            <a:off x="8761683" y="2286824"/>
            <a:ext cx="1763850" cy="1284245"/>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Osimertinib</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80 mg/day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pemetrexed</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500 mg/m</a:t>
            </a:r>
            <a:r>
              <a:rPr kumimoji="0" lang="en-GB"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Helvetica"/>
              </a:rPr>
              <a:t>2 </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q3w</a:t>
            </a:r>
          </a:p>
        </p:txBody>
      </p:sp>
      <p:cxnSp>
        <p:nvCxnSpPr>
          <p:cNvPr id="13" name="AutoShape 15">
            <a:extLst>
              <a:ext uri="{FF2B5EF4-FFF2-40B4-BE49-F238E27FC236}">
                <a16:creationId xmlns:a16="http://schemas.microsoft.com/office/drawing/2014/main" id="{CA57237E-ACB1-D73C-7212-BF3F0979C8A0}"/>
              </a:ext>
            </a:extLst>
          </p:cNvPr>
          <p:cNvCxnSpPr>
            <a:cxnSpLocks noChangeShapeType="1"/>
            <a:stCxn id="15" idx="0"/>
            <a:endCxn id="6" idx="1"/>
          </p:cNvCxnSpPr>
          <p:nvPr/>
        </p:nvCxnSpPr>
        <p:spPr bwMode="auto">
          <a:xfrm rot="5400000" flipH="1" flipV="1">
            <a:off x="4044800" y="3218055"/>
            <a:ext cx="820292" cy="242077"/>
          </a:xfrm>
          <a:prstGeom prst="bentConnector2">
            <a:avLst/>
          </a:prstGeom>
          <a:noFill/>
          <a:ln w="38100">
            <a:solidFill>
              <a:schemeClr val="bg1"/>
            </a:solidFill>
            <a:miter lim="800000"/>
            <a:headEnd/>
            <a:tailEnd type="triangle" w="med" len="med"/>
          </a:ln>
        </p:spPr>
      </p:cxnSp>
      <p:cxnSp>
        <p:nvCxnSpPr>
          <p:cNvPr id="14" name="AutoShape 16">
            <a:extLst>
              <a:ext uri="{FF2B5EF4-FFF2-40B4-BE49-F238E27FC236}">
                <a16:creationId xmlns:a16="http://schemas.microsoft.com/office/drawing/2014/main" id="{F3BFB527-33FE-736E-7F7C-88F931EAC2F0}"/>
              </a:ext>
            </a:extLst>
          </p:cNvPr>
          <p:cNvCxnSpPr>
            <a:cxnSpLocks noChangeShapeType="1"/>
            <a:stCxn id="15" idx="4"/>
            <a:endCxn id="5" idx="1"/>
          </p:cNvCxnSpPr>
          <p:nvPr/>
        </p:nvCxnSpPr>
        <p:spPr bwMode="auto">
          <a:xfrm rot="16200000" flipH="1">
            <a:off x="4013394" y="4653953"/>
            <a:ext cx="821968" cy="180940"/>
          </a:xfrm>
          <a:prstGeom prst="bentConnector2">
            <a:avLst/>
          </a:prstGeom>
          <a:noFill/>
          <a:ln w="38100">
            <a:solidFill>
              <a:schemeClr val="bg1"/>
            </a:solidFill>
            <a:miter lim="800000"/>
            <a:headEnd/>
            <a:tailEnd type="triangle" w="med" len="med"/>
          </a:ln>
        </p:spPr>
      </p:cxnSp>
      <p:sp>
        <p:nvSpPr>
          <p:cNvPr id="15" name="Oval 14">
            <a:extLst>
              <a:ext uri="{FF2B5EF4-FFF2-40B4-BE49-F238E27FC236}">
                <a16:creationId xmlns:a16="http://schemas.microsoft.com/office/drawing/2014/main" id="{D36BDFB2-C220-50C2-8BE0-4A05D3C95657}"/>
              </a:ext>
            </a:extLst>
          </p:cNvPr>
          <p:cNvSpPr>
            <a:spLocks noChangeArrowheads="1"/>
          </p:cNvSpPr>
          <p:nvPr/>
        </p:nvSpPr>
        <p:spPr bwMode="auto">
          <a:xfrm>
            <a:off x="4042110" y="3749239"/>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Calibri"/>
              </a:rPr>
              <a:t>1:1</a:t>
            </a:r>
          </a:p>
        </p:txBody>
      </p:sp>
      <p:cxnSp>
        <p:nvCxnSpPr>
          <p:cNvPr id="16" name="AutoShape 19">
            <a:extLst>
              <a:ext uri="{FF2B5EF4-FFF2-40B4-BE49-F238E27FC236}">
                <a16:creationId xmlns:a16="http://schemas.microsoft.com/office/drawing/2014/main" id="{4AC963B3-2CB5-7DA1-16BF-8B87020789D2}"/>
              </a:ext>
            </a:extLst>
          </p:cNvPr>
          <p:cNvCxnSpPr>
            <a:cxnSpLocks noChangeShapeType="1"/>
            <a:stCxn id="2" idx="3"/>
            <a:endCxn id="15" idx="2"/>
          </p:cNvCxnSpPr>
          <p:nvPr/>
        </p:nvCxnSpPr>
        <p:spPr bwMode="auto">
          <a:xfrm>
            <a:off x="3892643" y="4041339"/>
            <a:ext cx="149467" cy="0"/>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1467850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C9991-ECD4-2570-F583-5A48353D945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A677E7-7E69-3E6D-23B7-4E4F2DFAAEED}"/>
              </a:ext>
            </a:extLst>
          </p:cNvPr>
          <p:cNvSpPr>
            <a:spLocks noGrp="1"/>
          </p:cNvSpPr>
          <p:nvPr>
            <p:ph type="title"/>
          </p:nvPr>
        </p:nvSpPr>
        <p:spPr>
          <a:xfrm>
            <a:off x="304800" y="107693"/>
            <a:ext cx="11582400" cy="939801"/>
          </a:xfrm>
        </p:spPr>
        <p:txBody>
          <a:bodyPr/>
          <a:lstStyle/>
          <a:p>
            <a:r>
              <a:rPr lang="en-GB" sz="2000" noProof="0" dirty="0"/>
              <a:t>PL02.04: First-Line Osimertinib + Chemotherapy Versus Osimertinib Monotherapy in EGFRm Advanced NSCLC: FLAURA2 Final Overall Survival – Planchard D, et al</a:t>
            </a:r>
          </a:p>
        </p:txBody>
      </p:sp>
      <p:sp>
        <p:nvSpPr>
          <p:cNvPr id="23" name="Content Placeholder 7">
            <a:extLst>
              <a:ext uri="{FF2B5EF4-FFF2-40B4-BE49-F238E27FC236}">
                <a16:creationId xmlns:a16="http://schemas.microsoft.com/office/drawing/2014/main" id="{3C7FA588-9514-FC12-6FA0-7E05705B70F6}"/>
              </a:ext>
            </a:extLst>
          </p:cNvPr>
          <p:cNvSpPr>
            <a:spLocks noGrp="1"/>
          </p:cNvSpPr>
          <p:nvPr>
            <p:ph idx="1"/>
          </p:nvPr>
        </p:nvSpPr>
        <p:spPr>
          <a:xfrm>
            <a:off x="303213" y="1216429"/>
            <a:ext cx="11731869" cy="5055650"/>
          </a:xfrm>
        </p:spPr>
        <p:txBody>
          <a:bodyPr/>
          <a:lstStyle/>
          <a:p>
            <a:r>
              <a:rPr lang="en-GB" b="1" noProof="0" dirty="0"/>
              <a:t>Key results</a:t>
            </a:r>
          </a:p>
        </p:txBody>
      </p:sp>
      <p:sp>
        <p:nvSpPr>
          <p:cNvPr id="24" name="Text Placeholder 4">
            <a:extLst>
              <a:ext uri="{FF2B5EF4-FFF2-40B4-BE49-F238E27FC236}">
                <a16:creationId xmlns:a16="http://schemas.microsoft.com/office/drawing/2014/main" id="{3E58A0F9-BCCB-D180-C7D0-D94165CFDECE}"/>
              </a:ext>
            </a:extLst>
          </p:cNvPr>
          <p:cNvSpPr>
            <a:spLocks noGrp="1"/>
          </p:cNvSpPr>
          <p:nvPr>
            <p:ph type="body" sz="quarter" idx="11"/>
          </p:nvPr>
        </p:nvSpPr>
        <p:spPr>
          <a:xfrm>
            <a:off x="6379633" y="6521312"/>
            <a:ext cx="5507567" cy="200025"/>
          </a:xfrm>
        </p:spPr>
        <p:txBody>
          <a:bodyPr/>
          <a:lstStyle/>
          <a:p>
            <a:r>
              <a:rPr lang="en-GB" noProof="0" dirty="0"/>
              <a:t>Data cut-off: 12 June 2025.</a:t>
            </a:r>
            <a:br>
              <a:rPr lang="en-GB" noProof="0" dirty="0"/>
            </a:br>
            <a:r>
              <a:rPr lang="en-GB" noProof="0" dirty="0"/>
              <a:t>Planchard D,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PL02.04</a:t>
            </a:r>
          </a:p>
        </p:txBody>
      </p:sp>
      <p:graphicFrame>
        <p:nvGraphicFramePr>
          <p:cNvPr id="3" name="Table 2">
            <a:extLst>
              <a:ext uri="{FF2B5EF4-FFF2-40B4-BE49-F238E27FC236}">
                <a16:creationId xmlns:a16="http://schemas.microsoft.com/office/drawing/2014/main" id="{4F3B1321-D6B9-DE90-5FE0-995E7F245C40}"/>
              </a:ext>
            </a:extLst>
          </p:cNvPr>
          <p:cNvGraphicFramePr>
            <a:graphicFrameLocks noGrp="1"/>
          </p:cNvGraphicFramePr>
          <p:nvPr>
            <p:extLst>
              <p:ext uri="{D42A27DB-BD31-4B8C-83A1-F6EECF244321}">
                <p14:modId xmlns:p14="http://schemas.microsoft.com/office/powerpoint/2010/main" val="3524953561"/>
              </p:ext>
            </p:extLst>
          </p:nvPr>
        </p:nvGraphicFramePr>
        <p:xfrm>
          <a:off x="7249887" y="1746361"/>
          <a:ext cx="4833564" cy="1417320"/>
        </p:xfrm>
        <a:graphic>
          <a:graphicData uri="http://schemas.openxmlformats.org/drawingml/2006/table">
            <a:tbl>
              <a:tblPr firstRow="1" bandRow="1">
                <a:tableStyleId>{69012ECD-51FC-41F1-AA8D-1B2483CD663E}</a:tableStyleId>
              </a:tblPr>
              <a:tblGrid>
                <a:gridCol w="1959293">
                  <a:extLst>
                    <a:ext uri="{9D8B030D-6E8A-4147-A177-3AD203B41FA5}">
                      <a16:colId xmlns:a16="http://schemas.microsoft.com/office/drawing/2014/main" val="537766886"/>
                    </a:ext>
                  </a:extLst>
                </a:gridCol>
                <a:gridCol w="1557832">
                  <a:extLst>
                    <a:ext uri="{9D8B030D-6E8A-4147-A177-3AD203B41FA5}">
                      <a16:colId xmlns:a16="http://schemas.microsoft.com/office/drawing/2014/main" val="1125791967"/>
                    </a:ext>
                  </a:extLst>
                </a:gridCol>
                <a:gridCol w="1316439">
                  <a:extLst>
                    <a:ext uri="{9D8B030D-6E8A-4147-A177-3AD203B41FA5}">
                      <a16:colId xmlns:a16="http://schemas.microsoft.com/office/drawing/2014/main" val="2872775875"/>
                    </a:ext>
                  </a:extLst>
                </a:gridCol>
              </a:tblGrid>
              <a:tr h="347548">
                <a:tc>
                  <a:txBody>
                    <a:bodyPr/>
                    <a:lstStyle/>
                    <a:p>
                      <a:endParaRPr lang="en-GB" sz="1050" noProof="0" dirty="0">
                        <a:latin typeface="+mn-lt"/>
                      </a:endParaRPr>
                    </a:p>
                  </a:txBody>
                  <a:tcPr/>
                </a:tc>
                <a:tc>
                  <a:txBody>
                    <a:bodyPr/>
                    <a:lstStyle/>
                    <a:p>
                      <a:pPr algn="ctr"/>
                      <a:r>
                        <a:rPr lang="en-GB" sz="1050" noProof="0" dirty="0">
                          <a:solidFill>
                            <a:schemeClr val="tx2"/>
                          </a:solidFill>
                          <a:latin typeface="+mn-lt"/>
                        </a:rPr>
                        <a:t>Osimertinib + chemo</a:t>
                      </a:r>
                      <a:br>
                        <a:rPr lang="en-GB" sz="1050" noProof="0" dirty="0">
                          <a:solidFill>
                            <a:schemeClr val="tx2"/>
                          </a:solidFill>
                          <a:latin typeface="+mn-lt"/>
                        </a:rPr>
                      </a:br>
                      <a:r>
                        <a:rPr lang="en-GB" sz="1050" noProof="0" dirty="0">
                          <a:solidFill>
                            <a:schemeClr val="tx2"/>
                          </a:solidFill>
                          <a:latin typeface="+mn-lt"/>
                        </a:rPr>
                        <a:t>(n=279)</a:t>
                      </a:r>
                    </a:p>
                  </a:txBody>
                  <a:tcPr anchor="b"/>
                </a:tc>
                <a:tc>
                  <a:txBody>
                    <a:bodyPr/>
                    <a:lstStyle/>
                    <a:p>
                      <a:pPr algn="ctr"/>
                      <a:r>
                        <a:rPr lang="en-GB" sz="1050" noProof="0" dirty="0">
                          <a:solidFill>
                            <a:schemeClr val="tx2"/>
                          </a:solidFill>
                          <a:latin typeface="+mn-lt"/>
                        </a:rPr>
                        <a:t>Osimertinib</a:t>
                      </a:r>
                      <a:br>
                        <a:rPr lang="en-GB" sz="1050" noProof="0" dirty="0">
                          <a:solidFill>
                            <a:schemeClr val="tx2"/>
                          </a:solidFill>
                          <a:latin typeface="+mn-lt"/>
                        </a:rPr>
                      </a:br>
                      <a:r>
                        <a:rPr lang="en-GB" sz="1050" noProof="0" dirty="0">
                          <a:solidFill>
                            <a:schemeClr val="tx2"/>
                          </a:solidFill>
                          <a:latin typeface="+mn-lt"/>
                        </a:rPr>
                        <a:t>(n=278)</a:t>
                      </a:r>
                    </a:p>
                  </a:txBody>
                  <a:tcPr anchor="b"/>
                </a:tc>
                <a:extLst>
                  <a:ext uri="{0D108BD9-81ED-4DB2-BD59-A6C34878D82A}">
                    <a16:rowId xmlns:a16="http://schemas.microsoft.com/office/drawing/2014/main" val="2020270792"/>
                  </a:ext>
                </a:extLst>
              </a:tr>
              <a:tr h="209802">
                <a:tc>
                  <a:txBody>
                    <a:bodyPr/>
                    <a:lstStyle/>
                    <a:p>
                      <a:r>
                        <a:rPr lang="en-GB" sz="1050" noProof="0" dirty="0">
                          <a:latin typeface="+mn-lt"/>
                        </a:rPr>
                        <a:t>Median follow-up, </a:t>
                      </a:r>
                      <a:r>
                        <a:rPr lang="en-GB" sz="1050" noProof="0" dirty="0" err="1">
                          <a:latin typeface="+mn-lt"/>
                        </a:rPr>
                        <a:t>mo</a:t>
                      </a:r>
                      <a:r>
                        <a:rPr lang="en-GB" sz="1050" noProof="0" dirty="0">
                          <a:latin typeface="+mn-lt"/>
                        </a:rPr>
                        <a:t> (range)</a:t>
                      </a:r>
                    </a:p>
                  </a:txBody>
                  <a:tcPr anchor="ctr"/>
                </a:tc>
                <a:tc>
                  <a:txBody>
                    <a:bodyPr/>
                    <a:lstStyle/>
                    <a:p>
                      <a:pPr algn="ctr"/>
                      <a:r>
                        <a:rPr lang="en-GB" sz="1050" noProof="0" dirty="0">
                          <a:latin typeface="+mn-lt"/>
                        </a:rPr>
                        <a:t>51.2 (0.2–60.4)</a:t>
                      </a:r>
                    </a:p>
                  </a:txBody>
                  <a:tcPr anchor="ctr"/>
                </a:tc>
                <a:tc>
                  <a:txBody>
                    <a:bodyPr/>
                    <a:lstStyle/>
                    <a:p>
                      <a:pPr algn="ctr"/>
                      <a:r>
                        <a:rPr lang="en-GB" sz="1050" noProof="0" dirty="0">
                          <a:latin typeface="+mn-lt"/>
                        </a:rPr>
                        <a:t>51.3 (0.1–60.1)</a:t>
                      </a:r>
                    </a:p>
                  </a:txBody>
                  <a:tcPr anchor="ctr"/>
                </a:tc>
                <a:extLst>
                  <a:ext uri="{0D108BD9-81ED-4DB2-BD59-A6C34878D82A}">
                    <a16:rowId xmlns:a16="http://schemas.microsoft.com/office/drawing/2014/main" val="3875202825"/>
                  </a:ext>
                </a:extLst>
              </a:tr>
              <a:tr h="0">
                <a:tc>
                  <a:txBody>
                    <a:bodyPr/>
                    <a:lstStyle/>
                    <a:p>
                      <a:r>
                        <a:rPr lang="en-GB" sz="1050" noProof="0" dirty="0">
                          <a:latin typeface="+mn-lt"/>
                        </a:rPr>
                        <a:t>Events, n (%)</a:t>
                      </a:r>
                    </a:p>
                  </a:txBody>
                  <a:tcPr anchor="ctr"/>
                </a:tc>
                <a:tc>
                  <a:txBody>
                    <a:bodyPr/>
                    <a:lstStyle/>
                    <a:p>
                      <a:pPr algn="ctr"/>
                      <a:r>
                        <a:rPr lang="en-GB" sz="1050" noProof="0" dirty="0">
                          <a:latin typeface="+mn-lt"/>
                        </a:rPr>
                        <a:t>144 (52)</a:t>
                      </a:r>
                    </a:p>
                  </a:txBody>
                  <a:tcPr anchor="ctr"/>
                </a:tc>
                <a:tc>
                  <a:txBody>
                    <a:bodyPr/>
                    <a:lstStyle/>
                    <a:p>
                      <a:pPr algn="ctr"/>
                      <a:r>
                        <a:rPr lang="en-GB" sz="1050" noProof="0" dirty="0">
                          <a:latin typeface="+mn-lt"/>
                        </a:rPr>
                        <a:t>171 (62)</a:t>
                      </a:r>
                    </a:p>
                  </a:txBody>
                  <a:tcPr anchor="ctr"/>
                </a:tc>
                <a:extLst>
                  <a:ext uri="{0D108BD9-81ED-4DB2-BD59-A6C34878D82A}">
                    <a16:rowId xmlns:a16="http://schemas.microsoft.com/office/drawing/2014/main" val="2004589352"/>
                  </a:ext>
                </a:extLst>
              </a:tr>
              <a:tr h="0">
                <a:tc>
                  <a:txBody>
                    <a:bodyPr/>
                    <a:lstStyle/>
                    <a:p>
                      <a:r>
                        <a:rPr lang="en-GB" sz="1050" noProof="0" dirty="0">
                          <a:latin typeface="+mn-lt"/>
                        </a:rPr>
                        <a:t>mOS, </a:t>
                      </a:r>
                      <a:r>
                        <a:rPr lang="en-GB" sz="1050" noProof="0" dirty="0" err="1">
                          <a:latin typeface="+mn-lt"/>
                        </a:rPr>
                        <a:t>mo</a:t>
                      </a:r>
                      <a:r>
                        <a:rPr lang="en-GB" sz="1050" noProof="0" dirty="0">
                          <a:latin typeface="+mn-lt"/>
                        </a:rPr>
                        <a:t> (95%CI)</a:t>
                      </a:r>
                    </a:p>
                  </a:txBody>
                  <a:tcPr anchor="ctr"/>
                </a:tc>
                <a:tc>
                  <a:txBody>
                    <a:bodyPr/>
                    <a:lstStyle/>
                    <a:p>
                      <a:pPr algn="ctr"/>
                      <a:r>
                        <a:rPr lang="en-GB" sz="1050" noProof="0" dirty="0">
                          <a:latin typeface="+mn-lt"/>
                        </a:rPr>
                        <a:t>47.5 (41.0, NC)</a:t>
                      </a:r>
                    </a:p>
                  </a:txBody>
                  <a:tcPr anchor="ctr"/>
                </a:tc>
                <a:tc>
                  <a:txBody>
                    <a:bodyPr/>
                    <a:lstStyle/>
                    <a:p>
                      <a:pPr algn="ctr"/>
                      <a:r>
                        <a:rPr lang="en-GB" sz="1050" noProof="0" dirty="0">
                          <a:latin typeface="+mn-lt"/>
                        </a:rPr>
                        <a:t>37.6 (33.3, 43.2)</a:t>
                      </a:r>
                    </a:p>
                  </a:txBody>
                  <a:tcPr anchor="ctr"/>
                </a:tc>
                <a:extLst>
                  <a:ext uri="{0D108BD9-81ED-4DB2-BD59-A6C34878D82A}">
                    <a16:rowId xmlns:a16="http://schemas.microsoft.com/office/drawing/2014/main" val="1790711121"/>
                  </a:ext>
                </a:extLst>
              </a:tr>
              <a:tr h="124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 p-value</a:t>
                      </a:r>
                    </a:p>
                  </a:txBody>
                  <a:tcPr anchor="ctr"/>
                </a:tc>
                <a:tc gridSpan="2">
                  <a:txBody>
                    <a:bodyPr/>
                    <a:lstStyle/>
                    <a:p>
                      <a:pPr algn="ctr"/>
                      <a:r>
                        <a:rPr lang="en-GB" sz="1050" noProof="0" dirty="0">
                          <a:latin typeface="+mn-lt"/>
                        </a:rPr>
                        <a:t>0.77 (0.61, 0.96); 0.02</a:t>
                      </a:r>
                    </a:p>
                  </a:txBody>
                  <a:tcPr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4" name="TextBox 3">
            <a:extLst>
              <a:ext uri="{FF2B5EF4-FFF2-40B4-BE49-F238E27FC236}">
                <a16:creationId xmlns:a16="http://schemas.microsoft.com/office/drawing/2014/main" id="{AF79BCC8-FB5B-F6C2-C150-34B4A29C778B}"/>
              </a:ext>
            </a:extLst>
          </p:cNvPr>
          <p:cNvSpPr txBox="1"/>
          <p:nvPr/>
        </p:nvSpPr>
        <p:spPr>
          <a:xfrm>
            <a:off x="3747910" y="1497240"/>
            <a:ext cx="4718756"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panose="020B0604020202020204"/>
                <a:ea typeface="+mn-ea"/>
                <a:cs typeface="+mn-cs"/>
                <a:sym typeface="Helvetica"/>
              </a:rPr>
              <a:t>Overall survival </a:t>
            </a:r>
          </a:p>
        </p:txBody>
      </p:sp>
      <p:sp>
        <p:nvSpPr>
          <p:cNvPr id="5" name="Freeform 21">
            <a:extLst>
              <a:ext uri="{FF2B5EF4-FFF2-40B4-BE49-F238E27FC236}">
                <a16:creationId xmlns:a16="http://schemas.microsoft.com/office/drawing/2014/main" id="{D4B84DC6-738F-DB10-EAD1-D4A0F2B78BF7}"/>
              </a:ext>
            </a:extLst>
          </p:cNvPr>
          <p:cNvSpPr>
            <a:spLocks/>
          </p:cNvSpPr>
          <p:nvPr/>
        </p:nvSpPr>
        <p:spPr bwMode="auto">
          <a:xfrm>
            <a:off x="1459804" y="2767180"/>
            <a:ext cx="9295282" cy="236271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6" name="Group 5">
            <a:extLst>
              <a:ext uri="{FF2B5EF4-FFF2-40B4-BE49-F238E27FC236}">
                <a16:creationId xmlns:a16="http://schemas.microsoft.com/office/drawing/2014/main" id="{072F33EE-BDF8-81FB-C00D-617535A83BD9}"/>
              </a:ext>
            </a:extLst>
          </p:cNvPr>
          <p:cNvGrpSpPr/>
          <p:nvPr/>
        </p:nvGrpSpPr>
        <p:grpSpPr>
          <a:xfrm>
            <a:off x="700069" y="2567998"/>
            <a:ext cx="758659" cy="2718738"/>
            <a:chOff x="1225696" y="1237414"/>
            <a:chExt cx="758659" cy="2896832"/>
          </a:xfrm>
        </p:grpSpPr>
        <p:sp>
          <p:nvSpPr>
            <p:cNvPr id="7" name="TextBox 6">
              <a:extLst>
                <a:ext uri="{FF2B5EF4-FFF2-40B4-BE49-F238E27FC236}">
                  <a16:creationId xmlns:a16="http://schemas.microsoft.com/office/drawing/2014/main" id="{19791B77-CEA7-C186-06DC-550C75EAC699}"/>
                </a:ext>
              </a:extLst>
            </p:cNvPr>
            <p:cNvSpPr txBox="1"/>
            <p:nvPr/>
          </p:nvSpPr>
          <p:spPr>
            <a:xfrm rot="16200000">
              <a:off x="681692" y="2543322"/>
              <a:ext cx="1395785"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OS probability</a:t>
              </a:r>
            </a:p>
          </p:txBody>
        </p:sp>
        <p:sp>
          <p:nvSpPr>
            <p:cNvPr id="8" name="TextBox 7">
              <a:extLst>
                <a:ext uri="{FF2B5EF4-FFF2-40B4-BE49-F238E27FC236}">
                  <a16:creationId xmlns:a16="http://schemas.microsoft.com/office/drawing/2014/main" id="{AE700DB3-8DA7-7373-5B2C-85196502C5C2}"/>
                </a:ext>
              </a:extLst>
            </p:cNvPr>
            <p:cNvSpPr txBox="1"/>
            <p:nvPr/>
          </p:nvSpPr>
          <p:spPr>
            <a:xfrm>
              <a:off x="1481634" y="1237414"/>
              <a:ext cx="433131"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1.0</a:t>
              </a:r>
            </a:p>
          </p:txBody>
        </p:sp>
        <p:sp>
          <p:nvSpPr>
            <p:cNvPr id="9" name="Line 6">
              <a:extLst>
                <a:ext uri="{FF2B5EF4-FFF2-40B4-BE49-F238E27FC236}">
                  <a16:creationId xmlns:a16="http://schemas.microsoft.com/office/drawing/2014/main" id="{4F12C04B-AA0C-17D9-8650-166E9BA2685B}"/>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 name="Line 7">
              <a:extLst>
                <a:ext uri="{FF2B5EF4-FFF2-40B4-BE49-F238E27FC236}">
                  <a16:creationId xmlns:a16="http://schemas.microsoft.com/office/drawing/2014/main" id="{25F5FD9E-F30C-BFC5-C7CE-2DDCC9042B25}"/>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 name="Line 8">
              <a:extLst>
                <a:ext uri="{FF2B5EF4-FFF2-40B4-BE49-F238E27FC236}">
                  <a16:creationId xmlns:a16="http://schemas.microsoft.com/office/drawing/2014/main" id="{7F212EEF-AF48-DB7F-337A-D077772B1CB1}"/>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Line 9">
              <a:extLst>
                <a:ext uri="{FF2B5EF4-FFF2-40B4-BE49-F238E27FC236}">
                  <a16:creationId xmlns:a16="http://schemas.microsoft.com/office/drawing/2014/main" id="{06D563F6-6855-3FE5-81CE-D5EC7514DA28}"/>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Line 10">
              <a:extLst>
                <a:ext uri="{FF2B5EF4-FFF2-40B4-BE49-F238E27FC236}">
                  <a16:creationId xmlns:a16="http://schemas.microsoft.com/office/drawing/2014/main" id="{1AE1B5C3-3545-C75C-7E43-3A8970B3246D}"/>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 name="Line 11">
              <a:extLst>
                <a:ext uri="{FF2B5EF4-FFF2-40B4-BE49-F238E27FC236}">
                  <a16:creationId xmlns:a16="http://schemas.microsoft.com/office/drawing/2014/main" id="{F7FD173E-812F-0908-7309-872DEE03E819}"/>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 name="TextBox 14">
              <a:extLst>
                <a:ext uri="{FF2B5EF4-FFF2-40B4-BE49-F238E27FC236}">
                  <a16:creationId xmlns:a16="http://schemas.microsoft.com/office/drawing/2014/main" id="{43C585D8-CDE0-C941-307C-9D1C9BD2A3FC}"/>
                </a:ext>
              </a:extLst>
            </p:cNvPr>
            <p:cNvSpPr txBox="1"/>
            <p:nvPr/>
          </p:nvSpPr>
          <p:spPr>
            <a:xfrm>
              <a:off x="1481638" y="1761554"/>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0.8</a:t>
              </a:r>
            </a:p>
          </p:txBody>
        </p:sp>
        <p:sp>
          <p:nvSpPr>
            <p:cNvPr id="16" name="TextBox 15">
              <a:extLst>
                <a:ext uri="{FF2B5EF4-FFF2-40B4-BE49-F238E27FC236}">
                  <a16:creationId xmlns:a16="http://schemas.microsoft.com/office/drawing/2014/main" id="{DFE44B61-56E0-2199-9BD0-19CE4DA673F4}"/>
                </a:ext>
              </a:extLst>
            </p:cNvPr>
            <p:cNvSpPr txBox="1"/>
            <p:nvPr/>
          </p:nvSpPr>
          <p:spPr>
            <a:xfrm>
              <a:off x="1481638" y="2260084"/>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0.6</a:t>
              </a:r>
            </a:p>
          </p:txBody>
        </p:sp>
        <p:sp>
          <p:nvSpPr>
            <p:cNvPr id="17" name="TextBox 16">
              <a:extLst>
                <a:ext uri="{FF2B5EF4-FFF2-40B4-BE49-F238E27FC236}">
                  <a16:creationId xmlns:a16="http://schemas.microsoft.com/office/drawing/2014/main" id="{814D6DBE-45EB-58D0-A311-3F67BC419CE0}"/>
                </a:ext>
              </a:extLst>
            </p:cNvPr>
            <p:cNvSpPr txBox="1"/>
            <p:nvPr/>
          </p:nvSpPr>
          <p:spPr>
            <a:xfrm>
              <a:off x="1481638" y="2774737"/>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0.4</a:t>
              </a:r>
            </a:p>
          </p:txBody>
        </p:sp>
        <p:sp>
          <p:nvSpPr>
            <p:cNvPr id="18" name="TextBox 17">
              <a:extLst>
                <a:ext uri="{FF2B5EF4-FFF2-40B4-BE49-F238E27FC236}">
                  <a16:creationId xmlns:a16="http://schemas.microsoft.com/office/drawing/2014/main" id="{6C5C5520-D453-38C3-9224-98F0A3846ABA}"/>
                </a:ext>
              </a:extLst>
            </p:cNvPr>
            <p:cNvSpPr txBox="1"/>
            <p:nvPr/>
          </p:nvSpPr>
          <p:spPr>
            <a:xfrm>
              <a:off x="1481638" y="3278640"/>
              <a:ext cx="433132" cy="36472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0.2</a:t>
              </a:r>
            </a:p>
          </p:txBody>
        </p:sp>
        <p:sp>
          <p:nvSpPr>
            <p:cNvPr id="19" name="TextBox 18">
              <a:extLst>
                <a:ext uri="{FF2B5EF4-FFF2-40B4-BE49-F238E27FC236}">
                  <a16:creationId xmlns:a16="http://schemas.microsoft.com/office/drawing/2014/main" id="{C784A8B9-6C8E-9B52-FA3E-33B85862E0CE}"/>
                </a:ext>
              </a:extLst>
            </p:cNvPr>
            <p:cNvSpPr txBox="1"/>
            <p:nvPr/>
          </p:nvSpPr>
          <p:spPr>
            <a:xfrm>
              <a:off x="1630726" y="3806308"/>
              <a:ext cx="284052" cy="32793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0</a:t>
              </a:r>
            </a:p>
          </p:txBody>
        </p:sp>
      </p:grpSp>
      <p:sp>
        <p:nvSpPr>
          <p:cNvPr id="21" name="TextBox 20">
            <a:extLst>
              <a:ext uri="{FF2B5EF4-FFF2-40B4-BE49-F238E27FC236}">
                <a16:creationId xmlns:a16="http://schemas.microsoft.com/office/drawing/2014/main" id="{C14B738B-D095-C94B-481F-C7F4BE2AE2B6}"/>
              </a:ext>
            </a:extLst>
          </p:cNvPr>
          <p:cNvSpPr txBox="1"/>
          <p:nvPr/>
        </p:nvSpPr>
        <p:spPr>
          <a:xfrm>
            <a:off x="5479562" y="5444156"/>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sp>
        <p:nvSpPr>
          <p:cNvPr id="63" name="TextBox 62">
            <a:extLst>
              <a:ext uri="{FF2B5EF4-FFF2-40B4-BE49-F238E27FC236}">
                <a16:creationId xmlns:a16="http://schemas.microsoft.com/office/drawing/2014/main" id="{E404DE93-DF0C-C9C9-5E20-258365D40B7D}"/>
              </a:ext>
            </a:extLst>
          </p:cNvPr>
          <p:cNvSpPr txBox="1"/>
          <p:nvPr/>
        </p:nvSpPr>
        <p:spPr>
          <a:xfrm>
            <a:off x="723003" y="5505117"/>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p>
        </p:txBody>
      </p:sp>
      <p:grpSp>
        <p:nvGrpSpPr>
          <p:cNvPr id="74" name="Group 73">
            <a:extLst>
              <a:ext uri="{FF2B5EF4-FFF2-40B4-BE49-F238E27FC236}">
                <a16:creationId xmlns:a16="http://schemas.microsoft.com/office/drawing/2014/main" id="{8E34BD20-752A-77B9-C334-81EA2B7C6569}"/>
              </a:ext>
            </a:extLst>
          </p:cNvPr>
          <p:cNvGrpSpPr/>
          <p:nvPr/>
        </p:nvGrpSpPr>
        <p:grpSpPr>
          <a:xfrm>
            <a:off x="1370744" y="5122259"/>
            <a:ext cx="9509757" cy="360147"/>
            <a:chOff x="10706892" y="4197477"/>
            <a:chExt cx="8096408" cy="360147"/>
          </a:xfrm>
        </p:grpSpPr>
        <p:sp>
          <p:nvSpPr>
            <p:cNvPr id="25" name="Line 19">
              <a:extLst>
                <a:ext uri="{FF2B5EF4-FFF2-40B4-BE49-F238E27FC236}">
                  <a16:creationId xmlns:a16="http://schemas.microsoft.com/office/drawing/2014/main" id="{1F1CC9B0-1E20-353C-0D25-122B52D44271}"/>
                </a:ext>
              </a:extLst>
            </p:cNvPr>
            <p:cNvSpPr>
              <a:spLocks noChangeShapeType="1"/>
            </p:cNvSpPr>
            <p:nvPr/>
          </p:nvSpPr>
          <p:spPr bwMode="auto">
            <a:xfrm>
              <a:off x="17553203"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TextBox 25">
              <a:extLst>
                <a:ext uri="{FF2B5EF4-FFF2-40B4-BE49-F238E27FC236}">
                  <a16:creationId xmlns:a16="http://schemas.microsoft.com/office/drawing/2014/main" id="{5856C06C-79CA-41CA-93FC-52D0670E6E01}"/>
                </a:ext>
              </a:extLst>
            </p:cNvPr>
            <p:cNvSpPr txBox="1"/>
            <p:nvPr/>
          </p:nvSpPr>
          <p:spPr>
            <a:xfrm>
              <a:off x="17056019"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51</a:t>
              </a:r>
            </a:p>
          </p:txBody>
        </p:sp>
        <p:sp>
          <p:nvSpPr>
            <p:cNvPr id="27" name="TextBox 26">
              <a:extLst>
                <a:ext uri="{FF2B5EF4-FFF2-40B4-BE49-F238E27FC236}">
                  <a16:creationId xmlns:a16="http://schemas.microsoft.com/office/drawing/2014/main" id="{3B29ED37-B01C-C195-515C-B6643F1C24C1}"/>
                </a:ext>
              </a:extLst>
            </p:cNvPr>
            <p:cNvSpPr txBox="1"/>
            <p:nvPr/>
          </p:nvSpPr>
          <p:spPr>
            <a:xfrm>
              <a:off x="17437639"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54</a:t>
              </a:r>
            </a:p>
          </p:txBody>
        </p:sp>
        <p:sp>
          <p:nvSpPr>
            <p:cNvPr id="28" name="Line 21">
              <a:extLst>
                <a:ext uri="{FF2B5EF4-FFF2-40B4-BE49-F238E27FC236}">
                  <a16:creationId xmlns:a16="http://schemas.microsoft.com/office/drawing/2014/main" id="{897AAEBF-CAF0-EDFE-2121-143F754B5ABE}"/>
                </a:ext>
              </a:extLst>
            </p:cNvPr>
            <p:cNvSpPr>
              <a:spLocks noChangeShapeType="1"/>
            </p:cNvSpPr>
            <p:nvPr/>
          </p:nvSpPr>
          <p:spPr bwMode="auto">
            <a:xfrm>
              <a:off x="17171582"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9" name="Line 21">
              <a:extLst>
                <a:ext uri="{FF2B5EF4-FFF2-40B4-BE49-F238E27FC236}">
                  <a16:creationId xmlns:a16="http://schemas.microsoft.com/office/drawing/2014/main" id="{4D52A8D9-519D-7E71-488E-1299CFE3BB93}"/>
                </a:ext>
              </a:extLst>
            </p:cNvPr>
            <p:cNvSpPr>
              <a:spLocks noChangeShapeType="1"/>
            </p:cNvSpPr>
            <p:nvPr/>
          </p:nvSpPr>
          <p:spPr bwMode="auto">
            <a:xfrm>
              <a:off x="16793453"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BBF3CE4B-4338-4F53-98DE-C05F92FD2B50}"/>
                </a:ext>
              </a:extLst>
            </p:cNvPr>
            <p:cNvSpPr txBox="1"/>
            <p:nvPr/>
          </p:nvSpPr>
          <p:spPr>
            <a:xfrm>
              <a:off x="16674777"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48</a:t>
              </a:r>
            </a:p>
          </p:txBody>
        </p:sp>
        <p:sp>
          <p:nvSpPr>
            <p:cNvPr id="31" name="Line 21">
              <a:extLst>
                <a:ext uri="{FF2B5EF4-FFF2-40B4-BE49-F238E27FC236}">
                  <a16:creationId xmlns:a16="http://schemas.microsoft.com/office/drawing/2014/main" id="{CD45FF1C-7D47-57B4-ECF5-4B95F35DF67E}"/>
                </a:ext>
              </a:extLst>
            </p:cNvPr>
            <p:cNvSpPr>
              <a:spLocks noChangeShapeType="1"/>
            </p:cNvSpPr>
            <p:nvPr/>
          </p:nvSpPr>
          <p:spPr bwMode="auto">
            <a:xfrm>
              <a:off x="16417816"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EDED86E9-E5B3-0F9F-37B6-730C1611B7D4}"/>
                </a:ext>
              </a:extLst>
            </p:cNvPr>
            <p:cNvSpPr txBox="1"/>
            <p:nvPr/>
          </p:nvSpPr>
          <p:spPr>
            <a:xfrm>
              <a:off x="16299140"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45</a:t>
              </a:r>
            </a:p>
          </p:txBody>
        </p:sp>
        <p:sp>
          <p:nvSpPr>
            <p:cNvPr id="33" name="Line 21">
              <a:extLst>
                <a:ext uri="{FF2B5EF4-FFF2-40B4-BE49-F238E27FC236}">
                  <a16:creationId xmlns:a16="http://schemas.microsoft.com/office/drawing/2014/main" id="{144281CE-C7DE-E83B-E510-14A8E1DD292D}"/>
                </a:ext>
              </a:extLst>
            </p:cNvPr>
            <p:cNvSpPr>
              <a:spLocks noChangeShapeType="1"/>
            </p:cNvSpPr>
            <p:nvPr/>
          </p:nvSpPr>
          <p:spPr bwMode="auto">
            <a:xfrm>
              <a:off x="16042179"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2014CA80-26F4-D4B1-623C-E66CA75FD610}"/>
                </a:ext>
              </a:extLst>
            </p:cNvPr>
            <p:cNvSpPr txBox="1"/>
            <p:nvPr/>
          </p:nvSpPr>
          <p:spPr>
            <a:xfrm>
              <a:off x="15923503"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42</a:t>
              </a:r>
            </a:p>
          </p:txBody>
        </p:sp>
        <p:sp>
          <p:nvSpPr>
            <p:cNvPr id="35" name="Line 21">
              <a:extLst>
                <a:ext uri="{FF2B5EF4-FFF2-40B4-BE49-F238E27FC236}">
                  <a16:creationId xmlns:a16="http://schemas.microsoft.com/office/drawing/2014/main" id="{8233C703-8EC0-38DF-D709-8D0571EB438C}"/>
                </a:ext>
              </a:extLst>
            </p:cNvPr>
            <p:cNvSpPr>
              <a:spLocks noChangeShapeType="1"/>
            </p:cNvSpPr>
            <p:nvPr/>
          </p:nvSpPr>
          <p:spPr bwMode="auto">
            <a:xfrm>
              <a:off x="15666542"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6" name="TextBox 35">
              <a:extLst>
                <a:ext uri="{FF2B5EF4-FFF2-40B4-BE49-F238E27FC236}">
                  <a16:creationId xmlns:a16="http://schemas.microsoft.com/office/drawing/2014/main" id="{AF263F6E-C665-FB4F-1CE6-24340A5CFB37}"/>
                </a:ext>
              </a:extLst>
            </p:cNvPr>
            <p:cNvSpPr txBox="1"/>
            <p:nvPr/>
          </p:nvSpPr>
          <p:spPr>
            <a:xfrm>
              <a:off x="15547866"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39</a:t>
              </a:r>
            </a:p>
          </p:txBody>
        </p:sp>
        <p:sp>
          <p:nvSpPr>
            <p:cNvPr id="37" name="Line 21">
              <a:extLst>
                <a:ext uri="{FF2B5EF4-FFF2-40B4-BE49-F238E27FC236}">
                  <a16:creationId xmlns:a16="http://schemas.microsoft.com/office/drawing/2014/main" id="{E667F7B5-2708-237A-0694-D6845E1BB1FD}"/>
                </a:ext>
              </a:extLst>
            </p:cNvPr>
            <p:cNvSpPr>
              <a:spLocks noChangeShapeType="1"/>
            </p:cNvSpPr>
            <p:nvPr/>
          </p:nvSpPr>
          <p:spPr bwMode="auto">
            <a:xfrm>
              <a:off x="15290905"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AD3E95B4-2F37-DD5B-8D97-D993084760A0}"/>
                </a:ext>
              </a:extLst>
            </p:cNvPr>
            <p:cNvSpPr txBox="1"/>
            <p:nvPr/>
          </p:nvSpPr>
          <p:spPr>
            <a:xfrm>
              <a:off x="15172229"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39" name="Line 21">
              <a:extLst>
                <a:ext uri="{FF2B5EF4-FFF2-40B4-BE49-F238E27FC236}">
                  <a16:creationId xmlns:a16="http://schemas.microsoft.com/office/drawing/2014/main" id="{3EA0E10D-6D52-D3E7-3BDF-D86DCCA9DAA2}"/>
                </a:ext>
              </a:extLst>
            </p:cNvPr>
            <p:cNvSpPr>
              <a:spLocks noChangeShapeType="1"/>
            </p:cNvSpPr>
            <p:nvPr/>
          </p:nvSpPr>
          <p:spPr bwMode="auto">
            <a:xfrm>
              <a:off x="14915268"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53E446FE-D3EC-FB55-DCBE-84946691DA93}"/>
                </a:ext>
              </a:extLst>
            </p:cNvPr>
            <p:cNvSpPr txBox="1"/>
            <p:nvPr/>
          </p:nvSpPr>
          <p:spPr>
            <a:xfrm>
              <a:off x="14796592"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33</a:t>
              </a:r>
            </a:p>
          </p:txBody>
        </p:sp>
        <p:sp>
          <p:nvSpPr>
            <p:cNvPr id="41" name="Line 21">
              <a:extLst>
                <a:ext uri="{FF2B5EF4-FFF2-40B4-BE49-F238E27FC236}">
                  <a16:creationId xmlns:a16="http://schemas.microsoft.com/office/drawing/2014/main" id="{A69936C5-160C-CB5D-431C-D88A1BC78B9B}"/>
                </a:ext>
              </a:extLst>
            </p:cNvPr>
            <p:cNvSpPr>
              <a:spLocks noChangeShapeType="1"/>
            </p:cNvSpPr>
            <p:nvPr/>
          </p:nvSpPr>
          <p:spPr bwMode="auto">
            <a:xfrm>
              <a:off x="14539631"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2" name="TextBox 41">
              <a:extLst>
                <a:ext uri="{FF2B5EF4-FFF2-40B4-BE49-F238E27FC236}">
                  <a16:creationId xmlns:a16="http://schemas.microsoft.com/office/drawing/2014/main" id="{786F3272-1F49-A0A9-FC6B-E32DE183A3AD}"/>
                </a:ext>
              </a:extLst>
            </p:cNvPr>
            <p:cNvSpPr txBox="1"/>
            <p:nvPr/>
          </p:nvSpPr>
          <p:spPr>
            <a:xfrm>
              <a:off x="14420956"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43" name="Line 21">
              <a:extLst>
                <a:ext uri="{FF2B5EF4-FFF2-40B4-BE49-F238E27FC236}">
                  <a16:creationId xmlns:a16="http://schemas.microsoft.com/office/drawing/2014/main" id="{B0DD3515-4266-53F0-6F7A-095989EC6C85}"/>
                </a:ext>
              </a:extLst>
            </p:cNvPr>
            <p:cNvSpPr>
              <a:spLocks noChangeShapeType="1"/>
            </p:cNvSpPr>
            <p:nvPr/>
          </p:nvSpPr>
          <p:spPr bwMode="auto">
            <a:xfrm>
              <a:off x="14163994"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BD8A2C39-B68E-89DF-3679-0E9B22E8AFDB}"/>
                </a:ext>
              </a:extLst>
            </p:cNvPr>
            <p:cNvSpPr txBox="1"/>
            <p:nvPr/>
          </p:nvSpPr>
          <p:spPr>
            <a:xfrm>
              <a:off x="14045318"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27</a:t>
              </a:r>
            </a:p>
          </p:txBody>
        </p:sp>
        <p:sp>
          <p:nvSpPr>
            <p:cNvPr id="45" name="Line 21">
              <a:extLst>
                <a:ext uri="{FF2B5EF4-FFF2-40B4-BE49-F238E27FC236}">
                  <a16:creationId xmlns:a16="http://schemas.microsoft.com/office/drawing/2014/main" id="{8A29F073-7EAD-A8D5-E29E-F5D39C206D5E}"/>
                </a:ext>
              </a:extLst>
            </p:cNvPr>
            <p:cNvSpPr>
              <a:spLocks noChangeShapeType="1"/>
            </p:cNvSpPr>
            <p:nvPr/>
          </p:nvSpPr>
          <p:spPr bwMode="auto">
            <a:xfrm>
              <a:off x="13788357"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6" name="TextBox 45">
              <a:extLst>
                <a:ext uri="{FF2B5EF4-FFF2-40B4-BE49-F238E27FC236}">
                  <a16:creationId xmlns:a16="http://schemas.microsoft.com/office/drawing/2014/main" id="{E2E3AE67-1660-6930-825A-2E44FB7512A0}"/>
                </a:ext>
              </a:extLst>
            </p:cNvPr>
            <p:cNvSpPr txBox="1"/>
            <p:nvPr/>
          </p:nvSpPr>
          <p:spPr>
            <a:xfrm>
              <a:off x="13669681"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47" name="Line 21">
              <a:extLst>
                <a:ext uri="{FF2B5EF4-FFF2-40B4-BE49-F238E27FC236}">
                  <a16:creationId xmlns:a16="http://schemas.microsoft.com/office/drawing/2014/main" id="{EFD16327-8A6E-9E49-5715-3BB8476A234C}"/>
                </a:ext>
              </a:extLst>
            </p:cNvPr>
            <p:cNvSpPr>
              <a:spLocks noChangeShapeType="1"/>
            </p:cNvSpPr>
            <p:nvPr/>
          </p:nvSpPr>
          <p:spPr bwMode="auto">
            <a:xfrm>
              <a:off x="13412720"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49A6D505-CEA2-550E-2892-EF59F5F9D23B}"/>
                </a:ext>
              </a:extLst>
            </p:cNvPr>
            <p:cNvSpPr txBox="1"/>
            <p:nvPr/>
          </p:nvSpPr>
          <p:spPr>
            <a:xfrm>
              <a:off x="13294044"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21</a:t>
              </a:r>
            </a:p>
          </p:txBody>
        </p:sp>
        <p:sp>
          <p:nvSpPr>
            <p:cNvPr id="49" name="Line 21">
              <a:extLst>
                <a:ext uri="{FF2B5EF4-FFF2-40B4-BE49-F238E27FC236}">
                  <a16:creationId xmlns:a16="http://schemas.microsoft.com/office/drawing/2014/main" id="{99A17191-09DE-6C93-4499-1E2F3822AEFF}"/>
                </a:ext>
              </a:extLst>
            </p:cNvPr>
            <p:cNvSpPr>
              <a:spLocks noChangeShapeType="1"/>
            </p:cNvSpPr>
            <p:nvPr/>
          </p:nvSpPr>
          <p:spPr bwMode="auto">
            <a:xfrm>
              <a:off x="13037083"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0" name="TextBox 49">
              <a:extLst>
                <a:ext uri="{FF2B5EF4-FFF2-40B4-BE49-F238E27FC236}">
                  <a16:creationId xmlns:a16="http://schemas.microsoft.com/office/drawing/2014/main" id="{4AE51B11-2DDB-6C24-7338-9AE226E25065}"/>
                </a:ext>
              </a:extLst>
            </p:cNvPr>
            <p:cNvSpPr txBox="1"/>
            <p:nvPr/>
          </p:nvSpPr>
          <p:spPr>
            <a:xfrm>
              <a:off x="12918407"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51" name="Line 21">
              <a:extLst>
                <a:ext uri="{FF2B5EF4-FFF2-40B4-BE49-F238E27FC236}">
                  <a16:creationId xmlns:a16="http://schemas.microsoft.com/office/drawing/2014/main" id="{23FEAFB8-C159-C365-5251-390B8710D355}"/>
                </a:ext>
              </a:extLst>
            </p:cNvPr>
            <p:cNvSpPr>
              <a:spLocks noChangeShapeType="1"/>
            </p:cNvSpPr>
            <p:nvPr/>
          </p:nvSpPr>
          <p:spPr bwMode="auto">
            <a:xfrm>
              <a:off x="12661446"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2" name="TextBox 51">
              <a:extLst>
                <a:ext uri="{FF2B5EF4-FFF2-40B4-BE49-F238E27FC236}">
                  <a16:creationId xmlns:a16="http://schemas.microsoft.com/office/drawing/2014/main" id="{EFE1E276-1AC4-014C-D702-B58E72FD06C2}"/>
                </a:ext>
              </a:extLst>
            </p:cNvPr>
            <p:cNvSpPr txBox="1"/>
            <p:nvPr/>
          </p:nvSpPr>
          <p:spPr>
            <a:xfrm>
              <a:off x="12542770"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sp>
          <p:nvSpPr>
            <p:cNvPr id="53" name="Line 21">
              <a:extLst>
                <a:ext uri="{FF2B5EF4-FFF2-40B4-BE49-F238E27FC236}">
                  <a16:creationId xmlns:a16="http://schemas.microsoft.com/office/drawing/2014/main" id="{54F05B98-BB64-CF93-1C49-148F23CA87F4}"/>
                </a:ext>
              </a:extLst>
            </p:cNvPr>
            <p:cNvSpPr>
              <a:spLocks noChangeShapeType="1"/>
            </p:cNvSpPr>
            <p:nvPr/>
          </p:nvSpPr>
          <p:spPr bwMode="auto">
            <a:xfrm>
              <a:off x="12285809"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4" name="TextBox 53">
              <a:extLst>
                <a:ext uri="{FF2B5EF4-FFF2-40B4-BE49-F238E27FC236}">
                  <a16:creationId xmlns:a16="http://schemas.microsoft.com/office/drawing/2014/main" id="{12E87BD3-707F-22DC-7712-82F560DF66C6}"/>
                </a:ext>
              </a:extLst>
            </p:cNvPr>
            <p:cNvSpPr txBox="1"/>
            <p:nvPr/>
          </p:nvSpPr>
          <p:spPr>
            <a:xfrm>
              <a:off x="12167133" y="42694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55" name="Line 21">
              <a:extLst>
                <a:ext uri="{FF2B5EF4-FFF2-40B4-BE49-F238E27FC236}">
                  <a16:creationId xmlns:a16="http://schemas.microsoft.com/office/drawing/2014/main" id="{ECECD25A-A75F-2589-7A82-3A69C7A52FDF}"/>
                </a:ext>
              </a:extLst>
            </p:cNvPr>
            <p:cNvSpPr>
              <a:spLocks noChangeShapeType="1"/>
            </p:cNvSpPr>
            <p:nvPr/>
          </p:nvSpPr>
          <p:spPr bwMode="auto">
            <a:xfrm>
              <a:off x="11910172"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FD742288-66C2-E85F-4DC2-2159C4CEAC4E}"/>
                </a:ext>
              </a:extLst>
            </p:cNvPr>
            <p:cNvSpPr txBox="1"/>
            <p:nvPr/>
          </p:nvSpPr>
          <p:spPr>
            <a:xfrm>
              <a:off x="11833803" y="4269477"/>
              <a:ext cx="14651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57" name="Line 21">
              <a:extLst>
                <a:ext uri="{FF2B5EF4-FFF2-40B4-BE49-F238E27FC236}">
                  <a16:creationId xmlns:a16="http://schemas.microsoft.com/office/drawing/2014/main" id="{C38275E5-7476-C630-FB6F-7C3FD7C5DC23}"/>
                </a:ext>
              </a:extLst>
            </p:cNvPr>
            <p:cNvSpPr>
              <a:spLocks noChangeShapeType="1"/>
            </p:cNvSpPr>
            <p:nvPr/>
          </p:nvSpPr>
          <p:spPr bwMode="auto">
            <a:xfrm>
              <a:off x="11534535"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8" name="TextBox 57">
              <a:extLst>
                <a:ext uri="{FF2B5EF4-FFF2-40B4-BE49-F238E27FC236}">
                  <a16:creationId xmlns:a16="http://schemas.microsoft.com/office/drawing/2014/main" id="{89F051D0-08C7-2E69-A5BA-A275F3D052B2}"/>
                </a:ext>
              </a:extLst>
            </p:cNvPr>
            <p:cNvSpPr txBox="1"/>
            <p:nvPr/>
          </p:nvSpPr>
          <p:spPr>
            <a:xfrm>
              <a:off x="11458166" y="4269477"/>
              <a:ext cx="14651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59" name="Line 21">
              <a:extLst>
                <a:ext uri="{FF2B5EF4-FFF2-40B4-BE49-F238E27FC236}">
                  <a16:creationId xmlns:a16="http://schemas.microsoft.com/office/drawing/2014/main" id="{144DFA4B-F126-0736-909D-22E9119FA989}"/>
                </a:ext>
              </a:extLst>
            </p:cNvPr>
            <p:cNvSpPr>
              <a:spLocks noChangeShapeType="1"/>
            </p:cNvSpPr>
            <p:nvPr/>
          </p:nvSpPr>
          <p:spPr bwMode="auto">
            <a:xfrm>
              <a:off x="11158898"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0" name="TextBox 59">
              <a:extLst>
                <a:ext uri="{FF2B5EF4-FFF2-40B4-BE49-F238E27FC236}">
                  <a16:creationId xmlns:a16="http://schemas.microsoft.com/office/drawing/2014/main" id="{B6CA3E38-C3AE-967E-64EB-C9A06A474C8A}"/>
                </a:ext>
              </a:extLst>
            </p:cNvPr>
            <p:cNvSpPr txBox="1"/>
            <p:nvPr/>
          </p:nvSpPr>
          <p:spPr>
            <a:xfrm>
              <a:off x="11082529" y="4269477"/>
              <a:ext cx="14651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61" name="Line 21">
              <a:extLst>
                <a:ext uri="{FF2B5EF4-FFF2-40B4-BE49-F238E27FC236}">
                  <a16:creationId xmlns:a16="http://schemas.microsoft.com/office/drawing/2014/main" id="{EB824542-6FCB-5DC4-CDCD-0A8C1A75C64D}"/>
                </a:ext>
              </a:extLst>
            </p:cNvPr>
            <p:cNvSpPr>
              <a:spLocks noChangeShapeType="1"/>
            </p:cNvSpPr>
            <p:nvPr/>
          </p:nvSpPr>
          <p:spPr bwMode="auto">
            <a:xfrm>
              <a:off x="10783261" y="41974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2" name="TextBox 61">
              <a:extLst>
                <a:ext uri="{FF2B5EF4-FFF2-40B4-BE49-F238E27FC236}">
                  <a16:creationId xmlns:a16="http://schemas.microsoft.com/office/drawing/2014/main" id="{5DBDCBB1-446B-A6A8-36A3-4A3618AB39D5}"/>
                </a:ext>
              </a:extLst>
            </p:cNvPr>
            <p:cNvSpPr txBox="1"/>
            <p:nvPr/>
          </p:nvSpPr>
          <p:spPr>
            <a:xfrm>
              <a:off x="10706892" y="4269477"/>
              <a:ext cx="14651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nvGrpSpPr>
            <p:cNvPr id="73" name="Group 72">
              <a:extLst>
                <a:ext uri="{FF2B5EF4-FFF2-40B4-BE49-F238E27FC236}">
                  <a16:creationId xmlns:a16="http://schemas.microsoft.com/office/drawing/2014/main" id="{F45BD801-2E19-8FBA-7DA1-926CE518A9EF}"/>
                </a:ext>
              </a:extLst>
            </p:cNvPr>
            <p:cNvGrpSpPr/>
            <p:nvPr/>
          </p:nvGrpSpPr>
          <p:grpSpPr>
            <a:xfrm>
              <a:off x="17809310" y="4197477"/>
              <a:ext cx="993990" cy="360147"/>
              <a:chOff x="16827177" y="4349877"/>
              <a:chExt cx="993990" cy="360147"/>
            </a:xfrm>
          </p:grpSpPr>
          <p:sp>
            <p:nvSpPr>
              <p:cNvPr id="65" name="Line 19">
                <a:extLst>
                  <a:ext uri="{FF2B5EF4-FFF2-40B4-BE49-F238E27FC236}">
                    <a16:creationId xmlns:a16="http://schemas.microsoft.com/office/drawing/2014/main" id="{0E808B39-D410-629C-3301-1A7508D32CE8}"/>
                  </a:ext>
                </a:extLst>
              </p:cNvPr>
              <p:cNvSpPr>
                <a:spLocks noChangeShapeType="1"/>
              </p:cNvSpPr>
              <p:nvPr/>
            </p:nvSpPr>
            <p:spPr bwMode="auto">
              <a:xfrm>
                <a:off x="17705603" y="43498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6" name="TextBox 65">
                <a:extLst>
                  <a:ext uri="{FF2B5EF4-FFF2-40B4-BE49-F238E27FC236}">
                    <a16:creationId xmlns:a16="http://schemas.microsoft.com/office/drawing/2014/main" id="{9F0D5D84-EEBB-4D14-34CD-9A895B01CCD6}"/>
                  </a:ext>
                </a:extLst>
              </p:cNvPr>
              <p:cNvSpPr txBox="1"/>
              <p:nvPr/>
            </p:nvSpPr>
            <p:spPr>
              <a:xfrm>
                <a:off x="17208418" y="44218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67" name="TextBox 66">
                <a:extLst>
                  <a:ext uri="{FF2B5EF4-FFF2-40B4-BE49-F238E27FC236}">
                    <a16:creationId xmlns:a16="http://schemas.microsoft.com/office/drawing/2014/main" id="{77AF58EC-6187-F1B3-6FE3-E81A0DFBF51A}"/>
                  </a:ext>
                </a:extLst>
              </p:cNvPr>
              <p:cNvSpPr txBox="1"/>
              <p:nvPr/>
            </p:nvSpPr>
            <p:spPr>
              <a:xfrm>
                <a:off x="17590039" y="44218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63</a:t>
                </a:r>
              </a:p>
            </p:txBody>
          </p:sp>
          <p:sp>
            <p:nvSpPr>
              <p:cNvPr id="68" name="Line 21">
                <a:extLst>
                  <a:ext uri="{FF2B5EF4-FFF2-40B4-BE49-F238E27FC236}">
                    <a16:creationId xmlns:a16="http://schemas.microsoft.com/office/drawing/2014/main" id="{8FA50BC0-9B60-3FBF-95BE-20E28EC331CF}"/>
                  </a:ext>
                </a:extLst>
              </p:cNvPr>
              <p:cNvSpPr>
                <a:spLocks noChangeShapeType="1"/>
              </p:cNvSpPr>
              <p:nvPr/>
            </p:nvSpPr>
            <p:spPr bwMode="auto">
              <a:xfrm>
                <a:off x="17323982" y="43498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9" name="Line 21">
                <a:extLst>
                  <a:ext uri="{FF2B5EF4-FFF2-40B4-BE49-F238E27FC236}">
                    <a16:creationId xmlns:a16="http://schemas.microsoft.com/office/drawing/2014/main" id="{F987ACF4-9520-DEE2-1198-6F94D35E0ECF}"/>
                  </a:ext>
                </a:extLst>
              </p:cNvPr>
              <p:cNvSpPr>
                <a:spLocks noChangeShapeType="1"/>
              </p:cNvSpPr>
              <p:nvPr/>
            </p:nvSpPr>
            <p:spPr bwMode="auto">
              <a:xfrm>
                <a:off x="16945853" y="434987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70" name="TextBox 69">
                <a:extLst>
                  <a:ext uri="{FF2B5EF4-FFF2-40B4-BE49-F238E27FC236}">
                    <a16:creationId xmlns:a16="http://schemas.microsoft.com/office/drawing/2014/main" id="{8F353813-6BF5-9990-B3AE-048FF3C723AA}"/>
                  </a:ext>
                </a:extLst>
              </p:cNvPr>
              <p:cNvSpPr txBox="1"/>
              <p:nvPr/>
            </p:nvSpPr>
            <p:spPr>
              <a:xfrm>
                <a:off x="16827177" y="4421877"/>
                <a:ext cx="23112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57</a:t>
                </a:r>
              </a:p>
            </p:txBody>
          </p:sp>
        </p:grpSp>
      </p:grpSp>
      <p:grpSp>
        <p:nvGrpSpPr>
          <p:cNvPr id="121" name="Group 120">
            <a:extLst>
              <a:ext uri="{FF2B5EF4-FFF2-40B4-BE49-F238E27FC236}">
                <a16:creationId xmlns:a16="http://schemas.microsoft.com/office/drawing/2014/main" id="{3CEE1529-47AC-BBD3-C49B-6B1D9E584951}"/>
              </a:ext>
            </a:extLst>
          </p:cNvPr>
          <p:cNvGrpSpPr/>
          <p:nvPr/>
        </p:nvGrpSpPr>
        <p:grpSpPr>
          <a:xfrm>
            <a:off x="1292999" y="5716774"/>
            <a:ext cx="9530596" cy="257369"/>
            <a:chOff x="-71198" y="6040623"/>
            <a:chExt cx="9530596" cy="257369"/>
          </a:xfrm>
        </p:grpSpPr>
        <p:sp>
          <p:nvSpPr>
            <p:cNvPr id="77" name="TextBox 76">
              <a:extLst>
                <a:ext uri="{FF2B5EF4-FFF2-40B4-BE49-F238E27FC236}">
                  <a16:creationId xmlns:a16="http://schemas.microsoft.com/office/drawing/2014/main" id="{F26473AA-64D8-ED1A-BABA-63737A90503A}"/>
                </a:ext>
              </a:extLst>
            </p:cNvPr>
            <p:cNvSpPr txBox="1"/>
            <p:nvPr/>
          </p:nvSpPr>
          <p:spPr>
            <a:xfrm>
              <a:off x="7478436"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71</a:t>
              </a:r>
            </a:p>
          </p:txBody>
        </p:sp>
        <p:sp>
          <p:nvSpPr>
            <p:cNvPr id="78" name="TextBox 77">
              <a:extLst>
                <a:ext uri="{FF2B5EF4-FFF2-40B4-BE49-F238E27FC236}">
                  <a16:creationId xmlns:a16="http://schemas.microsoft.com/office/drawing/2014/main" id="{73E69B6F-F0C5-CB42-2322-1D6E35E02849}"/>
                </a:ext>
              </a:extLst>
            </p:cNvPr>
            <p:cNvSpPr txBox="1"/>
            <p:nvPr/>
          </p:nvSpPr>
          <p:spPr>
            <a:xfrm>
              <a:off x="7926674"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36</a:t>
              </a:r>
            </a:p>
          </p:txBody>
        </p:sp>
        <p:sp>
          <p:nvSpPr>
            <p:cNvPr id="81" name="TextBox 80">
              <a:extLst>
                <a:ext uri="{FF2B5EF4-FFF2-40B4-BE49-F238E27FC236}">
                  <a16:creationId xmlns:a16="http://schemas.microsoft.com/office/drawing/2014/main" id="{C9E3746E-0CF6-2F2F-38E5-4BFC8584BB5F}"/>
                </a:ext>
              </a:extLst>
            </p:cNvPr>
            <p:cNvSpPr txBox="1"/>
            <p:nvPr/>
          </p:nvSpPr>
          <p:spPr>
            <a:xfrm>
              <a:off x="698816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105</a:t>
              </a:r>
            </a:p>
          </p:txBody>
        </p:sp>
        <p:sp>
          <p:nvSpPr>
            <p:cNvPr id="83" name="TextBox 82">
              <a:extLst>
                <a:ext uri="{FF2B5EF4-FFF2-40B4-BE49-F238E27FC236}">
                  <a16:creationId xmlns:a16="http://schemas.microsoft.com/office/drawing/2014/main" id="{F07FE056-EC0B-2403-49E2-6C9922A23C39}"/>
                </a:ext>
              </a:extLst>
            </p:cNvPr>
            <p:cNvSpPr txBox="1"/>
            <p:nvPr/>
          </p:nvSpPr>
          <p:spPr>
            <a:xfrm>
              <a:off x="654695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123</a:t>
              </a:r>
            </a:p>
          </p:txBody>
        </p:sp>
        <p:sp>
          <p:nvSpPr>
            <p:cNvPr id="85" name="TextBox 84">
              <a:extLst>
                <a:ext uri="{FF2B5EF4-FFF2-40B4-BE49-F238E27FC236}">
                  <a16:creationId xmlns:a16="http://schemas.microsoft.com/office/drawing/2014/main" id="{BAB4DEE4-F59E-39FB-8713-E6DAA4637C1C}"/>
                </a:ext>
              </a:extLst>
            </p:cNvPr>
            <p:cNvSpPr txBox="1"/>
            <p:nvPr/>
          </p:nvSpPr>
          <p:spPr>
            <a:xfrm>
              <a:off x="610574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143</a:t>
              </a:r>
            </a:p>
          </p:txBody>
        </p:sp>
        <p:sp>
          <p:nvSpPr>
            <p:cNvPr id="87" name="TextBox 86">
              <a:extLst>
                <a:ext uri="{FF2B5EF4-FFF2-40B4-BE49-F238E27FC236}">
                  <a16:creationId xmlns:a16="http://schemas.microsoft.com/office/drawing/2014/main" id="{5F74180A-9384-0CF7-9E1D-1BFB5A9D8650}"/>
                </a:ext>
              </a:extLst>
            </p:cNvPr>
            <p:cNvSpPr txBox="1"/>
            <p:nvPr/>
          </p:nvSpPr>
          <p:spPr>
            <a:xfrm>
              <a:off x="566453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158</a:t>
              </a:r>
            </a:p>
          </p:txBody>
        </p:sp>
        <p:sp>
          <p:nvSpPr>
            <p:cNvPr id="89" name="TextBox 88">
              <a:extLst>
                <a:ext uri="{FF2B5EF4-FFF2-40B4-BE49-F238E27FC236}">
                  <a16:creationId xmlns:a16="http://schemas.microsoft.com/office/drawing/2014/main" id="{C84588F8-45A5-50F0-4A45-7E21A16EBCE8}"/>
                </a:ext>
              </a:extLst>
            </p:cNvPr>
            <p:cNvSpPr txBox="1"/>
            <p:nvPr/>
          </p:nvSpPr>
          <p:spPr>
            <a:xfrm>
              <a:off x="522332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170</a:t>
              </a:r>
            </a:p>
          </p:txBody>
        </p:sp>
        <p:sp>
          <p:nvSpPr>
            <p:cNvPr id="91" name="TextBox 90">
              <a:extLst>
                <a:ext uri="{FF2B5EF4-FFF2-40B4-BE49-F238E27FC236}">
                  <a16:creationId xmlns:a16="http://schemas.microsoft.com/office/drawing/2014/main" id="{D37FB572-3DEE-EC34-7F07-D8E82E5BE571}"/>
                </a:ext>
              </a:extLst>
            </p:cNvPr>
            <p:cNvSpPr txBox="1"/>
            <p:nvPr/>
          </p:nvSpPr>
          <p:spPr>
            <a:xfrm>
              <a:off x="478211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183</a:t>
              </a:r>
            </a:p>
          </p:txBody>
        </p:sp>
        <p:sp>
          <p:nvSpPr>
            <p:cNvPr id="93" name="TextBox 92">
              <a:extLst>
                <a:ext uri="{FF2B5EF4-FFF2-40B4-BE49-F238E27FC236}">
                  <a16:creationId xmlns:a16="http://schemas.microsoft.com/office/drawing/2014/main" id="{04DCF8DD-438E-2367-9538-E1C2089F362A}"/>
                </a:ext>
              </a:extLst>
            </p:cNvPr>
            <p:cNvSpPr txBox="1"/>
            <p:nvPr/>
          </p:nvSpPr>
          <p:spPr>
            <a:xfrm>
              <a:off x="434090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196</a:t>
              </a:r>
            </a:p>
          </p:txBody>
        </p:sp>
        <p:sp>
          <p:nvSpPr>
            <p:cNvPr id="95" name="TextBox 94">
              <a:extLst>
                <a:ext uri="{FF2B5EF4-FFF2-40B4-BE49-F238E27FC236}">
                  <a16:creationId xmlns:a16="http://schemas.microsoft.com/office/drawing/2014/main" id="{27B2C9D8-0F00-FBB6-CC50-BB2DB5814812}"/>
                </a:ext>
              </a:extLst>
            </p:cNvPr>
            <p:cNvSpPr txBox="1"/>
            <p:nvPr/>
          </p:nvSpPr>
          <p:spPr>
            <a:xfrm>
              <a:off x="389969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202</a:t>
              </a:r>
            </a:p>
          </p:txBody>
        </p:sp>
        <p:sp>
          <p:nvSpPr>
            <p:cNvPr id="97" name="TextBox 96">
              <a:extLst>
                <a:ext uri="{FF2B5EF4-FFF2-40B4-BE49-F238E27FC236}">
                  <a16:creationId xmlns:a16="http://schemas.microsoft.com/office/drawing/2014/main" id="{6D6AB7B1-EE5A-B2F8-9953-15DB076A0E1D}"/>
                </a:ext>
              </a:extLst>
            </p:cNvPr>
            <p:cNvSpPr txBox="1"/>
            <p:nvPr/>
          </p:nvSpPr>
          <p:spPr>
            <a:xfrm>
              <a:off x="345848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218</a:t>
              </a:r>
            </a:p>
          </p:txBody>
        </p:sp>
        <p:sp>
          <p:nvSpPr>
            <p:cNvPr id="99" name="TextBox 98">
              <a:extLst>
                <a:ext uri="{FF2B5EF4-FFF2-40B4-BE49-F238E27FC236}">
                  <a16:creationId xmlns:a16="http://schemas.microsoft.com/office/drawing/2014/main" id="{6D55818A-4A21-1FC0-6487-DFE0B91A3D02}"/>
                </a:ext>
              </a:extLst>
            </p:cNvPr>
            <p:cNvSpPr txBox="1"/>
            <p:nvPr/>
          </p:nvSpPr>
          <p:spPr>
            <a:xfrm>
              <a:off x="301727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226</a:t>
              </a:r>
            </a:p>
          </p:txBody>
        </p:sp>
        <p:sp>
          <p:nvSpPr>
            <p:cNvPr id="101" name="TextBox 100">
              <a:extLst>
                <a:ext uri="{FF2B5EF4-FFF2-40B4-BE49-F238E27FC236}">
                  <a16:creationId xmlns:a16="http://schemas.microsoft.com/office/drawing/2014/main" id="{D3107BD8-3FBA-7C8B-F7EC-A91808A2E678}"/>
                </a:ext>
              </a:extLst>
            </p:cNvPr>
            <p:cNvSpPr txBox="1"/>
            <p:nvPr/>
          </p:nvSpPr>
          <p:spPr>
            <a:xfrm>
              <a:off x="257606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236</a:t>
              </a:r>
            </a:p>
          </p:txBody>
        </p:sp>
        <p:sp>
          <p:nvSpPr>
            <p:cNvPr id="103" name="TextBox 102">
              <a:extLst>
                <a:ext uri="{FF2B5EF4-FFF2-40B4-BE49-F238E27FC236}">
                  <a16:creationId xmlns:a16="http://schemas.microsoft.com/office/drawing/2014/main" id="{8DA724ED-D6A3-0EAE-3417-3C191E68967D}"/>
                </a:ext>
              </a:extLst>
            </p:cNvPr>
            <p:cNvSpPr txBox="1"/>
            <p:nvPr/>
          </p:nvSpPr>
          <p:spPr>
            <a:xfrm>
              <a:off x="213485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240</a:t>
              </a:r>
            </a:p>
          </p:txBody>
        </p:sp>
        <p:sp>
          <p:nvSpPr>
            <p:cNvPr id="105" name="TextBox 104">
              <a:extLst>
                <a:ext uri="{FF2B5EF4-FFF2-40B4-BE49-F238E27FC236}">
                  <a16:creationId xmlns:a16="http://schemas.microsoft.com/office/drawing/2014/main" id="{DABFFC29-D854-8EA4-F7BF-CF8A9CD5C327}"/>
                </a:ext>
              </a:extLst>
            </p:cNvPr>
            <p:cNvSpPr txBox="1"/>
            <p:nvPr/>
          </p:nvSpPr>
          <p:spPr>
            <a:xfrm>
              <a:off x="169364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245</a:t>
              </a:r>
            </a:p>
          </p:txBody>
        </p:sp>
        <p:sp>
          <p:nvSpPr>
            <p:cNvPr id="107" name="TextBox 106">
              <a:extLst>
                <a:ext uri="{FF2B5EF4-FFF2-40B4-BE49-F238E27FC236}">
                  <a16:creationId xmlns:a16="http://schemas.microsoft.com/office/drawing/2014/main" id="{93782DFB-BE61-6731-0189-635A7A2A1D14}"/>
                </a:ext>
              </a:extLst>
            </p:cNvPr>
            <p:cNvSpPr txBox="1"/>
            <p:nvPr/>
          </p:nvSpPr>
          <p:spPr>
            <a:xfrm>
              <a:off x="125243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253</a:t>
              </a:r>
            </a:p>
          </p:txBody>
        </p:sp>
        <p:sp>
          <p:nvSpPr>
            <p:cNvPr id="109" name="TextBox 108">
              <a:extLst>
                <a:ext uri="{FF2B5EF4-FFF2-40B4-BE49-F238E27FC236}">
                  <a16:creationId xmlns:a16="http://schemas.microsoft.com/office/drawing/2014/main" id="{DAAC7911-ADBD-FFEA-FDEE-5996EF416D56}"/>
                </a:ext>
              </a:extLst>
            </p:cNvPr>
            <p:cNvSpPr txBox="1"/>
            <p:nvPr/>
          </p:nvSpPr>
          <p:spPr>
            <a:xfrm>
              <a:off x="81122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258</a:t>
              </a:r>
            </a:p>
          </p:txBody>
        </p:sp>
        <p:sp>
          <p:nvSpPr>
            <p:cNvPr id="111" name="TextBox 110">
              <a:extLst>
                <a:ext uri="{FF2B5EF4-FFF2-40B4-BE49-F238E27FC236}">
                  <a16:creationId xmlns:a16="http://schemas.microsoft.com/office/drawing/2014/main" id="{45A36458-C6C4-FE00-ED3A-3F7D3DA4199F}"/>
                </a:ext>
              </a:extLst>
            </p:cNvPr>
            <p:cNvSpPr txBox="1"/>
            <p:nvPr/>
          </p:nvSpPr>
          <p:spPr>
            <a:xfrm>
              <a:off x="37001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267</a:t>
              </a:r>
            </a:p>
          </p:txBody>
        </p:sp>
        <p:sp>
          <p:nvSpPr>
            <p:cNvPr id="113" name="TextBox 112">
              <a:extLst>
                <a:ext uri="{FF2B5EF4-FFF2-40B4-BE49-F238E27FC236}">
                  <a16:creationId xmlns:a16="http://schemas.microsoft.com/office/drawing/2014/main" id="{C44A7375-BF93-675C-F50D-A115D1E2C987}"/>
                </a:ext>
              </a:extLst>
            </p:cNvPr>
            <p:cNvSpPr txBox="1"/>
            <p:nvPr/>
          </p:nvSpPr>
          <p:spPr>
            <a:xfrm>
              <a:off x="-71198"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279</a:t>
              </a:r>
            </a:p>
          </p:txBody>
        </p:sp>
        <p:sp>
          <p:nvSpPr>
            <p:cNvPr id="116" name="TextBox 115">
              <a:extLst>
                <a:ext uri="{FF2B5EF4-FFF2-40B4-BE49-F238E27FC236}">
                  <a16:creationId xmlns:a16="http://schemas.microsoft.com/office/drawing/2014/main" id="{01B9BE21-0613-60C6-3579-447C12A1F3C2}"/>
                </a:ext>
              </a:extLst>
            </p:cNvPr>
            <p:cNvSpPr txBox="1"/>
            <p:nvPr/>
          </p:nvSpPr>
          <p:spPr>
            <a:xfrm>
              <a:off x="8853497" y="6040623"/>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a:t>
              </a:r>
            </a:p>
          </p:txBody>
        </p:sp>
        <p:sp>
          <p:nvSpPr>
            <p:cNvPr id="117" name="TextBox 116">
              <a:extLst>
                <a:ext uri="{FF2B5EF4-FFF2-40B4-BE49-F238E27FC236}">
                  <a16:creationId xmlns:a16="http://schemas.microsoft.com/office/drawing/2014/main" id="{6F3BE639-05D7-1032-97D8-2C50EB88E19F}"/>
                </a:ext>
              </a:extLst>
            </p:cNvPr>
            <p:cNvSpPr txBox="1"/>
            <p:nvPr/>
          </p:nvSpPr>
          <p:spPr>
            <a:xfrm>
              <a:off x="9301736" y="6040623"/>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0</a:t>
              </a:r>
            </a:p>
          </p:txBody>
        </p:sp>
        <p:sp>
          <p:nvSpPr>
            <p:cNvPr id="120" name="TextBox 119">
              <a:extLst>
                <a:ext uri="{FF2B5EF4-FFF2-40B4-BE49-F238E27FC236}">
                  <a16:creationId xmlns:a16="http://schemas.microsoft.com/office/drawing/2014/main" id="{95FD80AD-D503-60A3-7269-4D7055D17B2C}"/>
                </a:ext>
              </a:extLst>
            </p:cNvPr>
            <p:cNvSpPr txBox="1"/>
            <p:nvPr/>
          </p:nvSpPr>
          <p:spPr>
            <a:xfrm>
              <a:off x="8363226"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pitchFamily="34" charset="0"/>
                  <a:ea typeface="+mn-ea"/>
                  <a:cs typeface="Arial" panose="020B0604020202020204" pitchFamily="34" charset="0"/>
                </a:rPr>
                <a:t>16</a:t>
              </a:r>
            </a:p>
          </p:txBody>
        </p:sp>
      </p:grpSp>
      <p:grpSp>
        <p:nvGrpSpPr>
          <p:cNvPr id="122" name="Group 121">
            <a:extLst>
              <a:ext uri="{FF2B5EF4-FFF2-40B4-BE49-F238E27FC236}">
                <a16:creationId xmlns:a16="http://schemas.microsoft.com/office/drawing/2014/main" id="{71D3A917-6371-71DE-6FAA-6182D29BD252}"/>
              </a:ext>
            </a:extLst>
          </p:cNvPr>
          <p:cNvGrpSpPr/>
          <p:nvPr/>
        </p:nvGrpSpPr>
        <p:grpSpPr>
          <a:xfrm>
            <a:off x="1292999" y="5999806"/>
            <a:ext cx="9530596" cy="257369"/>
            <a:chOff x="-71198" y="6040623"/>
            <a:chExt cx="9530596" cy="257369"/>
          </a:xfrm>
        </p:grpSpPr>
        <p:sp>
          <p:nvSpPr>
            <p:cNvPr id="123" name="TextBox 122">
              <a:extLst>
                <a:ext uri="{FF2B5EF4-FFF2-40B4-BE49-F238E27FC236}">
                  <a16:creationId xmlns:a16="http://schemas.microsoft.com/office/drawing/2014/main" id="{FDA29E75-DBD4-EC43-7389-008EEAFB2FB7}"/>
                </a:ext>
              </a:extLst>
            </p:cNvPr>
            <p:cNvSpPr txBox="1"/>
            <p:nvPr/>
          </p:nvSpPr>
          <p:spPr>
            <a:xfrm>
              <a:off x="7478436"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61</a:t>
              </a:r>
            </a:p>
          </p:txBody>
        </p:sp>
        <p:sp>
          <p:nvSpPr>
            <p:cNvPr id="124" name="TextBox 123">
              <a:extLst>
                <a:ext uri="{FF2B5EF4-FFF2-40B4-BE49-F238E27FC236}">
                  <a16:creationId xmlns:a16="http://schemas.microsoft.com/office/drawing/2014/main" id="{B9482823-EE8D-975A-63DE-FDB822C3227F}"/>
                </a:ext>
              </a:extLst>
            </p:cNvPr>
            <p:cNvSpPr txBox="1"/>
            <p:nvPr/>
          </p:nvSpPr>
          <p:spPr>
            <a:xfrm>
              <a:off x="7926674"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38</a:t>
              </a:r>
            </a:p>
          </p:txBody>
        </p:sp>
        <p:sp>
          <p:nvSpPr>
            <p:cNvPr id="125" name="TextBox 124">
              <a:extLst>
                <a:ext uri="{FF2B5EF4-FFF2-40B4-BE49-F238E27FC236}">
                  <a16:creationId xmlns:a16="http://schemas.microsoft.com/office/drawing/2014/main" id="{598EC0D0-67E8-4E50-A640-88F5ABD8E675}"/>
                </a:ext>
              </a:extLst>
            </p:cNvPr>
            <p:cNvSpPr txBox="1"/>
            <p:nvPr/>
          </p:nvSpPr>
          <p:spPr>
            <a:xfrm>
              <a:off x="7030643"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93</a:t>
              </a:r>
            </a:p>
          </p:txBody>
        </p:sp>
        <p:sp>
          <p:nvSpPr>
            <p:cNvPr id="126" name="TextBox 125">
              <a:extLst>
                <a:ext uri="{FF2B5EF4-FFF2-40B4-BE49-F238E27FC236}">
                  <a16:creationId xmlns:a16="http://schemas.microsoft.com/office/drawing/2014/main" id="{BC2520E6-422C-0DCA-DCE8-7696446C2735}"/>
                </a:ext>
              </a:extLst>
            </p:cNvPr>
            <p:cNvSpPr txBox="1"/>
            <p:nvPr/>
          </p:nvSpPr>
          <p:spPr>
            <a:xfrm>
              <a:off x="654695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103</a:t>
              </a:r>
            </a:p>
          </p:txBody>
        </p:sp>
        <p:sp>
          <p:nvSpPr>
            <p:cNvPr id="127" name="TextBox 126">
              <a:extLst>
                <a:ext uri="{FF2B5EF4-FFF2-40B4-BE49-F238E27FC236}">
                  <a16:creationId xmlns:a16="http://schemas.microsoft.com/office/drawing/2014/main" id="{65B72315-01DF-AD14-DA88-18A247C8ECE2}"/>
                </a:ext>
              </a:extLst>
            </p:cNvPr>
            <p:cNvSpPr txBox="1"/>
            <p:nvPr/>
          </p:nvSpPr>
          <p:spPr>
            <a:xfrm>
              <a:off x="6111450" y="6040623"/>
              <a:ext cx="31616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118</a:t>
              </a:r>
            </a:p>
          </p:txBody>
        </p:sp>
        <p:sp>
          <p:nvSpPr>
            <p:cNvPr id="128" name="TextBox 127">
              <a:extLst>
                <a:ext uri="{FF2B5EF4-FFF2-40B4-BE49-F238E27FC236}">
                  <a16:creationId xmlns:a16="http://schemas.microsoft.com/office/drawing/2014/main" id="{3C2FBDCF-B50F-B34E-40EC-10CF9BC64623}"/>
                </a:ext>
              </a:extLst>
            </p:cNvPr>
            <p:cNvSpPr txBox="1"/>
            <p:nvPr/>
          </p:nvSpPr>
          <p:spPr>
            <a:xfrm>
              <a:off x="566453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131</a:t>
              </a:r>
            </a:p>
          </p:txBody>
        </p:sp>
        <p:sp>
          <p:nvSpPr>
            <p:cNvPr id="129" name="TextBox 128">
              <a:extLst>
                <a:ext uri="{FF2B5EF4-FFF2-40B4-BE49-F238E27FC236}">
                  <a16:creationId xmlns:a16="http://schemas.microsoft.com/office/drawing/2014/main" id="{470C1BB8-6EDA-2B90-D6B6-B4DAE2A6E52D}"/>
                </a:ext>
              </a:extLst>
            </p:cNvPr>
            <p:cNvSpPr txBox="1"/>
            <p:nvPr/>
          </p:nvSpPr>
          <p:spPr>
            <a:xfrm>
              <a:off x="522332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137</a:t>
              </a:r>
            </a:p>
          </p:txBody>
        </p:sp>
        <p:sp>
          <p:nvSpPr>
            <p:cNvPr id="130" name="TextBox 129">
              <a:extLst>
                <a:ext uri="{FF2B5EF4-FFF2-40B4-BE49-F238E27FC236}">
                  <a16:creationId xmlns:a16="http://schemas.microsoft.com/office/drawing/2014/main" id="{75598B7D-68A3-91CD-EEE5-433B811994FE}"/>
                </a:ext>
              </a:extLst>
            </p:cNvPr>
            <p:cNvSpPr txBox="1"/>
            <p:nvPr/>
          </p:nvSpPr>
          <p:spPr>
            <a:xfrm>
              <a:off x="478211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152</a:t>
              </a:r>
            </a:p>
          </p:txBody>
        </p:sp>
        <p:sp>
          <p:nvSpPr>
            <p:cNvPr id="131" name="TextBox 130">
              <a:extLst>
                <a:ext uri="{FF2B5EF4-FFF2-40B4-BE49-F238E27FC236}">
                  <a16:creationId xmlns:a16="http://schemas.microsoft.com/office/drawing/2014/main" id="{B71E9C54-98B6-B0A8-666E-12B4EC1C5C9C}"/>
                </a:ext>
              </a:extLst>
            </p:cNvPr>
            <p:cNvSpPr txBox="1"/>
            <p:nvPr/>
          </p:nvSpPr>
          <p:spPr>
            <a:xfrm>
              <a:off x="4340903"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165</a:t>
              </a:r>
            </a:p>
          </p:txBody>
        </p:sp>
        <p:sp>
          <p:nvSpPr>
            <p:cNvPr id="132" name="TextBox 131">
              <a:extLst>
                <a:ext uri="{FF2B5EF4-FFF2-40B4-BE49-F238E27FC236}">
                  <a16:creationId xmlns:a16="http://schemas.microsoft.com/office/drawing/2014/main" id="{93A2BA9B-19A5-7FAC-5E8C-0ECCB22AEF07}"/>
                </a:ext>
              </a:extLst>
            </p:cNvPr>
            <p:cNvSpPr txBox="1"/>
            <p:nvPr/>
          </p:nvSpPr>
          <p:spPr>
            <a:xfrm>
              <a:off x="389969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180</a:t>
              </a:r>
            </a:p>
          </p:txBody>
        </p:sp>
        <p:sp>
          <p:nvSpPr>
            <p:cNvPr id="133" name="TextBox 132">
              <a:extLst>
                <a:ext uri="{FF2B5EF4-FFF2-40B4-BE49-F238E27FC236}">
                  <a16:creationId xmlns:a16="http://schemas.microsoft.com/office/drawing/2014/main" id="{E8E0970A-150B-3F44-E0E6-3BA15A0BE9A5}"/>
                </a:ext>
              </a:extLst>
            </p:cNvPr>
            <p:cNvSpPr txBox="1"/>
            <p:nvPr/>
          </p:nvSpPr>
          <p:spPr>
            <a:xfrm>
              <a:off x="345848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195</a:t>
              </a:r>
            </a:p>
          </p:txBody>
        </p:sp>
        <p:sp>
          <p:nvSpPr>
            <p:cNvPr id="134" name="TextBox 133">
              <a:extLst>
                <a:ext uri="{FF2B5EF4-FFF2-40B4-BE49-F238E27FC236}">
                  <a16:creationId xmlns:a16="http://schemas.microsoft.com/office/drawing/2014/main" id="{79C57E75-B816-0D76-AE72-4159E1F5217D}"/>
                </a:ext>
              </a:extLst>
            </p:cNvPr>
            <p:cNvSpPr txBox="1"/>
            <p:nvPr/>
          </p:nvSpPr>
          <p:spPr>
            <a:xfrm>
              <a:off x="301727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214</a:t>
              </a:r>
            </a:p>
          </p:txBody>
        </p:sp>
        <p:sp>
          <p:nvSpPr>
            <p:cNvPr id="135" name="TextBox 134">
              <a:extLst>
                <a:ext uri="{FF2B5EF4-FFF2-40B4-BE49-F238E27FC236}">
                  <a16:creationId xmlns:a16="http://schemas.microsoft.com/office/drawing/2014/main" id="{DC6220E1-E971-4B43-6826-A05E9A03CD06}"/>
                </a:ext>
              </a:extLst>
            </p:cNvPr>
            <p:cNvSpPr txBox="1"/>
            <p:nvPr/>
          </p:nvSpPr>
          <p:spPr>
            <a:xfrm>
              <a:off x="257606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229</a:t>
              </a:r>
            </a:p>
          </p:txBody>
        </p:sp>
        <p:sp>
          <p:nvSpPr>
            <p:cNvPr id="136" name="TextBox 135">
              <a:extLst>
                <a:ext uri="{FF2B5EF4-FFF2-40B4-BE49-F238E27FC236}">
                  <a16:creationId xmlns:a16="http://schemas.microsoft.com/office/drawing/2014/main" id="{65728055-CFCD-7C17-4026-CD45393D9F3F}"/>
                </a:ext>
              </a:extLst>
            </p:cNvPr>
            <p:cNvSpPr txBox="1"/>
            <p:nvPr/>
          </p:nvSpPr>
          <p:spPr>
            <a:xfrm>
              <a:off x="213485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245</a:t>
              </a:r>
            </a:p>
          </p:txBody>
        </p:sp>
        <p:sp>
          <p:nvSpPr>
            <p:cNvPr id="137" name="TextBox 136">
              <a:extLst>
                <a:ext uri="{FF2B5EF4-FFF2-40B4-BE49-F238E27FC236}">
                  <a16:creationId xmlns:a16="http://schemas.microsoft.com/office/drawing/2014/main" id="{6CA5461F-6A6F-83AB-590B-D10A92564096}"/>
                </a:ext>
              </a:extLst>
            </p:cNvPr>
            <p:cNvSpPr txBox="1"/>
            <p:nvPr/>
          </p:nvSpPr>
          <p:spPr>
            <a:xfrm>
              <a:off x="169364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252</a:t>
              </a:r>
            </a:p>
          </p:txBody>
        </p:sp>
        <p:sp>
          <p:nvSpPr>
            <p:cNvPr id="138" name="TextBox 137">
              <a:extLst>
                <a:ext uri="{FF2B5EF4-FFF2-40B4-BE49-F238E27FC236}">
                  <a16:creationId xmlns:a16="http://schemas.microsoft.com/office/drawing/2014/main" id="{FCAF274C-67F0-28BB-F1E7-0FFA7B78D0BB}"/>
                </a:ext>
              </a:extLst>
            </p:cNvPr>
            <p:cNvSpPr txBox="1"/>
            <p:nvPr/>
          </p:nvSpPr>
          <p:spPr>
            <a:xfrm>
              <a:off x="125243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257</a:t>
              </a:r>
            </a:p>
          </p:txBody>
        </p:sp>
        <p:sp>
          <p:nvSpPr>
            <p:cNvPr id="139" name="TextBox 138">
              <a:extLst>
                <a:ext uri="{FF2B5EF4-FFF2-40B4-BE49-F238E27FC236}">
                  <a16:creationId xmlns:a16="http://schemas.microsoft.com/office/drawing/2014/main" id="{4E9193E7-A9CF-F58F-74DC-C7F210D2DB0F}"/>
                </a:ext>
              </a:extLst>
            </p:cNvPr>
            <p:cNvSpPr txBox="1"/>
            <p:nvPr/>
          </p:nvSpPr>
          <p:spPr>
            <a:xfrm>
              <a:off x="81122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260</a:t>
              </a:r>
            </a:p>
          </p:txBody>
        </p:sp>
        <p:sp>
          <p:nvSpPr>
            <p:cNvPr id="140" name="TextBox 139">
              <a:extLst>
                <a:ext uri="{FF2B5EF4-FFF2-40B4-BE49-F238E27FC236}">
                  <a16:creationId xmlns:a16="http://schemas.microsoft.com/office/drawing/2014/main" id="{35022762-57BD-AD29-AE0C-CAAD7FB760D4}"/>
                </a:ext>
              </a:extLst>
            </p:cNvPr>
            <p:cNvSpPr txBox="1"/>
            <p:nvPr/>
          </p:nvSpPr>
          <p:spPr>
            <a:xfrm>
              <a:off x="370012"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267</a:t>
              </a:r>
            </a:p>
          </p:txBody>
        </p:sp>
        <p:sp>
          <p:nvSpPr>
            <p:cNvPr id="141" name="TextBox 140">
              <a:extLst>
                <a:ext uri="{FF2B5EF4-FFF2-40B4-BE49-F238E27FC236}">
                  <a16:creationId xmlns:a16="http://schemas.microsoft.com/office/drawing/2014/main" id="{30B658FA-1D0F-0FD0-537D-7FB941841C56}"/>
                </a:ext>
              </a:extLst>
            </p:cNvPr>
            <p:cNvSpPr txBox="1"/>
            <p:nvPr/>
          </p:nvSpPr>
          <p:spPr>
            <a:xfrm>
              <a:off x="-71198" y="6040623"/>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278</a:t>
              </a:r>
            </a:p>
          </p:txBody>
        </p:sp>
        <p:sp>
          <p:nvSpPr>
            <p:cNvPr id="142" name="TextBox 141">
              <a:extLst>
                <a:ext uri="{FF2B5EF4-FFF2-40B4-BE49-F238E27FC236}">
                  <a16:creationId xmlns:a16="http://schemas.microsoft.com/office/drawing/2014/main" id="{0BEE45B5-5FB9-EFC2-7143-294F2DF277C1}"/>
                </a:ext>
              </a:extLst>
            </p:cNvPr>
            <p:cNvSpPr txBox="1"/>
            <p:nvPr/>
          </p:nvSpPr>
          <p:spPr>
            <a:xfrm>
              <a:off x="8853497" y="6040623"/>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a:t>
              </a:r>
            </a:p>
          </p:txBody>
        </p:sp>
        <p:sp>
          <p:nvSpPr>
            <p:cNvPr id="143" name="TextBox 142">
              <a:extLst>
                <a:ext uri="{FF2B5EF4-FFF2-40B4-BE49-F238E27FC236}">
                  <a16:creationId xmlns:a16="http://schemas.microsoft.com/office/drawing/2014/main" id="{572F5F4E-6093-D09E-ECF9-B83B38B870AB}"/>
                </a:ext>
              </a:extLst>
            </p:cNvPr>
            <p:cNvSpPr txBox="1"/>
            <p:nvPr/>
          </p:nvSpPr>
          <p:spPr>
            <a:xfrm>
              <a:off x="9301736" y="6040623"/>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0</a:t>
              </a:r>
            </a:p>
          </p:txBody>
        </p:sp>
        <p:sp>
          <p:nvSpPr>
            <p:cNvPr id="144" name="TextBox 143">
              <a:extLst>
                <a:ext uri="{FF2B5EF4-FFF2-40B4-BE49-F238E27FC236}">
                  <a16:creationId xmlns:a16="http://schemas.microsoft.com/office/drawing/2014/main" id="{1EA6660C-E7AF-DA30-AEFA-2BD3DF40C77B}"/>
                </a:ext>
              </a:extLst>
            </p:cNvPr>
            <p:cNvSpPr txBox="1"/>
            <p:nvPr/>
          </p:nvSpPr>
          <p:spPr>
            <a:xfrm>
              <a:off x="8363226" y="604062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16</a:t>
              </a:r>
            </a:p>
          </p:txBody>
        </p:sp>
      </p:grpSp>
      <p:cxnSp>
        <p:nvCxnSpPr>
          <p:cNvPr id="148" name="Straight Connector 147">
            <a:extLst>
              <a:ext uri="{FF2B5EF4-FFF2-40B4-BE49-F238E27FC236}">
                <a16:creationId xmlns:a16="http://schemas.microsoft.com/office/drawing/2014/main" id="{60A0BE18-E9E7-38D5-6C6E-7CDAF0A870B8}"/>
              </a:ext>
            </a:extLst>
          </p:cNvPr>
          <p:cNvCxnSpPr>
            <a:cxnSpLocks/>
          </p:cNvCxnSpPr>
          <p:nvPr/>
        </p:nvCxnSpPr>
        <p:spPr>
          <a:xfrm>
            <a:off x="160885" y="5849339"/>
            <a:ext cx="252000" cy="0"/>
          </a:xfrm>
          <a:prstGeom prst="line">
            <a:avLst/>
          </a:prstGeom>
          <a:ln w="19050">
            <a:solidFill>
              <a:srgbClr val="D52B1E"/>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739C6F7C-D6CE-BEFD-E9FB-EEE6B607F2B5}"/>
              </a:ext>
            </a:extLst>
          </p:cNvPr>
          <p:cNvCxnSpPr>
            <a:cxnSpLocks/>
          </p:cNvCxnSpPr>
          <p:nvPr/>
        </p:nvCxnSpPr>
        <p:spPr>
          <a:xfrm>
            <a:off x="160885" y="6131377"/>
            <a:ext cx="25200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6785B7C-F746-DBFB-4589-07696017E58B}"/>
              </a:ext>
            </a:extLst>
          </p:cNvPr>
          <p:cNvCxnSpPr>
            <a:cxnSpLocks/>
          </p:cNvCxnSpPr>
          <p:nvPr/>
        </p:nvCxnSpPr>
        <p:spPr>
          <a:xfrm rot="10800000" flipV="1">
            <a:off x="4982845" y="3224208"/>
            <a:ext cx="2812" cy="1944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8F8A9E1F-134B-8D29-9870-5748E650CA88}"/>
              </a:ext>
            </a:extLst>
          </p:cNvPr>
          <p:cNvCxnSpPr>
            <a:cxnSpLocks/>
          </p:cNvCxnSpPr>
          <p:nvPr/>
        </p:nvCxnSpPr>
        <p:spPr>
          <a:xfrm rot="10800000" flipV="1">
            <a:off x="6746331" y="3620207"/>
            <a:ext cx="2812" cy="1548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545FBEBD-0946-A621-BBC9-602F2891650C}"/>
              </a:ext>
            </a:extLst>
          </p:cNvPr>
          <p:cNvCxnSpPr>
            <a:cxnSpLocks/>
          </p:cNvCxnSpPr>
          <p:nvPr/>
        </p:nvCxnSpPr>
        <p:spPr>
          <a:xfrm rot="10800000" flipV="1">
            <a:off x="8520703" y="3944207"/>
            <a:ext cx="2812" cy="1224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sp>
        <p:nvSpPr>
          <p:cNvPr id="153" name="TextBox 152">
            <a:extLst>
              <a:ext uri="{FF2B5EF4-FFF2-40B4-BE49-F238E27FC236}">
                <a16:creationId xmlns:a16="http://schemas.microsoft.com/office/drawing/2014/main" id="{D499D192-2869-CE47-AAAF-1AB936DDCC57}"/>
              </a:ext>
            </a:extLst>
          </p:cNvPr>
          <p:cNvSpPr txBox="1"/>
          <p:nvPr/>
        </p:nvSpPr>
        <p:spPr>
          <a:xfrm>
            <a:off x="4805551" y="2898323"/>
            <a:ext cx="49084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a:ea typeface="+mn-ea"/>
                <a:cs typeface="+mn-cs"/>
              </a:rPr>
              <a:t>80%</a:t>
            </a:r>
          </a:p>
        </p:txBody>
      </p:sp>
      <p:sp>
        <p:nvSpPr>
          <p:cNvPr id="154" name="TextBox 153">
            <a:extLst>
              <a:ext uri="{FF2B5EF4-FFF2-40B4-BE49-F238E27FC236}">
                <a16:creationId xmlns:a16="http://schemas.microsoft.com/office/drawing/2014/main" id="{C7107B91-45C4-201C-2682-E72FAFA9C98C}"/>
              </a:ext>
            </a:extLst>
          </p:cNvPr>
          <p:cNvSpPr txBox="1"/>
          <p:nvPr/>
        </p:nvSpPr>
        <p:spPr>
          <a:xfrm>
            <a:off x="6458430" y="3061643"/>
            <a:ext cx="71205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63636"/>
                </a:solidFill>
                <a:effectLst/>
                <a:uLnTx/>
                <a:uFillTx/>
                <a:latin typeface="Arial" panose="020B0604020202020204"/>
                <a:ea typeface="+mn-ea"/>
                <a:cs typeface="+mn-cs"/>
              </a:rPr>
              <a:t>3 years</a:t>
            </a:r>
          </a:p>
        </p:txBody>
      </p:sp>
      <p:sp>
        <p:nvSpPr>
          <p:cNvPr id="155" name="TextBox 154">
            <a:extLst>
              <a:ext uri="{FF2B5EF4-FFF2-40B4-BE49-F238E27FC236}">
                <a16:creationId xmlns:a16="http://schemas.microsoft.com/office/drawing/2014/main" id="{D2E6B18C-474E-AE42-1A8A-BFE74B01A106}"/>
              </a:ext>
            </a:extLst>
          </p:cNvPr>
          <p:cNvSpPr txBox="1"/>
          <p:nvPr/>
        </p:nvSpPr>
        <p:spPr>
          <a:xfrm>
            <a:off x="8189262" y="3408402"/>
            <a:ext cx="71205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63636"/>
                </a:solidFill>
                <a:effectLst/>
                <a:uLnTx/>
                <a:uFillTx/>
                <a:latin typeface="Arial" panose="020B0604020202020204"/>
                <a:ea typeface="+mn-ea"/>
                <a:cs typeface="+mn-cs"/>
              </a:rPr>
              <a:t>4 years</a:t>
            </a:r>
          </a:p>
        </p:txBody>
      </p:sp>
      <p:sp>
        <p:nvSpPr>
          <p:cNvPr id="156" name="TextBox 155">
            <a:extLst>
              <a:ext uri="{FF2B5EF4-FFF2-40B4-BE49-F238E27FC236}">
                <a16:creationId xmlns:a16="http://schemas.microsoft.com/office/drawing/2014/main" id="{6E8D69E7-A041-1A1C-0FDE-EA4BE905F17B}"/>
              </a:ext>
            </a:extLst>
          </p:cNvPr>
          <p:cNvSpPr txBox="1"/>
          <p:nvPr/>
        </p:nvSpPr>
        <p:spPr>
          <a:xfrm>
            <a:off x="4694944" y="2618478"/>
            <a:ext cx="71205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63636"/>
                </a:solidFill>
                <a:effectLst/>
                <a:uLnTx/>
                <a:uFillTx/>
                <a:latin typeface="Arial" panose="020B0604020202020204"/>
                <a:ea typeface="+mn-ea"/>
                <a:cs typeface="+mn-cs"/>
              </a:rPr>
              <a:t>2 years</a:t>
            </a:r>
          </a:p>
        </p:txBody>
      </p:sp>
      <p:sp>
        <p:nvSpPr>
          <p:cNvPr id="159" name="TextBox 158">
            <a:extLst>
              <a:ext uri="{FF2B5EF4-FFF2-40B4-BE49-F238E27FC236}">
                <a16:creationId xmlns:a16="http://schemas.microsoft.com/office/drawing/2014/main" id="{DD499EC2-C9E7-DC87-9A66-D092E360EDB5}"/>
              </a:ext>
            </a:extLst>
          </p:cNvPr>
          <p:cNvSpPr txBox="1"/>
          <p:nvPr/>
        </p:nvSpPr>
        <p:spPr>
          <a:xfrm>
            <a:off x="6569037" y="3333750"/>
            <a:ext cx="49084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a:ea typeface="+mn-ea"/>
                <a:cs typeface="+mn-cs"/>
              </a:rPr>
              <a:t>63%</a:t>
            </a:r>
          </a:p>
        </p:txBody>
      </p:sp>
      <p:sp>
        <p:nvSpPr>
          <p:cNvPr id="160" name="TextBox 159">
            <a:extLst>
              <a:ext uri="{FF2B5EF4-FFF2-40B4-BE49-F238E27FC236}">
                <a16:creationId xmlns:a16="http://schemas.microsoft.com/office/drawing/2014/main" id="{24EFE351-F1C4-4850-4399-B4937EE7D343}"/>
              </a:ext>
            </a:extLst>
          </p:cNvPr>
          <p:cNvSpPr txBox="1"/>
          <p:nvPr/>
        </p:nvSpPr>
        <p:spPr>
          <a:xfrm>
            <a:off x="8299866" y="3616777"/>
            <a:ext cx="49084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a:ea typeface="+mn-ea"/>
                <a:cs typeface="+mn-cs"/>
              </a:rPr>
              <a:t>49%</a:t>
            </a:r>
          </a:p>
        </p:txBody>
      </p:sp>
      <p:sp>
        <p:nvSpPr>
          <p:cNvPr id="161" name="TextBox 160">
            <a:extLst>
              <a:ext uri="{FF2B5EF4-FFF2-40B4-BE49-F238E27FC236}">
                <a16:creationId xmlns:a16="http://schemas.microsoft.com/office/drawing/2014/main" id="{0F9640D4-D9D8-201C-17EF-403D9DBC3240}"/>
              </a:ext>
            </a:extLst>
          </p:cNvPr>
          <p:cNvSpPr txBox="1"/>
          <p:nvPr/>
        </p:nvSpPr>
        <p:spPr>
          <a:xfrm>
            <a:off x="5012379" y="3605894"/>
            <a:ext cx="49084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a:ea typeface="+mn-ea"/>
                <a:cs typeface="+mn-cs"/>
              </a:rPr>
              <a:t>72%</a:t>
            </a:r>
          </a:p>
        </p:txBody>
      </p:sp>
      <p:sp>
        <p:nvSpPr>
          <p:cNvPr id="162" name="TextBox 161">
            <a:extLst>
              <a:ext uri="{FF2B5EF4-FFF2-40B4-BE49-F238E27FC236}">
                <a16:creationId xmlns:a16="http://schemas.microsoft.com/office/drawing/2014/main" id="{7BA85FCD-A36D-2156-7AA3-58BF4656C1CA}"/>
              </a:ext>
            </a:extLst>
          </p:cNvPr>
          <p:cNvSpPr txBox="1"/>
          <p:nvPr/>
        </p:nvSpPr>
        <p:spPr>
          <a:xfrm>
            <a:off x="6775865" y="4041321"/>
            <a:ext cx="49084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a:ea typeface="+mn-ea"/>
                <a:cs typeface="+mn-cs"/>
              </a:rPr>
              <a:t>51%</a:t>
            </a:r>
          </a:p>
        </p:txBody>
      </p:sp>
      <p:sp>
        <p:nvSpPr>
          <p:cNvPr id="163" name="TextBox 162">
            <a:extLst>
              <a:ext uri="{FF2B5EF4-FFF2-40B4-BE49-F238E27FC236}">
                <a16:creationId xmlns:a16="http://schemas.microsoft.com/office/drawing/2014/main" id="{6CC1F709-0B81-D2ED-BB40-5FC41B3E18DE}"/>
              </a:ext>
            </a:extLst>
          </p:cNvPr>
          <p:cNvSpPr txBox="1"/>
          <p:nvPr/>
        </p:nvSpPr>
        <p:spPr>
          <a:xfrm>
            <a:off x="8506694" y="4324348"/>
            <a:ext cx="490840"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a:ea typeface="+mn-ea"/>
                <a:cs typeface="+mn-cs"/>
              </a:rPr>
              <a:t>41%</a:t>
            </a:r>
          </a:p>
        </p:txBody>
      </p:sp>
      <p:grpSp>
        <p:nvGrpSpPr>
          <p:cNvPr id="249" name="Group 248">
            <a:extLst>
              <a:ext uri="{FF2B5EF4-FFF2-40B4-BE49-F238E27FC236}">
                <a16:creationId xmlns:a16="http://schemas.microsoft.com/office/drawing/2014/main" id="{F2C01476-A56C-EB7D-7852-05CD0DAF9042}"/>
              </a:ext>
            </a:extLst>
          </p:cNvPr>
          <p:cNvGrpSpPr/>
          <p:nvPr/>
        </p:nvGrpSpPr>
        <p:grpSpPr>
          <a:xfrm>
            <a:off x="1465968" y="2708281"/>
            <a:ext cx="8941422" cy="1359798"/>
            <a:chOff x="13319301" y="2261733"/>
            <a:chExt cx="8941422" cy="1359798"/>
          </a:xfrm>
        </p:grpSpPr>
        <p:sp>
          <p:nvSpPr>
            <p:cNvPr id="167" name="Free-form: Shape 166">
              <a:extLst>
                <a:ext uri="{FF2B5EF4-FFF2-40B4-BE49-F238E27FC236}">
                  <a16:creationId xmlns:a16="http://schemas.microsoft.com/office/drawing/2014/main" id="{DBFD9461-7007-8FA8-154B-822144F33ED1}"/>
                </a:ext>
              </a:extLst>
            </p:cNvPr>
            <p:cNvSpPr/>
            <p:nvPr/>
          </p:nvSpPr>
          <p:spPr>
            <a:xfrm>
              <a:off x="13319301" y="2288944"/>
              <a:ext cx="8941422" cy="1301307"/>
            </a:xfrm>
            <a:custGeom>
              <a:avLst/>
              <a:gdLst>
                <a:gd name="connsiteX0" fmla="*/ 8941422 w 8941422"/>
                <a:gd name="connsiteY0" fmla="*/ 1301307 h 1301307"/>
                <a:gd name="connsiteX1" fmla="*/ 7593168 w 8941422"/>
                <a:gd name="connsiteY1" fmla="*/ 1301307 h 1301307"/>
                <a:gd name="connsiteX2" fmla="*/ 7593168 w 8941422"/>
                <a:gd name="connsiteY2" fmla="*/ 1267760 h 1301307"/>
                <a:gd name="connsiteX3" fmla="*/ 7505967 w 8941422"/>
                <a:gd name="connsiteY3" fmla="*/ 1267760 h 1301307"/>
                <a:gd name="connsiteX4" fmla="*/ 7505967 w 8941422"/>
                <a:gd name="connsiteY4" fmla="*/ 1240938 h 1301307"/>
                <a:gd name="connsiteX5" fmla="*/ 7096792 w 8941422"/>
                <a:gd name="connsiteY5" fmla="*/ 1240938 h 1301307"/>
                <a:gd name="connsiteX6" fmla="*/ 7096792 w 8941422"/>
                <a:gd name="connsiteY6" fmla="*/ 1207391 h 1301307"/>
                <a:gd name="connsiteX7" fmla="*/ 7002885 w 8941422"/>
                <a:gd name="connsiteY7" fmla="*/ 1207391 h 1301307"/>
                <a:gd name="connsiteX8" fmla="*/ 7002885 w 8941422"/>
                <a:gd name="connsiteY8" fmla="*/ 1167148 h 1301307"/>
                <a:gd name="connsiteX9" fmla="*/ 6848608 w 8941422"/>
                <a:gd name="connsiteY9" fmla="*/ 1167148 h 1301307"/>
                <a:gd name="connsiteX10" fmla="*/ 6848608 w 8941422"/>
                <a:gd name="connsiteY10" fmla="*/ 1133610 h 1301307"/>
                <a:gd name="connsiteX11" fmla="*/ 6499803 w 8941422"/>
                <a:gd name="connsiteY11" fmla="*/ 1133610 h 1301307"/>
                <a:gd name="connsiteX12" fmla="*/ 6499803 w 8941422"/>
                <a:gd name="connsiteY12" fmla="*/ 1086652 h 1301307"/>
                <a:gd name="connsiteX13" fmla="*/ 6305283 w 8941422"/>
                <a:gd name="connsiteY13" fmla="*/ 1086652 h 1301307"/>
                <a:gd name="connsiteX14" fmla="*/ 6305283 w 8941422"/>
                <a:gd name="connsiteY14" fmla="*/ 1079946 h 1301307"/>
                <a:gd name="connsiteX15" fmla="*/ 6157713 w 8941422"/>
                <a:gd name="connsiteY15" fmla="*/ 1079946 h 1301307"/>
                <a:gd name="connsiteX16" fmla="*/ 6157713 w 8941422"/>
                <a:gd name="connsiteY16" fmla="*/ 1039703 h 1301307"/>
                <a:gd name="connsiteX17" fmla="*/ 6030268 w 8941422"/>
                <a:gd name="connsiteY17" fmla="*/ 1039703 h 1301307"/>
                <a:gd name="connsiteX18" fmla="*/ 6030268 w 8941422"/>
                <a:gd name="connsiteY18" fmla="*/ 1006166 h 1301307"/>
                <a:gd name="connsiteX19" fmla="*/ 5936352 w 8941422"/>
                <a:gd name="connsiteY19" fmla="*/ 1006166 h 1301307"/>
                <a:gd name="connsiteX20" fmla="*/ 5936352 w 8941422"/>
                <a:gd name="connsiteY20" fmla="*/ 986039 h 1301307"/>
                <a:gd name="connsiteX21" fmla="*/ 5748538 w 8941422"/>
                <a:gd name="connsiteY21" fmla="*/ 986039 h 1301307"/>
                <a:gd name="connsiteX22" fmla="*/ 5748538 w 8941422"/>
                <a:gd name="connsiteY22" fmla="*/ 945796 h 1301307"/>
                <a:gd name="connsiteX23" fmla="*/ 5594261 w 8941422"/>
                <a:gd name="connsiteY23" fmla="*/ 945796 h 1301307"/>
                <a:gd name="connsiteX24" fmla="*/ 5594261 w 8941422"/>
                <a:gd name="connsiteY24" fmla="*/ 905546 h 1301307"/>
                <a:gd name="connsiteX25" fmla="*/ 5507060 w 8941422"/>
                <a:gd name="connsiteY25" fmla="*/ 905546 h 1301307"/>
                <a:gd name="connsiteX26" fmla="*/ 5507060 w 8941422"/>
                <a:gd name="connsiteY26" fmla="*/ 892130 h 1301307"/>
                <a:gd name="connsiteX27" fmla="*/ 5379615 w 8941422"/>
                <a:gd name="connsiteY27" fmla="*/ 892130 h 1301307"/>
                <a:gd name="connsiteX28" fmla="*/ 5379615 w 8941422"/>
                <a:gd name="connsiteY28" fmla="*/ 858592 h 1301307"/>
                <a:gd name="connsiteX29" fmla="*/ 5218624 w 8941422"/>
                <a:gd name="connsiteY29" fmla="*/ 858592 h 1301307"/>
                <a:gd name="connsiteX30" fmla="*/ 5218624 w 8941422"/>
                <a:gd name="connsiteY30" fmla="*/ 831761 h 1301307"/>
                <a:gd name="connsiteX31" fmla="*/ 5164970 w 8941422"/>
                <a:gd name="connsiteY31" fmla="*/ 831761 h 1301307"/>
                <a:gd name="connsiteX32" fmla="*/ 5164970 w 8941422"/>
                <a:gd name="connsiteY32" fmla="*/ 798222 h 1301307"/>
                <a:gd name="connsiteX33" fmla="*/ 4930198 w 8941422"/>
                <a:gd name="connsiteY33" fmla="*/ 798222 h 1301307"/>
                <a:gd name="connsiteX34" fmla="*/ 4930198 w 8941422"/>
                <a:gd name="connsiteY34" fmla="*/ 744560 h 1301307"/>
                <a:gd name="connsiteX35" fmla="*/ 4695425 w 8941422"/>
                <a:gd name="connsiteY35" fmla="*/ 744560 h 1301307"/>
                <a:gd name="connsiteX36" fmla="*/ 4695425 w 8941422"/>
                <a:gd name="connsiteY36" fmla="*/ 731145 h 1301307"/>
                <a:gd name="connsiteX37" fmla="*/ 4614929 w 8941422"/>
                <a:gd name="connsiteY37" fmla="*/ 731145 h 1301307"/>
                <a:gd name="connsiteX38" fmla="*/ 4614929 w 8941422"/>
                <a:gd name="connsiteY38" fmla="*/ 704314 h 1301307"/>
                <a:gd name="connsiteX39" fmla="*/ 4521023 w 8941422"/>
                <a:gd name="connsiteY39" fmla="*/ 704314 h 1301307"/>
                <a:gd name="connsiteX40" fmla="*/ 4521023 w 8941422"/>
                <a:gd name="connsiteY40" fmla="*/ 677483 h 1301307"/>
                <a:gd name="connsiteX41" fmla="*/ 4480779 w 8941422"/>
                <a:gd name="connsiteY41" fmla="*/ 677483 h 1301307"/>
                <a:gd name="connsiteX42" fmla="*/ 4480779 w 8941422"/>
                <a:gd name="connsiteY42" fmla="*/ 657359 h 1301307"/>
                <a:gd name="connsiteX43" fmla="*/ 4185638 w 8941422"/>
                <a:gd name="connsiteY43" fmla="*/ 657359 h 1301307"/>
                <a:gd name="connsiteX44" fmla="*/ 4185638 w 8941422"/>
                <a:gd name="connsiteY44" fmla="*/ 623821 h 1301307"/>
                <a:gd name="connsiteX45" fmla="*/ 4111847 w 8941422"/>
                <a:gd name="connsiteY45" fmla="*/ 623821 h 1301307"/>
                <a:gd name="connsiteX46" fmla="*/ 4111847 w 8941422"/>
                <a:gd name="connsiteY46" fmla="*/ 596990 h 1301307"/>
                <a:gd name="connsiteX47" fmla="*/ 3977697 w 8941422"/>
                <a:gd name="connsiteY47" fmla="*/ 596990 h 1301307"/>
                <a:gd name="connsiteX48" fmla="*/ 3977697 w 8941422"/>
                <a:gd name="connsiteY48" fmla="*/ 556743 h 1301307"/>
                <a:gd name="connsiteX49" fmla="*/ 3763042 w 8941422"/>
                <a:gd name="connsiteY49" fmla="*/ 556743 h 1301307"/>
                <a:gd name="connsiteX50" fmla="*/ 3763042 w 8941422"/>
                <a:gd name="connsiteY50" fmla="*/ 529912 h 1301307"/>
                <a:gd name="connsiteX51" fmla="*/ 3709388 w 8941422"/>
                <a:gd name="connsiteY51" fmla="*/ 529912 h 1301307"/>
                <a:gd name="connsiteX52" fmla="*/ 3709388 w 8941422"/>
                <a:gd name="connsiteY52" fmla="*/ 503081 h 1301307"/>
                <a:gd name="connsiteX53" fmla="*/ 3588649 w 8941422"/>
                <a:gd name="connsiteY53" fmla="*/ 503081 h 1301307"/>
                <a:gd name="connsiteX54" fmla="*/ 3588649 w 8941422"/>
                <a:gd name="connsiteY54" fmla="*/ 462835 h 1301307"/>
                <a:gd name="connsiteX55" fmla="*/ 3394120 w 8941422"/>
                <a:gd name="connsiteY55" fmla="*/ 462835 h 1301307"/>
                <a:gd name="connsiteX56" fmla="*/ 3394120 w 8941422"/>
                <a:gd name="connsiteY56" fmla="*/ 449419 h 1301307"/>
                <a:gd name="connsiteX57" fmla="*/ 3273381 w 8941422"/>
                <a:gd name="connsiteY57" fmla="*/ 449419 h 1301307"/>
                <a:gd name="connsiteX58" fmla="*/ 3273381 w 8941422"/>
                <a:gd name="connsiteY58" fmla="*/ 415880 h 1301307"/>
                <a:gd name="connsiteX59" fmla="*/ 3065440 w 8941422"/>
                <a:gd name="connsiteY59" fmla="*/ 415880 h 1301307"/>
                <a:gd name="connsiteX60" fmla="*/ 3065440 w 8941422"/>
                <a:gd name="connsiteY60" fmla="*/ 375633 h 1301307"/>
                <a:gd name="connsiteX61" fmla="*/ 2837374 w 8941422"/>
                <a:gd name="connsiteY61" fmla="*/ 375633 h 1301307"/>
                <a:gd name="connsiteX62" fmla="*/ 2837374 w 8941422"/>
                <a:gd name="connsiteY62" fmla="*/ 362218 h 1301307"/>
                <a:gd name="connsiteX63" fmla="*/ 2662971 w 8941422"/>
                <a:gd name="connsiteY63" fmla="*/ 362218 h 1301307"/>
                <a:gd name="connsiteX64" fmla="*/ 2662971 w 8941422"/>
                <a:gd name="connsiteY64" fmla="*/ 315264 h 1301307"/>
                <a:gd name="connsiteX65" fmla="*/ 2361124 w 8941422"/>
                <a:gd name="connsiteY65" fmla="*/ 315264 h 1301307"/>
                <a:gd name="connsiteX66" fmla="*/ 2361124 w 8941422"/>
                <a:gd name="connsiteY66" fmla="*/ 288433 h 1301307"/>
                <a:gd name="connsiteX67" fmla="*/ 2126352 w 8941422"/>
                <a:gd name="connsiteY67" fmla="*/ 288433 h 1301307"/>
                <a:gd name="connsiteX68" fmla="*/ 2126352 w 8941422"/>
                <a:gd name="connsiteY68" fmla="*/ 268310 h 1301307"/>
                <a:gd name="connsiteX69" fmla="*/ 1878168 w 8941422"/>
                <a:gd name="connsiteY69" fmla="*/ 268310 h 1301307"/>
                <a:gd name="connsiteX70" fmla="*/ 1878168 w 8941422"/>
                <a:gd name="connsiteY70" fmla="*/ 241479 h 1301307"/>
                <a:gd name="connsiteX71" fmla="*/ 1676933 w 8941422"/>
                <a:gd name="connsiteY71" fmla="*/ 241479 h 1301307"/>
                <a:gd name="connsiteX72" fmla="*/ 1676933 w 8941422"/>
                <a:gd name="connsiteY72" fmla="*/ 214648 h 1301307"/>
                <a:gd name="connsiteX73" fmla="*/ 1522657 w 8941422"/>
                <a:gd name="connsiteY73" fmla="*/ 214648 h 1301307"/>
                <a:gd name="connsiteX74" fmla="*/ 1522657 w 8941422"/>
                <a:gd name="connsiteY74" fmla="*/ 194525 h 1301307"/>
                <a:gd name="connsiteX75" fmla="*/ 1475708 w 8941422"/>
                <a:gd name="connsiteY75" fmla="*/ 194525 h 1301307"/>
                <a:gd name="connsiteX76" fmla="*/ 1475708 w 8941422"/>
                <a:gd name="connsiteY76" fmla="*/ 187817 h 1301307"/>
                <a:gd name="connsiteX77" fmla="*/ 1301306 w 8941422"/>
                <a:gd name="connsiteY77" fmla="*/ 187817 h 1301307"/>
                <a:gd name="connsiteX78" fmla="*/ 1301306 w 8941422"/>
                <a:gd name="connsiteY78" fmla="*/ 160986 h 1301307"/>
                <a:gd name="connsiteX79" fmla="*/ 1079945 w 8941422"/>
                <a:gd name="connsiteY79" fmla="*/ 160986 h 1301307"/>
                <a:gd name="connsiteX80" fmla="*/ 1079945 w 8941422"/>
                <a:gd name="connsiteY80" fmla="*/ 154278 h 1301307"/>
                <a:gd name="connsiteX81" fmla="*/ 905546 w 8941422"/>
                <a:gd name="connsiteY81" fmla="*/ 154278 h 1301307"/>
                <a:gd name="connsiteX82" fmla="*/ 905546 w 8941422"/>
                <a:gd name="connsiteY82" fmla="*/ 120740 h 1301307"/>
                <a:gd name="connsiteX83" fmla="*/ 684190 w 8941422"/>
                <a:gd name="connsiteY83" fmla="*/ 120740 h 1301307"/>
                <a:gd name="connsiteX84" fmla="*/ 684190 w 8941422"/>
                <a:gd name="connsiteY84" fmla="*/ 87201 h 1301307"/>
                <a:gd name="connsiteX85" fmla="*/ 570159 w 8941422"/>
                <a:gd name="connsiteY85" fmla="*/ 87201 h 1301307"/>
                <a:gd name="connsiteX86" fmla="*/ 570159 w 8941422"/>
                <a:gd name="connsiteY86" fmla="*/ 46954 h 1301307"/>
                <a:gd name="connsiteX87" fmla="*/ 335388 w 8941422"/>
                <a:gd name="connsiteY87" fmla="*/ 46954 h 1301307"/>
                <a:gd name="connsiteX88" fmla="*/ 335388 w 8941422"/>
                <a:gd name="connsiteY88" fmla="*/ 53662 h 1301307"/>
                <a:gd name="connsiteX89" fmla="*/ 234771 w 8941422"/>
                <a:gd name="connsiteY89" fmla="*/ 53662 h 1301307"/>
                <a:gd name="connsiteX90" fmla="*/ 234771 w 8941422"/>
                <a:gd name="connsiteY90" fmla="*/ 33539 h 1301307"/>
                <a:gd name="connsiteX91" fmla="*/ 134155 w 8941422"/>
                <a:gd name="connsiteY91" fmla="*/ 33539 h 1301307"/>
                <a:gd name="connsiteX92" fmla="*/ 134155 w 8941422"/>
                <a:gd name="connsiteY92" fmla="*/ 6708 h 1301307"/>
                <a:gd name="connsiteX93" fmla="*/ 93908 w 8941422"/>
                <a:gd name="connsiteY93" fmla="*/ 6708 h 1301307"/>
                <a:gd name="connsiteX94" fmla="*/ 93908 w 8941422"/>
                <a:gd name="connsiteY94" fmla="*/ 0 h 1301307"/>
                <a:gd name="connsiteX95" fmla="*/ 0 w 8941422"/>
                <a:gd name="connsiteY95" fmla="*/ 0 h 1301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8941422" h="1301307">
                  <a:moveTo>
                    <a:pt x="8941422" y="1301307"/>
                  </a:moveTo>
                  <a:lnTo>
                    <a:pt x="7593168" y="1301307"/>
                  </a:lnTo>
                  <a:lnTo>
                    <a:pt x="7593168" y="1267760"/>
                  </a:lnTo>
                  <a:lnTo>
                    <a:pt x="7505967" y="1267760"/>
                  </a:lnTo>
                  <a:lnTo>
                    <a:pt x="7505967" y="1240938"/>
                  </a:lnTo>
                  <a:lnTo>
                    <a:pt x="7096792" y="1240938"/>
                  </a:lnTo>
                  <a:lnTo>
                    <a:pt x="7096792" y="1207391"/>
                  </a:lnTo>
                  <a:lnTo>
                    <a:pt x="7002885" y="1207391"/>
                  </a:lnTo>
                  <a:lnTo>
                    <a:pt x="7002885" y="1167148"/>
                  </a:lnTo>
                  <a:lnTo>
                    <a:pt x="6848608" y="1167148"/>
                  </a:lnTo>
                  <a:lnTo>
                    <a:pt x="6848608" y="1133610"/>
                  </a:lnTo>
                  <a:lnTo>
                    <a:pt x="6499803" y="1133610"/>
                  </a:lnTo>
                  <a:lnTo>
                    <a:pt x="6499803" y="1086652"/>
                  </a:lnTo>
                  <a:lnTo>
                    <a:pt x="6305283" y="1086652"/>
                  </a:lnTo>
                  <a:lnTo>
                    <a:pt x="6305283" y="1079946"/>
                  </a:lnTo>
                  <a:lnTo>
                    <a:pt x="6157713" y="1079946"/>
                  </a:lnTo>
                  <a:lnTo>
                    <a:pt x="6157713" y="1039703"/>
                  </a:lnTo>
                  <a:lnTo>
                    <a:pt x="6030268" y="1039703"/>
                  </a:lnTo>
                  <a:lnTo>
                    <a:pt x="6030268" y="1006166"/>
                  </a:lnTo>
                  <a:lnTo>
                    <a:pt x="5936352" y="1006166"/>
                  </a:lnTo>
                  <a:lnTo>
                    <a:pt x="5936352" y="986039"/>
                  </a:lnTo>
                  <a:lnTo>
                    <a:pt x="5748538" y="986039"/>
                  </a:lnTo>
                  <a:lnTo>
                    <a:pt x="5748538" y="945796"/>
                  </a:lnTo>
                  <a:lnTo>
                    <a:pt x="5594261" y="945796"/>
                  </a:lnTo>
                  <a:lnTo>
                    <a:pt x="5594261" y="905546"/>
                  </a:lnTo>
                  <a:lnTo>
                    <a:pt x="5507060" y="905546"/>
                  </a:lnTo>
                  <a:lnTo>
                    <a:pt x="5507060" y="892130"/>
                  </a:lnTo>
                  <a:lnTo>
                    <a:pt x="5379615" y="892130"/>
                  </a:lnTo>
                  <a:lnTo>
                    <a:pt x="5379615" y="858592"/>
                  </a:lnTo>
                  <a:lnTo>
                    <a:pt x="5218624" y="858592"/>
                  </a:lnTo>
                  <a:lnTo>
                    <a:pt x="5218624" y="831761"/>
                  </a:lnTo>
                  <a:lnTo>
                    <a:pt x="5164970" y="831761"/>
                  </a:lnTo>
                  <a:lnTo>
                    <a:pt x="5164970" y="798222"/>
                  </a:lnTo>
                  <a:lnTo>
                    <a:pt x="4930198" y="798222"/>
                  </a:lnTo>
                  <a:lnTo>
                    <a:pt x="4930198" y="744560"/>
                  </a:lnTo>
                  <a:lnTo>
                    <a:pt x="4695425" y="744560"/>
                  </a:lnTo>
                  <a:lnTo>
                    <a:pt x="4695425" y="731145"/>
                  </a:lnTo>
                  <a:lnTo>
                    <a:pt x="4614929" y="731145"/>
                  </a:lnTo>
                  <a:lnTo>
                    <a:pt x="4614929" y="704314"/>
                  </a:lnTo>
                  <a:lnTo>
                    <a:pt x="4521023" y="704314"/>
                  </a:lnTo>
                  <a:lnTo>
                    <a:pt x="4521023" y="677483"/>
                  </a:lnTo>
                  <a:lnTo>
                    <a:pt x="4480779" y="677483"/>
                  </a:lnTo>
                  <a:lnTo>
                    <a:pt x="4480779" y="657359"/>
                  </a:lnTo>
                  <a:lnTo>
                    <a:pt x="4185638" y="657359"/>
                  </a:lnTo>
                  <a:lnTo>
                    <a:pt x="4185638" y="623821"/>
                  </a:lnTo>
                  <a:lnTo>
                    <a:pt x="4111847" y="623821"/>
                  </a:lnTo>
                  <a:lnTo>
                    <a:pt x="4111847" y="596990"/>
                  </a:lnTo>
                  <a:lnTo>
                    <a:pt x="3977697" y="596990"/>
                  </a:lnTo>
                  <a:lnTo>
                    <a:pt x="3977697" y="556743"/>
                  </a:lnTo>
                  <a:lnTo>
                    <a:pt x="3763042" y="556743"/>
                  </a:lnTo>
                  <a:lnTo>
                    <a:pt x="3763042" y="529912"/>
                  </a:lnTo>
                  <a:lnTo>
                    <a:pt x="3709388" y="529912"/>
                  </a:lnTo>
                  <a:lnTo>
                    <a:pt x="3709388" y="503081"/>
                  </a:lnTo>
                  <a:lnTo>
                    <a:pt x="3588649" y="503081"/>
                  </a:lnTo>
                  <a:lnTo>
                    <a:pt x="3588649" y="462835"/>
                  </a:lnTo>
                  <a:lnTo>
                    <a:pt x="3394120" y="462835"/>
                  </a:lnTo>
                  <a:lnTo>
                    <a:pt x="3394120" y="449419"/>
                  </a:lnTo>
                  <a:lnTo>
                    <a:pt x="3273381" y="449419"/>
                  </a:lnTo>
                  <a:lnTo>
                    <a:pt x="3273381" y="415880"/>
                  </a:lnTo>
                  <a:lnTo>
                    <a:pt x="3065440" y="415880"/>
                  </a:lnTo>
                  <a:lnTo>
                    <a:pt x="3065440" y="375633"/>
                  </a:lnTo>
                  <a:lnTo>
                    <a:pt x="2837374" y="375633"/>
                  </a:lnTo>
                  <a:lnTo>
                    <a:pt x="2837374" y="362218"/>
                  </a:lnTo>
                  <a:lnTo>
                    <a:pt x="2662971" y="362218"/>
                  </a:lnTo>
                  <a:lnTo>
                    <a:pt x="2662971" y="315264"/>
                  </a:lnTo>
                  <a:lnTo>
                    <a:pt x="2361124" y="315264"/>
                  </a:lnTo>
                  <a:lnTo>
                    <a:pt x="2361124" y="288433"/>
                  </a:lnTo>
                  <a:lnTo>
                    <a:pt x="2126352" y="288433"/>
                  </a:lnTo>
                  <a:lnTo>
                    <a:pt x="2126352" y="268310"/>
                  </a:lnTo>
                  <a:lnTo>
                    <a:pt x="1878168" y="268310"/>
                  </a:lnTo>
                  <a:lnTo>
                    <a:pt x="1878168" y="241479"/>
                  </a:lnTo>
                  <a:lnTo>
                    <a:pt x="1676933" y="241479"/>
                  </a:lnTo>
                  <a:lnTo>
                    <a:pt x="1676933" y="214648"/>
                  </a:lnTo>
                  <a:lnTo>
                    <a:pt x="1522657" y="214648"/>
                  </a:lnTo>
                  <a:lnTo>
                    <a:pt x="1522657" y="194525"/>
                  </a:lnTo>
                  <a:lnTo>
                    <a:pt x="1475708" y="194525"/>
                  </a:lnTo>
                  <a:lnTo>
                    <a:pt x="1475708" y="187817"/>
                  </a:lnTo>
                  <a:lnTo>
                    <a:pt x="1301306" y="187817"/>
                  </a:lnTo>
                  <a:lnTo>
                    <a:pt x="1301306" y="160986"/>
                  </a:lnTo>
                  <a:lnTo>
                    <a:pt x="1079945" y="160986"/>
                  </a:lnTo>
                  <a:lnTo>
                    <a:pt x="1079945" y="154278"/>
                  </a:lnTo>
                  <a:lnTo>
                    <a:pt x="905546" y="154278"/>
                  </a:lnTo>
                  <a:lnTo>
                    <a:pt x="905546" y="120740"/>
                  </a:lnTo>
                  <a:lnTo>
                    <a:pt x="684190" y="120740"/>
                  </a:lnTo>
                  <a:lnTo>
                    <a:pt x="684190" y="87201"/>
                  </a:lnTo>
                  <a:lnTo>
                    <a:pt x="570159" y="87201"/>
                  </a:lnTo>
                  <a:lnTo>
                    <a:pt x="570159" y="46954"/>
                  </a:lnTo>
                  <a:lnTo>
                    <a:pt x="335388" y="46954"/>
                  </a:lnTo>
                  <a:lnTo>
                    <a:pt x="335388" y="53662"/>
                  </a:lnTo>
                  <a:lnTo>
                    <a:pt x="234771" y="53662"/>
                  </a:lnTo>
                  <a:lnTo>
                    <a:pt x="234771" y="33539"/>
                  </a:lnTo>
                  <a:lnTo>
                    <a:pt x="134155" y="33539"/>
                  </a:lnTo>
                  <a:lnTo>
                    <a:pt x="134155" y="6708"/>
                  </a:lnTo>
                  <a:lnTo>
                    <a:pt x="93908" y="6708"/>
                  </a:lnTo>
                  <a:lnTo>
                    <a:pt x="93908" y="0"/>
                  </a:lnTo>
                  <a:lnTo>
                    <a:pt x="0" y="0"/>
                  </a:lnTo>
                </a:path>
              </a:pathLst>
            </a:custGeom>
            <a:noFill/>
            <a:ln w="19050"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48" name="Group 247">
              <a:extLst>
                <a:ext uri="{FF2B5EF4-FFF2-40B4-BE49-F238E27FC236}">
                  <a16:creationId xmlns:a16="http://schemas.microsoft.com/office/drawing/2014/main" id="{16A8A4B8-2EFC-68C4-D76C-E9D08E491040}"/>
                </a:ext>
              </a:extLst>
            </p:cNvPr>
            <p:cNvGrpSpPr/>
            <p:nvPr/>
          </p:nvGrpSpPr>
          <p:grpSpPr>
            <a:xfrm>
              <a:off x="13386378" y="2261733"/>
              <a:ext cx="8832130" cy="1359798"/>
              <a:chOff x="13386378" y="2261733"/>
              <a:chExt cx="8832130" cy="1359798"/>
            </a:xfrm>
          </p:grpSpPr>
          <p:sp>
            <p:nvSpPr>
              <p:cNvPr id="168" name="Free-form: Shape 167">
                <a:extLst>
                  <a:ext uri="{FF2B5EF4-FFF2-40B4-BE49-F238E27FC236}">
                    <a16:creationId xmlns:a16="http://schemas.microsoft.com/office/drawing/2014/main" id="{9FB0BD3E-1DEC-5410-E5E6-CC64DC8F6E7E}"/>
                  </a:ext>
                </a:extLst>
              </p:cNvPr>
              <p:cNvSpPr/>
              <p:nvPr/>
            </p:nvSpPr>
            <p:spPr>
              <a:xfrm>
                <a:off x="13386378" y="226173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9" name="Free-form: Shape 168">
                <a:extLst>
                  <a:ext uri="{FF2B5EF4-FFF2-40B4-BE49-F238E27FC236}">
                    <a16:creationId xmlns:a16="http://schemas.microsoft.com/office/drawing/2014/main" id="{33E76A3D-8A59-5725-758A-CC04F513F0C3}"/>
                  </a:ext>
                </a:extLst>
              </p:cNvPr>
              <p:cNvSpPr/>
              <p:nvPr/>
            </p:nvSpPr>
            <p:spPr>
              <a:xfrm>
                <a:off x="13900728" y="235698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 name="Free-form: Shape 169">
                <a:extLst>
                  <a:ext uri="{FF2B5EF4-FFF2-40B4-BE49-F238E27FC236}">
                    <a16:creationId xmlns:a16="http://schemas.microsoft.com/office/drawing/2014/main" id="{7C55B46F-50AC-3960-B98F-BB006BC4DF6C}"/>
                  </a:ext>
                </a:extLst>
              </p:cNvPr>
              <p:cNvSpPr/>
              <p:nvPr/>
            </p:nvSpPr>
            <p:spPr>
              <a:xfrm>
                <a:off x="14034078" y="237603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 name="Free-form: Shape 170">
                <a:extLst>
                  <a:ext uri="{FF2B5EF4-FFF2-40B4-BE49-F238E27FC236}">
                    <a16:creationId xmlns:a16="http://schemas.microsoft.com/office/drawing/2014/main" id="{D68BF5BE-1DFF-8A54-2BF1-6B73F72AEF06}"/>
                  </a:ext>
                </a:extLst>
              </p:cNvPr>
              <p:cNvSpPr/>
              <p:nvPr/>
            </p:nvSpPr>
            <p:spPr>
              <a:xfrm>
                <a:off x="16321152" y="2623683"/>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2" name="Free-form: Shape 171">
                <a:extLst>
                  <a:ext uri="{FF2B5EF4-FFF2-40B4-BE49-F238E27FC236}">
                    <a16:creationId xmlns:a16="http://schemas.microsoft.com/office/drawing/2014/main" id="{0824DF51-0AA7-C758-36FF-B1307B21AC48}"/>
                  </a:ext>
                </a:extLst>
              </p:cNvPr>
              <p:cNvSpPr/>
              <p:nvPr/>
            </p:nvSpPr>
            <p:spPr>
              <a:xfrm>
                <a:off x="16701075" y="2718933"/>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3" name="Free-form: Shape 172">
                <a:extLst>
                  <a:ext uri="{FF2B5EF4-FFF2-40B4-BE49-F238E27FC236}">
                    <a16:creationId xmlns:a16="http://schemas.microsoft.com/office/drawing/2014/main" id="{F209B5BE-C07F-68B3-CB06-6A9C796FA32C}"/>
                  </a:ext>
                </a:extLst>
              </p:cNvPr>
              <p:cNvSpPr/>
              <p:nvPr/>
            </p:nvSpPr>
            <p:spPr>
              <a:xfrm>
                <a:off x="16701075" y="2718933"/>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4" name="Free-form: Shape 173">
                <a:extLst>
                  <a:ext uri="{FF2B5EF4-FFF2-40B4-BE49-F238E27FC236}">
                    <a16:creationId xmlns:a16="http://schemas.microsoft.com/office/drawing/2014/main" id="{84E4C4B8-E8F2-4AE3-31A3-8F0CC31227F8}"/>
                  </a:ext>
                </a:extLst>
              </p:cNvPr>
              <p:cNvSpPr/>
              <p:nvPr/>
            </p:nvSpPr>
            <p:spPr>
              <a:xfrm>
                <a:off x="17005875" y="2757033"/>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5" name="Free-form: Shape 174">
                <a:extLst>
                  <a:ext uri="{FF2B5EF4-FFF2-40B4-BE49-F238E27FC236}">
                    <a16:creationId xmlns:a16="http://schemas.microsoft.com/office/drawing/2014/main" id="{520F7138-DA36-F137-F41A-EE6B5A4C98E4}"/>
                  </a:ext>
                </a:extLst>
              </p:cNvPr>
              <p:cNvSpPr/>
              <p:nvPr/>
            </p:nvSpPr>
            <p:spPr>
              <a:xfrm>
                <a:off x="18110775" y="300468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6" name="Free-form: Shape 175">
                <a:extLst>
                  <a:ext uri="{FF2B5EF4-FFF2-40B4-BE49-F238E27FC236}">
                    <a16:creationId xmlns:a16="http://schemas.microsoft.com/office/drawing/2014/main" id="{981495A8-737F-5F0E-5CFA-15616B72A26E}"/>
                  </a:ext>
                </a:extLst>
              </p:cNvPr>
              <p:cNvSpPr/>
              <p:nvPr/>
            </p:nvSpPr>
            <p:spPr>
              <a:xfrm>
                <a:off x="18225075" y="300468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7" name="Free-form: Shape 176">
                <a:extLst>
                  <a:ext uri="{FF2B5EF4-FFF2-40B4-BE49-F238E27FC236}">
                    <a16:creationId xmlns:a16="http://schemas.microsoft.com/office/drawing/2014/main" id="{EA5FC675-9C97-B4A3-DD84-03C52C7F2AD4}"/>
                  </a:ext>
                </a:extLst>
              </p:cNvPr>
              <p:cNvSpPr/>
              <p:nvPr/>
            </p:nvSpPr>
            <p:spPr>
              <a:xfrm>
                <a:off x="19460868" y="333517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 name="Free-form: Shape 177">
                <a:extLst>
                  <a:ext uri="{FF2B5EF4-FFF2-40B4-BE49-F238E27FC236}">
                    <a16:creationId xmlns:a16="http://schemas.microsoft.com/office/drawing/2014/main" id="{91B0D6EE-C926-4D6E-21D2-80B322EACA1C}"/>
                  </a:ext>
                </a:extLst>
              </p:cNvPr>
              <p:cNvSpPr/>
              <p:nvPr/>
            </p:nvSpPr>
            <p:spPr>
              <a:xfrm>
                <a:off x="19498968" y="333517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 name="Free-form: Shape 178">
                <a:extLst>
                  <a:ext uri="{FF2B5EF4-FFF2-40B4-BE49-F238E27FC236}">
                    <a16:creationId xmlns:a16="http://schemas.microsoft.com/office/drawing/2014/main" id="{D4BBE197-6D5E-AD7D-9E9D-0EE14FD7BA23}"/>
                  </a:ext>
                </a:extLst>
              </p:cNvPr>
              <p:cNvSpPr/>
              <p:nvPr/>
            </p:nvSpPr>
            <p:spPr>
              <a:xfrm>
                <a:off x="19556118" y="333517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 name="Free-form: Shape 179">
                <a:extLst>
                  <a:ext uri="{FF2B5EF4-FFF2-40B4-BE49-F238E27FC236}">
                    <a16:creationId xmlns:a16="http://schemas.microsoft.com/office/drawing/2014/main" id="{090A6FAE-3E88-7E85-C72A-9EAF45C38763}"/>
                  </a:ext>
                </a:extLst>
              </p:cNvPr>
              <p:cNvSpPr/>
              <p:nvPr/>
            </p:nvSpPr>
            <p:spPr>
              <a:xfrm>
                <a:off x="19594218" y="333517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 name="Free-form: Shape 180">
                <a:extLst>
                  <a:ext uri="{FF2B5EF4-FFF2-40B4-BE49-F238E27FC236}">
                    <a16:creationId xmlns:a16="http://schemas.microsoft.com/office/drawing/2014/main" id="{0279C193-F0EB-9D47-119C-EBEAF4815AC4}"/>
                  </a:ext>
                </a:extLst>
              </p:cNvPr>
              <p:cNvSpPr/>
              <p:nvPr/>
            </p:nvSpPr>
            <p:spPr>
              <a:xfrm>
                <a:off x="19632318" y="333517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 name="Free-form: Shape 181">
                <a:extLst>
                  <a:ext uri="{FF2B5EF4-FFF2-40B4-BE49-F238E27FC236}">
                    <a16:creationId xmlns:a16="http://schemas.microsoft.com/office/drawing/2014/main" id="{30E81904-A05D-F0BB-773A-B9E2A6706DDD}"/>
                  </a:ext>
                </a:extLst>
              </p:cNvPr>
              <p:cNvSpPr/>
              <p:nvPr/>
            </p:nvSpPr>
            <p:spPr>
              <a:xfrm>
                <a:off x="19711842" y="33451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 name="Free-form: Shape 182">
                <a:extLst>
                  <a:ext uri="{FF2B5EF4-FFF2-40B4-BE49-F238E27FC236}">
                    <a16:creationId xmlns:a16="http://schemas.microsoft.com/office/drawing/2014/main" id="{90B7CCA1-0205-9F35-8B18-A70EB7868865}"/>
                  </a:ext>
                </a:extLst>
              </p:cNvPr>
              <p:cNvSpPr/>
              <p:nvPr/>
            </p:nvSpPr>
            <p:spPr>
              <a:xfrm>
                <a:off x="19803768" y="335422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 name="Free-form: Shape 183">
                <a:extLst>
                  <a:ext uri="{FF2B5EF4-FFF2-40B4-BE49-F238E27FC236}">
                    <a16:creationId xmlns:a16="http://schemas.microsoft.com/office/drawing/2014/main" id="{E77A2CA4-FC17-191C-0CF1-3B8F191A7A7B}"/>
                  </a:ext>
                </a:extLst>
              </p:cNvPr>
              <p:cNvSpPr/>
              <p:nvPr/>
            </p:nvSpPr>
            <p:spPr>
              <a:xfrm>
                <a:off x="19850098" y="339073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 name="Free-form: Shape 184">
                <a:extLst>
                  <a:ext uri="{FF2B5EF4-FFF2-40B4-BE49-F238E27FC236}">
                    <a16:creationId xmlns:a16="http://schemas.microsoft.com/office/drawing/2014/main" id="{46B4E4FB-8B71-3FD8-6B30-1A62491D7085}"/>
                  </a:ext>
                </a:extLst>
              </p:cNvPr>
              <p:cNvSpPr/>
              <p:nvPr/>
            </p:nvSpPr>
            <p:spPr>
              <a:xfrm>
                <a:off x="19926298" y="339073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 name="Free-form: Shape 185">
                <a:extLst>
                  <a:ext uri="{FF2B5EF4-FFF2-40B4-BE49-F238E27FC236}">
                    <a16:creationId xmlns:a16="http://schemas.microsoft.com/office/drawing/2014/main" id="{043B1D08-05CC-1A46-D3DA-EDB7C6C274F3}"/>
                  </a:ext>
                </a:extLst>
              </p:cNvPr>
              <p:cNvSpPr/>
              <p:nvPr/>
            </p:nvSpPr>
            <p:spPr>
              <a:xfrm>
                <a:off x="19964398" y="339073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 name="Free-form: Shape 186">
                <a:extLst>
                  <a:ext uri="{FF2B5EF4-FFF2-40B4-BE49-F238E27FC236}">
                    <a16:creationId xmlns:a16="http://schemas.microsoft.com/office/drawing/2014/main" id="{946E27A7-8EE5-A292-849F-01F89A9A0239}"/>
                  </a:ext>
                </a:extLst>
              </p:cNvPr>
              <p:cNvSpPr/>
              <p:nvPr/>
            </p:nvSpPr>
            <p:spPr>
              <a:xfrm>
                <a:off x="20059648" y="339073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 name="Free-form: Shape 187">
                <a:extLst>
                  <a:ext uri="{FF2B5EF4-FFF2-40B4-BE49-F238E27FC236}">
                    <a16:creationId xmlns:a16="http://schemas.microsoft.com/office/drawing/2014/main" id="{9BD8D869-6FC6-2D25-BDEC-F3A830FCA8BD}"/>
                  </a:ext>
                </a:extLst>
              </p:cNvPr>
              <p:cNvSpPr/>
              <p:nvPr/>
            </p:nvSpPr>
            <p:spPr>
              <a:xfrm>
                <a:off x="20116798" y="339073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 name="Free-form: Shape 188">
                <a:extLst>
                  <a:ext uri="{FF2B5EF4-FFF2-40B4-BE49-F238E27FC236}">
                    <a16:creationId xmlns:a16="http://schemas.microsoft.com/office/drawing/2014/main" id="{D19601E9-C2A3-F94B-D05D-DEE40BD5820C}"/>
                  </a:ext>
                </a:extLst>
              </p:cNvPr>
              <p:cNvSpPr/>
              <p:nvPr/>
            </p:nvSpPr>
            <p:spPr>
              <a:xfrm>
                <a:off x="20185502" y="342637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 name="Free-form: Shape 189">
                <a:extLst>
                  <a:ext uri="{FF2B5EF4-FFF2-40B4-BE49-F238E27FC236}">
                    <a16:creationId xmlns:a16="http://schemas.microsoft.com/office/drawing/2014/main" id="{B17D207E-3599-3D4D-2320-B9B15A493496}"/>
                  </a:ext>
                </a:extLst>
              </p:cNvPr>
              <p:cNvSpPr/>
              <p:nvPr/>
            </p:nvSpPr>
            <p:spPr>
              <a:xfrm>
                <a:off x="20223602" y="342637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 name="Free-form: Shape 190">
                <a:extLst>
                  <a:ext uri="{FF2B5EF4-FFF2-40B4-BE49-F238E27FC236}">
                    <a16:creationId xmlns:a16="http://schemas.microsoft.com/office/drawing/2014/main" id="{A23C4BA3-6648-60D6-F8D3-355DB1A78524}"/>
                  </a:ext>
                </a:extLst>
              </p:cNvPr>
              <p:cNvSpPr/>
              <p:nvPr/>
            </p:nvSpPr>
            <p:spPr>
              <a:xfrm>
                <a:off x="20261702" y="342637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 name="Free-form: Shape 191">
                <a:extLst>
                  <a:ext uri="{FF2B5EF4-FFF2-40B4-BE49-F238E27FC236}">
                    <a16:creationId xmlns:a16="http://schemas.microsoft.com/office/drawing/2014/main" id="{D815CD4C-AED8-A903-4337-FECDA5B537AA}"/>
                  </a:ext>
                </a:extLst>
              </p:cNvPr>
              <p:cNvSpPr/>
              <p:nvPr/>
            </p:nvSpPr>
            <p:spPr>
              <a:xfrm>
                <a:off x="20299802" y="342637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 name="Free-form: Shape 192">
                <a:extLst>
                  <a:ext uri="{FF2B5EF4-FFF2-40B4-BE49-F238E27FC236}">
                    <a16:creationId xmlns:a16="http://schemas.microsoft.com/office/drawing/2014/main" id="{34972B8A-3AD6-EB90-7922-D04F4C58AC22}"/>
                  </a:ext>
                </a:extLst>
              </p:cNvPr>
              <p:cNvSpPr/>
              <p:nvPr/>
            </p:nvSpPr>
            <p:spPr>
              <a:xfrm>
                <a:off x="20337902" y="346447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 name="Free-form: Shape 193">
                <a:extLst>
                  <a:ext uri="{FF2B5EF4-FFF2-40B4-BE49-F238E27FC236}">
                    <a16:creationId xmlns:a16="http://schemas.microsoft.com/office/drawing/2014/main" id="{6BDE305C-CC94-26CE-98D4-43580C0F0C86}"/>
                  </a:ext>
                </a:extLst>
              </p:cNvPr>
              <p:cNvSpPr/>
              <p:nvPr/>
            </p:nvSpPr>
            <p:spPr>
              <a:xfrm>
                <a:off x="20376002" y="3464473"/>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5" name="Free-form: Shape 194">
                <a:extLst>
                  <a:ext uri="{FF2B5EF4-FFF2-40B4-BE49-F238E27FC236}">
                    <a16:creationId xmlns:a16="http://schemas.microsoft.com/office/drawing/2014/main" id="{2323A9AA-5408-9B27-51D8-135DFDC11C7E}"/>
                  </a:ext>
                </a:extLst>
              </p:cNvPr>
              <p:cNvSpPr/>
              <p:nvPr/>
            </p:nvSpPr>
            <p:spPr>
              <a:xfrm>
                <a:off x="204563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6" name="Free-form: Shape 195">
                <a:extLst>
                  <a:ext uri="{FF2B5EF4-FFF2-40B4-BE49-F238E27FC236}">
                    <a16:creationId xmlns:a16="http://schemas.microsoft.com/office/drawing/2014/main" id="{4D4BB4E3-BB23-60AE-79AF-2F2F685A34F5}"/>
                  </a:ext>
                </a:extLst>
              </p:cNvPr>
              <p:cNvSpPr/>
              <p:nvPr/>
            </p:nvSpPr>
            <p:spPr>
              <a:xfrm>
                <a:off x="204944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7" name="Free-form: Shape 196">
                <a:extLst>
                  <a:ext uri="{FF2B5EF4-FFF2-40B4-BE49-F238E27FC236}">
                    <a16:creationId xmlns:a16="http://schemas.microsoft.com/office/drawing/2014/main" id="{29A2C290-5B0A-C777-68EF-ADDE2225F1D9}"/>
                  </a:ext>
                </a:extLst>
              </p:cNvPr>
              <p:cNvSpPr/>
              <p:nvPr/>
            </p:nvSpPr>
            <p:spPr>
              <a:xfrm>
                <a:off x="205325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8" name="Free-form: Shape 197">
                <a:extLst>
                  <a:ext uri="{FF2B5EF4-FFF2-40B4-BE49-F238E27FC236}">
                    <a16:creationId xmlns:a16="http://schemas.microsoft.com/office/drawing/2014/main" id="{2FFC7C96-4F91-B0D6-57FC-7D638D768176}"/>
                  </a:ext>
                </a:extLst>
              </p:cNvPr>
              <p:cNvSpPr/>
              <p:nvPr/>
            </p:nvSpPr>
            <p:spPr>
              <a:xfrm>
                <a:off x="205706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9" name="Free-form: Shape 198">
                <a:extLst>
                  <a:ext uri="{FF2B5EF4-FFF2-40B4-BE49-F238E27FC236}">
                    <a16:creationId xmlns:a16="http://schemas.microsoft.com/office/drawing/2014/main" id="{B76C3932-D323-81AF-434A-34E8989E297B}"/>
                  </a:ext>
                </a:extLst>
              </p:cNvPr>
              <p:cNvSpPr/>
              <p:nvPr/>
            </p:nvSpPr>
            <p:spPr>
              <a:xfrm>
                <a:off x="206087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0" name="Free-form: Shape 199">
                <a:extLst>
                  <a:ext uri="{FF2B5EF4-FFF2-40B4-BE49-F238E27FC236}">
                    <a16:creationId xmlns:a16="http://schemas.microsoft.com/office/drawing/2014/main" id="{6241B1E2-CAA3-10EB-4D20-36E59AF6E386}"/>
                  </a:ext>
                </a:extLst>
              </p:cNvPr>
              <p:cNvSpPr/>
              <p:nvPr/>
            </p:nvSpPr>
            <p:spPr>
              <a:xfrm>
                <a:off x="2062783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1" name="Free-form: Shape 200">
                <a:extLst>
                  <a:ext uri="{FF2B5EF4-FFF2-40B4-BE49-F238E27FC236}">
                    <a16:creationId xmlns:a16="http://schemas.microsoft.com/office/drawing/2014/main" id="{C3D368BB-9982-FDFB-F43C-76E83E5B4CA2}"/>
                  </a:ext>
                </a:extLst>
              </p:cNvPr>
              <p:cNvSpPr/>
              <p:nvPr/>
            </p:nvSpPr>
            <p:spPr>
              <a:xfrm>
                <a:off x="206468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2" name="Free-form: Shape 201">
                <a:extLst>
                  <a:ext uri="{FF2B5EF4-FFF2-40B4-BE49-F238E27FC236}">
                    <a16:creationId xmlns:a16="http://schemas.microsoft.com/office/drawing/2014/main" id="{156BECB6-9818-F23A-6635-E32D4805AAB4}"/>
                  </a:ext>
                </a:extLst>
              </p:cNvPr>
              <p:cNvSpPr/>
              <p:nvPr/>
            </p:nvSpPr>
            <p:spPr>
              <a:xfrm>
                <a:off x="206849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3" name="Free-form: Shape 202">
                <a:extLst>
                  <a:ext uri="{FF2B5EF4-FFF2-40B4-BE49-F238E27FC236}">
                    <a16:creationId xmlns:a16="http://schemas.microsoft.com/office/drawing/2014/main" id="{DE66394C-E409-F27C-FED5-B21EB9323188}"/>
                  </a:ext>
                </a:extLst>
              </p:cNvPr>
              <p:cNvSpPr/>
              <p:nvPr/>
            </p:nvSpPr>
            <p:spPr>
              <a:xfrm>
                <a:off x="20761183" y="349924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4" name="Free-form: Shape 203">
                <a:extLst>
                  <a:ext uri="{FF2B5EF4-FFF2-40B4-BE49-F238E27FC236}">
                    <a16:creationId xmlns:a16="http://schemas.microsoft.com/office/drawing/2014/main" id="{E48F7103-62F2-2BB8-22F8-5B15077D5458}"/>
                  </a:ext>
                </a:extLst>
              </p:cNvPr>
              <p:cNvSpPr/>
              <p:nvPr/>
            </p:nvSpPr>
            <p:spPr>
              <a:xfrm>
                <a:off x="20837383" y="351829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5" name="Free-form: Shape 204">
                <a:extLst>
                  <a:ext uri="{FF2B5EF4-FFF2-40B4-BE49-F238E27FC236}">
                    <a16:creationId xmlns:a16="http://schemas.microsoft.com/office/drawing/2014/main" id="{2FE39CE4-50F4-CEA7-11F5-D09CD102DAFF}"/>
                  </a:ext>
                </a:extLst>
              </p:cNvPr>
              <p:cNvSpPr/>
              <p:nvPr/>
            </p:nvSpPr>
            <p:spPr>
              <a:xfrm>
                <a:off x="20875483" y="351829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6" name="Free-form: Shape 205">
                <a:extLst>
                  <a:ext uri="{FF2B5EF4-FFF2-40B4-BE49-F238E27FC236}">
                    <a16:creationId xmlns:a16="http://schemas.microsoft.com/office/drawing/2014/main" id="{69F1A6F7-E517-4EB4-A6DD-D24C4130504B}"/>
                  </a:ext>
                </a:extLst>
              </p:cNvPr>
              <p:cNvSpPr/>
              <p:nvPr/>
            </p:nvSpPr>
            <p:spPr>
              <a:xfrm>
                <a:off x="209326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7" name="Free-form: Shape 206">
                <a:extLst>
                  <a:ext uri="{FF2B5EF4-FFF2-40B4-BE49-F238E27FC236}">
                    <a16:creationId xmlns:a16="http://schemas.microsoft.com/office/drawing/2014/main" id="{64C73E22-D594-83F6-60E7-AE351750E11E}"/>
                  </a:ext>
                </a:extLst>
              </p:cNvPr>
              <p:cNvSpPr/>
              <p:nvPr/>
            </p:nvSpPr>
            <p:spPr>
              <a:xfrm>
                <a:off x="209516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8" name="Free-form: Shape 207">
                <a:extLst>
                  <a:ext uri="{FF2B5EF4-FFF2-40B4-BE49-F238E27FC236}">
                    <a16:creationId xmlns:a16="http://schemas.microsoft.com/office/drawing/2014/main" id="{F71580E6-78EB-BCCE-3537-F962C1A22B81}"/>
                  </a:ext>
                </a:extLst>
              </p:cNvPr>
              <p:cNvSpPr/>
              <p:nvPr/>
            </p:nvSpPr>
            <p:spPr>
              <a:xfrm>
                <a:off x="209897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9" name="Free-form: Shape 208">
                <a:extLst>
                  <a:ext uri="{FF2B5EF4-FFF2-40B4-BE49-F238E27FC236}">
                    <a16:creationId xmlns:a16="http://schemas.microsoft.com/office/drawing/2014/main" id="{175063F7-7283-C7E8-55CA-05A38214D8B0}"/>
                  </a:ext>
                </a:extLst>
              </p:cNvPr>
              <p:cNvSpPr/>
              <p:nvPr/>
            </p:nvSpPr>
            <p:spPr>
              <a:xfrm>
                <a:off x="210088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0" name="Free-form: Shape 209">
                <a:extLst>
                  <a:ext uri="{FF2B5EF4-FFF2-40B4-BE49-F238E27FC236}">
                    <a16:creationId xmlns:a16="http://schemas.microsoft.com/office/drawing/2014/main" id="{BE9EEDB2-D50A-041B-3B58-4E81AB2262EC}"/>
                  </a:ext>
                </a:extLst>
              </p:cNvPr>
              <p:cNvSpPr/>
              <p:nvPr/>
            </p:nvSpPr>
            <p:spPr>
              <a:xfrm>
                <a:off x="210469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1" name="Free-form: Shape 210">
                <a:extLst>
                  <a:ext uri="{FF2B5EF4-FFF2-40B4-BE49-F238E27FC236}">
                    <a16:creationId xmlns:a16="http://schemas.microsoft.com/office/drawing/2014/main" id="{4F8DE513-A4EF-AF2E-CD40-E73166C0D747}"/>
                  </a:ext>
                </a:extLst>
              </p:cNvPr>
              <p:cNvSpPr/>
              <p:nvPr/>
            </p:nvSpPr>
            <p:spPr>
              <a:xfrm>
                <a:off x="211040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2" name="Free-form: Shape 211">
                <a:extLst>
                  <a:ext uri="{FF2B5EF4-FFF2-40B4-BE49-F238E27FC236}">
                    <a16:creationId xmlns:a16="http://schemas.microsoft.com/office/drawing/2014/main" id="{8230FF52-8254-0700-C0F4-52F0CAC633DE}"/>
                  </a:ext>
                </a:extLst>
              </p:cNvPr>
              <p:cNvSpPr/>
              <p:nvPr/>
            </p:nvSpPr>
            <p:spPr>
              <a:xfrm>
                <a:off x="211421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3" name="Free-form: Shape 212">
                <a:extLst>
                  <a:ext uri="{FF2B5EF4-FFF2-40B4-BE49-F238E27FC236}">
                    <a16:creationId xmlns:a16="http://schemas.microsoft.com/office/drawing/2014/main" id="{B3793F9E-952A-9DDA-D14F-9ED7676C4293}"/>
                  </a:ext>
                </a:extLst>
              </p:cNvPr>
              <p:cNvSpPr/>
              <p:nvPr/>
            </p:nvSpPr>
            <p:spPr>
              <a:xfrm>
                <a:off x="211612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4" name="Free-form: Shape 213">
                <a:extLst>
                  <a:ext uri="{FF2B5EF4-FFF2-40B4-BE49-F238E27FC236}">
                    <a16:creationId xmlns:a16="http://schemas.microsoft.com/office/drawing/2014/main" id="{12181FE8-BAEB-18EA-5A58-874D8EBC63FA}"/>
                  </a:ext>
                </a:extLst>
              </p:cNvPr>
              <p:cNvSpPr/>
              <p:nvPr/>
            </p:nvSpPr>
            <p:spPr>
              <a:xfrm>
                <a:off x="211802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5" name="Free-form: Shape 214">
                <a:extLst>
                  <a:ext uri="{FF2B5EF4-FFF2-40B4-BE49-F238E27FC236}">
                    <a16:creationId xmlns:a16="http://schemas.microsoft.com/office/drawing/2014/main" id="{6183F407-CCCB-E63A-11DA-83E940FD7DB9}"/>
                  </a:ext>
                </a:extLst>
              </p:cNvPr>
              <p:cNvSpPr/>
              <p:nvPr/>
            </p:nvSpPr>
            <p:spPr>
              <a:xfrm>
                <a:off x="212183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6" name="Free-form: Shape 215">
                <a:extLst>
                  <a:ext uri="{FF2B5EF4-FFF2-40B4-BE49-F238E27FC236}">
                    <a16:creationId xmlns:a16="http://schemas.microsoft.com/office/drawing/2014/main" id="{EBC168D7-9096-C9F2-10A8-0C2CEBC0954A}"/>
                  </a:ext>
                </a:extLst>
              </p:cNvPr>
              <p:cNvSpPr/>
              <p:nvPr/>
            </p:nvSpPr>
            <p:spPr>
              <a:xfrm>
                <a:off x="212374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7" name="Free-form: Shape 216">
                <a:extLst>
                  <a:ext uri="{FF2B5EF4-FFF2-40B4-BE49-F238E27FC236}">
                    <a16:creationId xmlns:a16="http://schemas.microsoft.com/office/drawing/2014/main" id="{F12AF6FC-3019-9A22-1A0E-D7F105BFAFCD}"/>
                  </a:ext>
                </a:extLst>
              </p:cNvPr>
              <p:cNvSpPr/>
              <p:nvPr/>
            </p:nvSpPr>
            <p:spPr>
              <a:xfrm>
                <a:off x="212564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8" name="Free-form: Shape 217">
                <a:extLst>
                  <a:ext uri="{FF2B5EF4-FFF2-40B4-BE49-F238E27FC236}">
                    <a16:creationId xmlns:a16="http://schemas.microsoft.com/office/drawing/2014/main" id="{A0C79AB2-9ABF-C683-2EC7-0B9D60781B8E}"/>
                  </a:ext>
                </a:extLst>
              </p:cNvPr>
              <p:cNvSpPr/>
              <p:nvPr/>
            </p:nvSpPr>
            <p:spPr>
              <a:xfrm>
                <a:off x="212755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9" name="Free-form: Shape 218">
                <a:extLst>
                  <a:ext uri="{FF2B5EF4-FFF2-40B4-BE49-F238E27FC236}">
                    <a16:creationId xmlns:a16="http://schemas.microsoft.com/office/drawing/2014/main" id="{0635D3AD-81BB-8BEC-AE9A-B708DDD87016}"/>
                  </a:ext>
                </a:extLst>
              </p:cNvPr>
              <p:cNvSpPr/>
              <p:nvPr/>
            </p:nvSpPr>
            <p:spPr>
              <a:xfrm>
                <a:off x="213136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0" name="Free-form: Shape 219">
                <a:extLst>
                  <a:ext uri="{FF2B5EF4-FFF2-40B4-BE49-F238E27FC236}">
                    <a16:creationId xmlns:a16="http://schemas.microsoft.com/office/drawing/2014/main" id="{4BEBF66C-05D9-693E-FCF4-507D169451E7}"/>
                  </a:ext>
                </a:extLst>
              </p:cNvPr>
              <p:cNvSpPr/>
              <p:nvPr/>
            </p:nvSpPr>
            <p:spPr>
              <a:xfrm>
                <a:off x="213326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1" name="Free-form: Shape 220">
                <a:extLst>
                  <a:ext uri="{FF2B5EF4-FFF2-40B4-BE49-F238E27FC236}">
                    <a16:creationId xmlns:a16="http://schemas.microsoft.com/office/drawing/2014/main" id="{2F75A8CE-F449-CFCF-EFED-E2A736077189}"/>
                  </a:ext>
                </a:extLst>
              </p:cNvPr>
              <p:cNvSpPr/>
              <p:nvPr/>
            </p:nvSpPr>
            <p:spPr>
              <a:xfrm>
                <a:off x="213707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2" name="Free-form: Shape 221">
                <a:extLst>
                  <a:ext uri="{FF2B5EF4-FFF2-40B4-BE49-F238E27FC236}">
                    <a16:creationId xmlns:a16="http://schemas.microsoft.com/office/drawing/2014/main" id="{6869273F-91E8-0155-D858-396003FD3F4A}"/>
                  </a:ext>
                </a:extLst>
              </p:cNvPr>
              <p:cNvSpPr/>
              <p:nvPr/>
            </p:nvSpPr>
            <p:spPr>
              <a:xfrm>
                <a:off x="213898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3" name="Free-form: Shape 222">
                <a:extLst>
                  <a:ext uri="{FF2B5EF4-FFF2-40B4-BE49-F238E27FC236}">
                    <a16:creationId xmlns:a16="http://schemas.microsoft.com/office/drawing/2014/main" id="{1900CE2C-44D2-D65A-FE8A-66D8C343F386}"/>
                  </a:ext>
                </a:extLst>
              </p:cNvPr>
              <p:cNvSpPr/>
              <p:nvPr/>
            </p:nvSpPr>
            <p:spPr>
              <a:xfrm>
                <a:off x="214088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4" name="Free-form: Shape 223">
                <a:extLst>
                  <a:ext uri="{FF2B5EF4-FFF2-40B4-BE49-F238E27FC236}">
                    <a16:creationId xmlns:a16="http://schemas.microsoft.com/office/drawing/2014/main" id="{63428C88-B650-85A2-8966-3EB8F4DFDA24}"/>
                  </a:ext>
                </a:extLst>
              </p:cNvPr>
              <p:cNvSpPr/>
              <p:nvPr/>
            </p:nvSpPr>
            <p:spPr>
              <a:xfrm>
                <a:off x="214279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5" name="Free-form: Shape 224">
                <a:extLst>
                  <a:ext uri="{FF2B5EF4-FFF2-40B4-BE49-F238E27FC236}">
                    <a16:creationId xmlns:a16="http://schemas.microsoft.com/office/drawing/2014/main" id="{1BBAD057-C261-0F0A-26F2-7307A2C00D74}"/>
                  </a:ext>
                </a:extLst>
              </p:cNvPr>
              <p:cNvSpPr/>
              <p:nvPr/>
            </p:nvSpPr>
            <p:spPr>
              <a:xfrm>
                <a:off x="215231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6" name="Free-form: Shape 225">
                <a:extLst>
                  <a:ext uri="{FF2B5EF4-FFF2-40B4-BE49-F238E27FC236}">
                    <a16:creationId xmlns:a16="http://schemas.microsoft.com/office/drawing/2014/main" id="{6A31A845-89CD-9821-031C-E22AF8DA17E3}"/>
                  </a:ext>
                </a:extLst>
              </p:cNvPr>
              <p:cNvSpPr/>
              <p:nvPr/>
            </p:nvSpPr>
            <p:spPr>
              <a:xfrm>
                <a:off x="215422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7" name="Free-form: Shape 226">
                <a:extLst>
                  <a:ext uri="{FF2B5EF4-FFF2-40B4-BE49-F238E27FC236}">
                    <a16:creationId xmlns:a16="http://schemas.microsoft.com/office/drawing/2014/main" id="{B89B2030-706E-B30A-13E5-F70F451F3001}"/>
                  </a:ext>
                </a:extLst>
              </p:cNvPr>
              <p:cNvSpPr/>
              <p:nvPr/>
            </p:nvSpPr>
            <p:spPr>
              <a:xfrm>
                <a:off x="215612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8" name="Free-form: Shape 227">
                <a:extLst>
                  <a:ext uri="{FF2B5EF4-FFF2-40B4-BE49-F238E27FC236}">
                    <a16:creationId xmlns:a16="http://schemas.microsoft.com/office/drawing/2014/main" id="{D2AD1300-32F1-8E15-8E9B-21152BEA49E1}"/>
                  </a:ext>
                </a:extLst>
              </p:cNvPr>
              <p:cNvSpPr/>
              <p:nvPr/>
            </p:nvSpPr>
            <p:spPr>
              <a:xfrm>
                <a:off x="215993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29" name="Free-form: Shape 228">
                <a:extLst>
                  <a:ext uri="{FF2B5EF4-FFF2-40B4-BE49-F238E27FC236}">
                    <a16:creationId xmlns:a16="http://schemas.microsoft.com/office/drawing/2014/main" id="{72D3A9AB-D9DA-103C-D13F-D64ACD564604}"/>
                  </a:ext>
                </a:extLst>
              </p:cNvPr>
              <p:cNvSpPr/>
              <p:nvPr/>
            </p:nvSpPr>
            <p:spPr>
              <a:xfrm>
                <a:off x="216184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0" name="Free-form: Shape 229">
                <a:extLst>
                  <a:ext uri="{FF2B5EF4-FFF2-40B4-BE49-F238E27FC236}">
                    <a16:creationId xmlns:a16="http://schemas.microsoft.com/office/drawing/2014/main" id="{527A3FB8-A709-2FC4-1FAD-D69B868B486F}"/>
                  </a:ext>
                </a:extLst>
              </p:cNvPr>
              <p:cNvSpPr/>
              <p:nvPr/>
            </p:nvSpPr>
            <p:spPr>
              <a:xfrm>
                <a:off x="216374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1" name="Free-form: Shape 230">
                <a:extLst>
                  <a:ext uri="{FF2B5EF4-FFF2-40B4-BE49-F238E27FC236}">
                    <a16:creationId xmlns:a16="http://schemas.microsoft.com/office/drawing/2014/main" id="{1612A3C4-D352-69EE-7AC6-CBDA0F1E4941}"/>
                  </a:ext>
                </a:extLst>
              </p:cNvPr>
              <p:cNvSpPr/>
              <p:nvPr/>
            </p:nvSpPr>
            <p:spPr>
              <a:xfrm>
                <a:off x="216565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2" name="Free-form: Shape 231">
                <a:extLst>
                  <a:ext uri="{FF2B5EF4-FFF2-40B4-BE49-F238E27FC236}">
                    <a16:creationId xmlns:a16="http://schemas.microsoft.com/office/drawing/2014/main" id="{17ECDEFD-80BC-8E04-D7A0-0443C051FA3F}"/>
                  </a:ext>
                </a:extLst>
              </p:cNvPr>
              <p:cNvSpPr/>
              <p:nvPr/>
            </p:nvSpPr>
            <p:spPr>
              <a:xfrm>
                <a:off x="216565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3" name="Free-form: Shape 232">
                <a:extLst>
                  <a:ext uri="{FF2B5EF4-FFF2-40B4-BE49-F238E27FC236}">
                    <a16:creationId xmlns:a16="http://schemas.microsoft.com/office/drawing/2014/main" id="{5E48113F-E493-9921-08C4-5DC506D330C6}"/>
                  </a:ext>
                </a:extLst>
              </p:cNvPr>
              <p:cNvSpPr/>
              <p:nvPr/>
            </p:nvSpPr>
            <p:spPr>
              <a:xfrm>
                <a:off x="217517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4" name="Free-form: Shape 233">
                <a:extLst>
                  <a:ext uri="{FF2B5EF4-FFF2-40B4-BE49-F238E27FC236}">
                    <a16:creationId xmlns:a16="http://schemas.microsoft.com/office/drawing/2014/main" id="{FB7A03BB-7E8B-3AEA-E1D9-FFA04F6BDDBC}"/>
                  </a:ext>
                </a:extLst>
              </p:cNvPr>
              <p:cNvSpPr/>
              <p:nvPr/>
            </p:nvSpPr>
            <p:spPr>
              <a:xfrm>
                <a:off x="217708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5" name="Free-form: Shape 234">
                <a:extLst>
                  <a:ext uri="{FF2B5EF4-FFF2-40B4-BE49-F238E27FC236}">
                    <a16:creationId xmlns:a16="http://schemas.microsoft.com/office/drawing/2014/main" id="{0BDEA369-C88F-C732-B0CA-C8567C7551CD}"/>
                  </a:ext>
                </a:extLst>
              </p:cNvPr>
              <p:cNvSpPr/>
              <p:nvPr/>
            </p:nvSpPr>
            <p:spPr>
              <a:xfrm>
                <a:off x="218089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6" name="Free-form: Shape 235">
                <a:extLst>
                  <a:ext uri="{FF2B5EF4-FFF2-40B4-BE49-F238E27FC236}">
                    <a16:creationId xmlns:a16="http://schemas.microsoft.com/office/drawing/2014/main" id="{76C041ED-7193-CDE7-FBB6-25CD1FFA89E8}"/>
                  </a:ext>
                </a:extLst>
              </p:cNvPr>
              <p:cNvSpPr/>
              <p:nvPr/>
            </p:nvSpPr>
            <p:spPr>
              <a:xfrm>
                <a:off x="218470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7" name="Free-form: Shape 236">
                <a:extLst>
                  <a:ext uri="{FF2B5EF4-FFF2-40B4-BE49-F238E27FC236}">
                    <a16:creationId xmlns:a16="http://schemas.microsoft.com/office/drawing/2014/main" id="{A99D32E5-7FA9-F797-2887-32CF712C2F4D}"/>
                  </a:ext>
                </a:extLst>
              </p:cNvPr>
              <p:cNvSpPr/>
              <p:nvPr/>
            </p:nvSpPr>
            <p:spPr>
              <a:xfrm>
                <a:off x="218660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8" name="Free-form: Shape 237">
                <a:extLst>
                  <a:ext uri="{FF2B5EF4-FFF2-40B4-BE49-F238E27FC236}">
                    <a16:creationId xmlns:a16="http://schemas.microsoft.com/office/drawing/2014/main" id="{D7A715BA-20F7-17CD-8A7F-B169346C8384}"/>
                  </a:ext>
                </a:extLst>
              </p:cNvPr>
              <p:cNvSpPr/>
              <p:nvPr/>
            </p:nvSpPr>
            <p:spPr>
              <a:xfrm>
                <a:off x="218851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9" name="Free-form: Shape 238">
                <a:extLst>
                  <a:ext uri="{FF2B5EF4-FFF2-40B4-BE49-F238E27FC236}">
                    <a16:creationId xmlns:a16="http://schemas.microsoft.com/office/drawing/2014/main" id="{DB3DC307-5940-9F3F-C604-E3574FCF9204}"/>
                  </a:ext>
                </a:extLst>
              </p:cNvPr>
              <p:cNvSpPr/>
              <p:nvPr/>
            </p:nvSpPr>
            <p:spPr>
              <a:xfrm>
                <a:off x="219041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0" name="Free-form: Shape 239">
                <a:extLst>
                  <a:ext uri="{FF2B5EF4-FFF2-40B4-BE49-F238E27FC236}">
                    <a16:creationId xmlns:a16="http://schemas.microsoft.com/office/drawing/2014/main" id="{FBA186E3-B4AA-B37F-8F3B-66CEB035298A}"/>
                  </a:ext>
                </a:extLst>
              </p:cNvPr>
              <p:cNvSpPr/>
              <p:nvPr/>
            </p:nvSpPr>
            <p:spPr>
              <a:xfrm>
                <a:off x="219422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1" name="Free-form: Shape 240">
                <a:extLst>
                  <a:ext uri="{FF2B5EF4-FFF2-40B4-BE49-F238E27FC236}">
                    <a16:creationId xmlns:a16="http://schemas.microsoft.com/office/drawing/2014/main" id="{8B164E7A-9381-ABEB-6F77-2B87CD69A67D}"/>
                  </a:ext>
                </a:extLst>
              </p:cNvPr>
              <p:cNvSpPr/>
              <p:nvPr/>
            </p:nvSpPr>
            <p:spPr>
              <a:xfrm>
                <a:off x="219613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2" name="Free-form: Shape 241">
                <a:extLst>
                  <a:ext uri="{FF2B5EF4-FFF2-40B4-BE49-F238E27FC236}">
                    <a16:creationId xmlns:a16="http://schemas.microsoft.com/office/drawing/2014/main" id="{C2E50A7B-9C49-AC0D-6179-9B068B195DC0}"/>
                  </a:ext>
                </a:extLst>
              </p:cNvPr>
              <p:cNvSpPr/>
              <p:nvPr/>
            </p:nvSpPr>
            <p:spPr>
              <a:xfrm>
                <a:off x="219803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3" name="Free-form: Shape 242">
                <a:extLst>
                  <a:ext uri="{FF2B5EF4-FFF2-40B4-BE49-F238E27FC236}">
                    <a16:creationId xmlns:a16="http://schemas.microsoft.com/office/drawing/2014/main" id="{3506262F-B351-A9D9-116A-0AD7BD4FFEE5}"/>
                  </a:ext>
                </a:extLst>
              </p:cNvPr>
              <p:cNvSpPr/>
              <p:nvPr/>
            </p:nvSpPr>
            <p:spPr>
              <a:xfrm>
                <a:off x="219994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4" name="Free-form: Shape 243">
                <a:extLst>
                  <a:ext uri="{FF2B5EF4-FFF2-40B4-BE49-F238E27FC236}">
                    <a16:creationId xmlns:a16="http://schemas.microsoft.com/office/drawing/2014/main" id="{E151152A-9143-9FB3-7507-ECB218D9A747}"/>
                  </a:ext>
                </a:extLst>
              </p:cNvPr>
              <p:cNvSpPr/>
              <p:nvPr/>
            </p:nvSpPr>
            <p:spPr>
              <a:xfrm>
                <a:off x="220184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5" name="Free-form: Shape 244">
                <a:extLst>
                  <a:ext uri="{FF2B5EF4-FFF2-40B4-BE49-F238E27FC236}">
                    <a16:creationId xmlns:a16="http://schemas.microsoft.com/office/drawing/2014/main" id="{AEEA21CE-F479-F382-CE57-280BF4DA51DC}"/>
                  </a:ext>
                </a:extLst>
              </p:cNvPr>
              <p:cNvSpPr/>
              <p:nvPr/>
            </p:nvSpPr>
            <p:spPr>
              <a:xfrm>
                <a:off x="2207563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6" name="Free-form: Shape 245">
                <a:extLst>
                  <a:ext uri="{FF2B5EF4-FFF2-40B4-BE49-F238E27FC236}">
                    <a16:creationId xmlns:a16="http://schemas.microsoft.com/office/drawing/2014/main" id="{7A6230E8-275C-7642-9D1B-E3C4EBAA2300}"/>
                  </a:ext>
                </a:extLst>
              </p:cNvPr>
              <p:cNvSpPr/>
              <p:nvPr/>
            </p:nvSpPr>
            <p:spPr>
              <a:xfrm>
                <a:off x="221327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7" name="Free-form: Shape 246">
                <a:extLst>
                  <a:ext uri="{FF2B5EF4-FFF2-40B4-BE49-F238E27FC236}">
                    <a16:creationId xmlns:a16="http://schemas.microsoft.com/office/drawing/2014/main" id="{45E30C42-5439-F37D-3E22-C75A16C53C6B}"/>
                  </a:ext>
                </a:extLst>
              </p:cNvPr>
              <p:cNvSpPr/>
              <p:nvPr/>
            </p:nvSpPr>
            <p:spPr>
              <a:xfrm>
                <a:off x="22208983" y="35607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D52B1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325" name="Group 324">
            <a:extLst>
              <a:ext uri="{FF2B5EF4-FFF2-40B4-BE49-F238E27FC236}">
                <a16:creationId xmlns:a16="http://schemas.microsoft.com/office/drawing/2014/main" id="{CDD5A103-85CC-41C4-C582-2756CC5D5F50}"/>
              </a:ext>
            </a:extLst>
          </p:cNvPr>
          <p:cNvGrpSpPr/>
          <p:nvPr/>
        </p:nvGrpSpPr>
        <p:grpSpPr>
          <a:xfrm>
            <a:off x="1465968" y="2708281"/>
            <a:ext cx="8921305" cy="1651139"/>
            <a:chOff x="12541023" y="2605087"/>
            <a:chExt cx="8921305" cy="1651139"/>
          </a:xfrm>
        </p:grpSpPr>
        <p:sp>
          <p:nvSpPr>
            <p:cNvPr id="253" name="Free-form: Shape 252">
              <a:extLst>
                <a:ext uri="{FF2B5EF4-FFF2-40B4-BE49-F238E27FC236}">
                  <a16:creationId xmlns:a16="http://schemas.microsoft.com/office/drawing/2014/main" id="{34A9290C-D0FF-9BEC-ACEF-0664810A861A}"/>
                </a:ext>
              </a:extLst>
            </p:cNvPr>
            <p:cNvSpPr/>
            <p:nvPr/>
          </p:nvSpPr>
          <p:spPr>
            <a:xfrm>
              <a:off x="12541023" y="2639736"/>
              <a:ext cx="8921305" cy="1583028"/>
            </a:xfrm>
            <a:custGeom>
              <a:avLst/>
              <a:gdLst>
                <a:gd name="connsiteX0" fmla="*/ 8921305 w 8921305"/>
                <a:gd name="connsiteY0" fmla="*/ 1583029 h 1583028"/>
                <a:gd name="connsiteX1" fmla="*/ 8411518 w 8921305"/>
                <a:gd name="connsiteY1" fmla="*/ 1583029 h 1583028"/>
                <a:gd name="connsiteX2" fmla="*/ 8411518 w 8921305"/>
                <a:gd name="connsiteY2" fmla="*/ 1556197 h 1583028"/>
                <a:gd name="connsiteX3" fmla="*/ 7868184 w 8921305"/>
                <a:gd name="connsiteY3" fmla="*/ 1556197 h 1583028"/>
                <a:gd name="connsiteX4" fmla="*/ 7868184 w 8921305"/>
                <a:gd name="connsiteY4" fmla="*/ 1515954 h 1583028"/>
                <a:gd name="connsiteX5" fmla="*/ 7593168 w 8921305"/>
                <a:gd name="connsiteY5" fmla="*/ 1515954 h 1583028"/>
                <a:gd name="connsiteX6" fmla="*/ 7593168 w 8921305"/>
                <a:gd name="connsiteY6" fmla="*/ 1482416 h 1583028"/>
                <a:gd name="connsiteX7" fmla="*/ 7344985 w 8921305"/>
                <a:gd name="connsiteY7" fmla="*/ 1482416 h 1583028"/>
                <a:gd name="connsiteX8" fmla="*/ 7344985 w 8921305"/>
                <a:gd name="connsiteY8" fmla="*/ 1422047 h 1583028"/>
                <a:gd name="connsiteX9" fmla="*/ 7076675 w 8921305"/>
                <a:gd name="connsiteY9" fmla="*/ 1422047 h 1583028"/>
                <a:gd name="connsiteX10" fmla="*/ 7076675 w 8921305"/>
                <a:gd name="connsiteY10" fmla="*/ 1381794 h 1583028"/>
                <a:gd name="connsiteX11" fmla="*/ 6815071 w 8921305"/>
                <a:gd name="connsiteY11" fmla="*/ 1381794 h 1583028"/>
                <a:gd name="connsiteX12" fmla="*/ 6815071 w 8921305"/>
                <a:gd name="connsiteY12" fmla="*/ 1361677 h 1583028"/>
                <a:gd name="connsiteX13" fmla="*/ 6506518 w 8921305"/>
                <a:gd name="connsiteY13" fmla="*/ 1361677 h 1583028"/>
                <a:gd name="connsiteX14" fmla="*/ 6506518 w 8921305"/>
                <a:gd name="connsiteY14" fmla="*/ 1334846 h 1583028"/>
                <a:gd name="connsiteX15" fmla="*/ 6358948 w 8921305"/>
                <a:gd name="connsiteY15" fmla="*/ 1334846 h 1583028"/>
                <a:gd name="connsiteX16" fmla="*/ 6358948 w 8921305"/>
                <a:gd name="connsiteY16" fmla="*/ 1301298 h 1583028"/>
                <a:gd name="connsiteX17" fmla="*/ 6124175 w 8921305"/>
                <a:gd name="connsiteY17" fmla="*/ 1301298 h 1583028"/>
                <a:gd name="connsiteX18" fmla="*/ 6124175 w 8921305"/>
                <a:gd name="connsiteY18" fmla="*/ 1247644 h 1583028"/>
                <a:gd name="connsiteX19" fmla="*/ 6003436 w 8921305"/>
                <a:gd name="connsiteY19" fmla="*/ 1247644 h 1583028"/>
                <a:gd name="connsiteX20" fmla="*/ 6003436 w 8921305"/>
                <a:gd name="connsiteY20" fmla="*/ 1234223 h 1583028"/>
                <a:gd name="connsiteX21" fmla="*/ 5782075 w 8921305"/>
                <a:gd name="connsiteY21" fmla="*/ 1234223 h 1583028"/>
                <a:gd name="connsiteX22" fmla="*/ 5782075 w 8921305"/>
                <a:gd name="connsiteY22" fmla="*/ 1207391 h 1583028"/>
                <a:gd name="connsiteX23" fmla="*/ 5634505 w 8921305"/>
                <a:gd name="connsiteY23" fmla="*/ 1207391 h 1583028"/>
                <a:gd name="connsiteX24" fmla="*/ 5634505 w 8921305"/>
                <a:gd name="connsiteY24" fmla="*/ 1180560 h 1583028"/>
                <a:gd name="connsiteX25" fmla="*/ 5533892 w 8921305"/>
                <a:gd name="connsiteY25" fmla="*/ 1180560 h 1583028"/>
                <a:gd name="connsiteX26" fmla="*/ 5533892 w 8921305"/>
                <a:gd name="connsiteY26" fmla="*/ 1153737 h 1583028"/>
                <a:gd name="connsiteX27" fmla="*/ 5372910 w 8921305"/>
                <a:gd name="connsiteY27" fmla="*/ 1153737 h 1583028"/>
                <a:gd name="connsiteX28" fmla="*/ 5372910 w 8921305"/>
                <a:gd name="connsiteY28" fmla="*/ 1140316 h 1583028"/>
                <a:gd name="connsiteX29" fmla="*/ 5265582 w 8921305"/>
                <a:gd name="connsiteY29" fmla="*/ 1140316 h 1583028"/>
                <a:gd name="connsiteX30" fmla="*/ 5265582 w 8921305"/>
                <a:gd name="connsiteY30" fmla="*/ 1126905 h 1583028"/>
                <a:gd name="connsiteX31" fmla="*/ 5211918 w 8921305"/>
                <a:gd name="connsiteY31" fmla="*/ 1126905 h 1583028"/>
                <a:gd name="connsiteX32" fmla="*/ 5211918 w 8921305"/>
                <a:gd name="connsiteY32" fmla="*/ 1100073 h 1583028"/>
                <a:gd name="connsiteX33" fmla="*/ 5097885 w 8921305"/>
                <a:gd name="connsiteY33" fmla="*/ 1100073 h 1583028"/>
                <a:gd name="connsiteX34" fmla="*/ 5097885 w 8921305"/>
                <a:gd name="connsiteY34" fmla="*/ 1066536 h 1583028"/>
                <a:gd name="connsiteX35" fmla="*/ 5030810 w 8921305"/>
                <a:gd name="connsiteY35" fmla="*/ 1066536 h 1583028"/>
                <a:gd name="connsiteX36" fmla="*/ 5030810 w 8921305"/>
                <a:gd name="connsiteY36" fmla="*/ 1039704 h 1583028"/>
                <a:gd name="connsiteX37" fmla="*/ 4896660 w 8921305"/>
                <a:gd name="connsiteY37" fmla="*/ 1039704 h 1583028"/>
                <a:gd name="connsiteX38" fmla="*/ 4896660 w 8921305"/>
                <a:gd name="connsiteY38" fmla="*/ 1006166 h 1583028"/>
                <a:gd name="connsiteX39" fmla="*/ 4796038 w 8921305"/>
                <a:gd name="connsiteY39" fmla="*/ 1006166 h 1583028"/>
                <a:gd name="connsiteX40" fmla="*/ 4796038 w 8921305"/>
                <a:gd name="connsiteY40" fmla="*/ 986040 h 1583028"/>
                <a:gd name="connsiteX41" fmla="*/ 4762500 w 8921305"/>
                <a:gd name="connsiteY41" fmla="*/ 986040 h 1583028"/>
                <a:gd name="connsiteX42" fmla="*/ 4762500 w 8921305"/>
                <a:gd name="connsiteY42" fmla="*/ 945797 h 1583028"/>
                <a:gd name="connsiteX43" fmla="*/ 4567971 w 8921305"/>
                <a:gd name="connsiteY43" fmla="*/ 945797 h 1583028"/>
                <a:gd name="connsiteX44" fmla="*/ 4567971 w 8921305"/>
                <a:gd name="connsiteY44" fmla="*/ 939082 h 1583028"/>
                <a:gd name="connsiteX45" fmla="*/ 4413695 w 8921305"/>
                <a:gd name="connsiteY45" fmla="*/ 939082 h 1583028"/>
                <a:gd name="connsiteX46" fmla="*/ 4413695 w 8921305"/>
                <a:gd name="connsiteY46" fmla="*/ 898839 h 1583028"/>
                <a:gd name="connsiteX47" fmla="*/ 4366746 w 8921305"/>
                <a:gd name="connsiteY47" fmla="*/ 898839 h 1583028"/>
                <a:gd name="connsiteX48" fmla="*/ 4366746 w 8921305"/>
                <a:gd name="connsiteY48" fmla="*/ 878715 h 1583028"/>
                <a:gd name="connsiteX49" fmla="*/ 4239292 w 8921305"/>
                <a:gd name="connsiteY49" fmla="*/ 878715 h 1583028"/>
                <a:gd name="connsiteX50" fmla="*/ 4239292 w 8921305"/>
                <a:gd name="connsiteY50" fmla="*/ 851884 h 1583028"/>
                <a:gd name="connsiteX51" fmla="*/ 4131974 w 8921305"/>
                <a:gd name="connsiteY51" fmla="*/ 851884 h 1583028"/>
                <a:gd name="connsiteX52" fmla="*/ 4131974 w 8921305"/>
                <a:gd name="connsiteY52" fmla="*/ 791514 h 1583028"/>
                <a:gd name="connsiteX53" fmla="*/ 3950865 w 8921305"/>
                <a:gd name="connsiteY53" fmla="*/ 791514 h 1583028"/>
                <a:gd name="connsiteX54" fmla="*/ 3950865 w 8921305"/>
                <a:gd name="connsiteY54" fmla="*/ 778099 h 1583028"/>
                <a:gd name="connsiteX55" fmla="*/ 3823411 w 8921305"/>
                <a:gd name="connsiteY55" fmla="*/ 778099 h 1583028"/>
                <a:gd name="connsiteX56" fmla="*/ 3823411 w 8921305"/>
                <a:gd name="connsiteY56" fmla="*/ 751268 h 1583028"/>
                <a:gd name="connsiteX57" fmla="*/ 3675841 w 8921305"/>
                <a:gd name="connsiteY57" fmla="*/ 751268 h 1583028"/>
                <a:gd name="connsiteX58" fmla="*/ 3675841 w 8921305"/>
                <a:gd name="connsiteY58" fmla="*/ 717729 h 1583028"/>
                <a:gd name="connsiteX59" fmla="*/ 3615471 w 8921305"/>
                <a:gd name="connsiteY59" fmla="*/ 717729 h 1583028"/>
                <a:gd name="connsiteX60" fmla="*/ 3615471 w 8921305"/>
                <a:gd name="connsiteY60" fmla="*/ 677482 h 1583028"/>
                <a:gd name="connsiteX61" fmla="*/ 3494732 w 8921305"/>
                <a:gd name="connsiteY61" fmla="*/ 677482 h 1583028"/>
                <a:gd name="connsiteX62" fmla="*/ 3494732 w 8921305"/>
                <a:gd name="connsiteY62" fmla="*/ 637236 h 1583028"/>
                <a:gd name="connsiteX63" fmla="*/ 3414246 w 8921305"/>
                <a:gd name="connsiteY63" fmla="*/ 637236 h 1583028"/>
                <a:gd name="connsiteX64" fmla="*/ 3414246 w 8921305"/>
                <a:gd name="connsiteY64" fmla="*/ 596989 h 1583028"/>
                <a:gd name="connsiteX65" fmla="*/ 3320339 w 8921305"/>
                <a:gd name="connsiteY65" fmla="*/ 596989 h 1583028"/>
                <a:gd name="connsiteX66" fmla="*/ 3320339 w 8921305"/>
                <a:gd name="connsiteY66" fmla="*/ 570158 h 1583028"/>
                <a:gd name="connsiteX67" fmla="*/ 3239843 w 8921305"/>
                <a:gd name="connsiteY67" fmla="*/ 570158 h 1583028"/>
                <a:gd name="connsiteX68" fmla="*/ 3239843 w 8921305"/>
                <a:gd name="connsiteY68" fmla="*/ 529911 h 1583028"/>
                <a:gd name="connsiteX69" fmla="*/ 3119104 w 8921305"/>
                <a:gd name="connsiteY69" fmla="*/ 529911 h 1583028"/>
                <a:gd name="connsiteX70" fmla="*/ 3119104 w 8921305"/>
                <a:gd name="connsiteY70" fmla="*/ 489666 h 1583028"/>
                <a:gd name="connsiteX71" fmla="*/ 2877627 w 8921305"/>
                <a:gd name="connsiteY71" fmla="*/ 489666 h 1583028"/>
                <a:gd name="connsiteX72" fmla="*/ 2877627 w 8921305"/>
                <a:gd name="connsiteY72" fmla="*/ 442711 h 1583028"/>
                <a:gd name="connsiteX73" fmla="*/ 2810542 w 8921305"/>
                <a:gd name="connsiteY73" fmla="*/ 442711 h 1583028"/>
                <a:gd name="connsiteX74" fmla="*/ 2810542 w 8921305"/>
                <a:gd name="connsiteY74" fmla="*/ 395757 h 1583028"/>
                <a:gd name="connsiteX75" fmla="*/ 2696518 w 8921305"/>
                <a:gd name="connsiteY75" fmla="*/ 395757 h 1583028"/>
                <a:gd name="connsiteX76" fmla="*/ 2696518 w 8921305"/>
                <a:gd name="connsiteY76" fmla="*/ 368926 h 1583028"/>
                <a:gd name="connsiteX77" fmla="*/ 2468451 w 8921305"/>
                <a:gd name="connsiteY77" fmla="*/ 368926 h 1583028"/>
                <a:gd name="connsiteX78" fmla="*/ 2468451 w 8921305"/>
                <a:gd name="connsiteY78" fmla="*/ 321972 h 1583028"/>
                <a:gd name="connsiteX79" fmla="*/ 2334292 w 8921305"/>
                <a:gd name="connsiteY79" fmla="*/ 321972 h 1583028"/>
                <a:gd name="connsiteX80" fmla="*/ 2334292 w 8921305"/>
                <a:gd name="connsiteY80" fmla="*/ 288433 h 1583028"/>
                <a:gd name="connsiteX81" fmla="*/ 2267217 w 8921305"/>
                <a:gd name="connsiteY81" fmla="*/ 288433 h 1583028"/>
                <a:gd name="connsiteX82" fmla="*/ 2267217 w 8921305"/>
                <a:gd name="connsiteY82" fmla="*/ 254894 h 1583028"/>
                <a:gd name="connsiteX83" fmla="*/ 2200142 w 8921305"/>
                <a:gd name="connsiteY83" fmla="*/ 254894 h 1583028"/>
                <a:gd name="connsiteX84" fmla="*/ 2200142 w 8921305"/>
                <a:gd name="connsiteY84" fmla="*/ 241479 h 1583028"/>
                <a:gd name="connsiteX85" fmla="*/ 2106235 w 8921305"/>
                <a:gd name="connsiteY85" fmla="*/ 241479 h 1583028"/>
                <a:gd name="connsiteX86" fmla="*/ 2106235 w 8921305"/>
                <a:gd name="connsiteY86" fmla="*/ 221356 h 1583028"/>
                <a:gd name="connsiteX87" fmla="*/ 2005613 w 8921305"/>
                <a:gd name="connsiteY87" fmla="*/ 221356 h 1583028"/>
                <a:gd name="connsiteX88" fmla="*/ 2005613 w 8921305"/>
                <a:gd name="connsiteY88" fmla="*/ 174401 h 1583028"/>
                <a:gd name="connsiteX89" fmla="*/ 1690354 w 8921305"/>
                <a:gd name="connsiteY89" fmla="*/ 174401 h 1583028"/>
                <a:gd name="connsiteX90" fmla="*/ 1690354 w 8921305"/>
                <a:gd name="connsiteY90" fmla="*/ 154278 h 1583028"/>
                <a:gd name="connsiteX91" fmla="*/ 1468993 w 8921305"/>
                <a:gd name="connsiteY91" fmla="*/ 154278 h 1583028"/>
                <a:gd name="connsiteX92" fmla="*/ 1468993 w 8921305"/>
                <a:gd name="connsiteY92" fmla="*/ 134155 h 1583028"/>
                <a:gd name="connsiteX93" fmla="*/ 1234221 w 8921305"/>
                <a:gd name="connsiteY93" fmla="*/ 134155 h 1583028"/>
                <a:gd name="connsiteX94" fmla="*/ 1234221 w 8921305"/>
                <a:gd name="connsiteY94" fmla="*/ 100616 h 1583028"/>
                <a:gd name="connsiteX95" fmla="*/ 838469 w 8921305"/>
                <a:gd name="connsiteY95" fmla="*/ 100616 h 1583028"/>
                <a:gd name="connsiteX96" fmla="*/ 838469 w 8921305"/>
                <a:gd name="connsiteY96" fmla="*/ 80493 h 1583028"/>
                <a:gd name="connsiteX97" fmla="*/ 570159 w 8921305"/>
                <a:gd name="connsiteY97" fmla="*/ 80493 h 1583028"/>
                <a:gd name="connsiteX98" fmla="*/ 570159 w 8921305"/>
                <a:gd name="connsiteY98" fmla="*/ 46954 h 1583028"/>
                <a:gd name="connsiteX99" fmla="*/ 415881 w 8921305"/>
                <a:gd name="connsiteY99" fmla="*/ 46954 h 1583028"/>
                <a:gd name="connsiteX100" fmla="*/ 415881 w 8921305"/>
                <a:gd name="connsiteY100" fmla="*/ 40246 h 1583028"/>
                <a:gd name="connsiteX101" fmla="*/ 254895 w 8921305"/>
                <a:gd name="connsiteY101" fmla="*/ 40246 h 1583028"/>
                <a:gd name="connsiteX102" fmla="*/ 254895 w 8921305"/>
                <a:gd name="connsiteY102" fmla="*/ 0 h 1583028"/>
                <a:gd name="connsiteX103" fmla="*/ 0 w 8921305"/>
                <a:gd name="connsiteY103" fmla="*/ 0 h 158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8921305" h="1583028">
                  <a:moveTo>
                    <a:pt x="8921305" y="1583029"/>
                  </a:moveTo>
                  <a:lnTo>
                    <a:pt x="8411518" y="1583029"/>
                  </a:lnTo>
                  <a:lnTo>
                    <a:pt x="8411518" y="1556197"/>
                  </a:lnTo>
                  <a:lnTo>
                    <a:pt x="7868184" y="1556197"/>
                  </a:lnTo>
                  <a:lnTo>
                    <a:pt x="7868184" y="1515954"/>
                  </a:lnTo>
                  <a:lnTo>
                    <a:pt x="7593168" y="1515954"/>
                  </a:lnTo>
                  <a:lnTo>
                    <a:pt x="7593168" y="1482416"/>
                  </a:lnTo>
                  <a:lnTo>
                    <a:pt x="7344985" y="1482416"/>
                  </a:lnTo>
                  <a:lnTo>
                    <a:pt x="7344985" y="1422047"/>
                  </a:lnTo>
                  <a:lnTo>
                    <a:pt x="7076675" y="1422047"/>
                  </a:lnTo>
                  <a:lnTo>
                    <a:pt x="7076675" y="1381794"/>
                  </a:lnTo>
                  <a:lnTo>
                    <a:pt x="6815071" y="1381794"/>
                  </a:lnTo>
                  <a:lnTo>
                    <a:pt x="6815071" y="1361677"/>
                  </a:lnTo>
                  <a:lnTo>
                    <a:pt x="6506518" y="1361677"/>
                  </a:lnTo>
                  <a:lnTo>
                    <a:pt x="6506518" y="1334846"/>
                  </a:lnTo>
                  <a:lnTo>
                    <a:pt x="6358948" y="1334846"/>
                  </a:lnTo>
                  <a:lnTo>
                    <a:pt x="6358948" y="1301298"/>
                  </a:lnTo>
                  <a:lnTo>
                    <a:pt x="6124175" y="1301298"/>
                  </a:lnTo>
                  <a:lnTo>
                    <a:pt x="6124175" y="1247644"/>
                  </a:lnTo>
                  <a:lnTo>
                    <a:pt x="6003436" y="1247644"/>
                  </a:lnTo>
                  <a:lnTo>
                    <a:pt x="6003436" y="1234223"/>
                  </a:lnTo>
                  <a:lnTo>
                    <a:pt x="5782075" y="1234223"/>
                  </a:lnTo>
                  <a:lnTo>
                    <a:pt x="5782075" y="1207391"/>
                  </a:lnTo>
                  <a:lnTo>
                    <a:pt x="5634505" y="1207391"/>
                  </a:lnTo>
                  <a:lnTo>
                    <a:pt x="5634505" y="1180560"/>
                  </a:lnTo>
                  <a:lnTo>
                    <a:pt x="5533892" y="1180560"/>
                  </a:lnTo>
                  <a:lnTo>
                    <a:pt x="5533892" y="1153737"/>
                  </a:lnTo>
                  <a:lnTo>
                    <a:pt x="5372910" y="1153737"/>
                  </a:lnTo>
                  <a:lnTo>
                    <a:pt x="5372910" y="1140316"/>
                  </a:lnTo>
                  <a:lnTo>
                    <a:pt x="5265582" y="1140316"/>
                  </a:lnTo>
                  <a:lnTo>
                    <a:pt x="5265582" y="1126905"/>
                  </a:lnTo>
                  <a:lnTo>
                    <a:pt x="5211918" y="1126905"/>
                  </a:lnTo>
                  <a:lnTo>
                    <a:pt x="5211918" y="1100073"/>
                  </a:lnTo>
                  <a:lnTo>
                    <a:pt x="5097885" y="1100073"/>
                  </a:lnTo>
                  <a:lnTo>
                    <a:pt x="5097885" y="1066536"/>
                  </a:lnTo>
                  <a:lnTo>
                    <a:pt x="5030810" y="1066536"/>
                  </a:lnTo>
                  <a:lnTo>
                    <a:pt x="5030810" y="1039704"/>
                  </a:lnTo>
                  <a:lnTo>
                    <a:pt x="4896660" y="1039704"/>
                  </a:lnTo>
                  <a:lnTo>
                    <a:pt x="4896660" y="1006166"/>
                  </a:lnTo>
                  <a:lnTo>
                    <a:pt x="4796038" y="1006166"/>
                  </a:lnTo>
                  <a:lnTo>
                    <a:pt x="4796038" y="986040"/>
                  </a:lnTo>
                  <a:lnTo>
                    <a:pt x="4762500" y="986040"/>
                  </a:lnTo>
                  <a:lnTo>
                    <a:pt x="4762500" y="945797"/>
                  </a:lnTo>
                  <a:lnTo>
                    <a:pt x="4567971" y="945797"/>
                  </a:lnTo>
                  <a:lnTo>
                    <a:pt x="4567971" y="939082"/>
                  </a:lnTo>
                  <a:lnTo>
                    <a:pt x="4413695" y="939082"/>
                  </a:lnTo>
                  <a:lnTo>
                    <a:pt x="4413695" y="898839"/>
                  </a:lnTo>
                  <a:lnTo>
                    <a:pt x="4366746" y="898839"/>
                  </a:lnTo>
                  <a:lnTo>
                    <a:pt x="4366746" y="878715"/>
                  </a:lnTo>
                  <a:lnTo>
                    <a:pt x="4239292" y="878715"/>
                  </a:lnTo>
                  <a:lnTo>
                    <a:pt x="4239292" y="851884"/>
                  </a:lnTo>
                  <a:lnTo>
                    <a:pt x="4131974" y="851884"/>
                  </a:lnTo>
                  <a:lnTo>
                    <a:pt x="4131974" y="791514"/>
                  </a:lnTo>
                  <a:lnTo>
                    <a:pt x="3950865" y="791514"/>
                  </a:lnTo>
                  <a:lnTo>
                    <a:pt x="3950865" y="778099"/>
                  </a:lnTo>
                  <a:lnTo>
                    <a:pt x="3823411" y="778099"/>
                  </a:lnTo>
                  <a:lnTo>
                    <a:pt x="3823411" y="751268"/>
                  </a:lnTo>
                  <a:lnTo>
                    <a:pt x="3675841" y="751268"/>
                  </a:lnTo>
                  <a:lnTo>
                    <a:pt x="3675841" y="717729"/>
                  </a:lnTo>
                  <a:lnTo>
                    <a:pt x="3615471" y="717729"/>
                  </a:lnTo>
                  <a:lnTo>
                    <a:pt x="3615471" y="677482"/>
                  </a:lnTo>
                  <a:lnTo>
                    <a:pt x="3494732" y="677482"/>
                  </a:lnTo>
                  <a:lnTo>
                    <a:pt x="3494732" y="637236"/>
                  </a:lnTo>
                  <a:lnTo>
                    <a:pt x="3414246" y="637236"/>
                  </a:lnTo>
                  <a:lnTo>
                    <a:pt x="3414246" y="596989"/>
                  </a:lnTo>
                  <a:lnTo>
                    <a:pt x="3320339" y="596989"/>
                  </a:lnTo>
                  <a:lnTo>
                    <a:pt x="3320339" y="570158"/>
                  </a:lnTo>
                  <a:lnTo>
                    <a:pt x="3239843" y="570158"/>
                  </a:lnTo>
                  <a:lnTo>
                    <a:pt x="3239843" y="529911"/>
                  </a:lnTo>
                  <a:lnTo>
                    <a:pt x="3119104" y="529911"/>
                  </a:lnTo>
                  <a:lnTo>
                    <a:pt x="3119104" y="489666"/>
                  </a:lnTo>
                  <a:lnTo>
                    <a:pt x="2877627" y="489666"/>
                  </a:lnTo>
                  <a:lnTo>
                    <a:pt x="2877627" y="442711"/>
                  </a:lnTo>
                  <a:lnTo>
                    <a:pt x="2810542" y="442711"/>
                  </a:lnTo>
                  <a:lnTo>
                    <a:pt x="2810542" y="395757"/>
                  </a:lnTo>
                  <a:lnTo>
                    <a:pt x="2696518" y="395757"/>
                  </a:lnTo>
                  <a:lnTo>
                    <a:pt x="2696518" y="368926"/>
                  </a:lnTo>
                  <a:lnTo>
                    <a:pt x="2468451" y="368926"/>
                  </a:lnTo>
                  <a:lnTo>
                    <a:pt x="2468451" y="321972"/>
                  </a:lnTo>
                  <a:lnTo>
                    <a:pt x="2334292" y="321972"/>
                  </a:lnTo>
                  <a:lnTo>
                    <a:pt x="2334292" y="288433"/>
                  </a:lnTo>
                  <a:lnTo>
                    <a:pt x="2267217" y="288433"/>
                  </a:lnTo>
                  <a:lnTo>
                    <a:pt x="2267217" y="254894"/>
                  </a:lnTo>
                  <a:lnTo>
                    <a:pt x="2200142" y="254894"/>
                  </a:lnTo>
                  <a:lnTo>
                    <a:pt x="2200142" y="241479"/>
                  </a:lnTo>
                  <a:lnTo>
                    <a:pt x="2106235" y="241479"/>
                  </a:lnTo>
                  <a:lnTo>
                    <a:pt x="2106235" y="221356"/>
                  </a:lnTo>
                  <a:lnTo>
                    <a:pt x="2005613" y="221356"/>
                  </a:lnTo>
                  <a:lnTo>
                    <a:pt x="2005613" y="174401"/>
                  </a:lnTo>
                  <a:lnTo>
                    <a:pt x="1690354" y="174401"/>
                  </a:lnTo>
                  <a:lnTo>
                    <a:pt x="1690354" y="154278"/>
                  </a:lnTo>
                  <a:lnTo>
                    <a:pt x="1468993" y="154278"/>
                  </a:lnTo>
                  <a:lnTo>
                    <a:pt x="1468993" y="134155"/>
                  </a:lnTo>
                  <a:lnTo>
                    <a:pt x="1234221" y="134155"/>
                  </a:lnTo>
                  <a:lnTo>
                    <a:pt x="1234221" y="100616"/>
                  </a:lnTo>
                  <a:lnTo>
                    <a:pt x="838469" y="100616"/>
                  </a:lnTo>
                  <a:lnTo>
                    <a:pt x="838469" y="80493"/>
                  </a:lnTo>
                  <a:lnTo>
                    <a:pt x="570159" y="80493"/>
                  </a:lnTo>
                  <a:lnTo>
                    <a:pt x="570159" y="46954"/>
                  </a:lnTo>
                  <a:lnTo>
                    <a:pt x="415881" y="46954"/>
                  </a:lnTo>
                  <a:lnTo>
                    <a:pt x="415881" y="40246"/>
                  </a:lnTo>
                  <a:lnTo>
                    <a:pt x="254895" y="40246"/>
                  </a:lnTo>
                  <a:lnTo>
                    <a:pt x="254895" y="0"/>
                  </a:lnTo>
                  <a:lnTo>
                    <a:pt x="0" y="0"/>
                  </a:lnTo>
                </a:path>
              </a:pathLst>
            </a:custGeom>
            <a:noFill/>
            <a:ln w="19050"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24" name="Group 323">
              <a:extLst>
                <a:ext uri="{FF2B5EF4-FFF2-40B4-BE49-F238E27FC236}">
                  <a16:creationId xmlns:a16="http://schemas.microsoft.com/office/drawing/2014/main" id="{2FD4332D-A1F0-8753-843A-914C8B5A25F5}"/>
                </a:ext>
              </a:extLst>
            </p:cNvPr>
            <p:cNvGrpSpPr/>
            <p:nvPr/>
          </p:nvGrpSpPr>
          <p:grpSpPr>
            <a:xfrm>
              <a:off x="12553309" y="2605087"/>
              <a:ext cx="8870795" cy="1651139"/>
              <a:chOff x="12553309" y="2605087"/>
              <a:chExt cx="8870795" cy="1651139"/>
            </a:xfrm>
          </p:grpSpPr>
          <p:sp>
            <p:nvSpPr>
              <p:cNvPr id="254" name="Free-form: Shape 253">
                <a:extLst>
                  <a:ext uri="{FF2B5EF4-FFF2-40B4-BE49-F238E27FC236}">
                    <a16:creationId xmlns:a16="http://schemas.microsoft.com/office/drawing/2014/main" id="{6E4C86A1-F5F1-4544-6946-0CD55D11DBC7}"/>
                  </a:ext>
                </a:extLst>
              </p:cNvPr>
              <p:cNvSpPr/>
              <p:nvPr/>
            </p:nvSpPr>
            <p:spPr>
              <a:xfrm>
                <a:off x="12553309" y="260508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5" name="Free-form: Shape 254">
                <a:extLst>
                  <a:ext uri="{FF2B5EF4-FFF2-40B4-BE49-F238E27FC236}">
                    <a16:creationId xmlns:a16="http://schemas.microsoft.com/office/drawing/2014/main" id="{3F3C14BD-D385-A4F8-A321-F1305A261155}"/>
                  </a:ext>
                </a:extLst>
              </p:cNvPr>
              <p:cNvSpPr/>
              <p:nvPr/>
            </p:nvSpPr>
            <p:spPr>
              <a:xfrm>
                <a:off x="12724759" y="260508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Free-form: Shape 255">
                <a:extLst>
                  <a:ext uri="{FF2B5EF4-FFF2-40B4-BE49-F238E27FC236}">
                    <a16:creationId xmlns:a16="http://schemas.microsoft.com/office/drawing/2014/main" id="{A4BF72FE-26F5-E214-2CB8-BE6D0ADAF44F}"/>
                  </a:ext>
                </a:extLst>
              </p:cNvPr>
              <p:cNvSpPr/>
              <p:nvPr/>
            </p:nvSpPr>
            <p:spPr>
              <a:xfrm>
                <a:off x="12820009" y="264318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7" name="Free-form: Shape 256">
                <a:extLst>
                  <a:ext uri="{FF2B5EF4-FFF2-40B4-BE49-F238E27FC236}">
                    <a16:creationId xmlns:a16="http://schemas.microsoft.com/office/drawing/2014/main" id="{B88ECD97-2E05-F4EB-3A0A-07321718CBC7}"/>
                  </a:ext>
                </a:extLst>
              </p:cNvPr>
              <p:cNvSpPr/>
              <p:nvPr/>
            </p:nvSpPr>
            <p:spPr>
              <a:xfrm>
                <a:off x="13105759" y="268128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Free-form: Shape 257">
                <a:extLst>
                  <a:ext uri="{FF2B5EF4-FFF2-40B4-BE49-F238E27FC236}">
                    <a16:creationId xmlns:a16="http://schemas.microsoft.com/office/drawing/2014/main" id="{60E1D749-27CE-260D-9259-6A623765BCD6}"/>
                  </a:ext>
                </a:extLst>
              </p:cNvPr>
              <p:cNvSpPr/>
              <p:nvPr/>
            </p:nvSpPr>
            <p:spPr>
              <a:xfrm>
                <a:off x="13258159" y="268128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9" name="Free-form: Shape 258">
                <a:extLst>
                  <a:ext uri="{FF2B5EF4-FFF2-40B4-BE49-F238E27FC236}">
                    <a16:creationId xmlns:a16="http://schemas.microsoft.com/office/drawing/2014/main" id="{31896098-8FEA-0294-756A-D3C5E0C52AA8}"/>
                  </a:ext>
                </a:extLst>
              </p:cNvPr>
              <p:cNvSpPr/>
              <p:nvPr/>
            </p:nvSpPr>
            <p:spPr>
              <a:xfrm>
                <a:off x="15506060" y="3100387"/>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Free-form: Shape 259">
                <a:extLst>
                  <a:ext uri="{FF2B5EF4-FFF2-40B4-BE49-F238E27FC236}">
                    <a16:creationId xmlns:a16="http://schemas.microsoft.com/office/drawing/2014/main" id="{761F2063-73E7-20CD-FFEC-3B36B9BE09C7}"/>
                  </a:ext>
                </a:extLst>
              </p:cNvPr>
              <p:cNvSpPr/>
              <p:nvPr/>
            </p:nvSpPr>
            <p:spPr>
              <a:xfrm>
                <a:off x="16649060" y="340518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Free-form: Shape 260">
                <a:extLst>
                  <a:ext uri="{FF2B5EF4-FFF2-40B4-BE49-F238E27FC236}">
                    <a16:creationId xmlns:a16="http://schemas.microsoft.com/office/drawing/2014/main" id="{1BA8BECB-9AC2-01BF-ECDE-5D520CDC8C34}"/>
                  </a:ext>
                </a:extLst>
              </p:cNvPr>
              <p:cNvSpPr/>
              <p:nvPr/>
            </p:nvSpPr>
            <p:spPr>
              <a:xfrm>
                <a:off x="17372960" y="361473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2" name="Free-form: Shape 261">
                <a:extLst>
                  <a:ext uri="{FF2B5EF4-FFF2-40B4-BE49-F238E27FC236}">
                    <a16:creationId xmlns:a16="http://schemas.microsoft.com/office/drawing/2014/main" id="{56CBFA06-A4B0-DB6A-C5C9-12F642445320}"/>
                  </a:ext>
                </a:extLst>
              </p:cNvPr>
              <p:cNvSpPr/>
              <p:nvPr/>
            </p:nvSpPr>
            <p:spPr>
              <a:xfrm>
                <a:off x="18725319" y="39099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3" name="Free-form: Shape 262">
                <a:extLst>
                  <a:ext uri="{FF2B5EF4-FFF2-40B4-BE49-F238E27FC236}">
                    <a16:creationId xmlns:a16="http://schemas.microsoft.com/office/drawing/2014/main" id="{6A1803FB-FAB8-5997-005C-B58BB3C94301}"/>
                  </a:ext>
                </a:extLst>
              </p:cNvPr>
              <p:cNvSpPr/>
              <p:nvPr/>
            </p:nvSpPr>
            <p:spPr>
              <a:xfrm>
                <a:off x="18782469" y="39099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Free-form: Shape 263">
                <a:extLst>
                  <a:ext uri="{FF2B5EF4-FFF2-40B4-BE49-F238E27FC236}">
                    <a16:creationId xmlns:a16="http://schemas.microsoft.com/office/drawing/2014/main" id="{4BB9CF3E-F8EC-AB7D-F5C7-6CA566B7E064}"/>
                  </a:ext>
                </a:extLst>
              </p:cNvPr>
              <p:cNvSpPr/>
              <p:nvPr/>
            </p:nvSpPr>
            <p:spPr>
              <a:xfrm>
                <a:off x="18820569" y="39099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5" name="Free-form: Shape 264">
                <a:extLst>
                  <a:ext uri="{FF2B5EF4-FFF2-40B4-BE49-F238E27FC236}">
                    <a16:creationId xmlns:a16="http://schemas.microsoft.com/office/drawing/2014/main" id="{08BA243C-64C0-E770-8AE0-71CD8D40F567}"/>
                  </a:ext>
                </a:extLst>
              </p:cNvPr>
              <p:cNvSpPr/>
              <p:nvPr/>
            </p:nvSpPr>
            <p:spPr>
              <a:xfrm>
                <a:off x="18839619" y="39099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Free-form: Shape 265">
                <a:extLst>
                  <a:ext uri="{FF2B5EF4-FFF2-40B4-BE49-F238E27FC236}">
                    <a16:creationId xmlns:a16="http://schemas.microsoft.com/office/drawing/2014/main" id="{B2134215-4922-600F-69FF-884062560769}"/>
                  </a:ext>
                </a:extLst>
              </p:cNvPr>
              <p:cNvSpPr/>
              <p:nvPr/>
            </p:nvSpPr>
            <p:spPr>
              <a:xfrm>
                <a:off x="18896769" y="39480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Free-form: Shape 266">
                <a:extLst>
                  <a:ext uri="{FF2B5EF4-FFF2-40B4-BE49-F238E27FC236}">
                    <a16:creationId xmlns:a16="http://schemas.microsoft.com/office/drawing/2014/main" id="{07C4A84A-6342-9E2D-0E6A-D6D37C954E19}"/>
                  </a:ext>
                </a:extLst>
              </p:cNvPr>
              <p:cNvSpPr/>
              <p:nvPr/>
            </p:nvSpPr>
            <p:spPr>
              <a:xfrm>
                <a:off x="18992019" y="39480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8" name="Free-form: Shape 267">
                <a:extLst>
                  <a:ext uri="{FF2B5EF4-FFF2-40B4-BE49-F238E27FC236}">
                    <a16:creationId xmlns:a16="http://schemas.microsoft.com/office/drawing/2014/main" id="{4C34BBD3-9763-8DA7-7C47-84C6443E5A48}"/>
                  </a:ext>
                </a:extLst>
              </p:cNvPr>
              <p:cNvSpPr/>
              <p:nvPr/>
            </p:nvSpPr>
            <p:spPr>
              <a:xfrm>
                <a:off x="19068219" y="396706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Shape 268">
                <a:extLst>
                  <a:ext uri="{FF2B5EF4-FFF2-40B4-BE49-F238E27FC236}">
                    <a16:creationId xmlns:a16="http://schemas.microsoft.com/office/drawing/2014/main" id="{AF346FCA-AD04-CAE4-C569-EF1E6EE06FB5}"/>
                  </a:ext>
                </a:extLst>
              </p:cNvPr>
              <p:cNvSpPr/>
              <p:nvPr/>
            </p:nvSpPr>
            <p:spPr>
              <a:xfrm>
                <a:off x="19106319" y="396706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Free-form: Shape 269">
                <a:extLst>
                  <a:ext uri="{FF2B5EF4-FFF2-40B4-BE49-F238E27FC236}">
                    <a16:creationId xmlns:a16="http://schemas.microsoft.com/office/drawing/2014/main" id="{70210032-CA32-B9CB-31EB-D972BF9BC204}"/>
                  </a:ext>
                </a:extLst>
              </p:cNvPr>
              <p:cNvSpPr/>
              <p:nvPr/>
            </p:nvSpPr>
            <p:spPr>
              <a:xfrm>
                <a:off x="19220619" y="396706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1" name="Free-form: Shape 270">
                <a:extLst>
                  <a:ext uri="{FF2B5EF4-FFF2-40B4-BE49-F238E27FC236}">
                    <a16:creationId xmlns:a16="http://schemas.microsoft.com/office/drawing/2014/main" id="{7648EB0C-3DE4-437D-D765-7A24727AD31F}"/>
                  </a:ext>
                </a:extLst>
              </p:cNvPr>
              <p:cNvSpPr/>
              <p:nvPr/>
            </p:nvSpPr>
            <p:spPr>
              <a:xfrm>
                <a:off x="19258719" y="396706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Free-form: Shape 271">
                <a:extLst>
                  <a:ext uri="{FF2B5EF4-FFF2-40B4-BE49-F238E27FC236}">
                    <a16:creationId xmlns:a16="http://schemas.microsoft.com/office/drawing/2014/main" id="{C4C362C2-81F5-2E99-1C4C-55DFC4976864}"/>
                  </a:ext>
                </a:extLst>
              </p:cNvPr>
              <p:cNvSpPr/>
              <p:nvPr/>
            </p:nvSpPr>
            <p:spPr>
              <a:xfrm>
                <a:off x="19296819" y="396706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Free-form: Shape 272">
                <a:extLst>
                  <a:ext uri="{FF2B5EF4-FFF2-40B4-BE49-F238E27FC236}">
                    <a16:creationId xmlns:a16="http://schemas.microsoft.com/office/drawing/2014/main" id="{8BB31721-C408-EA63-54AF-AD489679B1CE}"/>
                  </a:ext>
                </a:extLst>
              </p:cNvPr>
              <p:cNvSpPr/>
              <p:nvPr/>
            </p:nvSpPr>
            <p:spPr>
              <a:xfrm>
                <a:off x="19373019" y="39861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4" name="Free-form: Shape 273">
                <a:extLst>
                  <a:ext uri="{FF2B5EF4-FFF2-40B4-BE49-F238E27FC236}">
                    <a16:creationId xmlns:a16="http://schemas.microsoft.com/office/drawing/2014/main" id="{78E3A063-7516-DF3C-11A0-33DB52AD12C5}"/>
                  </a:ext>
                </a:extLst>
              </p:cNvPr>
              <p:cNvSpPr/>
              <p:nvPr/>
            </p:nvSpPr>
            <p:spPr>
              <a:xfrm>
                <a:off x="19449219" y="39861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Free-form: Shape 274">
                <a:extLst>
                  <a:ext uri="{FF2B5EF4-FFF2-40B4-BE49-F238E27FC236}">
                    <a16:creationId xmlns:a16="http://schemas.microsoft.com/office/drawing/2014/main" id="{61A8305B-D8E1-3F82-9858-4AB96198ABF0}"/>
                  </a:ext>
                </a:extLst>
              </p:cNvPr>
              <p:cNvSpPr/>
              <p:nvPr/>
            </p:nvSpPr>
            <p:spPr>
              <a:xfrm>
                <a:off x="19525419" y="39861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Free-form: Shape 275">
                <a:extLst>
                  <a:ext uri="{FF2B5EF4-FFF2-40B4-BE49-F238E27FC236}">
                    <a16:creationId xmlns:a16="http://schemas.microsoft.com/office/drawing/2014/main" id="{9EEF9102-96E7-CF4E-EB76-98274F6333FE}"/>
                  </a:ext>
                </a:extLst>
              </p:cNvPr>
              <p:cNvSpPr/>
              <p:nvPr/>
            </p:nvSpPr>
            <p:spPr>
              <a:xfrm>
                <a:off x="19620669" y="40242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Free-form: Shape 276">
                <a:extLst>
                  <a:ext uri="{FF2B5EF4-FFF2-40B4-BE49-F238E27FC236}">
                    <a16:creationId xmlns:a16="http://schemas.microsoft.com/office/drawing/2014/main" id="{B2AA7795-3373-E556-4128-07DB2F0BD58D}"/>
                  </a:ext>
                </a:extLst>
              </p:cNvPr>
              <p:cNvSpPr/>
              <p:nvPr/>
            </p:nvSpPr>
            <p:spPr>
              <a:xfrm>
                <a:off x="19639719" y="402421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8" name="Free-form: Shape 277">
                <a:extLst>
                  <a:ext uri="{FF2B5EF4-FFF2-40B4-BE49-F238E27FC236}">
                    <a16:creationId xmlns:a16="http://schemas.microsoft.com/office/drawing/2014/main" id="{84884353-F4E7-2421-270B-82DAF0A63D60}"/>
                  </a:ext>
                </a:extLst>
              </p:cNvPr>
              <p:cNvSpPr/>
              <p:nvPr/>
            </p:nvSpPr>
            <p:spPr>
              <a:xfrm>
                <a:off x="19663294" y="402893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Free-form: Shape 278">
                <a:extLst>
                  <a:ext uri="{FF2B5EF4-FFF2-40B4-BE49-F238E27FC236}">
                    <a16:creationId xmlns:a16="http://schemas.microsoft.com/office/drawing/2014/main" id="{5EF33B7F-FC41-0A98-8B95-656554399193}"/>
                  </a:ext>
                </a:extLst>
              </p:cNvPr>
              <p:cNvSpPr/>
              <p:nvPr/>
            </p:nvSpPr>
            <p:spPr>
              <a:xfrm>
                <a:off x="19682344" y="402893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0" name="Free-form: Shape 279">
                <a:extLst>
                  <a:ext uri="{FF2B5EF4-FFF2-40B4-BE49-F238E27FC236}">
                    <a16:creationId xmlns:a16="http://schemas.microsoft.com/office/drawing/2014/main" id="{09F34D23-5586-1E21-9600-32699973877C}"/>
                  </a:ext>
                </a:extLst>
              </p:cNvPr>
              <p:cNvSpPr/>
              <p:nvPr/>
            </p:nvSpPr>
            <p:spPr>
              <a:xfrm>
                <a:off x="19720444" y="402893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Free-form: Shape 280">
                <a:extLst>
                  <a:ext uri="{FF2B5EF4-FFF2-40B4-BE49-F238E27FC236}">
                    <a16:creationId xmlns:a16="http://schemas.microsoft.com/office/drawing/2014/main" id="{E272B099-F738-8164-59A9-F28ECE5BCFDB}"/>
                  </a:ext>
                </a:extLst>
              </p:cNvPr>
              <p:cNvSpPr/>
              <p:nvPr/>
            </p:nvSpPr>
            <p:spPr>
              <a:xfrm>
                <a:off x="19777594" y="402893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Free-form: Shape 281">
                <a:extLst>
                  <a:ext uri="{FF2B5EF4-FFF2-40B4-BE49-F238E27FC236}">
                    <a16:creationId xmlns:a16="http://schemas.microsoft.com/office/drawing/2014/main" id="{135A1DB7-A2E4-5980-B90A-842A771B350A}"/>
                  </a:ext>
                </a:extLst>
              </p:cNvPr>
              <p:cNvSpPr/>
              <p:nvPr/>
            </p:nvSpPr>
            <p:spPr>
              <a:xfrm>
                <a:off x="19796644" y="402893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3" name="Free-form: Shape 282">
                <a:extLst>
                  <a:ext uri="{FF2B5EF4-FFF2-40B4-BE49-F238E27FC236}">
                    <a16:creationId xmlns:a16="http://schemas.microsoft.com/office/drawing/2014/main" id="{D6E536E0-A628-5F9A-2F76-C36727A21565}"/>
                  </a:ext>
                </a:extLst>
              </p:cNvPr>
              <p:cNvSpPr/>
              <p:nvPr/>
            </p:nvSpPr>
            <p:spPr>
              <a:xfrm>
                <a:off x="19853794" y="402893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4" name="Free-form: Shape 283">
                <a:extLst>
                  <a:ext uri="{FF2B5EF4-FFF2-40B4-BE49-F238E27FC236}">
                    <a16:creationId xmlns:a16="http://schemas.microsoft.com/office/drawing/2014/main" id="{B9E42EEA-21E0-2288-CBC3-067198AF4524}"/>
                  </a:ext>
                </a:extLst>
              </p:cNvPr>
              <p:cNvSpPr/>
              <p:nvPr/>
            </p:nvSpPr>
            <p:spPr>
              <a:xfrm>
                <a:off x="19891894" y="40860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Free-form: Shape 284">
                <a:extLst>
                  <a:ext uri="{FF2B5EF4-FFF2-40B4-BE49-F238E27FC236}">
                    <a16:creationId xmlns:a16="http://schemas.microsoft.com/office/drawing/2014/main" id="{F8AF6C26-F3E2-4856-DF4D-A7EF525DB857}"/>
                  </a:ext>
                </a:extLst>
              </p:cNvPr>
              <p:cNvSpPr/>
              <p:nvPr/>
            </p:nvSpPr>
            <p:spPr>
              <a:xfrm>
                <a:off x="19929994" y="40860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6" name="Free-form: Shape 285">
                <a:extLst>
                  <a:ext uri="{FF2B5EF4-FFF2-40B4-BE49-F238E27FC236}">
                    <a16:creationId xmlns:a16="http://schemas.microsoft.com/office/drawing/2014/main" id="{CD32A3DF-7710-A126-4AE4-6E19CE97DDDC}"/>
                  </a:ext>
                </a:extLst>
              </p:cNvPr>
              <p:cNvSpPr/>
              <p:nvPr/>
            </p:nvSpPr>
            <p:spPr>
              <a:xfrm>
                <a:off x="19987144" y="40860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7" name="Free-form: Shape 286">
                <a:extLst>
                  <a:ext uri="{FF2B5EF4-FFF2-40B4-BE49-F238E27FC236}">
                    <a16:creationId xmlns:a16="http://schemas.microsoft.com/office/drawing/2014/main" id="{D4EB0C79-B531-B9A6-B6DF-6CB7D6C15547}"/>
                  </a:ext>
                </a:extLst>
              </p:cNvPr>
              <p:cNvSpPr/>
              <p:nvPr/>
            </p:nvSpPr>
            <p:spPr>
              <a:xfrm>
                <a:off x="20025244" y="40860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Free-form: Shape 287">
                <a:extLst>
                  <a:ext uri="{FF2B5EF4-FFF2-40B4-BE49-F238E27FC236}">
                    <a16:creationId xmlns:a16="http://schemas.microsoft.com/office/drawing/2014/main" id="{63B61F70-6B32-B763-6D07-4453C322BA69}"/>
                  </a:ext>
                </a:extLst>
              </p:cNvPr>
              <p:cNvSpPr/>
              <p:nvPr/>
            </p:nvSpPr>
            <p:spPr>
              <a:xfrm>
                <a:off x="20063344" y="40860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9" name="Free-form: Shape 288">
                <a:extLst>
                  <a:ext uri="{FF2B5EF4-FFF2-40B4-BE49-F238E27FC236}">
                    <a16:creationId xmlns:a16="http://schemas.microsoft.com/office/drawing/2014/main" id="{B4D5D6F6-2A72-DDEC-B61A-534ECEA11703}"/>
                  </a:ext>
                </a:extLst>
              </p:cNvPr>
              <p:cNvSpPr/>
              <p:nvPr/>
            </p:nvSpPr>
            <p:spPr>
              <a:xfrm>
                <a:off x="20120494" y="40860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0" name="Free-form: Shape 289">
                <a:extLst>
                  <a:ext uri="{FF2B5EF4-FFF2-40B4-BE49-F238E27FC236}">
                    <a16:creationId xmlns:a16="http://schemas.microsoft.com/office/drawing/2014/main" id="{73C408FF-0D67-A1A5-1C1A-D71B8C09E843}"/>
                  </a:ext>
                </a:extLst>
              </p:cNvPr>
              <p:cNvSpPr/>
              <p:nvPr/>
            </p:nvSpPr>
            <p:spPr>
              <a:xfrm>
                <a:off x="2013954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Free-form: Shape 290">
                <a:extLst>
                  <a:ext uri="{FF2B5EF4-FFF2-40B4-BE49-F238E27FC236}">
                    <a16:creationId xmlns:a16="http://schemas.microsoft.com/office/drawing/2014/main" id="{7D98AF0A-0155-FA1C-A571-567FB776A807}"/>
                  </a:ext>
                </a:extLst>
              </p:cNvPr>
              <p:cNvSpPr/>
              <p:nvPr/>
            </p:nvSpPr>
            <p:spPr>
              <a:xfrm>
                <a:off x="2013954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Free-form: Shape 291">
                <a:extLst>
                  <a:ext uri="{FF2B5EF4-FFF2-40B4-BE49-F238E27FC236}">
                    <a16:creationId xmlns:a16="http://schemas.microsoft.com/office/drawing/2014/main" id="{F9345BF7-7FAA-9862-DBC2-FAEC0E053C0F}"/>
                  </a:ext>
                </a:extLst>
              </p:cNvPr>
              <p:cNvSpPr/>
              <p:nvPr/>
            </p:nvSpPr>
            <p:spPr>
              <a:xfrm>
                <a:off x="2015859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3" name="Free-form: Shape 292">
                <a:extLst>
                  <a:ext uri="{FF2B5EF4-FFF2-40B4-BE49-F238E27FC236}">
                    <a16:creationId xmlns:a16="http://schemas.microsoft.com/office/drawing/2014/main" id="{A5596DD6-75C2-1B5A-2DCE-4C5B6B71E766}"/>
                  </a:ext>
                </a:extLst>
              </p:cNvPr>
              <p:cNvSpPr/>
              <p:nvPr/>
            </p:nvSpPr>
            <p:spPr>
              <a:xfrm>
                <a:off x="2017764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Free-form: Shape 293">
                <a:extLst>
                  <a:ext uri="{FF2B5EF4-FFF2-40B4-BE49-F238E27FC236}">
                    <a16:creationId xmlns:a16="http://schemas.microsoft.com/office/drawing/2014/main" id="{7FB5DD89-5058-60E0-77AF-17692358E91B}"/>
                  </a:ext>
                </a:extLst>
              </p:cNvPr>
              <p:cNvSpPr/>
              <p:nvPr/>
            </p:nvSpPr>
            <p:spPr>
              <a:xfrm>
                <a:off x="2019669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5" name="Free-form: Shape 294">
                <a:extLst>
                  <a:ext uri="{FF2B5EF4-FFF2-40B4-BE49-F238E27FC236}">
                    <a16:creationId xmlns:a16="http://schemas.microsoft.com/office/drawing/2014/main" id="{B8E9F559-617E-56B0-FA8B-561B41C5F830}"/>
                  </a:ext>
                </a:extLst>
              </p:cNvPr>
              <p:cNvSpPr/>
              <p:nvPr/>
            </p:nvSpPr>
            <p:spPr>
              <a:xfrm>
                <a:off x="2023479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6" name="Free-form: Shape 295">
                <a:extLst>
                  <a:ext uri="{FF2B5EF4-FFF2-40B4-BE49-F238E27FC236}">
                    <a16:creationId xmlns:a16="http://schemas.microsoft.com/office/drawing/2014/main" id="{5F2D7106-4100-5DCA-6B34-A933D9BD8E21}"/>
                  </a:ext>
                </a:extLst>
              </p:cNvPr>
              <p:cNvSpPr/>
              <p:nvPr/>
            </p:nvSpPr>
            <p:spPr>
              <a:xfrm>
                <a:off x="2029194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Free-form: Shape 296">
                <a:extLst>
                  <a:ext uri="{FF2B5EF4-FFF2-40B4-BE49-F238E27FC236}">
                    <a16:creationId xmlns:a16="http://schemas.microsoft.com/office/drawing/2014/main" id="{300677B8-FAA5-2A92-73A5-D26BD8EDD560}"/>
                  </a:ext>
                </a:extLst>
              </p:cNvPr>
              <p:cNvSpPr/>
              <p:nvPr/>
            </p:nvSpPr>
            <p:spPr>
              <a:xfrm>
                <a:off x="2031099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8" name="Free-form: Shape 297">
                <a:extLst>
                  <a:ext uri="{FF2B5EF4-FFF2-40B4-BE49-F238E27FC236}">
                    <a16:creationId xmlns:a16="http://schemas.microsoft.com/office/drawing/2014/main" id="{80EC8780-7C10-05AD-2EED-CB73A3ADDE3A}"/>
                  </a:ext>
                </a:extLst>
              </p:cNvPr>
              <p:cNvSpPr/>
              <p:nvPr/>
            </p:nvSpPr>
            <p:spPr>
              <a:xfrm>
                <a:off x="20349094" y="412418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9" name="Free-form: Shape 298">
                <a:extLst>
                  <a:ext uri="{FF2B5EF4-FFF2-40B4-BE49-F238E27FC236}">
                    <a16:creationId xmlns:a16="http://schemas.microsoft.com/office/drawing/2014/main" id="{41E76D4D-B9EE-A7C2-9581-F29914CFDF11}"/>
                  </a:ext>
                </a:extLst>
              </p:cNvPr>
              <p:cNvSpPr/>
              <p:nvPr/>
            </p:nvSpPr>
            <p:spPr>
              <a:xfrm>
                <a:off x="2049583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Free-form: Shape 299">
                <a:extLst>
                  <a:ext uri="{FF2B5EF4-FFF2-40B4-BE49-F238E27FC236}">
                    <a16:creationId xmlns:a16="http://schemas.microsoft.com/office/drawing/2014/main" id="{A26EC56F-5DA5-5435-B032-E66898A536BD}"/>
                  </a:ext>
                </a:extLst>
              </p:cNvPr>
              <p:cNvSpPr/>
              <p:nvPr/>
            </p:nvSpPr>
            <p:spPr>
              <a:xfrm>
                <a:off x="2053393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1" name="Free-form: Shape 300">
                <a:extLst>
                  <a:ext uri="{FF2B5EF4-FFF2-40B4-BE49-F238E27FC236}">
                    <a16:creationId xmlns:a16="http://schemas.microsoft.com/office/drawing/2014/main" id="{02149CCE-C2AA-EEB6-17D3-556255BA6EF4}"/>
                  </a:ext>
                </a:extLst>
              </p:cNvPr>
              <p:cNvSpPr/>
              <p:nvPr/>
            </p:nvSpPr>
            <p:spPr>
              <a:xfrm>
                <a:off x="205529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2" name="Free-form: Shape 301">
                <a:extLst>
                  <a:ext uri="{FF2B5EF4-FFF2-40B4-BE49-F238E27FC236}">
                    <a16:creationId xmlns:a16="http://schemas.microsoft.com/office/drawing/2014/main" id="{407B32D2-CB89-C38D-0D81-10B3091691B5}"/>
                  </a:ext>
                </a:extLst>
              </p:cNvPr>
              <p:cNvSpPr/>
              <p:nvPr/>
            </p:nvSpPr>
            <p:spPr>
              <a:xfrm>
                <a:off x="2061013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3" name="Free-form: Shape 302">
                <a:extLst>
                  <a:ext uri="{FF2B5EF4-FFF2-40B4-BE49-F238E27FC236}">
                    <a16:creationId xmlns:a16="http://schemas.microsoft.com/office/drawing/2014/main" id="{E44651F0-CC44-E279-838A-3E8B482CC43E}"/>
                  </a:ext>
                </a:extLst>
              </p:cNvPr>
              <p:cNvSpPr/>
              <p:nvPr/>
            </p:nvSpPr>
            <p:spPr>
              <a:xfrm>
                <a:off x="206291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Free-form: Shape 303">
                <a:extLst>
                  <a:ext uri="{FF2B5EF4-FFF2-40B4-BE49-F238E27FC236}">
                    <a16:creationId xmlns:a16="http://schemas.microsoft.com/office/drawing/2014/main" id="{37A49E98-4DEC-C79B-704E-54036B33D1B0}"/>
                  </a:ext>
                </a:extLst>
              </p:cNvPr>
              <p:cNvSpPr/>
              <p:nvPr/>
            </p:nvSpPr>
            <p:spPr>
              <a:xfrm>
                <a:off x="2064823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5" name="Free-form: Shape 304">
                <a:extLst>
                  <a:ext uri="{FF2B5EF4-FFF2-40B4-BE49-F238E27FC236}">
                    <a16:creationId xmlns:a16="http://schemas.microsoft.com/office/drawing/2014/main" id="{8B54F1A6-AC27-1037-FE3B-F6EFAC3AB449}"/>
                  </a:ext>
                </a:extLst>
              </p:cNvPr>
              <p:cNvSpPr/>
              <p:nvPr/>
            </p:nvSpPr>
            <p:spPr>
              <a:xfrm>
                <a:off x="207053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6" name="Free-form: Shape 305">
                <a:extLst>
                  <a:ext uri="{FF2B5EF4-FFF2-40B4-BE49-F238E27FC236}">
                    <a16:creationId xmlns:a16="http://schemas.microsoft.com/office/drawing/2014/main" id="{5887B776-94FC-E7CF-78AA-508E43D781D3}"/>
                  </a:ext>
                </a:extLst>
              </p:cNvPr>
              <p:cNvSpPr/>
              <p:nvPr/>
            </p:nvSpPr>
            <p:spPr>
              <a:xfrm>
                <a:off x="2072443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Free-form: Shape 306">
                <a:extLst>
                  <a:ext uri="{FF2B5EF4-FFF2-40B4-BE49-F238E27FC236}">
                    <a16:creationId xmlns:a16="http://schemas.microsoft.com/office/drawing/2014/main" id="{04E7EF83-A427-3C60-3280-48AFD2D8DB19}"/>
                  </a:ext>
                </a:extLst>
              </p:cNvPr>
              <p:cNvSpPr/>
              <p:nvPr/>
            </p:nvSpPr>
            <p:spPr>
              <a:xfrm>
                <a:off x="207434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8" name="Free-form: Shape 307">
                <a:extLst>
                  <a:ext uri="{FF2B5EF4-FFF2-40B4-BE49-F238E27FC236}">
                    <a16:creationId xmlns:a16="http://schemas.microsoft.com/office/drawing/2014/main" id="{2DF14537-3848-DB47-1233-FCEE12034A66}"/>
                  </a:ext>
                </a:extLst>
              </p:cNvPr>
              <p:cNvSpPr/>
              <p:nvPr/>
            </p:nvSpPr>
            <p:spPr>
              <a:xfrm>
                <a:off x="208196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9" name="Free-form: Shape 308">
                <a:extLst>
                  <a:ext uri="{FF2B5EF4-FFF2-40B4-BE49-F238E27FC236}">
                    <a16:creationId xmlns:a16="http://schemas.microsoft.com/office/drawing/2014/main" id="{B1E402F6-FD51-2AC9-0CB8-164D7394FFCD}"/>
                  </a:ext>
                </a:extLst>
              </p:cNvPr>
              <p:cNvSpPr/>
              <p:nvPr/>
            </p:nvSpPr>
            <p:spPr>
              <a:xfrm>
                <a:off x="2083873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Free-form: Shape 309">
                <a:extLst>
                  <a:ext uri="{FF2B5EF4-FFF2-40B4-BE49-F238E27FC236}">
                    <a16:creationId xmlns:a16="http://schemas.microsoft.com/office/drawing/2014/main" id="{FC93B3D4-74DA-BBED-B698-A8A18E230CFF}"/>
                  </a:ext>
                </a:extLst>
              </p:cNvPr>
              <p:cNvSpPr/>
              <p:nvPr/>
            </p:nvSpPr>
            <p:spPr>
              <a:xfrm>
                <a:off x="208577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1" name="Free-form: Shape 310">
                <a:extLst>
                  <a:ext uri="{FF2B5EF4-FFF2-40B4-BE49-F238E27FC236}">
                    <a16:creationId xmlns:a16="http://schemas.microsoft.com/office/drawing/2014/main" id="{7E3D6AF9-5482-0BF6-9D2F-BF3FBEFD832C}"/>
                  </a:ext>
                </a:extLst>
              </p:cNvPr>
              <p:cNvSpPr/>
              <p:nvPr/>
            </p:nvSpPr>
            <p:spPr>
              <a:xfrm>
                <a:off x="208958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2" name="Free-form: Shape 311">
                <a:extLst>
                  <a:ext uri="{FF2B5EF4-FFF2-40B4-BE49-F238E27FC236}">
                    <a16:creationId xmlns:a16="http://schemas.microsoft.com/office/drawing/2014/main" id="{92E06C63-142D-5F81-4470-E0320A97ABEA}"/>
                  </a:ext>
                </a:extLst>
              </p:cNvPr>
              <p:cNvSpPr/>
              <p:nvPr/>
            </p:nvSpPr>
            <p:spPr>
              <a:xfrm>
                <a:off x="20933986" y="41669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Free-form: Shape 312">
                <a:extLst>
                  <a:ext uri="{FF2B5EF4-FFF2-40B4-BE49-F238E27FC236}">
                    <a16:creationId xmlns:a16="http://schemas.microsoft.com/office/drawing/2014/main" id="{356E8A15-B130-AF68-C48D-5132E99440A5}"/>
                  </a:ext>
                </a:extLst>
              </p:cNvPr>
              <p:cNvSpPr/>
              <p:nvPr/>
            </p:nvSpPr>
            <p:spPr>
              <a:xfrm>
                <a:off x="2097642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4" name="Free-form: Shape 313">
                <a:extLst>
                  <a:ext uri="{FF2B5EF4-FFF2-40B4-BE49-F238E27FC236}">
                    <a16:creationId xmlns:a16="http://schemas.microsoft.com/office/drawing/2014/main" id="{89869120-C3F6-E3B9-9FFD-FB7042596E97}"/>
                  </a:ext>
                </a:extLst>
              </p:cNvPr>
              <p:cNvSpPr/>
              <p:nvPr/>
            </p:nvSpPr>
            <p:spPr>
              <a:xfrm>
                <a:off x="2099547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5" name="Free-form: Shape 314">
                <a:extLst>
                  <a:ext uri="{FF2B5EF4-FFF2-40B4-BE49-F238E27FC236}">
                    <a16:creationId xmlns:a16="http://schemas.microsoft.com/office/drawing/2014/main" id="{B7B1235F-E6E1-D9A8-E375-DCED890AE3EB}"/>
                  </a:ext>
                </a:extLst>
              </p:cNvPr>
              <p:cNvSpPr/>
              <p:nvPr/>
            </p:nvSpPr>
            <p:spPr>
              <a:xfrm>
                <a:off x="2101452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6" name="Free-form: Shape 315">
                <a:extLst>
                  <a:ext uri="{FF2B5EF4-FFF2-40B4-BE49-F238E27FC236}">
                    <a16:creationId xmlns:a16="http://schemas.microsoft.com/office/drawing/2014/main" id="{48C0DFCD-CDE4-267A-D818-1D92C8A437B1}"/>
                  </a:ext>
                </a:extLst>
              </p:cNvPr>
              <p:cNvSpPr/>
              <p:nvPr/>
            </p:nvSpPr>
            <p:spPr>
              <a:xfrm>
                <a:off x="2105262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Free-form: Shape 316">
                <a:extLst>
                  <a:ext uri="{FF2B5EF4-FFF2-40B4-BE49-F238E27FC236}">
                    <a16:creationId xmlns:a16="http://schemas.microsoft.com/office/drawing/2014/main" id="{CCEC36A3-6213-EC18-F1EE-91ADF6F93EF6}"/>
                  </a:ext>
                </a:extLst>
              </p:cNvPr>
              <p:cNvSpPr/>
              <p:nvPr/>
            </p:nvSpPr>
            <p:spPr>
              <a:xfrm>
                <a:off x="2109072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8" name="Free-form: Shape 317">
                <a:extLst>
                  <a:ext uri="{FF2B5EF4-FFF2-40B4-BE49-F238E27FC236}">
                    <a16:creationId xmlns:a16="http://schemas.microsoft.com/office/drawing/2014/main" id="{090E7979-282C-983F-112C-4083DE9F87C7}"/>
                  </a:ext>
                </a:extLst>
              </p:cNvPr>
              <p:cNvSpPr/>
              <p:nvPr/>
            </p:nvSpPr>
            <p:spPr>
              <a:xfrm>
                <a:off x="2112882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9" name="Free-form: Shape 318">
                <a:extLst>
                  <a:ext uri="{FF2B5EF4-FFF2-40B4-BE49-F238E27FC236}">
                    <a16:creationId xmlns:a16="http://schemas.microsoft.com/office/drawing/2014/main" id="{8196E153-B543-723D-D1B2-BB3107AD9B25}"/>
                  </a:ext>
                </a:extLst>
              </p:cNvPr>
              <p:cNvSpPr/>
              <p:nvPr/>
            </p:nvSpPr>
            <p:spPr>
              <a:xfrm>
                <a:off x="2116692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Free-form: Shape 319">
                <a:extLst>
                  <a:ext uri="{FF2B5EF4-FFF2-40B4-BE49-F238E27FC236}">
                    <a16:creationId xmlns:a16="http://schemas.microsoft.com/office/drawing/2014/main" id="{40A82C68-05FD-19F6-3759-4680EB01F881}"/>
                  </a:ext>
                </a:extLst>
              </p:cNvPr>
              <p:cNvSpPr/>
              <p:nvPr/>
            </p:nvSpPr>
            <p:spPr>
              <a:xfrm>
                <a:off x="2122407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1" name="Free-form: Shape 320">
                <a:extLst>
                  <a:ext uri="{FF2B5EF4-FFF2-40B4-BE49-F238E27FC236}">
                    <a16:creationId xmlns:a16="http://schemas.microsoft.com/office/drawing/2014/main" id="{9835DC90-1F39-9ECD-F1C4-ECA72CE42086}"/>
                  </a:ext>
                </a:extLst>
              </p:cNvPr>
              <p:cNvSpPr/>
              <p:nvPr/>
            </p:nvSpPr>
            <p:spPr>
              <a:xfrm>
                <a:off x="2126217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2" name="Free-form: Shape 321">
                <a:extLst>
                  <a:ext uri="{FF2B5EF4-FFF2-40B4-BE49-F238E27FC236}">
                    <a16:creationId xmlns:a16="http://schemas.microsoft.com/office/drawing/2014/main" id="{C4BEAB9E-1C3C-5AB2-2417-F22EA0D936A7}"/>
                  </a:ext>
                </a:extLst>
              </p:cNvPr>
              <p:cNvSpPr/>
              <p:nvPr/>
            </p:nvSpPr>
            <p:spPr>
              <a:xfrm>
                <a:off x="2133837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Free-form: Shape 322">
                <a:extLst>
                  <a:ext uri="{FF2B5EF4-FFF2-40B4-BE49-F238E27FC236}">
                    <a16:creationId xmlns:a16="http://schemas.microsoft.com/office/drawing/2014/main" id="{C12C0B8B-0B71-FA48-EFF6-B044C3FC04BB}"/>
                  </a:ext>
                </a:extLst>
              </p:cNvPr>
              <p:cNvSpPr/>
              <p:nvPr/>
            </p:nvSpPr>
            <p:spPr>
              <a:xfrm>
                <a:off x="21414579" y="419547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71" name="TextBox 70">
            <a:extLst>
              <a:ext uri="{FF2B5EF4-FFF2-40B4-BE49-F238E27FC236}">
                <a16:creationId xmlns:a16="http://schemas.microsoft.com/office/drawing/2014/main" id="{6D6EAECF-2AA4-8D7D-74AD-9EEB27A19E63}"/>
              </a:ext>
            </a:extLst>
          </p:cNvPr>
          <p:cNvSpPr txBox="1"/>
          <p:nvPr/>
        </p:nvSpPr>
        <p:spPr>
          <a:xfrm>
            <a:off x="178272" y="5762045"/>
            <a:ext cx="1070861"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D52B1E"/>
                </a:solidFill>
                <a:effectLst/>
                <a:uLnTx/>
                <a:uFillTx/>
                <a:latin typeface="Arial" panose="020B0604020202020204"/>
                <a:ea typeface="+mn-ea"/>
                <a:cs typeface="+mn-cs"/>
              </a:rPr>
              <a:t>Osi + CT</a:t>
            </a:r>
          </a:p>
        </p:txBody>
      </p:sp>
      <p:sp>
        <p:nvSpPr>
          <p:cNvPr id="72" name="TextBox 71">
            <a:extLst>
              <a:ext uri="{FF2B5EF4-FFF2-40B4-BE49-F238E27FC236}">
                <a16:creationId xmlns:a16="http://schemas.microsoft.com/office/drawing/2014/main" id="{9DEFAA0D-EB2C-722C-0A0F-551B5ECE9BF6}"/>
              </a:ext>
            </a:extLst>
          </p:cNvPr>
          <p:cNvSpPr txBox="1"/>
          <p:nvPr/>
        </p:nvSpPr>
        <p:spPr>
          <a:xfrm>
            <a:off x="178272" y="6024186"/>
            <a:ext cx="1070861"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1DE"/>
                </a:solidFill>
                <a:effectLst/>
                <a:uLnTx/>
                <a:uFillTx/>
                <a:latin typeface="Arial" panose="020B0604020202020204"/>
                <a:ea typeface="+mn-ea"/>
                <a:cs typeface="+mn-cs"/>
              </a:rPr>
              <a:t>Osimertinib</a:t>
            </a:r>
          </a:p>
        </p:txBody>
      </p:sp>
    </p:spTree>
    <p:extLst>
      <p:ext uri="{BB962C8B-B14F-4D97-AF65-F5344CB8AC3E}">
        <p14:creationId xmlns:p14="http://schemas.microsoft.com/office/powerpoint/2010/main" val="9682095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D2E95-0988-CFAF-5972-869FCB89F89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1010DD-51EC-B438-D260-07DBB67DEF13}"/>
              </a:ext>
            </a:extLst>
          </p:cNvPr>
          <p:cNvSpPr>
            <a:spLocks noGrp="1"/>
          </p:cNvSpPr>
          <p:nvPr>
            <p:ph type="title"/>
          </p:nvPr>
        </p:nvSpPr>
        <p:spPr>
          <a:xfrm>
            <a:off x="304800" y="107693"/>
            <a:ext cx="11582400" cy="939801"/>
          </a:xfrm>
        </p:spPr>
        <p:txBody>
          <a:bodyPr/>
          <a:lstStyle/>
          <a:p>
            <a:r>
              <a:rPr lang="en-GB" sz="2000" noProof="0" dirty="0"/>
              <a:t>PL02.04: First-Line Osimertinib + Chemotherapy Versus Osimertinib Monotherapy in EGFRm Advanced NSCLC: FLAURA2 Final Overall Survival – Planchard D, et al</a:t>
            </a:r>
          </a:p>
        </p:txBody>
      </p:sp>
      <p:sp>
        <p:nvSpPr>
          <p:cNvPr id="23" name="Content Placeholder 7">
            <a:extLst>
              <a:ext uri="{FF2B5EF4-FFF2-40B4-BE49-F238E27FC236}">
                <a16:creationId xmlns:a16="http://schemas.microsoft.com/office/drawing/2014/main" id="{24F365A4-0340-73D8-D4A1-49D3AC01A5DC}"/>
              </a:ext>
            </a:extLst>
          </p:cNvPr>
          <p:cNvSpPr>
            <a:spLocks noGrp="1"/>
          </p:cNvSpPr>
          <p:nvPr>
            <p:ph idx="1"/>
          </p:nvPr>
        </p:nvSpPr>
        <p:spPr>
          <a:xfrm>
            <a:off x="304799" y="1246909"/>
            <a:ext cx="11731869" cy="5055650"/>
          </a:xfrm>
        </p:spPr>
        <p:txBody>
          <a:bodyPr/>
          <a:lstStyle/>
          <a:p>
            <a:r>
              <a:rPr lang="en-GB" b="1" noProof="0" dirty="0"/>
              <a:t>Key results (cont.)</a:t>
            </a:r>
          </a:p>
          <a:p>
            <a:pPr>
              <a:spcBef>
                <a:spcPts val="28800"/>
              </a:spcBef>
            </a:pPr>
            <a:r>
              <a:rPr lang="en-GB" b="1" noProof="0" dirty="0"/>
              <a:t>Conclusions</a:t>
            </a:r>
          </a:p>
          <a:p>
            <a:pPr lvl="1"/>
            <a:r>
              <a:rPr lang="en-GB" noProof="0" dirty="0"/>
              <a:t>In patients with EGFRm advanced NSCLC, osimertinib + platinum-pemetrexed </a:t>
            </a:r>
            <a:r>
              <a:rPr lang="en-GB" dirty="0"/>
              <a:t>demonstrated a clinically meaningful and statistically significant 10-month </a:t>
            </a:r>
            <a:r>
              <a:rPr lang="en-GB" noProof="0" dirty="0"/>
              <a:t>OS benefit over osimertinib alone. The benefit was observed across all subgroups</a:t>
            </a:r>
          </a:p>
        </p:txBody>
      </p:sp>
      <p:sp>
        <p:nvSpPr>
          <p:cNvPr id="24" name="Text Placeholder 4">
            <a:extLst>
              <a:ext uri="{FF2B5EF4-FFF2-40B4-BE49-F238E27FC236}">
                <a16:creationId xmlns:a16="http://schemas.microsoft.com/office/drawing/2014/main" id="{5BF96906-C847-4544-529A-7886D8E690C4}"/>
              </a:ext>
            </a:extLst>
          </p:cNvPr>
          <p:cNvSpPr>
            <a:spLocks noGrp="1"/>
          </p:cNvSpPr>
          <p:nvPr>
            <p:ph type="body" sz="quarter" idx="11"/>
          </p:nvPr>
        </p:nvSpPr>
        <p:spPr>
          <a:xfrm>
            <a:off x="6379633" y="6521312"/>
            <a:ext cx="5507567" cy="200025"/>
          </a:xfrm>
        </p:spPr>
        <p:txBody>
          <a:bodyPr/>
          <a:lstStyle/>
          <a:p>
            <a:r>
              <a:rPr lang="en-GB" noProof="0" dirty="0"/>
              <a:t>Planchard D,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PL02.04</a:t>
            </a:r>
          </a:p>
        </p:txBody>
      </p:sp>
      <p:graphicFrame>
        <p:nvGraphicFramePr>
          <p:cNvPr id="4" name="Table 3">
            <a:extLst>
              <a:ext uri="{FF2B5EF4-FFF2-40B4-BE49-F238E27FC236}">
                <a16:creationId xmlns:a16="http://schemas.microsoft.com/office/drawing/2014/main" id="{34FB721F-A6C1-B735-7DFB-066596B42D58}"/>
              </a:ext>
            </a:extLst>
          </p:cNvPr>
          <p:cNvGraphicFramePr>
            <a:graphicFrameLocks noGrp="1"/>
          </p:cNvGraphicFramePr>
          <p:nvPr>
            <p:extLst>
              <p:ext uri="{D42A27DB-BD31-4B8C-83A1-F6EECF244321}">
                <p14:modId xmlns:p14="http://schemas.microsoft.com/office/powerpoint/2010/main" val="2201242574"/>
              </p:ext>
            </p:extLst>
          </p:nvPr>
        </p:nvGraphicFramePr>
        <p:xfrm>
          <a:off x="1669122" y="1840902"/>
          <a:ext cx="9172979" cy="3109537"/>
        </p:xfrm>
        <a:graphic>
          <a:graphicData uri="http://schemas.openxmlformats.org/drawingml/2006/table">
            <a:tbl>
              <a:tblPr firstRow="1" bandRow="1">
                <a:tableStyleId>{69012ECD-51FC-41F1-AA8D-1B2483CD663E}</a:tableStyleId>
              </a:tblPr>
              <a:tblGrid>
                <a:gridCol w="3502003">
                  <a:extLst>
                    <a:ext uri="{9D8B030D-6E8A-4147-A177-3AD203B41FA5}">
                      <a16:colId xmlns:a16="http://schemas.microsoft.com/office/drawing/2014/main" val="537766886"/>
                    </a:ext>
                  </a:extLst>
                </a:gridCol>
                <a:gridCol w="2883780">
                  <a:extLst>
                    <a:ext uri="{9D8B030D-6E8A-4147-A177-3AD203B41FA5}">
                      <a16:colId xmlns:a16="http://schemas.microsoft.com/office/drawing/2014/main" val="1125791967"/>
                    </a:ext>
                  </a:extLst>
                </a:gridCol>
                <a:gridCol w="2787196">
                  <a:extLst>
                    <a:ext uri="{9D8B030D-6E8A-4147-A177-3AD203B41FA5}">
                      <a16:colId xmlns:a16="http://schemas.microsoft.com/office/drawing/2014/main" val="2872775875"/>
                    </a:ext>
                  </a:extLst>
                </a:gridCol>
              </a:tblGrid>
              <a:tr h="567945">
                <a:tc>
                  <a:txBody>
                    <a:bodyPr/>
                    <a:lstStyle/>
                    <a:p>
                      <a:r>
                        <a:rPr lang="en-GB" sz="1400" noProof="0" dirty="0">
                          <a:solidFill>
                            <a:schemeClr val="tx2"/>
                          </a:solidFill>
                          <a:latin typeface="+mn-lt"/>
                        </a:rPr>
                        <a:t>n (%)</a:t>
                      </a:r>
                    </a:p>
                  </a:txBody>
                  <a:tcPr marT="36000" marB="36000" anchor="b"/>
                </a:tc>
                <a:tc>
                  <a:txBody>
                    <a:bodyPr/>
                    <a:lstStyle/>
                    <a:p>
                      <a:pPr marL="0" algn="ctr" defTabSz="914400" rtl="0" eaLnBrk="1" latinLnBrk="0" hangingPunct="1"/>
                      <a:r>
                        <a:rPr lang="en-GB" sz="1400" b="1" kern="1200" noProof="0" dirty="0">
                          <a:solidFill>
                            <a:schemeClr val="tx2"/>
                          </a:solidFill>
                          <a:latin typeface="+mn-lt"/>
                          <a:ea typeface="+mn-ea"/>
                          <a:cs typeface="+mn-cs"/>
                        </a:rPr>
                        <a:t>Osimertinib + chemo</a:t>
                      </a:r>
                    </a:p>
                    <a:p>
                      <a:pPr marL="0" algn="ctr" defTabSz="914400" rtl="0" eaLnBrk="1" latinLnBrk="0" hangingPunct="1"/>
                      <a:r>
                        <a:rPr lang="en-GB" sz="1400" b="1" kern="1200" noProof="0" dirty="0">
                          <a:solidFill>
                            <a:schemeClr val="tx2"/>
                          </a:solidFill>
                          <a:latin typeface="+mn-lt"/>
                          <a:ea typeface="+mn-ea"/>
                          <a:cs typeface="+mn-cs"/>
                        </a:rPr>
                        <a:t>(n=276)</a:t>
                      </a:r>
                    </a:p>
                  </a:txBody>
                  <a:tcPr anchor="ctr"/>
                </a:tc>
                <a:tc>
                  <a:txBody>
                    <a:bodyPr/>
                    <a:lstStyle/>
                    <a:p>
                      <a:pPr marL="0" algn="ctr" defTabSz="914400" rtl="0" eaLnBrk="1" latinLnBrk="0" hangingPunct="1"/>
                      <a:r>
                        <a:rPr lang="en-GB" sz="1400" b="1" kern="1200" noProof="0" dirty="0">
                          <a:solidFill>
                            <a:schemeClr val="tx2"/>
                          </a:solidFill>
                          <a:latin typeface="+mn-lt"/>
                          <a:ea typeface="+mn-ea"/>
                          <a:cs typeface="+mn-cs"/>
                        </a:rPr>
                        <a:t>Osimertinib</a:t>
                      </a:r>
                    </a:p>
                    <a:p>
                      <a:pPr marL="0" algn="ctr" defTabSz="914400" rtl="0" eaLnBrk="1" latinLnBrk="0" hangingPunct="1"/>
                      <a:r>
                        <a:rPr lang="en-GB" sz="1400" b="1" kern="1200" noProof="0" dirty="0">
                          <a:solidFill>
                            <a:schemeClr val="tx2"/>
                          </a:solidFill>
                          <a:latin typeface="+mn-lt"/>
                          <a:ea typeface="+mn-ea"/>
                          <a:cs typeface="+mn-cs"/>
                        </a:rPr>
                        <a:t>(n=275)</a:t>
                      </a:r>
                    </a:p>
                  </a:txBody>
                  <a:tcPr anchor="ctr"/>
                </a:tc>
                <a:extLst>
                  <a:ext uri="{0D108BD9-81ED-4DB2-BD59-A6C34878D82A}">
                    <a16:rowId xmlns:a16="http://schemas.microsoft.com/office/drawing/2014/main" val="2020270792"/>
                  </a:ext>
                </a:extLst>
              </a:tr>
              <a:tr h="317699">
                <a:tc>
                  <a:txBody>
                    <a:bodyPr/>
                    <a:lstStyle/>
                    <a:p>
                      <a:r>
                        <a:rPr lang="en-GB" sz="1400" noProof="0" dirty="0">
                          <a:latin typeface="+mn-lt"/>
                        </a:rPr>
                        <a:t>Any</a:t>
                      </a:r>
                    </a:p>
                  </a:txBody>
                  <a:tcPr marT="36000" marB="36000" anchor="ctr"/>
                </a:tc>
                <a:tc>
                  <a:txBody>
                    <a:bodyPr/>
                    <a:lstStyle/>
                    <a:p>
                      <a:pPr algn="ctr"/>
                      <a:r>
                        <a:rPr lang="en-GB" sz="1400" noProof="0" dirty="0">
                          <a:latin typeface="+mn-lt"/>
                        </a:rPr>
                        <a:t>276 (100)</a:t>
                      </a:r>
                    </a:p>
                  </a:txBody>
                  <a:tcPr marT="36000" marB="36000" anchor="ctr"/>
                </a:tc>
                <a:tc>
                  <a:txBody>
                    <a:bodyPr/>
                    <a:lstStyle/>
                    <a:p>
                      <a:pPr algn="ctr"/>
                      <a:r>
                        <a:rPr lang="en-GB" sz="1400" noProof="0" dirty="0">
                          <a:latin typeface="+mn-lt"/>
                        </a:rPr>
                        <a:t>269 (98)</a:t>
                      </a:r>
                    </a:p>
                  </a:txBody>
                  <a:tcPr marT="36000" marB="36000" anchor="ctr"/>
                </a:tc>
                <a:extLst>
                  <a:ext uri="{0D108BD9-81ED-4DB2-BD59-A6C34878D82A}">
                    <a16:rowId xmlns:a16="http://schemas.microsoft.com/office/drawing/2014/main" val="3607908326"/>
                  </a:ext>
                </a:extLst>
              </a:tr>
              <a:tr h="317699">
                <a:tc>
                  <a:txBody>
                    <a:bodyPr/>
                    <a:lstStyle/>
                    <a:p>
                      <a:r>
                        <a:rPr lang="en-GB" sz="1400" noProof="0" dirty="0">
                          <a:latin typeface="+mn-lt"/>
                        </a:rPr>
                        <a:t>Grade </a:t>
                      </a:r>
                      <a:r>
                        <a:rPr lang="en-GB" sz="1400" noProof="0" dirty="0">
                          <a:latin typeface="+mn-lt"/>
                          <a:ea typeface="Calibri" panose="020F0502020204030204" pitchFamily="34" charset="0"/>
                          <a:cs typeface="Calibri" panose="020F0502020204030204" pitchFamily="34" charset="0"/>
                        </a:rPr>
                        <a:t>≥</a:t>
                      </a:r>
                      <a:r>
                        <a:rPr lang="en-GB" sz="1400" noProof="0" dirty="0">
                          <a:latin typeface="+mn-lt"/>
                        </a:rPr>
                        <a:t>3</a:t>
                      </a:r>
                    </a:p>
                  </a:txBody>
                  <a:tcPr marT="36000" marB="36000" anchor="ctr"/>
                </a:tc>
                <a:tc>
                  <a:txBody>
                    <a:bodyPr/>
                    <a:lstStyle/>
                    <a:p>
                      <a:pPr algn="ctr"/>
                      <a:r>
                        <a:rPr lang="en-GB" sz="1400" noProof="0" dirty="0">
                          <a:latin typeface="+mn-lt"/>
                        </a:rPr>
                        <a:t>193 (70)</a:t>
                      </a:r>
                    </a:p>
                  </a:txBody>
                  <a:tcPr marT="36000" marB="36000" anchor="ctr"/>
                </a:tc>
                <a:tc>
                  <a:txBody>
                    <a:bodyPr/>
                    <a:lstStyle/>
                    <a:p>
                      <a:pPr algn="ctr"/>
                      <a:r>
                        <a:rPr lang="en-GB" sz="1400" noProof="0" dirty="0">
                          <a:latin typeface="+mn-lt"/>
                        </a:rPr>
                        <a:t>94 (34)</a:t>
                      </a:r>
                    </a:p>
                  </a:txBody>
                  <a:tcPr marT="36000" marB="36000" anchor="ctr"/>
                </a:tc>
                <a:extLst>
                  <a:ext uri="{0D108BD9-81ED-4DB2-BD59-A6C34878D82A}">
                    <a16:rowId xmlns:a16="http://schemas.microsoft.com/office/drawing/2014/main" val="1790711121"/>
                  </a:ext>
                </a:extLst>
              </a:tr>
              <a:tr h="317699">
                <a:tc>
                  <a:txBody>
                    <a:bodyPr/>
                    <a:lstStyle/>
                    <a:p>
                      <a:r>
                        <a:rPr lang="en-GB" sz="1400" noProof="0" dirty="0">
                          <a:latin typeface="+mn-lt"/>
                        </a:rPr>
                        <a:t>Serious</a:t>
                      </a:r>
                    </a:p>
                  </a:txBody>
                  <a:tcPr marT="36000" marB="36000" anchor="ctr"/>
                </a:tc>
                <a:tc>
                  <a:txBody>
                    <a:bodyPr/>
                    <a:lstStyle/>
                    <a:p>
                      <a:pPr algn="ctr"/>
                      <a:r>
                        <a:rPr lang="en-GB" sz="1400" noProof="0" dirty="0">
                          <a:latin typeface="+mn-lt"/>
                        </a:rPr>
                        <a:t>126 (46)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75 (27)</a:t>
                      </a:r>
                    </a:p>
                  </a:txBody>
                  <a:tcPr marT="36000" marB="36000" anchor="ctr"/>
                </a:tc>
                <a:extLst>
                  <a:ext uri="{0D108BD9-81ED-4DB2-BD59-A6C34878D82A}">
                    <a16:rowId xmlns:a16="http://schemas.microsoft.com/office/drawing/2014/main" val="1995876224"/>
                  </a:ext>
                </a:extLst>
              </a:tr>
              <a:tr h="317699">
                <a:tc>
                  <a:txBody>
                    <a:bodyPr/>
                    <a:lstStyle/>
                    <a:p>
                      <a:r>
                        <a:rPr lang="en-GB" sz="1400" noProof="0" dirty="0">
                          <a:latin typeface="+mn-lt"/>
                        </a:rPr>
                        <a:t>Led to death</a:t>
                      </a:r>
                    </a:p>
                  </a:txBody>
                  <a:tcPr marT="36000" marB="36000" anchor="ctr"/>
                </a:tc>
                <a:tc>
                  <a:txBody>
                    <a:bodyPr/>
                    <a:lstStyle/>
                    <a:p>
                      <a:pPr algn="ctr"/>
                      <a:r>
                        <a:rPr lang="en-GB" sz="1400" noProof="0" dirty="0">
                          <a:latin typeface="+mn-lt"/>
                        </a:rPr>
                        <a:t>22 (8)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10 (4)</a:t>
                      </a:r>
                    </a:p>
                  </a:txBody>
                  <a:tcPr marT="36000" marB="36000" anchor="ctr"/>
                </a:tc>
                <a:extLst>
                  <a:ext uri="{0D108BD9-81ED-4DB2-BD59-A6C34878D82A}">
                    <a16:rowId xmlns:a16="http://schemas.microsoft.com/office/drawing/2014/main" val="1765825796"/>
                  </a:ext>
                </a:extLst>
              </a:tr>
              <a:tr h="317699">
                <a:tc>
                  <a:txBody>
                    <a:bodyPr/>
                    <a:lstStyle/>
                    <a:p>
                      <a:r>
                        <a:rPr lang="en-GB" sz="1400" noProof="0" dirty="0">
                          <a:latin typeface="+mn-lt"/>
                        </a:rPr>
                        <a:t>Considered possibly related to treatment</a:t>
                      </a:r>
                    </a:p>
                  </a:txBody>
                  <a:tcPr marL="180000" marT="36000" marB="36000" anchor="ctr"/>
                </a:tc>
                <a:tc>
                  <a:txBody>
                    <a:bodyPr/>
                    <a:lstStyle/>
                    <a:p>
                      <a:pPr algn="ctr"/>
                      <a:r>
                        <a:rPr lang="en-GB" sz="1400" noProof="0" dirty="0">
                          <a:latin typeface="+mn-lt"/>
                        </a:rPr>
                        <a:t>5 (2)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2 (1)</a:t>
                      </a:r>
                    </a:p>
                  </a:txBody>
                  <a:tcPr marT="36000" marB="36000" anchor="ctr"/>
                </a:tc>
                <a:extLst>
                  <a:ext uri="{0D108BD9-81ED-4DB2-BD59-A6C34878D82A}">
                    <a16:rowId xmlns:a16="http://schemas.microsoft.com/office/drawing/2014/main" val="363724377"/>
                  </a:ext>
                </a:extLst>
              </a:tr>
              <a:tr h="317699">
                <a:tc>
                  <a:txBody>
                    <a:bodyPr/>
                    <a:lstStyle/>
                    <a:p>
                      <a:r>
                        <a:rPr lang="en-GB" sz="1400" noProof="0" dirty="0">
                          <a:latin typeface="+mn-lt"/>
                        </a:rPr>
                        <a:t>Led to discontinuation of osimertinib</a:t>
                      </a:r>
                    </a:p>
                  </a:txBody>
                  <a:tcPr marT="36000" marB="36000" anchor="ctr"/>
                </a:tc>
                <a:tc>
                  <a:txBody>
                    <a:bodyPr/>
                    <a:lstStyle/>
                    <a:p>
                      <a:pPr algn="ctr"/>
                      <a:r>
                        <a:rPr lang="en-GB" sz="1400" noProof="0" dirty="0">
                          <a:latin typeface="+mn-lt"/>
                        </a:rPr>
                        <a:t>34 (12)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20 (7)</a:t>
                      </a:r>
                    </a:p>
                  </a:txBody>
                  <a:tcPr marT="36000" marB="36000" anchor="ctr"/>
                </a:tc>
                <a:extLst>
                  <a:ext uri="{0D108BD9-81ED-4DB2-BD59-A6C34878D82A}">
                    <a16:rowId xmlns:a16="http://schemas.microsoft.com/office/drawing/2014/main" val="3745212948"/>
                  </a:ext>
                </a:extLst>
              </a:tr>
              <a:tr h="3176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Led to discontinuation of pemetrexed</a:t>
                      </a:r>
                    </a:p>
                  </a:txBody>
                  <a:tcPr marT="36000" marB="36000" anchor="ctr"/>
                </a:tc>
                <a:tc>
                  <a:txBody>
                    <a:bodyPr/>
                    <a:lstStyle/>
                    <a:p>
                      <a:pPr algn="ctr"/>
                      <a:r>
                        <a:rPr lang="en-GB" sz="1400" noProof="0" dirty="0">
                          <a:latin typeface="+mn-lt"/>
                        </a:rPr>
                        <a:t>137 (50)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NA</a:t>
                      </a:r>
                    </a:p>
                  </a:txBody>
                  <a:tcPr marT="36000" marB="36000" anchor="ctr"/>
                </a:tc>
                <a:extLst>
                  <a:ext uri="{0D108BD9-81ED-4DB2-BD59-A6C34878D82A}">
                    <a16:rowId xmlns:a16="http://schemas.microsoft.com/office/drawing/2014/main" val="3227482767"/>
                  </a:ext>
                </a:extLst>
              </a:tr>
              <a:tr h="3176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Led to discontinuation of platinum</a:t>
                      </a:r>
                    </a:p>
                  </a:txBody>
                  <a:tcPr marT="36000" marB="36000" anchor="ctr"/>
                </a:tc>
                <a:tc>
                  <a:txBody>
                    <a:bodyPr/>
                    <a:lstStyle/>
                    <a:p>
                      <a:pPr algn="ctr"/>
                      <a:r>
                        <a:rPr lang="en-GB" sz="1400" noProof="0" dirty="0">
                          <a:latin typeface="+mn-lt"/>
                        </a:rPr>
                        <a:t>46 (17)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mn-lt"/>
                          <a:ea typeface="+mn-ea"/>
                          <a:cs typeface="+mn-cs"/>
                        </a:rPr>
                        <a:t>NA</a:t>
                      </a:r>
                    </a:p>
                  </a:txBody>
                  <a:tcPr marT="36000" marB="36000" anchor="ctr"/>
                </a:tc>
                <a:extLst>
                  <a:ext uri="{0D108BD9-81ED-4DB2-BD59-A6C34878D82A}">
                    <a16:rowId xmlns:a16="http://schemas.microsoft.com/office/drawing/2014/main" val="2958156011"/>
                  </a:ext>
                </a:extLst>
              </a:tr>
            </a:tbl>
          </a:graphicData>
        </a:graphic>
      </p:graphicFrame>
    </p:spTree>
    <p:extLst>
      <p:ext uri="{BB962C8B-B14F-4D97-AF65-F5344CB8AC3E}">
        <p14:creationId xmlns:p14="http://schemas.microsoft.com/office/powerpoint/2010/main" val="38511183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a:lstStyle/>
          <a:p>
            <a:r>
              <a:rPr lang="en-GB" noProof="0" dirty="0">
                <a:latin typeface="+mn-lt"/>
              </a:rPr>
              <a:t>PL02.10: Pivotal ARROS-1 Efficacy and Safety Data: </a:t>
            </a:r>
            <a:r>
              <a:rPr lang="en-GB" noProof="0" dirty="0" err="1">
                <a:latin typeface="+mn-lt"/>
              </a:rPr>
              <a:t>Zidesamtinib</a:t>
            </a:r>
            <a:r>
              <a:rPr lang="en-GB" noProof="0" dirty="0">
                <a:latin typeface="+mn-lt"/>
              </a:rPr>
              <a:t> in TKI Pre-treated Patients with Advanced/Metastatic ROS1+ NSCLC – Drilon AE, et al</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709613"/>
          </a:xfrm>
        </p:spPr>
        <p:txBody>
          <a:bodyPr/>
          <a:lstStyle/>
          <a:p>
            <a:r>
              <a:rPr lang="en-GB" b="1" noProof="0" dirty="0"/>
              <a:t>Study objective</a:t>
            </a:r>
          </a:p>
          <a:p>
            <a:pPr lvl="1"/>
            <a:r>
              <a:rPr lang="en-GB" noProof="0" dirty="0"/>
              <a:t>To evaluate the efficacy and safety of zidesamtinib (a ROS1 inhibitor) in patients with ROS1 fusion-positive NSCLC in the phase 1/2 ARROS-1 study</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a:lstStyle/>
          <a:p>
            <a:r>
              <a:rPr lang="en-GB" noProof="0" dirty="0"/>
              <a:t>Drilon AE,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PL02.10</a:t>
            </a:r>
          </a:p>
        </p:txBody>
      </p:sp>
      <p:sp>
        <p:nvSpPr>
          <p:cNvPr id="3" name="Rectangle 9">
            <a:extLst>
              <a:ext uri="{FF2B5EF4-FFF2-40B4-BE49-F238E27FC236}">
                <a16:creationId xmlns:a16="http://schemas.microsoft.com/office/drawing/2014/main" id="{86447C7A-17D0-183C-3C7B-95161CB1E1A4}"/>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0" cap="none" spc="0" normalizeH="0" baseline="0" noProof="0" dirty="0">
                <a:ln>
                  <a:noFill/>
                </a:ln>
                <a:solidFill>
                  <a:srgbClr val="363636"/>
                </a:solidFill>
                <a:effectLst/>
                <a:uLnTx/>
                <a:uFillTx/>
                <a:latin typeface="Arial" panose="020B0604020202020204"/>
                <a:ea typeface="+mn-ea"/>
                <a:cs typeface="Arial"/>
                <a:sym typeface="Calibri"/>
              </a:rPr>
              <a:t>ORR (BICR)</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4" name="Content Placeholder 26">
            <a:extLst>
              <a:ext uri="{FF2B5EF4-FFF2-40B4-BE49-F238E27FC236}">
                <a16:creationId xmlns:a16="http://schemas.microsoft.com/office/drawing/2014/main" id="{B0C61112-D4FC-DA21-5EA9-3B2B87A4C851}"/>
              </a:ext>
            </a:extLst>
          </p:cNvPr>
          <p:cNvSpPr txBox="1">
            <a:spLocks/>
          </p:cNvSpPr>
          <p:nvPr/>
        </p:nvSpPr>
        <p:spPr>
          <a:xfrm>
            <a:off x="6356901" y="5510080"/>
            <a:ext cx="5285370"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GB" sz="1600" b="0" i="0" u="none" strike="noStrike" kern="0" cap="none" spc="0" normalizeH="0" baseline="0" noProof="0" dirty="0" err="1">
                <a:ln>
                  <a:noFill/>
                </a:ln>
                <a:solidFill>
                  <a:srgbClr val="363636"/>
                </a:solidFill>
                <a:effectLst/>
                <a:uLnTx/>
                <a:uFillTx/>
                <a:latin typeface="Arial" panose="020B0604020202020204"/>
                <a:ea typeface="+mn-ea"/>
                <a:cs typeface="Arial"/>
                <a:sym typeface="Calibri"/>
              </a:rPr>
              <a:t>DoR</a:t>
            </a:r>
            <a:r>
              <a:rPr kumimoji="0" lang="en-GB" sz="1600" b="0" i="0" u="none" strike="noStrike" kern="0" cap="none" spc="0" normalizeH="0" baseline="0" noProof="0" dirty="0">
                <a:ln>
                  <a:noFill/>
                </a:ln>
                <a:solidFill>
                  <a:srgbClr val="363636"/>
                </a:solidFill>
                <a:effectLst/>
                <a:uLnTx/>
                <a:uFillTx/>
                <a:latin typeface="Arial" panose="020B0604020202020204"/>
                <a:ea typeface="+mn-ea"/>
                <a:cs typeface="Arial"/>
                <a:sym typeface="Calibri"/>
              </a:rPr>
              <a:t>, TTR, CBR, PFS, OS, intracranial activity, safety </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6" name="AutoShape 9">
            <a:extLst>
              <a:ext uri="{FF2B5EF4-FFF2-40B4-BE49-F238E27FC236}">
                <a16:creationId xmlns:a16="http://schemas.microsoft.com/office/drawing/2014/main" id="{C9C729D2-0D30-E734-F704-B04224BF4C15}"/>
              </a:ext>
            </a:extLst>
          </p:cNvPr>
          <p:cNvSpPr>
            <a:spLocks noChangeArrowheads="1"/>
          </p:cNvSpPr>
          <p:nvPr/>
        </p:nvSpPr>
        <p:spPr bwMode="auto">
          <a:xfrm>
            <a:off x="1069034" y="2897782"/>
            <a:ext cx="3716465" cy="1875189"/>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Key patient inclusion criteria for NSCLC evaluable population</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ROS1+ NSCLC</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≥1 prior ROS1-targeted therapy/chemotherapy/ </a:t>
            </a:r>
          </a:p>
          <a:p>
            <a:pPr marR="0" lvl="0" algn="l" defTabSz="892175" rtl="0" eaLnBrk="0" fontAlgn="auto" latinLnBrk="0" hangingPunct="0">
              <a:lnSpc>
                <a:spcPct val="100000"/>
              </a:lnSpc>
              <a:spcBef>
                <a:spcPts val="0"/>
              </a:spcBef>
              <a:spcAft>
                <a:spcPct val="30000"/>
              </a:spcAft>
              <a:buClrTx/>
              <a:buSzTx/>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(n=514)</a:t>
            </a:r>
          </a:p>
        </p:txBody>
      </p:sp>
      <p:sp>
        <p:nvSpPr>
          <p:cNvPr id="7" name="AutoShape 8">
            <a:extLst>
              <a:ext uri="{FF2B5EF4-FFF2-40B4-BE49-F238E27FC236}">
                <a16:creationId xmlns:a16="http://schemas.microsoft.com/office/drawing/2014/main" id="{535E1301-7AEE-217E-E3EE-73AEA7E90E39}"/>
              </a:ext>
            </a:extLst>
          </p:cNvPr>
          <p:cNvSpPr>
            <a:spLocks noChangeArrowheads="1"/>
          </p:cNvSpPr>
          <p:nvPr/>
        </p:nvSpPr>
        <p:spPr bwMode="auto">
          <a:xfrm>
            <a:off x="5295280" y="2935673"/>
            <a:ext cx="2664000" cy="36000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50 mg/day</a:t>
            </a:r>
          </a:p>
        </p:txBody>
      </p:sp>
      <p:sp>
        <p:nvSpPr>
          <p:cNvPr id="8" name="AutoShape 8">
            <a:extLst>
              <a:ext uri="{FF2B5EF4-FFF2-40B4-BE49-F238E27FC236}">
                <a16:creationId xmlns:a16="http://schemas.microsoft.com/office/drawing/2014/main" id="{48E6F733-261E-A1CE-03FC-D38A46968C7C}"/>
              </a:ext>
            </a:extLst>
          </p:cNvPr>
          <p:cNvSpPr>
            <a:spLocks noChangeArrowheads="1"/>
          </p:cNvSpPr>
          <p:nvPr/>
        </p:nvSpPr>
        <p:spPr bwMode="auto">
          <a:xfrm>
            <a:off x="8437172" y="3456460"/>
            <a:ext cx="2678490" cy="1257618"/>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GB" sz="1600" b="1" u="sng" noProof="0" dirty="0">
                <a:latin typeface="Arial" panose="020B0604020202020204"/>
                <a:ea typeface="SimSun" pitchFamily="2" charset="-122"/>
                <a:sym typeface="Calibri"/>
              </a:rPr>
              <a:t>Efficacy population:</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ROS1 TKI pre-treated</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100 mg/day</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(n=117)</a:t>
            </a:r>
          </a:p>
        </p:txBody>
      </p:sp>
      <p:sp>
        <p:nvSpPr>
          <p:cNvPr id="11" name="AutoShape 8">
            <a:extLst>
              <a:ext uri="{FF2B5EF4-FFF2-40B4-BE49-F238E27FC236}">
                <a16:creationId xmlns:a16="http://schemas.microsoft.com/office/drawing/2014/main" id="{8653F424-6B29-C84F-AC51-B03D1D65BDDD}"/>
              </a:ext>
            </a:extLst>
          </p:cNvPr>
          <p:cNvSpPr>
            <a:spLocks noChangeArrowheads="1"/>
          </p:cNvSpPr>
          <p:nvPr/>
        </p:nvSpPr>
        <p:spPr bwMode="auto">
          <a:xfrm>
            <a:off x="5295280" y="2449627"/>
            <a:ext cx="2664000" cy="36000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25 mg/day</a:t>
            </a:r>
          </a:p>
        </p:txBody>
      </p:sp>
      <p:sp>
        <p:nvSpPr>
          <p:cNvPr id="12" name="AutoShape 8">
            <a:extLst>
              <a:ext uri="{FF2B5EF4-FFF2-40B4-BE49-F238E27FC236}">
                <a16:creationId xmlns:a16="http://schemas.microsoft.com/office/drawing/2014/main" id="{26864D71-741F-51EB-A637-E895183E4730}"/>
              </a:ext>
            </a:extLst>
          </p:cNvPr>
          <p:cNvSpPr>
            <a:spLocks noChangeArrowheads="1"/>
          </p:cNvSpPr>
          <p:nvPr/>
        </p:nvSpPr>
        <p:spPr bwMode="auto">
          <a:xfrm>
            <a:off x="5295280" y="3907765"/>
            <a:ext cx="2664000" cy="36000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100 mg/day</a:t>
            </a:r>
          </a:p>
        </p:txBody>
      </p:sp>
      <p:sp>
        <p:nvSpPr>
          <p:cNvPr id="13" name="AutoShape 8">
            <a:extLst>
              <a:ext uri="{FF2B5EF4-FFF2-40B4-BE49-F238E27FC236}">
                <a16:creationId xmlns:a16="http://schemas.microsoft.com/office/drawing/2014/main" id="{C9ECD921-77EC-F528-F3B5-1D7B9F649071}"/>
              </a:ext>
            </a:extLst>
          </p:cNvPr>
          <p:cNvSpPr>
            <a:spLocks noChangeArrowheads="1"/>
          </p:cNvSpPr>
          <p:nvPr/>
        </p:nvSpPr>
        <p:spPr bwMode="auto">
          <a:xfrm>
            <a:off x="5295280" y="4393811"/>
            <a:ext cx="2664000" cy="36000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125 mg/day</a:t>
            </a:r>
          </a:p>
        </p:txBody>
      </p:sp>
      <p:sp>
        <p:nvSpPr>
          <p:cNvPr id="14" name="AutoShape 8">
            <a:extLst>
              <a:ext uri="{FF2B5EF4-FFF2-40B4-BE49-F238E27FC236}">
                <a16:creationId xmlns:a16="http://schemas.microsoft.com/office/drawing/2014/main" id="{4565517A-7232-467D-62A5-19B35A16A67D}"/>
              </a:ext>
            </a:extLst>
          </p:cNvPr>
          <p:cNvSpPr>
            <a:spLocks noChangeArrowheads="1"/>
          </p:cNvSpPr>
          <p:nvPr/>
        </p:nvSpPr>
        <p:spPr bwMode="auto">
          <a:xfrm>
            <a:off x="5295280" y="3421719"/>
            <a:ext cx="2664000" cy="36000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75 mg/day</a:t>
            </a:r>
          </a:p>
        </p:txBody>
      </p:sp>
      <p:sp>
        <p:nvSpPr>
          <p:cNvPr id="15" name="AutoShape 8">
            <a:extLst>
              <a:ext uri="{FF2B5EF4-FFF2-40B4-BE49-F238E27FC236}">
                <a16:creationId xmlns:a16="http://schemas.microsoft.com/office/drawing/2014/main" id="{84C75C0A-46F2-AE82-9F3B-C6DF2F4E22E4}"/>
              </a:ext>
            </a:extLst>
          </p:cNvPr>
          <p:cNvSpPr>
            <a:spLocks noChangeArrowheads="1"/>
          </p:cNvSpPr>
          <p:nvPr/>
        </p:nvSpPr>
        <p:spPr bwMode="auto">
          <a:xfrm>
            <a:off x="5295280" y="4879855"/>
            <a:ext cx="2664000" cy="36000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Zidesamtinib 150 mg/day</a:t>
            </a:r>
          </a:p>
        </p:txBody>
      </p:sp>
      <p:cxnSp>
        <p:nvCxnSpPr>
          <p:cNvPr id="19" name="Connector: Elbow 18">
            <a:extLst>
              <a:ext uri="{FF2B5EF4-FFF2-40B4-BE49-F238E27FC236}">
                <a16:creationId xmlns:a16="http://schemas.microsoft.com/office/drawing/2014/main" id="{B4451E35-2C0C-70F7-DE17-AC6877EA7503}"/>
              </a:ext>
            </a:extLst>
          </p:cNvPr>
          <p:cNvCxnSpPr>
            <a:stCxn id="6" idx="3"/>
            <a:endCxn id="11" idx="1"/>
          </p:cNvCxnSpPr>
          <p:nvPr/>
        </p:nvCxnSpPr>
        <p:spPr>
          <a:xfrm flipV="1">
            <a:off x="4785499" y="2629627"/>
            <a:ext cx="509781" cy="1205750"/>
          </a:xfrm>
          <a:prstGeom prst="bentConnector3">
            <a:avLst/>
          </a:prstGeom>
          <a:noFill/>
          <a:ln w="38100">
            <a:solidFill>
              <a:schemeClr val="bg1"/>
            </a:solidFill>
            <a:round/>
            <a:headEnd type="none" w="med" len="med"/>
            <a:tailEnd type="none" w="med" len="med"/>
          </a:ln>
        </p:spPr>
      </p:cxnSp>
      <p:cxnSp>
        <p:nvCxnSpPr>
          <p:cNvPr id="21" name="Connector: Elbow 20">
            <a:extLst>
              <a:ext uri="{FF2B5EF4-FFF2-40B4-BE49-F238E27FC236}">
                <a16:creationId xmlns:a16="http://schemas.microsoft.com/office/drawing/2014/main" id="{750E56CD-7B9A-66DE-8E52-2957F087BE5A}"/>
              </a:ext>
            </a:extLst>
          </p:cNvPr>
          <p:cNvCxnSpPr>
            <a:cxnSpLocks/>
            <a:stCxn id="6" idx="3"/>
            <a:endCxn id="14" idx="1"/>
          </p:cNvCxnSpPr>
          <p:nvPr/>
        </p:nvCxnSpPr>
        <p:spPr>
          <a:xfrm flipV="1">
            <a:off x="4785499" y="3601719"/>
            <a:ext cx="509781" cy="233658"/>
          </a:xfrm>
          <a:prstGeom prst="bentConnector3">
            <a:avLst>
              <a:gd name="adj1" fmla="val 50000"/>
            </a:avLst>
          </a:prstGeom>
          <a:noFill/>
          <a:ln w="38100">
            <a:solidFill>
              <a:schemeClr val="bg1"/>
            </a:solidFill>
            <a:round/>
            <a:headEnd type="none" w="med" len="med"/>
            <a:tailEnd type="none" w="med" len="med"/>
          </a:ln>
        </p:spPr>
      </p:cxnSp>
      <p:cxnSp>
        <p:nvCxnSpPr>
          <p:cNvPr id="23" name="Connector: Elbow 22">
            <a:extLst>
              <a:ext uri="{FF2B5EF4-FFF2-40B4-BE49-F238E27FC236}">
                <a16:creationId xmlns:a16="http://schemas.microsoft.com/office/drawing/2014/main" id="{0A0AAE34-E91D-A5D2-1025-EEB74779D4F7}"/>
              </a:ext>
            </a:extLst>
          </p:cNvPr>
          <p:cNvCxnSpPr>
            <a:cxnSpLocks/>
            <a:stCxn id="6" idx="3"/>
            <a:endCxn id="12" idx="1"/>
          </p:cNvCxnSpPr>
          <p:nvPr/>
        </p:nvCxnSpPr>
        <p:spPr>
          <a:xfrm>
            <a:off x="4785499" y="3835377"/>
            <a:ext cx="509781" cy="252388"/>
          </a:xfrm>
          <a:prstGeom prst="bentConnector3">
            <a:avLst>
              <a:gd name="adj1" fmla="val 50000"/>
            </a:avLst>
          </a:prstGeom>
          <a:noFill/>
          <a:ln w="38100">
            <a:solidFill>
              <a:schemeClr val="bg1"/>
            </a:solidFill>
            <a:round/>
            <a:headEnd type="none" w="med" len="med"/>
            <a:tailEnd type="none" w="med" len="med"/>
          </a:ln>
        </p:spPr>
      </p:cxnSp>
      <p:cxnSp>
        <p:nvCxnSpPr>
          <p:cNvPr id="24" name="Connector: Elbow 23">
            <a:extLst>
              <a:ext uri="{FF2B5EF4-FFF2-40B4-BE49-F238E27FC236}">
                <a16:creationId xmlns:a16="http://schemas.microsoft.com/office/drawing/2014/main" id="{C54FFAD4-094F-F9C4-E1D4-D94F883392D0}"/>
              </a:ext>
            </a:extLst>
          </p:cNvPr>
          <p:cNvCxnSpPr>
            <a:cxnSpLocks/>
            <a:stCxn id="6" idx="3"/>
            <a:endCxn id="7" idx="1"/>
          </p:cNvCxnSpPr>
          <p:nvPr/>
        </p:nvCxnSpPr>
        <p:spPr>
          <a:xfrm flipV="1">
            <a:off x="4785499" y="3115673"/>
            <a:ext cx="509781" cy="719704"/>
          </a:xfrm>
          <a:prstGeom prst="bentConnector3">
            <a:avLst>
              <a:gd name="adj1" fmla="val 50000"/>
            </a:avLst>
          </a:prstGeom>
          <a:noFill/>
          <a:ln w="38100">
            <a:solidFill>
              <a:schemeClr val="bg1"/>
            </a:solidFill>
            <a:round/>
            <a:headEnd type="none" w="med" len="med"/>
            <a:tailEnd type="none" w="med" len="med"/>
          </a:ln>
        </p:spPr>
      </p:cxnSp>
      <p:cxnSp>
        <p:nvCxnSpPr>
          <p:cNvPr id="40" name="Connector: Elbow 39">
            <a:extLst>
              <a:ext uri="{FF2B5EF4-FFF2-40B4-BE49-F238E27FC236}">
                <a16:creationId xmlns:a16="http://schemas.microsoft.com/office/drawing/2014/main" id="{0E6C4708-9AB1-2E54-A36A-B76451B7968B}"/>
              </a:ext>
            </a:extLst>
          </p:cNvPr>
          <p:cNvCxnSpPr>
            <a:cxnSpLocks/>
            <a:stCxn id="6" idx="3"/>
            <a:endCxn id="13" idx="1"/>
          </p:cNvCxnSpPr>
          <p:nvPr/>
        </p:nvCxnSpPr>
        <p:spPr>
          <a:xfrm>
            <a:off x="4785499" y="3835377"/>
            <a:ext cx="509781" cy="738434"/>
          </a:xfrm>
          <a:prstGeom prst="bentConnector3">
            <a:avLst/>
          </a:prstGeom>
          <a:noFill/>
          <a:ln w="38100">
            <a:solidFill>
              <a:schemeClr val="bg1"/>
            </a:solidFill>
            <a:round/>
            <a:headEnd type="none" w="med" len="med"/>
            <a:tailEnd type="none" w="med" len="med"/>
          </a:ln>
        </p:spPr>
      </p:cxnSp>
      <p:cxnSp>
        <p:nvCxnSpPr>
          <p:cNvPr id="41" name="Connector: Elbow 40">
            <a:extLst>
              <a:ext uri="{FF2B5EF4-FFF2-40B4-BE49-F238E27FC236}">
                <a16:creationId xmlns:a16="http://schemas.microsoft.com/office/drawing/2014/main" id="{893A2198-331F-CF55-4D40-B3FABE119432}"/>
              </a:ext>
            </a:extLst>
          </p:cNvPr>
          <p:cNvCxnSpPr>
            <a:cxnSpLocks/>
            <a:stCxn id="6" idx="3"/>
            <a:endCxn id="15" idx="1"/>
          </p:cNvCxnSpPr>
          <p:nvPr/>
        </p:nvCxnSpPr>
        <p:spPr>
          <a:xfrm>
            <a:off x="4785499" y="3835377"/>
            <a:ext cx="509781" cy="1224478"/>
          </a:xfrm>
          <a:prstGeom prst="bentConnector3">
            <a:avLst/>
          </a:prstGeom>
          <a:noFill/>
          <a:ln w="38100">
            <a:solidFill>
              <a:schemeClr val="bg1"/>
            </a:solidFill>
            <a:round/>
            <a:headEnd type="none" w="med" len="med"/>
            <a:tailEnd type="none" w="med" len="med"/>
          </a:ln>
        </p:spPr>
      </p:cxnSp>
      <p:cxnSp>
        <p:nvCxnSpPr>
          <p:cNvPr id="61" name="Straight Arrow Connector 60">
            <a:extLst>
              <a:ext uri="{FF2B5EF4-FFF2-40B4-BE49-F238E27FC236}">
                <a16:creationId xmlns:a16="http://schemas.microsoft.com/office/drawing/2014/main" id="{297125A7-FA14-5E96-EDD8-07EE523A9C55}"/>
              </a:ext>
            </a:extLst>
          </p:cNvPr>
          <p:cNvCxnSpPr>
            <a:cxnSpLocks/>
            <a:stCxn id="12" idx="3"/>
            <a:endCxn id="8" idx="1"/>
          </p:cNvCxnSpPr>
          <p:nvPr/>
        </p:nvCxnSpPr>
        <p:spPr>
          <a:xfrm flipV="1">
            <a:off x="7959280" y="4085269"/>
            <a:ext cx="477892" cy="2496"/>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7017144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38EF0-A020-89BB-06F7-7F5D7248E0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2374C2-3760-4BAE-8DE8-38FDFC541A20}"/>
              </a:ext>
            </a:extLst>
          </p:cNvPr>
          <p:cNvSpPr>
            <a:spLocks noGrp="1"/>
          </p:cNvSpPr>
          <p:nvPr>
            <p:ph type="title"/>
          </p:nvPr>
        </p:nvSpPr>
        <p:spPr>
          <a:xfrm>
            <a:off x="304800" y="107693"/>
            <a:ext cx="11582400" cy="939801"/>
          </a:xfrm>
        </p:spPr>
        <p:txBody>
          <a:bodyPr/>
          <a:lstStyle/>
          <a:p>
            <a:r>
              <a:rPr lang="en-GB" dirty="0">
                <a:latin typeface="+mn-lt"/>
              </a:rPr>
              <a:t>PL02.10: Pivotal ARROS-1 Efficacy and Safety Data: Zidesamtinib in TKI Pre-treated Patients with Advanced/Metastatic ROS1+ NSCLC – Drilon AE, et al</a:t>
            </a:r>
          </a:p>
        </p:txBody>
      </p:sp>
      <p:sp>
        <p:nvSpPr>
          <p:cNvPr id="25" name="Content Placeholder 7">
            <a:extLst>
              <a:ext uri="{FF2B5EF4-FFF2-40B4-BE49-F238E27FC236}">
                <a16:creationId xmlns:a16="http://schemas.microsoft.com/office/drawing/2014/main" id="{ED829669-2E8D-136D-FEEF-DC7187CF12BE}"/>
              </a:ext>
            </a:extLst>
          </p:cNvPr>
          <p:cNvSpPr>
            <a:spLocks noGrp="1"/>
          </p:cNvSpPr>
          <p:nvPr>
            <p:ph idx="1"/>
          </p:nvPr>
        </p:nvSpPr>
        <p:spPr>
          <a:xfrm>
            <a:off x="304799" y="1246909"/>
            <a:ext cx="11731869" cy="709613"/>
          </a:xfrm>
        </p:spPr>
        <p:txBody>
          <a:bodyPr/>
          <a:lstStyle/>
          <a:p>
            <a:r>
              <a:rPr lang="en-GB" b="1" dirty="0"/>
              <a:t>Key results</a:t>
            </a:r>
            <a:endParaRPr lang="en-GB" dirty="0"/>
          </a:p>
        </p:txBody>
      </p:sp>
      <p:sp>
        <p:nvSpPr>
          <p:cNvPr id="26" name="Text Placeholder 4">
            <a:extLst>
              <a:ext uri="{FF2B5EF4-FFF2-40B4-BE49-F238E27FC236}">
                <a16:creationId xmlns:a16="http://schemas.microsoft.com/office/drawing/2014/main" id="{B458A59E-F4FD-3D7A-3E29-A2A90650895D}"/>
              </a:ext>
            </a:extLst>
          </p:cNvPr>
          <p:cNvSpPr>
            <a:spLocks noGrp="1"/>
          </p:cNvSpPr>
          <p:nvPr>
            <p:ph type="body" sz="quarter" idx="11"/>
          </p:nvPr>
        </p:nvSpPr>
        <p:spPr>
          <a:xfrm>
            <a:off x="6379633" y="6521312"/>
            <a:ext cx="5507567" cy="200025"/>
          </a:xfrm>
        </p:spPr>
        <p:txBody>
          <a:bodyPr/>
          <a:lstStyle/>
          <a:p>
            <a:r>
              <a:rPr lang="en-GB" dirty="0"/>
              <a:t>Drilon AE, et al. J </a:t>
            </a:r>
            <a:r>
              <a:rPr lang="en-GB" dirty="0" err="1"/>
              <a:t>Thorac</a:t>
            </a:r>
            <a:r>
              <a:rPr lang="en-GB" dirty="0"/>
              <a:t> Oncol 2025;20(</a:t>
            </a:r>
            <a:r>
              <a:rPr lang="en-GB" dirty="0" err="1"/>
              <a:t>suppl</a:t>
            </a:r>
            <a:r>
              <a:rPr lang="en-GB" dirty="0"/>
              <a:t>):</a:t>
            </a:r>
            <a:r>
              <a:rPr lang="en-GB" dirty="0" err="1"/>
              <a:t>Abstr</a:t>
            </a:r>
            <a:r>
              <a:rPr lang="en-GB" dirty="0"/>
              <a:t> PL02.10</a:t>
            </a:r>
          </a:p>
        </p:txBody>
      </p:sp>
      <p:sp>
        <p:nvSpPr>
          <p:cNvPr id="6" name="TextBox 5">
            <a:extLst>
              <a:ext uri="{FF2B5EF4-FFF2-40B4-BE49-F238E27FC236}">
                <a16:creationId xmlns:a16="http://schemas.microsoft.com/office/drawing/2014/main" id="{EAE1712D-2D86-775E-9333-740807A9617A}"/>
              </a:ext>
            </a:extLst>
          </p:cNvPr>
          <p:cNvSpPr txBox="1"/>
          <p:nvPr/>
        </p:nvSpPr>
        <p:spPr>
          <a:xfrm>
            <a:off x="3108972" y="3131326"/>
            <a:ext cx="622157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mn-cs"/>
              </a:rPr>
              <a:t>One prior ROS1 TKI (crizotinib or entrectinib) ± chemotherapy</a:t>
            </a:r>
          </a:p>
        </p:txBody>
      </p:sp>
      <p:sp>
        <p:nvSpPr>
          <p:cNvPr id="14" name="TextBox 13">
            <a:extLst>
              <a:ext uri="{FF2B5EF4-FFF2-40B4-BE49-F238E27FC236}">
                <a16:creationId xmlns:a16="http://schemas.microsoft.com/office/drawing/2014/main" id="{B1168B84-2706-79AC-8DA5-F526B2986EFF}"/>
              </a:ext>
            </a:extLst>
          </p:cNvPr>
          <p:cNvSpPr txBox="1"/>
          <p:nvPr/>
        </p:nvSpPr>
        <p:spPr>
          <a:xfrm rot="16200000">
            <a:off x="635413" y="4505734"/>
            <a:ext cx="237757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Best change in target lesions, %</a:t>
            </a:r>
          </a:p>
        </p:txBody>
      </p:sp>
      <p:grpSp>
        <p:nvGrpSpPr>
          <p:cNvPr id="43" name="Group 42">
            <a:extLst>
              <a:ext uri="{FF2B5EF4-FFF2-40B4-BE49-F238E27FC236}">
                <a16:creationId xmlns:a16="http://schemas.microsoft.com/office/drawing/2014/main" id="{ED5F140E-E03C-219B-8874-5753D41CAA8A}"/>
              </a:ext>
            </a:extLst>
          </p:cNvPr>
          <p:cNvGrpSpPr/>
          <p:nvPr/>
        </p:nvGrpSpPr>
        <p:grpSpPr>
          <a:xfrm>
            <a:off x="2359063" y="3291402"/>
            <a:ext cx="59111" cy="2718000"/>
            <a:chOff x="1969323" y="2680096"/>
            <a:chExt cx="72002" cy="2888293"/>
          </a:xfrm>
        </p:grpSpPr>
        <p:cxnSp>
          <p:nvCxnSpPr>
            <p:cNvPr id="44" name="Straight Connector 43">
              <a:extLst>
                <a:ext uri="{FF2B5EF4-FFF2-40B4-BE49-F238E27FC236}">
                  <a16:creationId xmlns:a16="http://schemas.microsoft.com/office/drawing/2014/main" id="{DBBC82C2-E4EE-A391-C8F9-C1F9E9B139D9}"/>
                </a:ext>
              </a:extLst>
            </p:cNvPr>
            <p:cNvCxnSpPr/>
            <p:nvPr/>
          </p:nvCxnSpPr>
          <p:spPr>
            <a:xfrm>
              <a:off x="2034073" y="2680096"/>
              <a:ext cx="0" cy="288829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32EED58-F7BC-5031-53C8-5496A23CBFC2}"/>
                </a:ext>
              </a:extLst>
            </p:cNvPr>
            <p:cNvCxnSpPr/>
            <p:nvPr/>
          </p:nvCxnSpPr>
          <p:spPr>
            <a:xfrm>
              <a:off x="1969325" y="268228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9DF0036-A2B1-0D4D-171A-0CB42794E302}"/>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EA31407C-CD91-97FA-5864-9E68F6F47159}"/>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2C13836-68D7-5C99-DFD4-C6564A8D8542}"/>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EB75F261-B5B5-189C-2373-4DEC97694F6B}"/>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07C9136A-7B5D-710C-1EEE-58C97FBD62A8}"/>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7F4F2EB-DC74-5707-9E8E-C1B901AFAFAE}"/>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86EFB61-BD8C-17BD-907E-B8D671493C61}"/>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02B2ABC5-3126-DCC4-FEAF-20409DE87B13}"/>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3A8A7CE-848A-7A91-7C88-31D9891C7D2D}"/>
                </a:ext>
              </a:extLst>
            </p:cNvPr>
            <p:cNvCxnSpPr/>
            <p:nvPr/>
          </p:nvCxnSpPr>
          <p:spPr>
            <a:xfrm>
              <a:off x="1969323" y="430680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57" name="Group 56">
            <a:extLst>
              <a:ext uri="{FF2B5EF4-FFF2-40B4-BE49-F238E27FC236}">
                <a16:creationId xmlns:a16="http://schemas.microsoft.com/office/drawing/2014/main" id="{1D911D3E-6D74-6029-8F8F-23F01A11C7C8}"/>
              </a:ext>
            </a:extLst>
          </p:cNvPr>
          <p:cNvGrpSpPr/>
          <p:nvPr/>
        </p:nvGrpSpPr>
        <p:grpSpPr>
          <a:xfrm>
            <a:off x="2110373" y="3154942"/>
            <a:ext cx="242621" cy="929625"/>
            <a:chOff x="1666395" y="2535082"/>
            <a:chExt cx="295534" cy="987869"/>
          </a:xfrm>
        </p:grpSpPr>
        <p:sp>
          <p:nvSpPr>
            <p:cNvPr id="60" name="TextBox 59">
              <a:extLst>
                <a:ext uri="{FF2B5EF4-FFF2-40B4-BE49-F238E27FC236}">
                  <a16:creationId xmlns:a16="http://schemas.microsoft.com/office/drawing/2014/main" id="{3B44C1EE-3A30-26F2-2E33-62ADBCD6A2D1}"/>
                </a:ext>
              </a:extLst>
            </p:cNvPr>
            <p:cNvSpPr txBox="1"/>
            <p:nvPr/>
          </p:nvSpPr>
          <p:spPr>
            <a:xfrm>
              <a:off x="1666395" y="2535082"/>
              <a:ext cx="29553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61" name="TextBox 60">
              <a:extLst>
                <a:ext uri="{FF2B5EF4-FFF2-40B4-BE49-F238E27FC236}">
                  <a16:creationId xmlns:a16="http://schemas.microsoft.com/office/drawing/2014/main" id="{F483F9AF-4F83-453C-8FF7-101A34C22FCE}"/>
                </a:ext>
              </a:extLst>
            </p:cNvPr>
            <p:cNvSpPr txBox="1"/>
            <p:nvPr/>
          </p:nvSpPr>
          <p:spPr>
            <a:xfrm>
              <a:off x="1666395" y="2895127"/>
              <a:ext cx="29553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62" name="TextBox 61">
              <a:extLst>
                <a:ext uri="{FF2B5EF4-FFF2-40B4-BE49-F238E27FC236}">
                  <a16:creationId xmlns:a16="http://schemas.microsoft.com/office/drawing/2014/main" id="{ABABCC8A-17DE-AE60-B96E-A39D38E9835B}"/>
                </a:ext>
              </a:extLst>
            </p:cNvPr>
            <p:cNvSpPr txBox="1"/>
            <p:nvPr/>
          </p:nvSpPr>
          <p:spPr>
            <a:xfrm>
              <a:off x="1666395" y="3249457"/>
              <a:ext cx="29553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grpSp>
      <p:sp>
        <p:nvSpPr>
          <p:cNvPr id="63" name="TextBox 62">
            <a:extLst>
              <a:ext uri="{FF2B5EF4-FFF2-40B4-BE49-F238E27FC236}">
                <a16:creationId xmlns:a16="http://schemas.microsoft.com/office/drawing/2014/main" id="{436AF1B0-E00F-AC73-C1B4-14C42B568EAE}"/>
              </a:ext>
            </a:extLst>
          </p:cNvPr>
          <p:cNvSpPr txBox="1"/>
          <p:nvPr/>
        </p:nvSpPr>
        <p:spPr>
          <a:xfrm>
            <a:off x="2195330" y="4164223"/>
            <a:ext cx="157663" cy="257369"/>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grpSp>
        <p:nvGrpSpPr>
          <p:cNvPr id="64" name="Group 63">
            <a:extLst>
              <a:ext uri="{FF2B5EF4-FFF2-40B4-BE49-F238E27FC236}">
                <a16:creationId xmlns:a16="http://schemas.microsoft.com/office/drawing/2014/main" id="{E9DBA1D1-8FEC-278E-7AA0-8B2A6A455368}"/>
              </a:ext>
            </a:extLst>
          </p:cNvPr>
          <p:cNvGrpSpPr/>
          <p:nvPr/>
        </p:nvGrpSpPr>
        <p:grpSpPr>
          <a:xfrm>
            <a:off x="1940454" y="4513773"/>
            <a:ext cx="412540" cy="1596503"/>
            <a:chOff x="1459419" y="1826422"/>
            <a:chExt cx="502510" cy="1696529"/>
          </a:xfrm>
        </p:grpSpPr>
        <p:sp>
          <p:nvSpPr>
            <p:cNvPr id="65" name="TextBox 64">
              <a:extLst>
                <a:ext uri="{FF2B5EF4-FFF2-40B4-BE49-F238E27FC236}">
                  <a16:creationId xmlns:a16="http://schemas.microsoft.com/office/drawing/2014/main" id="{7020E4AA-1F91-3F7C-6ACE-A4EDD85D447F}"/>
                </a:ext>
              </a:extLst>
            </p:cNvPr>
            <p:cNvSpPr txBox="1"/>
            <p:nvPr/>
          </p:nvSpPr>
          <p:spPr>
            <a:xfrm>
              <a:off x="1562907" y="182642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66" name="TextBox 65">
              <a:extLst>
                <a:ext uri="{FF2B5EF4-FFF2-40B4-BE49-F238E27FC236}">
                  <a16:creationId xmlns:a16="http://schemas.microsoft.com/office/drawing/2014/main" id="{E973B078-F8BD-44A8-020C-921C489C2A3D}"/>
                </a:ext>
              </a:extLst>
            </p:cNvPr>
            <p:cNvSpPr txBox="1"/>
            <p:nvPr/>
          </p:nvSpPr>
          <p:spPr>
            <a:xfrm>
              <a:off x="1562907" y="218075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67" name="TextBox 66">
              <a:extLst>
                <a:ext uri="{FF2B5EF4-FFF2-40B4-BE49-F238E27FC236}">
                  <a16:creationId xmlns:a16="http://schemas.microsoft.com/office/drawing/2014/main" id="{AF7D4E36-A4FF-BEE3-400E-865019E76010}"/>
                </a:ext>
              </a:extLst>
            </p:cNvPr>
            <p:cNvSpPr txBox="1"/>
            <p:nvPr/>
          </p:nvSpPr>
          <p:spPr>
            <a:xfrm>
              <a:off x="1562907" y="253508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68" name="TextBox 67">
              <a:extLst>
                <a:ext uri="{FF2B5EF4-FFF2-40B4-BE49-F238E27FC236}">
                  <a16:creationId xmlns:a16="http://schemas.microsoft.com/office/drawing/2014/main" id="{FDACF5CA-2758-8468-67C5-0413370F10E7}"/>
                </a:ext>
              </a:extLst>
            </p:cNvPr>
            <p:cNvSpPr txBox="1"/>
            <p:nvPr/>
          </p:nvSpPr>
          <p:spPr>
            <a:xfrm>
              <a:off x="1562907" y="2895127"/>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69" name="TextBox 68">
              <a:extLst>
                <a:ext uri="{FF2B5EF4-FFF2-40B4-BE49-F238E27FC236}">
                  <a16:creationId xmlns:a16="http://schemas.microsoft.com/office/drawing/2014/main" id="{0C1A2AA4-4A86-06F8-0429-405BC7CC12F1}"/>
                </a:ext>
              </a:extLst>
            </p:cNvPr>
            <p:cNvSpPr txBox="1"/>
            <p:nvPr/>
          </p:nvSpPr>
          <p:spPr>
            <a:xfrm>
              <a:off x="1459419" y="3249457"/>
              <a:ext cx="502510"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grpSp>
      <p:sp>
        <p:nvSpPr>
          <p:cNvPr id="70" name="TextBox 69">
            <a:extLst>
              <a:ext uri="{FF2B5EF4-FFF2-40B4-BE49-F238E27FC236}">
                <a16:creationId xmlns:a16="http://schemas.microsoft.com/office/drawing/2014/main" id="{D3E42174-21E9-5247-27ED-D088DA4C893E}"/>
              </a:ext>
            </a:extLst>
          </p:cNvPr>
          <p:cNvSpPr txBox="1"/>
          <p:nvPr/>
        </p:nvSpPr>
        <p:spPr>
          <a:xfrm>
            <a:off x="3095548" y="4844823"/>
            <a:ext cx="1319592"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Prior crizotinib</a:t>
            </a:r>
          </a:p>
        </p:txBody>
      </p:sp>
      <p:sp>
        <p:nvSpPr>
          <p:cNvPr id="71" name="TextBox 70">
            <a:extLst>
              <a:ext uri="{FF2B5EF4-FFF2-40B4-BE49-F238E27FC236}">
                <a16:creationId xmlns:a16="http://schemas.microsoft.com/office/drawing/2014/main" id="{86EF6EC6-C82B-0BD0-E525-E706F174C824}"/>
              </a:ext>
            </a:extLst>
          </p:cNvPr>
          <p:cNvSpPr txBox="1"/>
          <p:nvPr/>
        </p:nvSpPr>
        <p:spPr>
          <a:xfrm>
            <a:off x="3095548" y="5110113"/>
            <a:ext cx="2656496" cy="307777"/>
          </a:xfrm>
          <a:prstGeom prst="rect">
            <a:avLst/>
          </a:prstGeom>
          <a:noFill/>
        </p:spPr>
        <p:txBody>
          <a:bodyPr wrap="none" rtlCol="0">
            <a:spAutoFit/>
          </a:bodyPr>
          <a:lstStyle/>
          <a:p>
            <a:pPr hangingPunct="1"/>
            <a:r>
              <a:rPr lang="en-GB" sz="1400" kern="1200" dirty="0">
                <a:solidFill>
                  <a:srgbClr val="363636"/>
                </a:solidFill>
              </a:rPr>
              <a:t>Prior crizotinib + chemotherapy</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2" name="TextBox 71">
            <a:extLst>
              <a:ext uri="{FF2B5EF4-FFF2-40B4-BE49-F238E27FC236}">
                <a16:creationId xmlns:a16="http://schemas.microsoft.com/office/drawing/2014/main" id="{65544D01-06FC-4961-05F1-7CC3849751F4}"/>
              </a:ext>
            </a:extLst>
          </p:cNvPr>
          <p:cNvSpPr txBox="1"/>
          <p:nvPr/>
        </p:nvSpPr>
        <p:spPr>
          <a:xfrm>
            <a:off x="3095548" y="5375403"/>
            <a:ext cx="1478290" cy="307777"/>
          </a:xfrm>
          <a:prstGeom prst="rect">
            <a:avLst/>
          </a:prstGeom>
          <a:noFill/>
        </p:spPr>
        <p:txBody>
          <a:bodyPr wrap="none" rtlCol="0">
            <a:spAutoFit/>
          </a:bodyPr>
          <a:lstStyle/>
          <a:p>
            <a:pPr lvl="0" hangingPunct="1">
              <a:defRPr/>
            </a:pPr>
            <a:r>
              <a:rPr lang="en-GB" sz="1400" kern="1200" dirty="0">
                <a:solidFill>
                  <a:srgbClr val="363636"/>
                </a:solidFill>
              </a:rPr>
              <a:t>Prior entrectinib</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3" name="Rectangle 72">
            <a:extLst>
              <a:ext uri="{FF2B5EF4-FFF2-40B4-BE49-F238E27FC236}">
                <a16:creationId xmlns:a16="http://schemas.microsoft.com/office/drawing/2014/main" id="{2B8D66D2-793F-E9A2-9CD5-0FA25637EF0D}"/>
              </a:ext>
            </a:extLst>
          </p:cNvPr>
          <p:cNvSpPr/>
          <p:nvPr/>
        </p:nvSpPr>
        <p:spPr>
          <a:xfrm>
            <a:off x="2872619" y="4888089"/>
            <a:ext cx="180622" cy="180622"/>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4" name="Rectangle 73">
            <a:extLst>
              <a:ext uri="{FF2B5EF4-FFF2-40B4-BE49-F238E27FC236}">
                <a16:creationId xmlns:a16="http://schemas.microsoft.com/office/drawing/2014/main" id="{F62BE79E-1350-90CF-E2B8-691EA6738E69}"/>
              </a:ext>
            </a:extLst>
          </p:cNvPr>
          <p:cNvSpPr/>
          <p:nvPr/>
        </p:nvSpPr>
        <p:spPr>
          <a:xfrm>
            <a:off x="2872619" y="5173690"/>
            <a:ext cx="180622" cy="180622"/>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75" name="Rectangle 74">
            <a:extLst>
              <a:ext uri="{FF2B5EF4-FFF2-40B4-BE49-F238E27FC236}">
                <a16:creationId xmlns:a16="http://schemas.microsoft.com/office/drawing/2014/main" id="{E694C7C3-2B80-38A5-4C4E-730E7B6C9E41}"/>
              </a:ext>
            </a:extLst>
          </p:cNvPr>
          <p:cNvSpPr/>
          <p:nvPr/>
        </p:nvSpPr>
        <p:spPr>
          <a:xfrm>
            <a:off x="2872619" y="5438980"/>
            <a:ext cx="180622" cy="18062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C7908A3D-B841-05CE-18FB-8AC8F8E62E26}"/>
              </a:ext>
            </a:extLst>
          </p:cNvPr>
          <p:cNvSpPr/>
          <p:nvPr/>
        </p:nvSpPr>
        <p:spPr>
          <a:xfrm>
            <a:off x="3305125" y="4311875"/>
            <a:ext cx="131307" cy="72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77" name="Rectangle 76">
            <a:extLst>
              <a:ext uri="{FF2B5EF4-FFF2-40B4-BE49-F238E27FC236}">
                <a16:creationId xmlns:a16="http://schemas.microsoft.com/office/drawing/2014/main" id="{B19F1428-70A8-99CC-E31C-FB4B8B67221E}"/>
              </a:ext>
            </a:extLst>
          </p:cNvPr>
          <p:cNvSpPr/>
          <p:nvPr/>
        </p:nvSpPr>
        <p:spPr>
          <a:xfrm>
            <a:off x="3449396" y="4311875"/>
            <a:ext cx="131307" cy="144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78" name="Rectangle 77">
            <a:extLst>
              <a:ext uri="{FF2B5EF4-FFF2-40B4-BE49-F238E27FC236}">
                <a16:creationId xmlns:a16="http://schemas.microsoft.com/office/drawing/2014/main" id="{B823F818-2FEA-B40D-9F44-761E6913A921}"/>
              </a:ext>
            </a:extLst>
          </p:cNvPr>
          <p:cNvSpPr/>
          <p:nvPr/>
        </p:nvSpPr>
        <p:spPr>
          <a:xfrm>
            <a:off x="3593665" y="4311875"/>
            <a:ext cx="131307" cy="144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79" name="Rectangle 78">
            <a:extLst>
              <a:ext uri="{FF2B5EF4-FFF2-40B4-BE49-F238E27FC236}">
                <a16:creationId xmlns:a16="http://schemas.microsoft.com/office/drawing/2014/main" id="{050C26E7-97B9-5CD8-404A-B6573EC5644A}"/>
              </a:ext>
            </a:extLst>
          </p:cNvPr>
          <p:cNvSpPr/>
          <p:nvPr/>
        </p:nvSpPr>
        <p:spPr>
          <a:xfrm>
            <a:off x="3737936" y="4311875"/>
            <a:ext cx="131307" cy="162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80" name="Rectangle 79">
            <a:extLst>
              <a:ext uri="{FF2B5EF4-FFF2-40B4-BE49-F238E27FC236}">
                <a16:creationId xmlns:a16="http://schemas.microsoft.com/office/drawing/2014/main" id="{EF65AE6F-5FD0-73AC-D8CF-F9EE58165AF8}"/>
              </a:ext>
            </a:extLst>
          </p:cNvPr>
          <p:cNvSpPr/>
          <p:nvPr/>
        </p:nvSpPr>
        <p:spPr>
          <a:xfrm>
            <a:off x="3882205" y="4311875"/>
            <a:ext cx="131307" cy="216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81" name="Rectangle 80">
            <a:extLst>
              <a:ext uri="{FF2B5EF4-FFF2-40B4-BE49-F238E27FC236}">
                <a16:creationId xmlns:a16="http://schemas.microsoft.com/office/drawing/2014/main" id="{293EDF88-60E0-39FE-0E55-1F2C6F602EF1}"/>
              </a:ext>
            </a:extLst>
          </p:cNvPr>
          <p:cNvSpPr/>
          <p:nvPr/>
        </p:nvSpPr>
        <p:spPr>
          <a:xfrm>
            <a:off x="4026476" y="4311875"/>
            <a:ext cx="131307" cy="234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E754BAAC-E638-1877-D85E-3298A10EF7D6}"/>
              </a:ext>
            </a:extLst>
          </p:cNvPr>
          <p:cNvSpPr/>
          <p:nvPr/>
        </p:nvSpPr>
        <p:spPr>
          <a:xfrm>
            <a:off x="4170745" y="4311875"/>
            <a:ext cx="131307" cy="270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3" name="Rectangle 82">
            <a:extLst>
              <a:ext uri="{FF2B5EF4-FFF2-40B4-BE49-F238E27FC236}">
                <a16:creationId xmlns:a16="http://schemas.microsoft.com/office/drawing/2014/main" id="{DC93145D-BF13-E525-880E-E3F5E25D675E}"/>
              </a:ext>
            </a:extLst>
          </p:cNvPr>
          <p:cNvSpPr/>
          <p:nvPr/>
        </p:nvSpPr>
        <p:spPr>
          <a:xfrm>
            <a:off x="4315016" y="4311875"/>
            <a:ext cx="131307" cy="270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84" name="Rectangle 83">
            <a:extLst>
              <a:ext uri="{FF2B5EF4-FFF2-40B4-BE49-F238E27FC236}">
                <a16:creationId xmlns:a16="http://schemas.microsoft.com/office/drawing/2014/main" id="{67505FA2-F4E4-550F-2008-A4A7D2AA9FD1}"/>
              </a:ext>
            </a:extLst>
          </p:cNvPr>
          <p:cNvSpPr/>
          <p:nvPr/>
        </p:nvSpPr>
        <p:spPr>
          <a:xfrm>
            <a:off x="4459285" y="4311875"/>
            <a:ext cx="131307" cy="324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24D197BC-295E-CB1A-1950-363834B331EE}"/>
              </a:ext>
            </a:extLst>
          </p:cNvPr>
          <p:cNvSpPr/>
          <p:nvPr/>
        </p:nvSpPr>
        <p:spPr>
          <a:xfrm>
            <a:off x="4603556" y="4311875"/>
            <a:ext cx="131307" cy="324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6" name="Rectangle 85">
            <a:extLst>
              <a:ext uri="{FF2B5EF4-FFF2-40B4-BE49-F238E27FC236}">
                <a16:creationId xmlns:a16="http://schemas.microsoft.com/office/drawing/2014/main" id="{D02627D5-1653-E427-652E-3FE88274095A}"/>
              </a:ext>
            </a:extLst>
          </p:cNvPr>
          <p:cNvSpPr/>
          <p:nvPr/>
        </p:nvSpPr>
        <p:spPr>
          <a:xfrm>
            <a:off x="4747825" y="4311875"/>
            <a:ext cx="131307" cy="324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87" name="Rectangle 86">
            <a:extLst>
              <a:ext uri="{FF2B5EF4-FFF2-40B4-BE49-F238E27FC236}">
                <a16:creationId xmlns:a16="http://schemas.microsoft.com/office/drawing/2014/main" id="{E4910D2F-B316-EC50-26BD-5A67F4E684E5}"/>
              </a:ext>
            </a:extLst>
          </p:cNvPr>
          <p:cNvSpPr/>
          <p:nvPr/>
        </p:nvSpPr>
        <p:spPr>
          <a:xfrm>
            <a:off x="4892096" y="4311875"/>
            <a:ext cx="131307" cy="342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8" name="Rectangle 87">
            <a:extLst>
              <a:ext uri="{FF2B5EF4-FFF2-40B4-BE49-F238E27FC236}">
                <a16:creationId xmlns:a16="http://schemas.microsoft.com/office/drawing/2014/main" id="{DAC695EC-59F2-29AB-D70A-EFB23F3D7A4E}"/>
              </a:ext>
            </a:extLst>
          </p:cNvPr>
          <p:cNvSpPr/>
          <p:nvPr/>
        </p:nvSpPr>
        <p:spPr>
          <a:xfrm>
            <a:off x="5036366" y="4311875"/>
            <a:ext cx="131307" cy="468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9" name="Rectangle 88">
            <a:extLst>
              <a:ext uri="{FF2B5EF4-FFF2-40B4-BE49-F238E27FC236}">
                <a16:creationId xmlns:a16="http://schemas.microsoft.com/office/drawing/2014/main" id="{AFCC7527-B41B-2D60-4030-F064D59A7938}"/>
              </a:ext>
            </a:extLst>
          </p:cNvPr>
          <p:cNvSpPr/>
          <p:nvPr/>
        </p:nvSpPr>
        <p:spPr>
          <a:xfrm>
            <a:off x="5180636" y="4311875"/>
            <a:ext cx="131307" cy="468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0" name="Rectangle 89">
            <a:extLst>
              <a:ext uri="{FF2B5EF4-FFF2-40B4-BE49-F238E27FC236}">
                <a16:creationId xmlns:a16="http://schemas.microsoft.com/office/drawing/2014/main" id="{5518ADF1-D8DC-2C55-4EDD-C8C90CBE9E1B}"/>
              </a:ext>
            </a:extLst>
          </p:cNvPr>
          <p:cNvSpPr/>
          <p:nvPr/>
        </p:nvSpPr>
        <p:spPr>
          <a:xfrm>
            <a:off x="5324906" y="4311875"/>
            <a:ext cx="131307" cy="468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1" name="Rectangle 90">
            <a:extLst>
              <a:ext uri="{FF2B5EF4-FFF2-40B4-BE49-F238E27FC236}">
                <a16:creationId xmlns:a16="http://schemas.microsoft.com/office/drawing/2014/main" id="{CD8B5D65-4E05-7155-2522-FFAC68C5946E}"/>
              </a:ext>
            </a:extLst>
          </p:cNvPr>
          <p:cNvSpPr/>
          <p:nvPr/>
        </p:nvSpPr>
        <p:spPr>
          <a:xfrm>
            <a:off x="5469176" y="4311875"/>
            <a:ext cx="131307" cy="468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92" name="Rectangle 91">
            <a:extLst>
              <a:ext uri="{FF2B5EF4-FFF2-40B4-BE49-F238E27FC236}">
                <a16:creationId xmlns:a16="http://schemas.microsoft.com/office/drawing/2014/main" id="{37D9C019-33EB-DC37-2DE4-7DF1E05DAEDB}"/>
              </a:ext>
            </a:extLst>
          </p:cNvPr>
          <p:cNvSpPr/>
          <p:nvPr/>
        </p:nvSpPr>
        <p:spPr>
          <a:xfrm>
            <a:off x="5613446" y="4311875"/>
            <a:ext cx="131307" cy="46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3" name="Rectangle 92">
            <a:extLst>
              <a:ext uri="{FF2B5EF4-FFF2-40B4-BE49-F238E27FC236}">
                <a16:creationId xmlns:a16="http://schemas.microsoft.com/office/drawing/2014/main" id="{67ED371B-60B1-A268-1638-931F6B86EBBC}"/>
              </a:ext>
            </a:extLst>
          </p:cNvPr>
          <p:cNvSpPr/>
          <p:nvPr/>
        </p:nvSpPr>
        <p:spPr>
          <a:xfrm>
            <a:off x="5757716" y="4311875"/>
            <a:ext cx="131307" cy="720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94" name="Rectangle 93">
            <a:extLst>
              <a:ext uri="{FF2B5EF4-FFF2-40B4-BE49-F238E27FC236}">
                <a16:creationId xmlns:a16="http://schemas.microsoft.com/office/drawing/2014/main" id="{19527843-5085-1B5F-FF9A-D992DFD7BEA8}"/>
              </a:ext>
            </a:extLst>
          </p:cNvPr>
          <p:cNvSpPr/>
          <p:nvPr/>
        </p:nvSpPr>
        <p:spPr>
          <a:xfrm>
            <a:off x="5901986" y="4311875"/>
            <a:ext cx="131307" cy="720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5" name="Rectangle 94">
            <a:extLst>
              <a:ext uri="{FF2B5EF4-FFF2-40B4-BE49-F238E27FC236}">
                <a16:creationId xmlns:a16="http://schemas.microsoft.com/office/drawing/2014/main" id="{F21B224C-94F3-C7DE-7EA8-AFBCE5801DF4}"/>
              </a:ext>
            </a:extLst>
          </p:cNvPr>
          <p:cNvSpPr/>
          <p:nvPr/>
        </p:nvSpPr>
        <p:spPr>
          <a:xfrm>
            <a:off x="6046256" y="4311875"/>
            <a:ext cx="131307" cy="756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highlight>
                <a:srgbClr val="E75C00"/>
              </a:highlight>
              <a:uLnTx/>
              <a:uFillTx/>
              <a:latin typeface="Arial" panose="020B0604020202020204"/>
              <a:ea typeface="+mn-ea"/>
              <a:cs typeface="+mn-cs"/>
            </a:endParaRPr>
          </a:p>
        </p:txBody>
      </p:sp>
      <p:sp>
        <p:nvSpPr>
          <p:cNvPr id="96" name="Rectangle 95">
            <a:extLst>
              <a:ext uri="{FF2B5EF4-FFF2-40B4-BE49-F238E27FC236}">
                <a16:creationId xmlns:a16="http://schemas.microsoft.com/office/drawing/2014/main" id="{19D8BB4B-569F-EC7A-0B45-AC029E949ADC}"/>
              </a:ext>
            </a:extLst>
          </p:cNvPr>
          <p:cNvSpPr/>
          <p:nvPr/>
        </p:nvSpPr>
        <p:spPr>
          <a:xfrm>
            <a:off x="6190526" y="4311875"/>
            <a:ext cx="131307" cy="792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97" name="Rectangle 96">
            <a:extLst>
              <a:ext uri="{FF2B5EF4-FFF2-40B4-BE49-F238E27FC236}">
                <a16:creationId xmlns:a16="http://schemas.microsoft.com/office/drawing/2014/main" id="{AE0D4D8C-688F-AEBB-2C9E-7E5A77344C31}"/>
              </a:ext>
            </a:extLst>
          </p:cNvPr>
          <p:cNvSpPr/>
          <p:nvPr/>
        </p:nvSpPr>
        <p:spPr>
          <a:xfrm>
            <a:off x="6334797" y="4311875"/>
            <a:ext cx="131307" cy="792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8" name="Rectangle 97">
            <a:extLst>
              <a:ext uri="{FF2B5EF4-FFF2-40B4-BE49-F238E27FC236}">
                <a16:creationId xmlns:a16="http://schemas.microsoft.com/office/drawing/2014/main" id="{35400F47-89D2-12C2-16E0-641CADEFF151}"/>
              </a:ext>
            </a:extLst>
          </p:cNvPr>
          <p:cNvSpPr/>
          <p:nvPr/>
        </p:nvSpPr>
        <p:spPr>
          <a:xfrm>
            <a:off x="6479066" y="4311875"/>
            <a:ext cx="131307" cy="792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9" name="Rectangle 98">
            <a:extLst>
              <a:ext uri="{FF2B5EF4-FFF2-40B4-BE49-F238E27FC236}">
                <a16:creationId xmlns:a16="http://schemas.microsoft.com/office/drawing/2014/main" id="{4AAD2322-973E-2DDC-EEF5-324B2948C3C9}"/>
              </a:ext>
            </a:extLst>
          </p:cNvPr>
          <p:cNvSpPr/>
          <p:nvPr/>
        </p:nvSpPr>
        <p:spPr>
          <a:xfrm>
            <a:off x="6623337" y="4311875"/>
            <a:ext cx="131307" cy="792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0" name="Rectangle 99">
            <a:extLst>
              <a:ext uri="{FF2B5EF4-FFF2-40B4-BE49-F238E27FC236}">
                <a16:creationId xmlns:a16="http://schemas.microsoft.com/office/drawing/2014/main" id="{CD0F2137-9D41-869A-2BEC-398AC9660847}"/>
              </a:ext>
            </a:extLst>
          </p:cNvPr>
          <p:cNvSpPr/>
          <p:nvPr/>
        </p:nvSpPr>
        <p:spPr>
          <a:xfrm>
            <a:off x="6767606" y="4311875"/>
            <a:ext cx="131307" cy="82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1" name="Rectangle 100">
            <a:extLst>
              <a:ext uri="{FF2B5EF4-FFF2-40B4-BE49-F238E27FC236}">
                <a16:creationId xmlns:a16="http://schemas.microsoft.com/office/drawing/2014/main" id="{235EF6BA-B6B1-5A62-8ACD-60DD41DB541E}"/>
              </a:ext>
            </a:extLst>
          </p:cNvPr>
          <p:cNvSpPr/>
          <p:nvPr/>
        </p:nvSpPr>
        <p:spPr>
          <a:xfrm>
            <a:off x="6911877" y="4311875"/>
            <a:ext cx="131307" cy="828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02" name="Rectangle 101">
            <a:extLst>
              <a:ext uri="{FF2B5EF4-FFF2-40B4-BE49-F238E27FC236}">
                <a16:creationId xmlns:a16="http://schemas.microsoft.com/office/drawing/2014/main" id="{C096DB24-3221-B75C-7B76-7CFAA81180BB}"/>
              </a:ext>
            </a:extLst>
          </p:cNvPr>
          <p:cNvSpPr/>
          <p:nvPr/>
        </p:nvSpPr>
        <p:spPr>
          <a:xfrm>
            <a:off x="7056146" y="4311875"/>
            <a:ext cx="131307" cy="864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03" name="Rectangle 102">
            <a:extLst>
              <a:ext uri="{FF2B5EF4-FFF2-40B4-BE49-F238E27FC236}">
                <a16:creationId xmlns:a16="http://schemas.microsoft.com/office/drawing/2014/main" id="{BD5C2C60-A13B-8CA4-8E4F-4B296E518D2B}"/>
              </a:ext>
            </a:extLst>
          </p:cNvPr>
          <p:cNvSpPr/>
          <p:nvPr/>
        </p:nvSpPr>
        <p:spPr>
          <a:xfrm>
            <a:off x="7200417" y="4311875"/>
            <a:ext cx="131307" cy="864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4" name="Rectangle 103">
            <a:extLst>
              <a:ext uri="{FF2B5EF4-FFF2-40B4-BE49-F238E27FC236}">
                <a16:creationId xmlns:a16="http://schemas.microsoft.com/office/drawing/2014/main" id="{6B46296B-F189-E0B7-4FC7-75AF67C7A8D3}"/>
              </a:ext>
            </a:extLst>
          </p:cNvPr>
          <p:cNvSpPr/>
          <p:nvPr/>
        </p:nvSpPr>
        <p:spPr>
          <a:xfrm>
            <a:off x="7344688" y="4311875"/>
            <a:ext cx="131307" cy="936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5" name="Rectangle 104">
            <a:extLst>
              <a:ext uri="{FF2B5EF4-FFF2-40B4-BE49-F238E27FC236}">
                <a16:creationId xmlns:a16="http://schemas.microsoft.com/office/drawing/2014/main" id="{4110AB4B-2388-CB76-FAC8-7EBDAC6F9E49}"/>
              </a:ext>
            </a:extLst>
          </p:cNvPr>
          <p:cNvSpPr/>
          <p:nvPr/>
        </p:nvSpPr>
        <p:spPr>
          <a:xfrm>
            <a:off x="7488957" y="4311875"/>
            <a:ext cx="131307" cy="936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6" name="Rectangle 105">
            <a:extLst>
              <a:ext uri="{FF2B5EF4-FFF2-40B4-BE49-F238E27FC236}">
                <a16:creationId xmlns:a16="http://schemas.microsoft.com/office/drawing/2014/main" id="{91AA94FD-68E7-E7D2-81D4-1488BE3B82C1}"/>
              </a:ext>
            </a:extLst>
          </p:cNvPr>
          <p:cNvSpPr/>
          <p:nvPr/>
        </p:nvSpPr>
        <p:spPr>
          <a:xfrm>
            <a:off x="7633228" y="4311875"/>
            <a:ext cx="131307" cy="1008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7" name="Rectangle 106">
            <a:extLst>
              <a:ext uri="{FF2B5EF4-FFF2-40B4-BE49-F238E27FC236}">
                <a16:creationId xmlns:a16="http://schemas.microsoft.com/office/drawing/2014/main" id="{CD416E45-5636-1121-2892-9AE33AC2DD10}"/>
              </a:ext>
            </a:extLst>
          </p:cNvPr>
          <p:cNvSpPr/>
          <p:nvPr/>
        </p:nvSpPr>
        <p:spPr>
          <a:xfrm>
            <a:off x="7777497" y="4311875"/>
            <a:ext cx="131307" cy="10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8" name="Rectangle 107">
            <a:extLst>
              <a:ext uri="{FF2B5EF4-FFF2-40B4-BE49-F238E27FC236}">
                <a16:creationId xmlns:a16="http://schemas.microsoft.com/office/drawing/2014/main" id="{46E3E48C-9DE3-1B11-7B6B-3940095758E3}"/>
              </a:ext>
            </a:extLst>
          </p:cNvPr>
          <p:cNvSpPr/>
          <p:nvPr/>
        </p:nvSpPr>
        <p:spPr>
          <a:xfrm>
            <a:off x="7921768" y="4311875"/>
            <a:ext cx="131307" cy="1080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09" name="Rectangle 108">
            <a:extLst>
              <a:ext uri="{FF2B5EF4-FFF2-40B4-BE49-F238E27FC236}">
                <a16:creationId xmlns:a16="http://schemas.microsoft.com/office/drawing/2014/main" id="{49CBB449-A41D-9327-6CB3-E3F0A89C8415}"/>
              </a:ext>
            </a:extLst>
          </p:cNvPr>
          <p:cNvSpPr/>
          <p:nvPr/>
        </p:nvSpPr>
        <p:spPr>
          <a:xfrm>
            <a:off x="8066037" y="4311875"/>
            <a:ext cx="131307" cy="1116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10" name="Rectangle 109">
            <a:extLst>
              <a:ext uri="{FF2B5EF4-FFF2-40B4-BE49-F238E27FC236}">
                <a16:creationId xmlns:a16="http://schemas.microsoft.com/office/drawing/2014/main" id="{A2C4F247-A010-410D-CF88-3ABD18FD94F7}"/>
              </a:ext>
            </a:extLst>
          </p:cNvPr>
          <p:cNvSpPr/>
          <p:nvPr/>
        </p:nvSpPr>
        <p:spPr>
          <a:xfrm>
            <a:off x="8210308" y="4311875"/>
            <a:ext cx="131307" cy="1116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11" name="Rectangle 110">
            <a:extLst>
              <a:ext uri="{FF2B5EF4-FFF2-40B4-BE49-F238E27FC236}">
                <a16:creationId xmlns:a16="http://schemas.microsoft.com/office/drawing/2014/main" id="{69F097FF-71C3-97D1-5918-D830D099D93B}"/>
              </a:ext>
            </a:extLst>
          </p:cNvPr>
          <p:cNvSpPr/>
          <p:nvPr/>
        </p:nvSpPr>
        <p:spPr>
          <a:xfrm>
            <a:off x="8354577" y="4311875"/>
            <a:ext cx="131307" cy="1188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12" name="Rectangle 111">
            <a:extLst>
              <a:ext uri="{FF2B5EF4-FFF2-40B4-BE49-F238E27FC236}">
                <a16:creationId xmlns:a16="http://schemas.microsoft.com/office/drawing/2014/main" id="{EFE4EECE-2CE1-4E5E-B6DF-B0F1320EB5F6}"/>
              </a:ext>
            </a:extLst>
          </p:cNvPr>
          <p:cNvSpPr/>
          <p:nvPr/>
        </p:nvSpPr>
        <p:spPr>
          <a:xfrm>
            <a:off x="8498848" y="4311875"/>
            <a:ext cx="131307" cy="1332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3" name="Rectangle 112">
            <a:extLst>
              <a:ext uri="{FF2B5EF4-FFF2-40B4-BE49-F238E27FC236}">
                <a16:creationId xmlns:a16="http://schemas.microsoft.com/office/drawing/2014/main" id="{E525D9CD-8328-CFD8-26B8-3AFC15C2D76A}"/>
              </a:ext>
            </a:extLst>
          </p:cNvPr>
          <p:cNvSpPr/>
          <p:nvPr/>
        </p:nvSpPr>
        <p:spPr>
          <a:xfrm>
            <a:off x="8643117" y="4311875"/>
            <a:ext cx="131307" cy="136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4" name="Rectangle 113">
            <a:extLst>
              <a:ext uri="{FF2B5EF4-FFF2-40B4-BE49-F238E27FC236}">
                <a16:creationId xmlns:a16="http://schemas.microsoft.com/office/drawing/2014/main" id="{DD99A205-FB4A-4CB0-305C-AFDF9F2429C0}"/>
              </a:ext>
            </a:extLst>
          </p:cNvPr>
          <p:cNvSpPr/>
          <p:nvPr/>
        </p:nvSpPr>
        <p:spPr>
          <a:xfrm>
            <a:off x="8787388" y="4311875"/>
            <a:ext cx="131307" cy="1476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5" name="Rectangle 114">
            <a:extLst>
              <a:ext uri="{FF2B5EF4-FFF2-40B4-BE49-F238E27FC236}">
                <a16:creationId xmlns:a16="http://schemas.microsoft.com/office/drawing/2014/main" id="{B784B4B9-5F01-09E9-2E4F-553A360255CA}"/>
              </a:ext>
            </a:extLst>
          </p:cNvPr>
          <p:cNvSpPr/>
          <p:nvPr/>
        </p:nvSpPr>
        <p:spPr>
          <a:xfrm>
            <a:off x="8931657" y="4311875"/>
            <a:ext cx="131307" cy="1692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16" name="Rectangle 115">
            <a:extLst>
              <a:ext uri="{FF2B5EF4-FFF2-40B4-BE49-F238E27FC236}">
                <a16:creationId xmlns:a16="http://schemas.microsoft.com/office/drawing/2014/main" id="{73A797D3-9E5F-5E05-4573-7E06DD9396E0}"/>
              </a:ext>
            </a:extLst>
          </p:cNvPr>
          <p:cNvSpPr/>
          <p:nvPr/>
        </p:nvSpPr>
        <p:spPr>
          <a:xfrm>
            <a:off x="9075928" y="4311875"/>
            <a:ext cx="131307" cy="1692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7" name="Rectangle 116">
            <a:extLst>
              <a:ext uri="{FF2B5EF4-FFF2-40B4-BE49-F238E27FC236}">
                <a16:creationId xmlns:a16="http://schemas.microsoft.com/office/drawing/2014/main" id="{8BC74CE8-2894-98B9-D8AE-5F403EF17C3E}"/>
              </a:ext>
            </a:extLst>
          </p:cNvPr>
          <p:cNvSpPr/>
          <p:nvPr/>
        </p:nvSpPr>
        <p:spPr>
          <a:xfrm>
            <a:off x="9220197" y="4311875"/>
            <a:ext cx="131307" cy="1692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18" name="Rectangle 117">
            <a:extLst>
              <a:ext uri="{FF2B5EF4-FFF2-40B4-BE49-F238E27FC236}">
                <a16:creationId xmlns:a16="http://schemas.microsoft.com/office/drawing/2014/main" id="{50FF02B1-72C3-CC89-88CA-A8224C1EA2B1}"/>
              </a:ext>
            </a:extLst>
          </p:cNvPr>
          <p:cNvSpPr/>
          <p:nvPr/>
        </p:nvSpPr>
        <p:spPr>
          <a:xfrm>
            <a:off x="9364468" y="4311875"/>
            <a:ext cx="131307" cy="1692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19" name="Rectangle 118">
            <a:extLst>
              <a:ext uri="{FF2B5EF4-FFF2-40B4-BE49-F238E27FC236}">
                <a16:creationId xmlns:a16="http://schemas.microsoft.com/office/drawing/2014/main" id="{33DC14B1-003B-DB58-F815-5EA9A70ED078}"/>
              </a:ext>
            </a:extLst>
          </p:cNvPr>
          <p:cNvSpPr/>
          <p:nvPr/>
        </p:nvSpPr>
        <p:spPr>
          <a:xfrm>
            <a:off x="9508738" y="4311875"/>
            <a:ext cx="131307" cy="1692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0" name="Rectangle 119">
            <a:extLst>
              <a:ext uri="{FF2B5EF4-FFF2-40B4-BE49-F238E27FC236}">
                <a16:creationId xmlns:a16="http://schemas.microsoft.com/office/drawing/2014/main" id="{8DFC55B7-9BAA-6C9C-08CA-428AEBCFEE3E}"/>
              </a:ext>
            </a:extLst>
          </p:cNvPr>
          <p:cNvSpPr/>
          <p:nvPr/>
        </p:nvSpPr>
        <p:spPr>
          <a:xfrm>
            <a:off x="9653008" y="4311875"/>
            <a:ext cx="131307" cy="1692000"/>
          </a:xfrm>
          <a:prstGeom prst="rect">
            <a:avLst/>
          </a:prstGeom>
          <a:solidFill>
            <a:srgbClr val="263F6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Rectangle 120">
            <a:extLst>
              <a:ext uri="{FF2B5EF4-FFF2-40B4-BE49-F238E27FC236}">
                <a16:creationId xmlns:a16="http://schemas.microsoft.com/office/drawing/2014/main" id="{B5E2AA14-2FD1-8353-79AB-1E11307FDD41}"/>
              </a:ext>
            </a:extLst>
          </p:cNvPr>
          <p:cNvSpPr/>
          <p:nvPr/>
        </p:nvSpPr>
        <p:spPr>
          <a:xfrm>
            <a:off x="9797278" y="4311875"/>
            <a:ext cx="131307" cy="1692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22" name="Rectangle 121">
            <a:extLst>
              <a:ext uri="{FF2B5EF4-FFF2-40B4-BE49-F238E27FC236}">
                <a16:creationId xmlns:a16="http://schemas.microsoft.com/office/drawing/2014/main" id="{7230EF94-0BB5-FE76-FBF3-A0CDAD40148D}"/>
              </a:ext>
            </a:extLst>
          </p:cNvPr>
          <p:cNvSpPr/>
          <p:nvPr/>
        </p:nvSpPr>
        <p:spPr>
          <a:xfrm>
            <a:off x="9941548" y="4311875"/>
            <a:ext cx="131307" cy="1692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23" name="Rectangle 122">
            <a:extLst>
              <a:ext uri="{FF2B5EF4-FFF2-40B4-BE49-F238E27FC236}">
                <a16:creationId xmlns:a16="http://schemas.microsoft.com/office/drawing/2014/main" id="{210C799A-54A5-2DD8-85A6-445B523DDB34}"/>
              </a:ext>
            </a:extLst>
          </p:cNvPr>
          <p:cNvSpPr/>
          <p:nvPr/>
        </p:nvSpPr>
        <p:spPr>
          <a:xfrm>
            <a:off x="10085818" y="4311875"/>
            <a:ext cx="131307" cy="1692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25" name="Rectangle 124">
            <a:extLst>
              <a:ext uri="{FF2B5EF4-FFF2-40B4-BE49-F238E27FC236}">
                <a16:creationId xmlns:a16="http://schemas.microsoft.com/office/drawing/2014/main" id="{72184349-8856-2D59-B542-7FEF51000C5C}"/>
              </a:ext>
            </a:extLst>
          </p:cNvPr>
          <p:cNvSpPr/>
          <p:nvPr/>
        </p:nvSpPr>
        <p:spPr>
          <a:xfrm rot="10800000">
            <a:off x="2840979" y="4162765"/>
            <a:ext cx="125693" cy="144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Rectangle 125">
            <a:extLst>
              <a:ext uri="{FF2B5EF4-FFF2-40B4-BE49-F238E27FC236}">
                <a16:creationId xmlns:a16="http://schemas.microsoft.com/office/drawing/2014/main" id="{439712F9-6949-C2E4-5CB6-B685407E45F9}"/>
              </a:ext>
            </a:extLst>
          </p:cNvPr>
          <p:cNvSpPr/>
          <p:nvPr/>
        </p:nvSpPr>
        <p:spPr>
          <a:xfrm rot="10800000">
            <a:off x="2702876" y="4090765"/>
            <a:ext cx="125693" cy="216000"/>
          </a:xfrm>
          <a:prstGeom prst="rect">
            <a:avLst/>
          </a:prstGeom>
          <a:pattFill prst="dk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27" name="Rectangle 126">
            <a:extLst>
              <a:ext uri="{FF2B5EF4-FFF2-40B4-BE49-F238E27FC236}">
                <a16:creationId xmlns:a16="http://schemas.microsoft.com/office/drawing/2014/main" id="{FB0D0E6A-58EA-6C9B-6092-201F6032FD2A}"/>
              </a:ext>
            </a:extLst>
          </p:cNvPr>
          <p:cNvSpPr/>
          <p:nvPr/>
        </p:nvSpPr>
        <p:spPr>
          <a:xfrm rot="10800000">
            <a:off x="2564775" y="4054765"/>
            <a:ext cx="125693" cy="252000"/>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hangingPunct="1"/>
            <a:endParaRPr lang="en-GB" kern="1200">
              <a:solidFill>
                <a:srgbClr val="363636"/>
              </a:solidFill>
              <a:latin typeface="Arial" panose="020B0604020202020204"/>
            </a:endParaRPr>
          </a:p>
        </p:txBody>
      </p:sp>
      <p:sp>
        <p:nvSpPr>
          <p:cNvPr id="128" name="Rectangle 127">
            <a:extLst>
              <a:ext uri="{FF2B5EF4-FFF2-40B4-BE49-F238E27FC236}">
                <a16:creationId xmlns:a16="http://schemas.microsoft.com/office/drawing/2014/main" id="{BD7D2054-97A5-6B79-8915-DB2E3B2C6B1C}"/>
              </a:ext>
            </a:extLst>
          </p:cNvPr>
          <p:cNvSpPr/>
          <p:nvPr/>
        </p:nvSpPr>
        <p:spPr>
          <a:xfrm rot="10800000">
            <a:off x="2426672" y="3874765"/>
            <a:ext cx="125693" cy="432000"/>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TextBox 129">
            <a:extLst>
              <a:ext uri="{FF2B5EF4-FFF2-40B4-BE49-F238E27FC236}">
                <a16:creationId xmlns:a16="http://schemas.microsoft.com/office/drawing/2014/main" id="{267EFC0E-D69B-9F3F-F3E7-0E3415D3FC1B}"/>
              </a:ext>
            </a:extLst>
          </p:cNvPr>
          <p:cNvSpPr txBox="1"/>
          <p:nvPr/>
        </p:nvSpPr>
        <p:spPr>
          <a:xfrm>
            <a:off x="243905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131" name="TextBox 130">
            <a:extLst>
              <a:ext uri="{FF2B5EF4-FFF2-40B4-BE49-F238E27FC236}">
                <a16:creationId xmlns:a16="http://schemas.microsoft.com/office/drawing/2014/main" id="{BE7B55C6-58E0-E700-510C-69F50FCDD31C}"/>
              </a:ext>
            </a:extLst>
          </p:cNvPr>
          <p:cNvSpPr txBox="1"/>
          <p:nvPr/>
        </p:nvSpPr>
        <p:spPr>
          <a:xfrm>
            <a:off x="258363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132" name="TextBox 131">
            <a:extLst>
              <a:ext uri="{FF2B5EF4-FFF2-40B4-BE49-F238E27FC236}">
                <a16:creationId xmlns:a16="http://schemas.microsoft.com/office/drawing/2014/main" id="{32DB0EA0-C9A1-72CD-B7AB-F9ACE322E8C0}"/>
              </a:ext>
            </a:extLst>
          </p:cNvPr>
          <p:cNvSpPr txBox="1"/>
          <p:nvPr/>
        </p:nvSpPr>
        <p:spPr>
          <a:xfrm>
            <a:off x="272822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33" name="TextBox 132">
            <a:extLst>
              <a:ext uri="{FF2B5EF4-FFF2-40B4-BE49-F238E27FC236}">
                <a16:creationId xmlns:a16="http://schemas.microsoft.com/office/drawing/2014/main" id="{6757AEAC-AC9D-B60A-493D-56E2F30E01B5}"/>
              </a:ext>
            </a:extLst>
          </p:cNvPr>
          <p:cNvSpPr txBox="1"/>
          <p:nvPr/>
        </p:nvSpPr>
        <p:spPr>
          <a:xfrm>
            <a:off x="287280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34" name="TextBox 133">
            <a:extLst>
              <a:ext uri="{FF2B5EF4-FFF2-40B4-BE49-F238E27FC236}">
                <a16:creationId xmlns:a16="http://schemas.microsoft.com/office/drawing/2014/main" id="{33DEA784-C39D-7E4F-8CCC-E3CADC6322BA}"/>
              </a:ext>
            </a:extLst>
          </p:cNvPr>
          <p:cNvSpPr txBox="1"/>
          <p:nvPr/>
        </p:nvSpPr>
        <p:spPr>
          <a:xfrm>
            <a:off x="301739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135" name="TextBox 134">
            <a:extLst>
              <a:ext uri="{FF2B5EF4-FFF2-40B4-BE49-F238E27FC236}">
                <a16:creationId xmlns:a16="http://schemas.microsoft.com/office/drawing/2014/main" id="{4D4B7CFC-0398-3DA7-CF77-1DC24805F068}"/>
              </a:ext>
            </a:extLst>
          </p:cNvPr>
          <p:cNvSpPr txBox="1"/>
          <p:nvPr/>
        </p:nvSpPr>
        <p:spPr>
          <a:xfrm>
            <a:off x="316197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36" name="TextBox 135">
            <a:extLst>
              <a:ext uri="{FF2B5EF4-FFF2-40B4-BE49-F238E27FC236}">
                <a16:creationId xmlns:a16="http://schemas.microsoft.com/office/drawing/2014/main" id="{49186417-C010-D7E6-C778-43C627F2B503}"/>
              </a:ext>
            </a:extLst>
          </p:cNvPr>
          <p:cNvSpPr txBox="1"/>
          <p:nvPr/>
        </p:nvSpPr>
        <p:spPr>
          <a:xfrm>
            <a:off x="330655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kern="1200" dirty="0">
                <a:solidFill>
                  <a:srgbClr val="363636"/>
                </a:solidFill>
                <a:latin typeface="Arial" panose="020B0604020202020204"/>
                <a:ea typeface="+mn-ea"/>
                <a:cs typeface="+mn-cs"/>
              </a:rPr>
              <a:t>S</a:t>
            </a: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D</a:t>
            </a:r>
          </a:p>
        </p:txBody>
      </p:sp>
      <p:sp>
        <p:nvSpPr>
          <p:cNvPr id="137" name="TextBox 136">
            <a:extLst>
              <a:ext uri="{FF2B5EF4-FFF2-40B4-BE49-F238E27FC236}">
                <a16:creationId xmlns:a16="http://schemas.microsoft.com/office/drawing/2014/main" id="{29B68AD6-BA76-447D-120E-0CA8C32469BF}"/>
              </a:ext>
            </a:extLst>
          </p:cNvPr>
          <p:cNvSpPr txBox="1"/>
          <p:nvPr/>
        </p:nvSpPr>
        <p:spPr>
          <a:xfrm>
            <a:off x="345114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38" name="TextBox 137">
            <a:extLst>
              <a:ext uri="{FF2B5EF4-FFF2-40B4-BE49-F238E27FC236}">
                <a16:creationId xmlns:a16="http://schemas.microsoft.com/office/drawing/2014/main" id="{4F877F33-21D6-6251-B5C2-E0FB084B37CC}"/>
              </a:ext>
            </a:extLst>
          </p:cNvPr>
          <p:cNvSpPr txBox="1"/>
          <p:nvPr/>
        </p:nvSpPr>
        <p:spPr>
          <a:xfrm>
            <a:off x="359572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39" name="TextBox 138">
            <a:extLst>
              <a:ext uri="{FF2B5EF4-FFF2-40B4-BE49-F238E27FC236}">
                <a16:creationId xmlns:a16="http://schemas.microsoft.com/office/drawing/2014/main" id="{4DCB9765-2CE8-5242-B7DA-3DC716C6BBDF}"/>
              </a:ext>
            </a:extLst>
          </p:cNvPr>
          <p:cNvSpPr txBox="1"/>
          <p:nvPr/>
        </p:nvSpPr>
        <p:spPr>
          <a:xfrm>
            <a:off x="374031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0" name="TextBox 139">
            <a:extLst>
              <a:ext uri="{FF2B5EF4-FFF2-40B4-BE49-F238E27FC236}">
                <a16:creationId xmlns:a16="http://schemas.microsoft.com/office/drawing/2014/main" id="{0636BF85-DA70-F7E9-DECF-248416570E1E}"/>
              </a:ext>
            </a:extLst>
          </p:cNvPr>
          <p:cNvSpPr txBox="1"/>
          <p:nvPr/>
        </p:nvSpPr>
        <p:spPr>
          <a:xfrm>
            <a:off x="388489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1" name="TextBox 140">
            <a:extLst>
              <a:ext uri="{FF2B5EF4-FFF2-40B4-BE49-F238E27FC236}">
                <a16:creationId xmlns:a16="http://schemas.microsoft.com/office/drawing/2014/main" id="{0C06049A-FF8D-1547-A75D-ABAF2D2E1B55}"/>
              </a:ext>
            </a:extLst>
          </p:cNvPr>
          <p:cNvSpPr txBox="1"/>
          <p:nvPr/>
        </p:nvSpPr>
        <p:spPr>
          <a:xfrm>
            <a:off x="402947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2" name="TextBox 141">
            <a:extLst>
              <a:ext uri="{FF2B5EF4-FFF2-40B4-BE49-F238E27FC236}">
                <a16:creationId xmlns:a16="http://schemas.microsoft.com/office/drawing/2014/main" id="{296993BD-61E8-54F1-F3F2-0F7A7B8437C9}"/>
              </a:ext>
            </a:extLst>
          </p:cNvPr>
          <p:cNvSpPr txBox="1"/>
          <p:nvPr/>
        </p:nvSpPr>
        <p:spPr>
          <a:xfrm>
            <a:off x="417406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3" name="TextBox 142">
            <a:extLst>
              <a:ext uri="{FF2B5EF4-FFF2-40B4-BE49-F238E27FC236}">
                <a16:creationId xmlns:a16="http://schemas.microsoft.com/office/drawing/2014/main" id="{6FF69FF0-8DDF-8A8D-A89C-23B830611F9D}"/>
              </a:ext>
            </a:extLst>
          </p:cNvPr>
          <p:cNvSpPr txBox="1"/>
          <p:nvPr/>
        </p:nvSpPr>
        <p:spPr>
          <a:xfrm>
            <a:off x="431864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144" name="TextBox 143">
            <a:extLst>
              <a:ext uri="{FF2B5EF4-FFF2-40B4-BE49-F238E27FC236}">
                <a16:creationId xmlns:a16="http://schemas.microsoft.com/office/drawing/2014/main" id="{691AA97F-8466-8FD5-3845-C686EA6CD14B}"/>
              </a:ext>
            </a:extLst>
          </p:cNvPr>
          <p:cNvSpPr txBox="1"/>
          <p:nvPr/>
        </p:nvSpPr>
        <p:spPr>
          <a:xfrm>
            <a:off x="446323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5" name="TextBox 144">
            <a:extLst>
              <a:ext uri="{FF2B5EF4-FFF2-40B4-BE49-F238E27FC236}">
                <a16:creationId xmlns:a16="http://schemas.microsoft.com/office/drawing/2014/main" id="{595F7DF9-2624-9208-95EE-2BF10FB132D9}"/>
              </a:ext>
            </a:extLst>
          </p:cNvPr>
          <p:cNvSpPr txBox="1"/>
          <p:nvPr/>
        </p:nvSpPr>
        <p:spPr>
          <a:xfrm>
            <a:off x="460781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6" name="TextBox 145">
            <a:extLst>
              <a:ext uri="{FF2B5EF4-FFF2-40B4-BE49-F238E27FC236}">
                <a16:creationId xmlns:a16="http://schemas.microsoft.com/office/drawing/2014/main" id="{B7154A45-EC62-A273-43EA-FF771DED23AE}"/>
              </a:ext>
            </a:extLst>
          </p:cNvPr>
          <p:cNvSpPr txBox="1"/>
          <p:nvPr/>
        </p:nvSpPr>
        <p:spPr>
          <a:xfrm>
            <a:off x="475239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7" name="TextBox 146">
            <a:extLst>
              <a:ext uri="{FF2B5EF4-FFF2-40B4-BE49-F238E27FC236}">
                <a16:creationId xmlns:a16="http://schemas.microsoft.com/office/drawing/2014/main" id="{D8375823-AB80-CA7D-046F-D7D44A275D49}"/>
              </a:ext>
            </a:extLst>
          </p:cNvPr>
          <p:cNvSpPr txBox="1"/>
          <p:nvPr/>
        </p:nvSpPr>
        <p:spPr>
          <a:xfrm>
            <a:off x="489698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8" name="TextBox 147">
            <a:extLst>
              <a:ext uri="{FF2B5EF4-FFF2-40B4-BE49-F238E27FC236}">
                <a16:creationId xmlns:a16="http://schemas.microsoft.com/office/drawing/2014/main" id="{8CED6CE2-82B6-9027-5B09-3F089D70996D}"/>
              </a:ext>
            </a:extLst>
          </p:cNvPr>
          <p:cNvSpPr txBox="1"/>
          <p:nvPr/>
        </p:nvSpPr>
        <p:spPr>
          <a:xfrm>
            <a:off x="504156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49" name="TextBox 148">
            <a:extLst>
              <a:ext uri="{FF2B5EF4-FFF2-40B4-BE49-F238E27FC236}">
                <a16:creationId xmlns:a16="http://schemas.microsoft.com/office/drawing/2014/main" id="{88851533-BA7A-DF35-E89B-DF3711ED465F}"/>
              </a:ext>
            </a:extLst>
          </p:cNvPr>
          <p:cNvSpPr txBox="1"/>
          <p:nvPr/>
        </p:nvSpPr>
        <p:spPr>
          <a:xfrm>
            <a:off x="518615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50" name="TextBox 149">
            <a:extLst>
              <a:ext uri="{FF2B5EF4-FFF2-40B4-BE49-F238E27FC236}">
                <a16:creationId xmlns:a16="http://schemas.microsoft.com/office/drawing/2014/main" id="{56E9A410-C196-1FCE-CD7A-BA6B692C774E}"/>
              </a:ext>
            </a:extLst>
          </p:cNvPr>
          <p:cNvSpPr txBox="1"/>
          <p:nvPr/>
        </p:nvSpPr>
        <p:spPr>
          <a:xfrm>
            <a:off x="533073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51" name="TextBox 150">
            <a:extLst>
              <a:ext uri="{FF2B5EF4-FFF2-40B4-BE49-F238E27FC236}">
                <a16:creationId xmlns:a16="http://schemas.microsoft.com/office/drawing/2014/main" id="{C01CA509-D90D-C4FE-1873-E08C3A813D2B}"/>
              </a:ext>
            </a:extLst>
          </p:cNvPr>
          <p:cNvSpPr txBox="1"/>
          <p:nvPr/>
        </p:nvSpPr>
        <p:spPr>
          <a:xfrm>
            <a:off x="547531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52" name="TextBox 151">
            <a:extLst>
              <a:ext uri="{FF2B5EF4-FFF2-40B4-BE49-F238E27FC236}">
                <a16:creationId xmlns:a16="http://schemas.microsoft.com/office/drawing/2014/main" id="{C9335280-7F60-C2BE-D96F-121470A5369E}"/>
              </a:ext>
            </a:extLst>
          </p:cNvPr>
          <p:cNvSpPr txBox="1"/>
          <p:nvPr/>
        </p:nvSpPr>
        <p:spPr>
          <a:xfrm>
            <a:off x="561990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53" name="TextBox 152">
            <a:extLst>
              <a:ext uri="{FF2B5EF4-FFF2-40B4-BE49-F238E27FC236}">
                <a16:creationId xmlns:a16="http://schemas.microsoft.com/office/drawing/2014/main" id="{193006CC-9352-1425-8405-6D3F76CF9A93}"/>
              </a:ext>
            </a:extLst>
          </p:cNvPr>
          <p:cNvSpPr txBox="1"/>
          <p:nvPr/>
        </p:nvSpPr>
        <p:spPr>
          <a:xfrm>
            <a:off x="576448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54" name="TextBox 153">
            <a:extLst>
              <a:ext uri="{FF2B5EF4-FFF2-40B4-BE49-F238E27FC236}">
                <a16:creationId xmlns:a16="http://schemas.microsoft.com/office/drawing/2014/main" id="{69C54F45-1290-6921-9917-E602D9BCAC45}"/>
              </a:ext>
            </a:extLst>
          </p:cNvPr>
          <p:cNvSpPr txBox="1"/>
          <p:nvPr/>
        </p:nvSpPr>
        <p:spPr>
          <a:xfrm>
            <a:off x="590907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55" name="TextBox 154">
            <a:extLst>
              <a:ext uri="{FF2B5EF4-FFF2-40B4-BE49-F238E27FC236}">
                <a16:creationId xmlns:a16="http://schemas.microsoft.com/office/drawing/2014/main" id="{66A5ECC8-AFE0-5082-FB28-BC45A960A802}"/>
              </a:ext>
            </a:extLst>
          </p:cNvPr>
          <p:cNvSpPr txBox="1"/>
          <p:nvPr/>
        </p:nvSpPr>
        <p:spPr>
          <a:xfrm>
            <a:off x="605365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56" name="TextBox 155">
            <a:extLst>
              <a:ext uri="{FF2B5EF4-FFF2-40B4-BE49-F238E27FC236}">
                <a16:creationId xmlns:a16="http://schemas.microsoft.com/office/drawing/2014/main" id="{E5ABF59F-941A-A1C9-D85D-A3C10705DEFD}"/>
              </a:ext>
            </a:extLst>
          </p:cNvPr>
          <p:cNvSpPr txBox="1"/>
          <p:nvPr/>
        </p:nvSpPr>
        <p:spPr>
          <a:xfrm>
            <a:off x="619823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57" name="TextBox 156">
            <a:extLst>
              <a:ext uri="{FF2B5EF4-FFF2-40B4-BE49-F238E27FC236}">
                <a16:creationId xmlns:a16="http://schemas.microsoft.com/office/drawing/2014/main" id="{953A8EA6-0F39-725E-3A0C-37B102F81370}"/>
              </a:ext>
            </a:extLst>
          </p:cNvPr>
          <p:cNvSpPr txBox="1"/>
          <p:nvPr/>
        </p:nvSpPr>
        <p:spPr>
          <a:xfrm>
            <a:off x="634282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58" name="TextBox 157">
            <a:extLst>
              <a:ext uri="{FF2B5EF4-FFF2-40B4-BE49-F238E27FC236}">
                <a16:creationId xmlns:a16="http://schemas.microsoft.com/office/drawing/2014/main" id="{A469A8D2-57E8-C466-511B-507F64115C1B}"/>
              </a:ext>
            </a:extLst>
          </p:cNvPr>
          <p:cNvSpPr txBox="1"/>
          <p:nvPr/>
        </p:nvSpPr>
        <p:spPr>
          <a:xfrm>
            <a:off x="648545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59" name="TextBox 158">
            <a:extLst>
              <a:ext uri="{FF2B5EF4-FFF2-40B4-BE49-F238E27FC236}">
                <a16:creationId xmlns:a16="http://schemas.microsoft.com/office/drawing/2014/main" id="{C7B35E0A-1F87-E4B4-E0E8-88F5BA0745F3}"/>
              </a:ext>
            </a:extLst>
          </p:cNvPr>
          <p:cNvSpPr txBox="1"/>
          <p:nvPr/>
        </p:nvSpPr>
        <p:spPr>
          <a:xfrm>
            <a:off x="662808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0" name="TextBox 159">
            <a:extLst>
              <a:ext uri="{FF2B5EF4-FFF2-40B4-BE49-F238E27FC236}">
                <a16:creationId xmlns:a16="http://schemas.microsoft.com/office/drawing/2014/main" id="{31D4AACE-9165-FBC6-BEC1-A5F2CED261AE}"/>
              </a:ext>
            </a:extLst>
          </p:cNvPr>
          <p:cNvSpPr txBox="1"/>
          <p:nvPr/>
        </p:nvSpPr>
        <p:spPr>
          <a:xfrm>
            <a:off x="677071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1" name="TextBox 160">
            <a:extLst>
              <a:ext uri="{FF2B5EF4-FFF2-40B4-BE49-F238E27FC236}">
                <a16:creationId xmlns:a16="http://schemas.microsoft.com/office/drawing/2014/main" id="{37D3F44B-A456-9E51-A2ED-002F333476BC}"/>
              </a:ext>
            </a:extLst>
          </p:cNvPr>
          <p:cNvSpPr txBox="1"/>
          <p:nvPr/>
        </p:nvSpPr>
        <p:spPr>
          <a:xfrm>
            <a:off x="691334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2" name="TextBox 161">
            <a:extLst>
              <a:ext uri="{FF2B5EF4-FFF2-40B4-BE49-F238E27FC236}">
                <a16:creationId xmlns:a16="http://schemas.microsoft.com/office/drawing/2014/main" id="{C5630350-09A2-496C-D7BC-85D47A549E24}"/>
              </a:ext>
            </a:extLst>
          </p:cNvPr>
          <p:cNvSpPr txBox="1"/>
          <p:nvPr/>
        </p:nvSpPr>
        <p:spPr>
          <a:xfrm>
            <a:off x="705597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3" name="TextBox 162">
            <a:extLst>
              <a:ext uri="{FF2B5EF4-FFF2-40B4-BE49-F238E27FC236}">
                <a16:creationId xmlns:a16="http://schemas.microsoft.com/office/drawing/2014/main" id="{A88C8B73-2EFC-5BC7-334C-2070D94C29DC}"/>
              </a:ext>
            </a:extLst>
          </p:cNvPr>
          <p:cNvSpPr txBox="1"/>
          <p:nvPr/>
        </p:nvSpPr>
        <p:spPr>
          <a:xfrm>
            <a:off x="719860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64" name="TextBox 163">
            <a:extLst>
              <a:ext uri="{FF2B5EF4-FFF2-40B4-BE49-F238E27FC236}">
                <a16:creationId xmlns:a16="http://schemas.microsoft.com/office/drawing/2014/main" id="{9FC54DA4-C1D8-BA7F-0575-F0281322B6C3}"/>
              </a:ext>
            </a:extLst>
          </p:cNvPr>
          <p:cNvSpPr txBox="1"/>
          <p:nvPr/>
        </p:nvSpPr>
        <p:spPr>
          <a:xfrm>
            <a:off x="734123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5" name="TextBox 164">
            <a:extLst>
              <a:ext uri="{FF2B5EF4-FFF2-40B4-BE49-F238E27FC236}">
                <a16:creationId xmlns:a16="http://schemas.microsoft.com/office/drawing/2014/main" id="{EC4A391F-F63F-04C1-95E6-0E14F6957D7C}"/>
              </a:ext>
            </a:extLst>
          </p:cNvPr>
          <p:cNvSpPr txBox="1"/>
          <p:nvPr/>
        </p:nvSpPr>
        <p:spPr>
          <a:xfrm>
            <a:off x="748386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6" name="TextBox 165">
            <a:extLst>
              <a:ext uri="{FF2B5EF4-FFF2-40B4-BE49-F238E27FC236}">
                <a16:creationId xmlns:a16="http://schemas.microsoft.com/office/drawing/2014/main" id="{71AFBB08-6DAF-8140-6071-69417B2DB48D}"/>
              </a:ext>
            </a:extLst>
          </p:cNvPr>
          <p:cNvSpPr txBox="1"/>
          <p:nvPr/>
        </p:nvSpPr>
        <p:spPr>
          <a:xfrm>
            <a:off x="762649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67" name="TextBox 166">
            <a:extLst>
              <a:ext uri="{FF2B5EF4-FFF2-40B4-BE49-F238E27FC236}">
                <a16:creationId xmlns:a16="http://schemas.microsoft.com/office/drawing/2014/main" id="{477C156C-D7DF-10E8-6161-5CA8500EB7F6}"/>
              </a:ext>
            </a:extLst>
          </p:cNvPr>
          <p:cNvSpPr txBox="1"/>
          <p:nvPr/>
        </p:nvSpPr>
        <p:spPr>
          <a:xfrm>
            <a:off x="776912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8" name="TextBox 167">
            <a:extLst>
              <a:ext uri="{FF2B5EF4-FFF2-40B4-BE49-F238E27FC236}">
                <a16:creationId xmlns:a16="http://schemas.microsoft.com/office/drawing/2014/main" id="{2B8F4D65-A879-24D8-9C26-14E248A45EE9}"/>
              </a:ext>
            </a:extLst>
          </p:cNvPr>
          <p:cNvSpPr txBox="1"/>
          <p:nvPr/>
        </p:nvSpPr>
        <p:spPr>
          <a:xfrm>
            <a:off x="791175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69" name="TextBox 168">
            <a:extLst>
              <a:ext uri="{FF2B5EF4-FFF2-40B4-BE49-F238E27FC236}">
                <a16:creationId xmlns:a16="http://schemas.microsoft.com/office/drawing/2014/main" id="{8B1AF885-F5D6-458A-3F03-060FB0B03F20}"/>
              </a:ext>
            </a:extLst>
          </p:cNvPr>
          <p:cNvSpPr txBox="1"/>
          <p:nvPr/>
        </p:nvSpPr>
        <p:spPr>
          <a:xfrm>
            <a:off x="805438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0" name="TextBox 169">
            <a:extLst>
              <a:ext uri="{FF2B5EF4-FFF2-40B4-BE49-F238E27FC236}">
                <a16:creationId xmlns:a16="http://schemas.microsoft.com/office/drawing/2014/main" id="{37D3720B-974C-0536-654B-ED8148E246FC}"/>
              </a:ext>
            </a:extLst>
          </p:cNvPr>
          <p:cNvSpPr txBox="1"/>
          <p:nvPr/>
        </p:nvSpPr>
        <p:spPr>
          <a:xfrm>
            <a:off x="819896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1" name="TextBox 170">
            <a:extLst>
              <a:ext uri="{FF2B5EF4-FFF2-40B4-BE49-F238E27FC236}">
                <a16:creationId xmlns:a16="http://schemas.microsoft.com/office/drawing/2014/main" id="{0461F39C-9C93-E29C-3233-F441C295634F}"/>
              </a:ext>
            </a:extLst>
          </p:cNvPr>
          <p:cNvSpPr txBox="1"/>
          <p:nvPr/>
        </p:nvSpPr>
        <p:spPr>
          <a:xfrm>
            <a:off x="834355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2" name="TextBox 171">
            <a:extLst>
              <a:ext uri="{FF2B5EF4-FFF2-40B4-BE49-F238E27FC236}">
                <a16:creationId xmlns:a16="http://schemas.microsoft.com/office/drawing/2014/main" id="{01BCE1F1-9CFB-1F3F-BA60-C7E3442EA747}"/>
              </a:ext>
            </a:extLst>
          </p:cNvPr>
          <p:cNvSpPr txBox="1"/>
          <p:nvPr/>
        </p:nvSpPr>
        <p:spPr>
          <a:xfrm>
            <a:off x="848813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3" name="TextBox 172">
            <a:extLst>
              <a:ext uri="{FF2B5EF4-FFF2-40B4-BE49-F238E27FC236}">
                <a16:creationId xmlns:a16="http://schemas.microsoft.com/office/drawing/2014/main" id="{CF79C66A-9A02-EA37-0AD6-C2C0C0BBE0B7}"/>
              </a:ext>
            </a:extLst>
          </p:cNvPr>
          <p:cNvSpPr txBox="1"/>
          <p:nvPr/>
        </p:nvSpPr>
        <p:spPr>
          <a:xfrm>
            <a:off x="863271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174" name="TextBox 173">
            <a:extLst>
              <a:ext uri="{FF2B5EF4-FFF2-40B4-BE49-F238E27FC236}">
                <a16:creationId xmlns:a16="http://schemas.microsoft.com/office/drawing/2014/main" id="{26F9A252-44A9-EF5F-0C78-7FD839FF3184}"/>
              </a:ext>
            </a:extLst>
          </p:cNvPr>
          <p:cNvSpPr txBox="1"/>
          <p:nvPr/>
        </p:nvSpPr>
        <p:spPr>
          <a:xfrm>
            <a:off x="877730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5" name="TextBox 174">
            <a:extLst>
              <a:ext uri="{FF2B5EF4-FFF2-40B4-BE49-F238E27FC236}">
                <a16:creationId xmlns:a16="http://schemas.microsoft.com/office/drawing/2014/main" id="{2928894F-AB5C-68B0-FD07-2FEB33149F92}"/>
              </a:ext>
            </a:extLst>
          </p:cNvPr>
          <p:cNvSpPr txBox="1"/>
          <p:nvPr/>
        </p:nvSpPr>
        <p:spPr>
          <a:xfrm>
            <a:off x="892188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6" name="TextBox 175">
            <a:extLst>
              <a:ext uri="{FF2B5EF4-FFF2-40B4-BE49-F238E27FC236}">
                <a16:creationId xmlns:a16="http://schemas.microsoft.com/office/drawing/2014/main" id="{82314C82-C9EC-DDEE-FC7B-CD355107CA07}"/>
              </a:ext>
            </a:extLst>
          </p:cNvPr>
          <p:cNvSpPr txBox="1"/>
          <p:nvPr/>
        </p:nvSpPr>
        <p:spPr>
          <a:xfrm>
            <a:off x="906647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7" name="TextBox 176">
            <a:extLst>
              <a:ext uri="{FF2B5EF4-FFF2-40B4-BE49-F238E27FC236}">
                <a16:creationId xmlns:a16="http://schemas.microsoft.com/office/drawing/2014/main" id="{5342B8B7-7FC3-783B-0983-0931237479E9}"/>
              </a:ext>
            </a:extLst>
          </p:cNvPr>
          <p:cNvSpPr txBox="1"/>
          <p:nvPr/>
        </p:nvSpPr>
        <p:spPr>
          <a:xfrm>
            <a:off x="921105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8" name="TextBox 177">
            <a:extLst>
              <a:ext uri="{FF2B5EF4-FFF2-40B4-BE49-F238E27FC236}">
                <a16:creationId xmlns:a16="http://schemas.microsoft.com/office/drawing/2014/main" id="{38CBC679-44A8-3E44-B891-371629FCE0A3}"/>
              </a:ext>
            </a:extLst>
          </p:cNvPr>
          <p:cNvSpPr txBox="1"/>
          <p:nvPr/>
        </p:nvSpPr>
        <p:spPr>
          <a:xfrm>
            <a:off x="9355639"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79" name="TextBox 178">
            <a:extLst>
              <a:ext uri="{FF2B5EF4-FFF2-40B4-BE49-F238E27FC236}">
                <a16:creationId xmlns:a16="http://schemas.microsoft.com/office/drawing/2014/main" id="{2601F8A6-D070-95A3-EC16-D81C8AA83B8E}"/>
              </a:ext>
            </a:extLst>
          </p:cNvPr>
          <p:cNvSpPr txBox="1"/>
          <p:nvPr/>
        </p:nvSpPr>
        <p:spPr>
          <a:xfrm>
            <a:off x="9500223"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80" name="TextBox 179">
            <a:extLst>
              <a:ext uri="{FF2B5EF4-FFF2-40B4-BE49-F238E27FC236}">
                <a16:creationId xmlns:a16="http://schemas.microsoft.com/office/drawing/2014/main" id="{2B17ABAC-AE60-9816-8C01-BD7EA637455D}"/>
              </a:ext>
            </a:extLst>
          </p:cNvPr>
          <p:cNvSpPr txBox="1"/>
          <p:nvPr/>
        </p:nvSpPr>
        <p:spPr>
          <a:xfrm>
            <a:off x="9644807"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81" name="TextBox 180">
            <a:extLst>
              <a:ext uri="{FF2B5EF4-FFF2-40B4-BE49-F238E27FC236}">
                <a16:creationId xmlns:a16="http://schemas.microsoft.com/office/drawing/2014/main" id="{1E8B9975-2CBB-7F1F-7B70-8315E79D4AD8}"/>
              </a:ext>
            </a:extLst>
          </p:cNvPr>
          <p:cNvSpPr txBox="1"/>
          <p:nvPr/>
        </p:nvSpPr>
        <p:spPr>
          <a:xfrm>
            <a:off x="9789391"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82" name="TextBox 181">
            <a:extLst>
              <a:ext uri="{FF2B5EF4-FFF2-40B4-BE49-F238E27FC236}">
                <a16:creationId xmlns:a16="http://schemas.microsoft.com/office/drawing/2014/main" id="{C2F0C5E7-C93B-2526-BE4C-4E8D4F1332D2}"/>
              </a:ext>
            </a:extLst>
          </p:cNvPr>
          <p:cNvSpPr txBox="1"/>
          <p:nvPr/>
        </p:nvSpPr>
        <p:spPr>
          <a:xfrm>
            <a:off x="9933975" y="6110514"/>
            <a:ext cx="123432"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183" name="TextBox 182">
            <a:extLst>
              <a:ext uri="{FF2B5EF4-FFF2-40B4-BE49-F238E27FC236}">
                <a16:creationId xmlns:a16="http://schemas.microsoft.com/office/drawing/2014/main" id="{E4EF46E8-7598-9019-23C9-11852F3A208E}"/>
              </a:ext>
            </a:extLst>
          </p:cNvPr>
          <p:cNvSpPr txBox="1"/>
          <p:nvPr/>
        </p:nvSpPr>
        <p:spPr>
          <a:xfrm>
            <a:off x="10078559" y="6110514"/>
            <a:ext cx="128240" cy="107722"/>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363636"/>
                </a:solidFill>
                <a:effectLst/>
                <a:uLnTx/>
                <a:uFillTx/>
                <a:latin typeface="Arial" panose="020B0604020202020204"/>
                <a:ea typeface="+mn-ea"/>
                <a:cs typeface="+mn-cs"/>
              </a:rPr>
              <a:t>CR</a:t>
            </a:r>
          </a:p>
        </p:txBody>
      </p:sp>
      <p:sp>
        <p:nvSpPr>
          <p:cNvPr id="7" name="Rectangle 6">
            <a:extLst>
              <a:ext uri="{FF2B5EF4-FFF2-40B4-BE49-F238E27FC236}">
                <a16:creationId xmlns:a16="http://schemas.microsoft.com/office/drawing/2014/main" id="{DEF1A541-B6CA-0A56-42E3-1812359C8F35}"/>
              </a:ext>
            </a:extLst>
          </p:cNvPr>
          <p:cNvSpPr/>
          <p:nvPr/>
        </p:nvSpPr>
        <p:spPr>
          <a:xfrm>
            <a:off x="2868283" y="5701928"/>
            <a:ext cx="180622" cy="180622"/>
          </a:xfrm>
          <a:prstGeom prst="rect">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44D2A0AD-8F07-959C-E9B2-21B710B222C2}"/>
              </a:ext>
            </a:extLst>
          </p:cNvPr>
          <p:cNvSpPr txBox="1"/>
          <p:nvPr/>
        </p:nvSpPr>
        <p:spPr>
          <a:xfrm>
            <a:off x="3083508" y="5630085"/>
            <a:ext cx="2775119" cy="307777"/>
          </a:xfrm>
          <a:prstGeom prst="rect">
            <a:avLst/>
          </a:prstGeom>
          <a:noFill/>
        </p:spPr>
        <p:txBody>
          <a:bodyPr wrap="none" rtlCol="0">
            <a:spAutoFit/>
          </a:bodyPr>
          <a:lstStyle/>
          <a:p>
            <a:pPr lvl="0" hangingPunct="1">
              <a:defRPr/>
            </a:pPr>
            <a:r>
              <a:rPr lang="en-GB" sz="1400" kern="1200" dirty="0">
                <a:solidFill>
                  <a:srgbClr val="363636"/>
                </a:solidFill>
              </a:rPr>
              <a:t>Prior entrectinib + chemotherapy</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cxnSp>
        <p:nvCxnSpPr>
          <p:cNvPr id="42" name="Straight Connector 41">
            <a:extLst>
              <a:ext uri="{FF2B5EF4-FFF2-40B4-BE49-F238E27FC236}">
                <a16:creationId xmlns:a16="http://schemas.microsoft.com/office/drawing/2014/main" id="{58937F0E-A310-41C3-F2FA-EDE6DC34C489}"/>
              </a:ext>
            </a:extLst>
          </p:cNvPr>
          <p:cNvCxnSpPr>
            <a:cxnSpLocks/>
          </p:cNvCxnSpPr>
          <p:nvPr/>
        </p:nvCxnSpPr>
        <p:spPr>
          <a:xfrm rot="16200000">
            <a:off x="6446760" y="131522"/>
            <a:ext cx="0" cy="7848000"/>
          </a:xfrm>
          <a:prstGeom prst="line">
            <a:avLst/>
          </a:prstGeom>
          <a:pattFill prst="dkUpDiag">
            <a:fgClr>
              <a:schemeClr val="tx2"/>
            </a:fgClr>
            <a:bgClr>
              <a:schemeClr val="accent1"/>
            </a:bgClr>
          </a:pattFill>
          <a:ln>
            <a:noFill/>
          </a:ln>
        </p:spPr>
        <p:style>
          <a:lnRef idx="2">
            <a:schemeClr val="accent1">
              <a:shade val="15000"/>
            </a:schemeClr>
          </a:lnRef>
          <a:fillRef idx="1">
            <a:schemeClr val="accent1"/>
          </a:fillRef>
          <a:effectRef idx="0">
            <a:schemeClr val="accent1"/>
          </a:effectRef>
          <a:fontRef idx="minor">
            <a:schemeClr val="lt1"/>
          </a:fontRef>
        </p:style>
      </p:cxnSp>
      <p:cxnSp>
        <p:nvCxnSpPr>
          <p:cNvPr id="9" name="Straight Connector 8">
            <a:extLst>
              <a:ext uri="{FF2B5EF4-FFF2-40B4-BE49-F238E27FC236}">
                <a16:creationId xmlns:a16="http://schemas.microsoft.com/office/drawing/2014/main" id="{7CAAFC54-224F-68DA-A5DC-8CE4C0EBA3A7}"/>
              </a:ext>
            </a:extLst>
          </p:cNvPr>
          <p:cNvCxnSpPr>
            <a:cxnSpLocks/>
          </p:cNvCxnSpPr>
          <p:nvPr/>
        </p:nvCxnSpPr>
        <p:spPr>
          <a:xfrm flipV="1">
            <a:off x="2409041" y="4308058"/>
            <a:ext cx="7821047" cy="1471"/>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aphicFrame>
        <p:nvGraphicFramePr>
          <p:cNvPr id="13" name="Table 12">
            <a:extLst>
              <a:ext uri="{FF2B5EF4-FFF2-40B4-BE49-F238E27FC236}">
                <a16:creationId xmlns:a16="http://schemas.microsoft.com/office/drawing/2014/main" id="{2EA255C1-B0DB-2C42-BF40-820F07100BDA}"/>
              </a:ext>
            </a:extLst>
          </p:cNvPr>
          <p:cNvGraphicFramePr>
            <a:graphicFrameLocks noGrp="1"/>
          </p:cNvGraphicFramePr>
          <p:nvPr>
            <p:extLst>
              <p:ext uri="{D42A27DB-BD31-4B8C-83A1-F6EECF244321}">
                <p14:modId xmlns:p14="http://schemas.microsoft.com/office/powerpoint/2010/main" val="2210771486"/>
              </p:ext>
            </p:extLst>
          </p:nvPr>
        </p:nvGraphicFramePr>
        <p:xfrm>
          <a:off x="671019" y="1787841"/>
          <a:ext cx="10593239" cy="1088880"/>
        </p:xfrm>
        <a:graphic>
          <a:graphicData uri="http://schemas.openxmlformats.org/drawingml/2006/table">
            <a:tbl>
              <a:tblPr firstRow="1" bandRow="1">
                <a:tableStyleId>{69012ECD-51FC-41F1-AA8D-1B2483CD663E}</a:tableStyleId>
              </a:tblPr>
              <a:tblGrid>
                <a:gridCol w="3808096">
                  <a:extLst>
                    <a:ext uri="{9D8B030D-6E8A-4147-A177-3AD203B41FA5}">
                      <a16:colId xmlns:a16="http://schemas.microsoft.com/office/drawing/2014/main" val="537766886"/>
                    </a:ext>
                  </a:extLst>
                </a:gridCol>
                <a:gridCol w="3450351">
                  <a:extLst>
                    <a:ext uri="{9D8B030D-6E8A-4147-A177-3AD203B41FA5}">
                      <a16:colId xmlns:a16="http://schemas.microsoft.com/office/drawing/2014/main" val="1125791967"/>
                    </a:ext>
                  </a:extLst>
                </a:gridCol>
                <a:gridCol w="3334792">
                  <a:extLst>
                    <a:ext uri="{9D8B030D-6E8A-4147-A177-3AD203B41FA5}">
                      <a16:colId xmlns:a16="http://schemas.microsoft.com/office/drawing/2014/main" val="2872775875"/>
                    </a:ext>
                  </a:extLst>
                </a:gridCol>
              </a:tblGrid>
              <a:tr h="289711">
                <a:tc>
                  <a:txBody>
                    <a:bodyPr/>
                    <a:lstStyle/>
                    <a:p>
                      <a:r>
                        <a:rPr lang="en-GB" sz="1400" noProof="0" dirty="0">
                          <a:solidFill>
                            <a:schemeClr val="tx2"/>
                          </a:solidFill>
                          <a:latin typeface="+mn-lt"/>
                        </a:rPr>
                        <a:t>Response in ROS1 TKI pre-treated patients</a:t>
                      </a:r>
                    </a:p>
                  </a:txBody>
                  <a:tcPr marT="36000" marB="36000" anchor="b"/>
                </a:tc>
                <a:tc>
                  <a:txBody>
                    <a:bodyPr/>
                    <a:lstStyle/>
                    <a:p>
                      <a:pPr marL="0" algn="ctr" defTabSz="914400" rtl="0" eaLnBrk="1" latinLnBrk="0" hangingPunct="1"/>
                      <a:r>
                        <a:rPr lang="en-GB" sz="1400" b="1" kern="1200" noProof="0" dirty="0">
                          <a:solidFill>
                            <a:schemeClr val="tx2"/>
                          </a:solidFill>
                          <a:latin typeface="+mn-lt"/>
                          <a:ea typeface="+mn-ea"/>
                          <a:cs typeface="+mn-cs"/>
                        </a:rPr>
                        <a:t>Any prior ROS1 TKI (range 1–4) </a:t>
                      </a:r>
                      <a:br>
                        <a:rPr lang="en-GB" sz="1400" b="1" kern="1200" noProof="0" dirty="0">
                          <a:solidFill>
                            <a:schemeClr val="tx2"/>
                          </a:solidFill>
                          <a:latin typeface="+mn-lt"/>
                          <a:ea typeface="+mn-ea"/>
                          <a:cs typeface="+mn-cs"/>
                        </a:rPr>
                      </a:br>
                      <a:r>
                        <a:rPr lang="en-GB" sz="1400" b="1" kern="1200" noProof="0" dirty="0">
                          <a:solidFill>
                            <a:schemeClr val="tx2"/>
                          </a:solidFill>
                          <a:latin typeface="+mn-lt"/>
                          <a:ea typeface="+mn-ea"/>
                          <a:cs typeface="+mn-cs"/>
                        </a:rPr>
                        <a:t>± chemotherapy</a:t>
                      </a:r>
                    </a:p>
                  </a:txBody>
                  <a:tcPr anchor="ctr"/>
                </a:tc>
                <a:tc>
                  <a:txBody>
                    <a:bodyPr/>
                    <a:lstStyle/>
                    <a:p>
                      <a:pPr marL="0" algn="ctr" defTabSz="914400" rtl="0" eaLnBrk="1" latinLnBrk="0" hangingPunct="1"/>
                      <a:r>
                        <a:rPr lang="en-GB" sz="1400" b="1" kern="1200" noProof="0" dirty="0">
                          <a:solidFill>
                            <a:schemeClr val="tx2"/>
                          </a:solidFill>
                          <a:latin typeface="+mn-lt"/>
                          <a:ea typeface="+mn-ea"/>
                          <a:cs typeface="+mn-cs"/>
                        </a:rPr>
                        <a:t>1 prior ROS1 TKI (crizotinib or entrectinib) ± chemotherapy</a:t>
                      </a:r>
                    </a:p>
                  </a:txBody>
                  <a:tcPr anchor="ctr"/>
                </a:tc>
                <a:extLst>
                  <a:ext uri="{0D108BD9-81ED-4DB2-BD59-A6C34878D82A}">
                    <a16:rowId xmlns:a16="http://schemas.microsoft.com/office/drawing/2014/main" val="2020270792"/>
                  </a:ext>
                </a:extLst>
              </a:tr>
              <a:tr h="98827">
                <a:tc>
                  <a:txBody>
                    <a:bodyPr/>
                    <a:lstStyle/>
                    <a:p>
                      <a:r>
                        <a:rPr lang="en-GB" sz="1400" noProof="0" dirty="0">
                          <a:latin typeface="+mn-lt"/>
                        </a:rPr>
                        <a:t>ORR, % (n/N) [95%CI]</a:t>
                      </a:r>
                    </a:p>
                  </a:txBody>
                  <a:tcPr marT="36000" marB="36000" anchor="ctr"/>
                </a:tc>
                <a:tc>
                  <a:txBody>
                    <a:bodyPr/>
                    <a:lstStyle/>
                    <a:p>
                      <a:pPr algn="ctr"/>
                      <a:r>
                        <a:rPr lang="en-GB" sz="1400" noProof="0" dirty="0">
                          <a:latin typeface="+mn-lt"/>
                        </a:rPr>
                        <a:t>44 (51/117) [34, 53]</a:t>
                      </a:r>
                    </a:p>
                  </a:txBody>
                  <a:tcPr marT="36000" marB="36000" anchor="ctr"/>
                </a:tc>
                <a:tc>
                  <a:txBody>
                    <a:bodyPr/>
                    <a:lstStyle/>
                    <a:p>
                      <a:pPr algn="ctr"/>
                      <a:r>
                        <a:rPr lang="en-GB" sz="1400" noProof="0" dirty="0">
                          <a:latin typeface="+mn-lt"/>
                        </a:rPr>
                        <a:t>51 (28/55) [37/65]</a:t>
                      </a:r>
                    </a:p>
                  </a:txBody>
                  <a:tcPr marT="36000" marB="36000" anchor="ctr"/>
                </a:tc>
                <a:extLst>
                  <a:ext uri="{0D108BD9-81ED-4DB2-BD59-A6C34878D82A}">
                    <a16:rowId xmlns:a16="http://schemas.microsoft.com/office/drawing/2014/main" val="3607908326"/>
                  </a:ext>
                </a:extLst>
              </a:tr>
              <a:tr h="98827">
                <a:tc>
                  <a:txBody>
                    <a:bodyPr/>
                    <a:lstStyle/>
                    <a:p>
                      <a:r>
                        <a:rPr lang="en-GB" sz="1400" noProof="0" dirty="0">
                          <a:latin typeface="+mn-lt"/>
                        </a:rPr>
                        <a:t>CR, % (n/N)</a:t>
                      </a:r>
                    </a:p>
                  </a:txBody>
                  <a:tcPr marT="36000" marB="36000" anchor="ctr"/>
                </a:tc>
                <a:tc>
                  <a:txBody>
                    <a:bodyPr/>
                    <a:lstStyle/>
                    <a:p>
                      <a:pPr algn="ctr"/>
                      <a:r>
                        <a:rPr lang="en-GB" sz="1400" noProof="0" dirty="0">
                          <a:latin typeface="+mn-lt"/>
                        </a:rPr>
                        <a:t>1 (1/117)</a:t>
                      </a:r>
                    </a:p>
                  </a:txBody>
                  <a:tcPr marT="36000" marB="36000" anchor="ctr"/>
                </a:tc>
                <a:tc>
                  <a:txBody>
                    <a:bodyPr/>
                    <a:lstStyle/>
                    <a:p>
                      <a:pPr algn="ctr"/>
                      <a:r>
                        <a:rPr lang="en-GB" sz="1400" noProof="0" dirty="0">
                          <a:latin typeface="+mn-lt"/>
                        </a:rPr>
                        <a:t>2 (1/55)</a:t>
                      </a:r>
                    </a:p>
                  </a:txBody>
                  <a:tcPr marT="36000" marB="36000" anchor="ctr"/>
                </a:tc>
                <a:extLst>
                  <a:ext uri="{0D108BD9-81ED-4DB2-BD59-A6C34878D82A}">
                    <a16:rowId xmlns:a16="http://schemas.microsoft.com/office/drawing/2014/main" val="1790711121"/>
                  </a:ext>
                </a:extLst>
              </a:tr>
            </a:tbl>
          </a:graphicData>
        </a:graphic>
      </p:graphicFrame>
    </p:spTree>
    <p:extLst>
      <p:ext uri="{BB962C8B-B14F-4D97-AF65-F5344CB8AC3E}">
        <p14:creationId xmlns:p14="http://schemas.microsoft.com/office/powerpoint/2010/main" val="11864482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1DC73-6DB3-6320-95B8-790DBF8ECDB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0B283CC-5575-F199-4CCA-7731AEB99D37}"/>
              </a:ext>
            </a:extLst>
          </p:cNvPr>
          <p:cNvSpPr>
            <a:spLocks noGrp="1"/>
          </p:cNvSpPr>
          <p:nvPr>
            <p:ph type="title"/>
          </p:nvPr>
        </p:nvSpPr>
        <p:spPr>
          <a:xfrm>
            <a:off x="304800" y="107693"/>
            <a:ext cx="11582400" cy="939801"/>
          </a:xfrm>
        </p:spPr>
        <p:txBody>
          <a:bodyPr/>
          <a:lstStyle/>
          <a:p>
            <a:r>
              <a:rPr lang="en-GB" dirty="0">
                <a:latin typeface="+mn-lt"/>
              </a:rPr>
              <a:t>PL02.10: Pivotal ARROS-1 Efficacy and Safety Data: Zidesamtinib in TKI Pre-treated Patients with Advanced/Metastatic ROS1+ NSCLC – Drilon AE, et al</a:t>
            </a:r>
          </a:p>
        </p:txBody>
      </p:sp>
      <p:sp>
        <p:nvSpPr>
          <p:cNvPr id="25" name="Content Placeholder 7">
            <a:extLst>
              <a:ext uri="{FF2B5EF4-FFF2-40B4-BE49-F238E27FC236}">
                <a16:creationId xmlns:a16="http://schemas.microsoft.com/office/drawing/2014/main" id="{58D81359-32FC-66D2-4DAE-D78985F748F5}"/>
              </a:ext>
            </a:extLst>
          </p:cNvPr>
          <p:cNvSpPr>
            <a:spLocks noGrp="1"/>
          </p:cNvSpPr>
          <p:nvPr>
            <p:ph idx="1"/>
          </p:nvPr>
        </p:nvSpPr>
        <p:spPr>
          <a:xfrm>
            <a:off x="304799" y="1246909"/>
            <a:ext cx="11731869" cy="709613"/>
          </a:xfrm>
        </p:spPr>
        <p:txBody>
          <a:bodyPr/>
          <a:lstStyle/>
          <a:p>
            <a:r>
              <a:rPr lang="en-GB" b="1" dirty="0"/>
              <a:t>Key results (cont.)</a:t>
            </a:r>
            <a:endParaRPr lang="en-GB" dirty="0"/>
          </a:p>
        </p:txBody>
      </p:sp>
      <p:sp>
        <p:nvSpPr>
          <p:cNvPr id="26" name="Text Placeholder 4">
            <a:extLst>
              <a:ext uri="{FF2B5EF4-FFF2-40B4-BE49-F238E27FC236}">
                <a16:creationId xmlns:a16="http://schemas.microsoft.com/office/drawing/2014/main" id="{BFE9397E-05E4-E35D-5FD9-F0F675773738}"/>
              </a:ext>
            </a:extLst>
          </p:cNvPr>
          <p:cNvSpPr>
            <a:spLocks noGrp="1"/>
          </p:cNvSpPr>
          <p:nvPr>
            <p:ph type="body" sz="quarter" idx="11"/>
          </p:nvPr>
        </p:nvSpPr>
        <p:spPr>
          <a:xfrm>
            <a:off x="6379633" y="6521312"/>
            <a:ext cx="5507567" cy="200025"/>
          </a:xfrm>
        </p:spPr>
        <p:txBody>
          <a:bodyPr/>
          <a:lstStyle/>
          <a:p>
            <a:r>
              <a:rPr lang="en-GB" dirty="0"/>
              <a:t>Drilon AE, et al. J </a:t>
            </a:r>
            <a:r>
              <a:rPr lang="en-GB" dirty="0" err="1"/>
              <a:t>Thorac</a:t>
            </a:r>
            <a:r>
              <a:rPr lang="en-GB" dirty="0"/>
              <a:t> Oncol 2025;20(</a:t>
            </a:r>
            <a:r>
              <a:rPr lang="en-GB" dirty="0" err="1"/>
              <a:t>suppl</a:t>
            </a:r>
            <a:r>
              <a:rPr lang="en-GB" dirty="0"/>
              <a:t>):</a:t>
            </a:r>
            <a:r>
              <a:rPr lang="en-GB" dirty="0" err="1"/>
              <a:t>Abstr</a:t>
            </a:r>
            <a:r>
              <a:rPr lang="en-GB" dirty="0"/>
              <a:t> PL02.10</a:t>
            </a:r>
          </a:p>
        </p:txBody>
      </p:sp>
      <p:graphicFrame>
        <p:nvGraphicFramePr>
          <p:cNvPr id="13" name="Table 12">
            <a:extLst>
              <a:ext uri="{FF2B5EF4-FFF2-40B4-BE49-F238E27FC236}">
                <a16:creationId xmlns:a16="http://schemas.microsoft.com/office/drawing/2014/main" id="{252EE950-1319-B01C-1436-74A397D6AF10}"/>
              </a:ext>
            </a:extLst>
          </p:cNvPr>
          <p:cNvGraphicFramePr>
            <a:graphicFrameLocks noGrp="1"/>
          </p:cNvGraphicFramePr>
          <p:nvPr>
            <p:extLst>
              <p:ext uri="{D42A27DB-BD31-4B8C-83A1-F6EECF244321}">
                <p14:modId xmlns:p14="http://schemas.microsoft.com/office/powerpoint/2010/main" val="1930478909"/>
              </p:ext>
            </p:extLst>
          </p:nvPr>
        </p:nvGraphicFramePr>
        <p:xfrm>
          <a:off x="2466777" y="1956522"/>
          <a:ext cx="7258447" cy="1659600"/>
        </p:xfrm>
        <a:graphic>
          <a:graphicData uri="http://schemas.openxmlformats.org/drawingml/2006/table">
            <a:tbl>
              <a:tblPr firstRow="1" bandRow="1">
                <a:tableStyleId>{69012ECD-51FC-41F1-AA8D-1B2483CD663E}</a:tableStyleId>
              </a:tblPr>
              <a:tblGrid>
                <a:gridCol w="4301416">
                  <a:extLst>
                    <a:ext uri="{9D8B030D-6E8A-4147-A177-3AD203B41FA5}">
                      <a16:colId xmlns:a16="http://schemas.microsoft.com/office/drawing/2014/main" val="537766886"/>
                    </a:ext>
                  </a:extLst>
                </a:gridCol>
                <a:gridCol w="2957031">
                  <a:extLst>
                    <a:ext uri="{9D8B030D-6E8A-4147-A177-3AD203B41FA5}">
                      <a16:colId xmlns:a16="http://schemas.microsoft.com/office/drawing/2014/main" val="1125791967"/>
                    </a:ext>
                  </a:extLst>
                </a:gridCol>
              </a:tblGrid>
              <a:tr h="289711">
                <a:tc>
                  <a:txBody>
                    <a:bodyPr/>
                    <a:lstStyle/>
                    <a:p>
                      <a:r>
                        <a:rPr lang="en-GB" sz="1400" noProof="0" dirty="0">
                          <a:solidFill>
                            <a:schemeClr val="tx2"/>
                          </a:solidFill>
                          <a:latin typeface="+mn-lt"/>
                        </a:rPr>
                        <a:t>Response in ROS1 TKI-naïve patients</a:t>
                      </a:r>
                    </a:p>
                  </a:txBody>
                  <a:tcPr marT="36000" marB="36000" anchor="b"/>
                </a:tc>
                <a:tc>
                  <a:txBody>
                    <a:bodyPr/>
                    <a:lstStyle/>
                    <a:p>
                      <a:pPr marL="0" algn="ctr" defTabSz="914400" rtl="0" eaLnBrk="1" latinLnBrk="0" hangingPunct="1"/>
                      <a:r>
                        <a:rPr lang="en-GB" sz="1400" b="1" kern="1200" noProof="0" dirty="0">
                          <a:solidFill>
                            <a:schemeClr val="tx2"/>
                          </a:solidFill>
                          <a:latin typeface="+mn-lt"/>
                          <a:ea typeface="+mn-ea"/>
                          <a:cs typeface="+mn-cs"/>
                        </a:rPr>
                        <a:t>Response evaluable </a:t>
                      </a:r>
                      <a:br>
                        <a:rPr lang="en-GB" sz="1400" b="1" kern="1200" noProof="0" dirty="0">
                          <a:solidFill>
                            <a:schemeClr val="tx2"/>
                          </a:solidFill>
                          <a:latin typeface="+mn-lt"/>
                          <a:ea typeface="+mn-ea"/>
                          <a:cs typeface="+mn-cs"/>
                        </a:rPr>
                      </a:br>
                      <a:r>
                        <a:rPr lang="en-GB" sz="1400" b="1" kern="1200" noProof="0" dirty="0">
                          <a:solidFill>
                            <a:schemeClr val="tx2"/>
                          </a:solidFill>
                          <a:latin typeface="+mn-lt"/>
                          <a:ea typeface="+mn-ea"/>
                          <a:cs typeface="+mn-cs"/>
                        </a:rPr>
                        <a:t>(n=35)</a:t>
                      </a:r>
                    </a:p>
                  </a:txBody>
                  <a:tcPr anchor="ctr"/>
                </a:tc>
                <a:extLst>
                  <a:ext uri="{0D108BD9-81ED-4DB2-BD59-A6C34878D82A}">
                    <a16:rowId xmlns:a16="http://schemas.microsoft.com/office/drawing/2014/main" val="2020270792"/>
                  </a:ext>
                </a:extLst>
              </a:tr>
              <a:tr h="98827">
                <a:tc>
                  <a:txBody>
                    <a:bodyPr/>
                    <a:lstStyle/>
                    <a:p>
                      <a:r>
                        <a:rPr lang="en-GB" sz="1400" noProof="0" dirty="0">
                          <a:latin typeface="+mn-lt"/>
                        </a:rPr>
                        <a:t>ORR, n (%)</a:t>
                      </a:r>
                    </a:p>
                  </a:txBody>
                  <a:tcPr marT="36000" marB="36000" anchor="ctr"/>
                </a:tc>
                <a:tc>
                  <a:txBody>
                    <a:bodyPr/>
                    <a:lstStyle/>
                    <a:p>
                      <a:pPr algn="ctr"/>
                      <a:r>
                        <a:rPr lang="en-GB" sz="1400" noProof="0" dirty="0">
                          <a:latin typeface="+mn-lt"/>
                        </a:rPr>
                        <a:t>31 (89)</a:t>
                      </a:r>
                    </a:p>
                  </a:txBody>
                  <a:tcPr marT="36000" marB="36000" anchor="ctr"/>
                </a:tc>
                <a:extLst>
                  <a:ext uri="{0D108BD9-81ED-4DB2-BD59-A6C34878D82A}">
                    <a16:rowId xmlns:a16="http://schemas.microsoft.com/office/drawing/2014/main" val="3607908326"/>
                  </a:ext>
                </a:extLst>
              </a:tr>
              <a:tr h="98827">
                <a:tc>
                  <a:txBody>
                    <a:bodyPr/>
                    <a:lstStyle/>
                    <a:p>
                      <a:r>
                        <a:rPr lang="en-GB" sz="1400" noProof="0" dirty="0">
                          <a:latin typeface="+mn-lt"/>
                        </a:rPr>
                        <a:t>CR, n (%)</a:t>
                      </a:r>
                    </a:p>
                  </a:txBody>
                  <a:tcPr marT="36000" marB="36000" anchor="ctr"/>
                </a:tc>
                <a:tc>
                  <a:txBody>
                    <a:bodyPr/>
                    <a:lstStyle/>
                    <a:p>
                      <a:pPr algn="ctr"/>
                      <a:r>
                        <a:rPr lang="en-GB" sz="1400" noProof="0" dirty="0">
                          <a:latin typeface="+mn-lt"/>
                        </a:rPr>
                        <a:t>3 (9)</a:t>
                      </a:r>
                    </a:p>
                  </a:txBody>
                  <a:tcPr marT="36000" marB="36000" anchor="ctr"/>
                </a:tc>
                <a:extLst>
                  <a:ext uri="{0D108BD9-81ED-4DB2-BD59-A6C34878D82A}">
                    <a16:rowId xmlns:a16="http://schemas.microsoft.com/office/drawing/2014/main" val="1790711121"/>
                  </a:ext>
                </a:extLst>
              </a:tr>
              <a:tr h="98827">
                <a:tc>
                  <a:txBody>
                    <a:bodyPr/>
                    <a:lstStyle/>
                    <a:p>
                      <a:r>
                        <a:rPr lang="en-GB" sz="1400" noProof="0" dirty="0">
                          <a:latin typeface="+mn-lt"/>
                        </a:rPr>
                        <a:t>DoR </a:t>
                      </a:r>
                      <a:r>
                        <a:rPr lang="en-GB" sz="1400" noProof="0" dirty="0">
                          <a:latin typeface="Calibri" panose="020F0502020204030204" pitchFamily="34" charset="0"/>
                          <a:ea typeface="Calibri" panose="020F0502020204030204" pitchFamily="34" charset="0"/>
                          <a:cs typeface="Calibri" panose="020F0502020204030204" pitchFamily="34" charset="0"/>
                        </a:rPr>
                        <a:t>≥</a:t>
                      </a:r>
                      <a:r>
                        <a:rPr lang="en-GB" sz="1400" noProof="0" dirty="0">
                          <a:latin typeface="+mn-lt"/>
                        </a:rPr>
                        <a:t>6 </a:t>
                      </a:r>
                      <a:r>
                        <a:rPr lang="en-GB" sz="1400" noProof="0" dirty="0" err="1">
                          <a:latin typeface="+mn-lt"/>
                        </a:rPr>
                        <a:t>mo</a:t>
                      </a:r>
                      <a:r>
                        <a:rPr lang="en-GB" sz="1400" noProof="0" dirty="0">
                          <a:latin typeface="+mn-lt"/>
                        </a:rPr>
                        <a:t>, % (95%CI)</a:t>
                      </a:r>
                    </a:p>
                  </a:txBody>
                  <a:tcPr marT="36000" marB="36000" anchor="ctr"/>
                </a:tc>
                <a:tc>
                  <a:txBody>
                    <a:bodyPr/>
                    <a:lstStyle/>
                    <a:p>
                      <a:pPr algn="ctr"/>
                      <a:r>
                        <a:rPr lang="en-GB" sz="1400" noProof="0" dirty="0">
                          <a:latin typeface="+mn-lt"/>
                        </a:rPr>
                        <a:t>96 (76, 99)</a:t>
                      </a:r>
                    </a:p>
                  </a:txBody>
                  <a:tcPr marT="36000" marB="36000" anchor="ctr"/>
                </a:tc>
                <a:extLst>
                  <a:ext uri="{0D108BD9-81ED-4DB2-BD59-A6C34878D82A}">
                    <a16:rowId xmlns:a16="http://schemas.microsoft.com/office/drawing/2014/main" val="447357834"/>
                  </a:ext>
                </a:extLst>
              </a:tr>
              <a:tr h="988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DoR </a:t>
                      </a:r>
                      <a:r>
                        <a:rPr lang="en-GB" sz="1400" noProof="0" dirty="0">
                          <a:latin typeface="Calibri" panose="020F0502020204030204" pitchFamily="34" charset="0"/>
                          <a:ea typeface="Calibri" panose="020F0502020204030204" pitchFamily="34" charset="0"/>
                          <a:cs typeface="Calibri" panose="020F0502020204030204" pitchFamily="34" charset="0"/>
                        </a:rPr>
                        <a:t>≥</a:t>
                      </a:r>
                      <a:r>
                        <a:rPr lang="en-GB" sz="1400" noProof="0" dirty="0">
                          <a:latin typeface="+mn-lt"/>
                          <a:ea typeface="Calibri" panose="020F0502020204030204" pitchFamily="34" charset="0"/>
                          <a:cs typeface="Calibri" panose="020F0502020204030204" pitchFamily="34" charset="0"/>
                        </a:rPr>
                        <a:t>12</a:t>
                      </a:r>
                      <a:r>
                        <a:rPr lang="en-GB" sz="1400" noProof="0" dirty="0">
                          <a:latin typeface="+mn-lt"/>
                        </a:rPr>
                        <a:t> </a:t>
                      </a:r>
                      <a:r>
                        <a:rPr lang="en-GB" sz="1400" noProof="0" dirty="0" err="1">
                          <a:latin typeface="+mn-lt"/>
                        </a:rPr>
                        <a:t>mo</a:t>
                      </a:r>
                      <a:r>
                        <a:rPr lang="en-GB" sz="1400" noProof="0" dirty="0">
                          <a:latin typeface="+mn-lt"/>
                        </a:rPr>
                        <a:t>, % (95%CI)</a:t>
                      </a:r>
                    </a:p>
                  </a:txBody>
                  <a:tcPr marT="36000" marB="36000" anchor="ctr"/>
                </a:tc>
                <a:tc>
                  <a:txBody>
                    <a:bodyPr/>
                    <a:lstStyle/>
                    <a:p>
                      <a:pPr algn="ctr"/>
                      <a:r>
                        <a:rPr lang="en-GB" sz="1400" noProof="0" dirty="0">
                          <a:latin typeface="+mn-lt"/>
                        </a:rPr>
                        <a:t>96 (76, 99)</a:t>
                      </a:r>
                    </a:p>
                  </a:txBody>
                  <a:tcPr marT="36000" marB="36000" anchor="ctr"/>
                </a:tc>
                <a:extLst>
                  <a:ext uri="{0D108BD9-81ED-4DB2-BD59-A6C34878D82A}">
                    <a16:rowId xmlns:a16="http://schemas.microsoft.com/office/drawing/2014/main" val="3126429038"/>
                  </a:ext>
                </a:extLst>
              </a:tr>
            </a:tbl>
          </a:graphicData>
        </a:graphic>
      </p:graphicFrame>
      <p:graphicFrame>
        <p:nvGraphicFramePr>
          <p:cNvPr id="2" name="Table 1">
            <a:extLst>
              <a:ext uri="{FF2B5EF4-FFF2-40B4-BE49-F238E27FC236}">
                <a16:creationId xmlns:a16="http://schemas.microsoft.com/office/drawing/2014/main" id="{914751A1-57AC-4A59-1EB6-3788D7DEEBF1}"/>
              </a:ext>
            </a:extLst>
          </p:cNvPr>
          <p:cNvGraphicFramePr>
            <a:graphicFrameLocks noGrp="1"/>
          </p:cNvGraphicFramePr>
          <p:nvPr>
            <p:extLst>
              <p:ext uri="{D42A27DB-BD31-4B8C-83A1-F6EECF244321}">
                <p14:modId xmlns:p14="http://schemas.microsoft.com/office/powerpoint/2010/main" val="3626242706"/>
              </p:ext>
            </p:extLst>
          </p:nvPr>
        </p:nvGraphicFramePr>
        <p:xfrm>
          <a:off x="2466777" y="3945887"/>
          <a:ext cx="7258447" cy="1587600"/>
        </p:xfrm>
        <a:graphic>
          <a:graphicData uri="http://schemas.openxmlformats.org/drawingml/2006/table">
            <a:tbl>
              <a:tblPr firstRow="1" bandRow="1">
                <a:tableStyleId>{69012ECD-51FC-41F1-AA8D-1B2483CD663E}</a:tableStyleId>
              </a:tblPr>
              <a:tblGrid>
                <a:gridCol w="4301416">
                  <a:extLst>
                    <a:ext uri="{9D8B030D-6E8A-4147-A177-3AD203B41FA5}">
                      <a16:colId xmlns:a16="http://schemas.microsoft.com/office/drawing/2014/main" val="537766886"/>
                    </a:ext>
                  </a:extLst>
                </a:gridCol>
                <a:gridCol w="2957031">
                  <a:extLst>
                    <a:ext uri="{9D8B030D-6E8A-4147-A177-3AD203B41FA5}">
                      <a16:colId xmlns:a16="http://schemas.microsoft.com/office/drawing/2014/main" val="1125791967"/>
                    </a:ext>
                  </a:extLst>
                </a:gridCol>
              </a:tblGrid>
              <a:tr h="289711">
                <a:tc>
                  <a:txBody>
                    <a:bodyPr/>
                    <a:lstStyle/>
                    <a:p>
                      <a:r>
                        <a:rPr lang="en-GB" sz="1400" noProof="0" dirty="0">
                          <a:solidFill>
                            <a:schemeClr val="tx2"/>
                          </a:solidFill>
                          <a:latin typeface="+mn-lt"/>
                        </a:rPr>
                        <a:t>Intracranial response in ROS1 TKI-naïve patients</a:t>
                      </a:r>
                    </a:p>
                  </a:txBody>
                  <a:tcPr marT="36000" marB="36000" anchor="b"/>
                </a:tc>
                <a:tc>
                  <a:txBody>
                    <a:bodyPr/>
                    <a:lstStyle/>
                    <a:p>
                      <a:pPr marL="0" algn="ctr" defTabSz="914400" rtl="0" eaLnBrk="1" latinLnBrk="0" hangingPunct="1"/>
                      <a:r>
                        <a:rPr lang="en-GB" sz="1400" b="1" kern="1200" noProof="0" dirty="0">
                          <a:solidFill>
                            <a:schemeClr val="tx2"/>
                          </a:solidFill>
                          <a:latin typeface="+mn-lt"/>
                          <a:ea typeface="+mn-ea"/>
                          <a:cs typeface="+mn-cs"/>
                        </a:rPr>
                        <a:t>Measurable intracranial lesions</a:t>
                      </a:r>
                      <a:br>
                        <a:rPr lang="en-GB" sz="1400" b="1" kern="1200" noProof="0" dirty="0">
                          <a:solidFill>
                            <a:schemeClr val="tx2"/>
                          </a:solidFill>
                          <a:latin typeface="+mn-lt"/>
                          <a:ea typeface="+mn-ea"/>
                          <a:cs typeface="+mn-cs"/>
                        </a:rPr>
                      </a:br>
                      <a:r>
                        <a:rPr lang="en-GB" sz="1400" b="1" kern="1200" noProof="0" dirty="0">
                          <a:solidFill>
                            <a:schemeClr val="tx2"/>
                          </a:solidFill>
                          <a:latin typeface="+mn-lt"/>
                          <a:ea typeface="+mn-ea"/>
                          <a:cs typeface="+mn-cs"/>
                        </a:rPr>
                        <a:t>(n=6)</a:t>
                      </a:r>
                    </a:p>
                  </a:txBody>
                  <a:tcPr anchor="ctr"/>
                </a:tc>
                <a:extLst>
                  <a:ext uri="{0D108BD9-81ED-4DB2-BD59-A6C34878D82A}">
                    <a16:rowId xmlns:a16="http://schemas.microsoft.com/office/drawing/2014/main" val="2020270792"/>
                  </a:ext>
                </a:extLst>
              </a:tr>
              <a:tr h="98827">
                <a:tc>
                  <a:txBody>
                    <a:bodyPr/>
                    <a:lstStyle/>
                    <a:p>
                      <a:r>
                        <a:rPr lang="en-GB" sz="1400" noProof="0" dirty="0">
                          <a:latin typeface="+mn-lt"/>
                        </a:rPr>
                        <a:t>IC-ORR, n (%)</a:t>
                      </a:r>
                    </a:p>
                  </a:txBody>
                  <a:tcPr marT="36000" marB="36000" anchor="ctr"/>
                </a:tc>
                <a:tc>
                  <a:txBody>
                    <a:bodyPr/>
                    <a:lstStyle/>
                    <a:p>
                      <a:pPr algn="ctr"/>
                      <a:r>
                        <a:rPr lang="en-GB" sz="1400" noProof="0" dirty="0">
                          <a:latin typeface="+mn-lt"/>
                        </a:rPr>
                        <a:t>5 (83)</a:t>
                      </a:r>
                    </a:p>
                  </a:txBody>
                  <a:tcPr marT="36000" marB="36000" anchor="ctr"/>
                </a:tc>
                <a:extLst>
                  <a:ext uri="{0D108BD9-81ED-4DB2-BD59-A6C34878D82A}">
                    <a16:rowId xmlns:a16="http://schemas.microsoft.com/office/drawing/2014/main" val="3607908326"/>
                  </a:ext>
                </a:extLst>
              </a:tr>
              <a:tr h="98827">
                <a:tc>
                  <a:txBody>
                    <a:bodyPr/>
                    <a:lstStyle/>
                    <a:p>
                      <a:r>
                        <a:rPr lang="en-GB" sz="1400" noProof="0" dirty="0">
                          <a:latin typeface="+mn-lt"/>
                        </a:rPr>
                        <a:t>IC-CR, n (%)</a:t>
                      </a:r>
                    </a:p>
                  </a:txBody>
                  <a:tcPr marT="36000" marB="36000" anchor="ctr"/>
                </a:tc>
                <a:tc>
                  <a:txBody>
                    <a:bodyPr/>
                    <a:lstStyle/>
                    <a:p>
                      <a:pPr algn="ctr"/>
                      <a:r>
                        <a:rPr lang="en-GB" sz="1400" noProof="0" dirty="0">
                          <a:latin typeface="+mn-lt"/>
                        </a:rPr>
                        <a:t>4 (67)</a:t>
                      </a:r>
                    </a:p>
                  </a:txBody>
                  <a:tcPr marT="36000" marB="36000" anchor="ctr"/>
                </a:tc>
                <a:extLst>
                  <a:ext uri="{0D108BD9-81ED-4DB2-BD59-A6C34878D82A}">
                    <a16:rowId xmlns:a16="http://schemas.microsoft.com/office/drawing/2014/main" val="1790711121"/>
                  </a:ext>
                </a:extLst>
              </a:tr>
              <a:tr h="98827">
                <a:tc>
                  <a:txBody>
                    <a:bodyPr/>
                    <a:lstStyle/>
                    <a:p>
                      <a:r>
                        <a:rPr lang="en-GB" sz="1400" noProof="0" dirty="0">
                          <a:latin typeface="+mn-lt"/>
                        </a:rPr>
                        <a:t>IC-DoR</a:t>
                      </a:r>
                    </a:p>
                  </a:txBody>
                  <a:tcPr marT="36000" marB="36000" anchor="ctr"/>
                </a:tc>
                <a:tc>
                  <a:txBody>
                    <a:bodyPr/>
                    <a:lstStyle/>
                    <a:p>
                      <a:pPr algn="ctr"/>
                      <a:r>
                        <a:rPr lang="en-GB" sz="1400" noProof="0" dirty="0">
                          <a:latin typeface="+mn-lt"/>
                        </a:rPr>
                        <a:t>No CNS progression events in intracranial responders</a:t>
                      </a:r>
                    </a:p>
                  </a:txBody>
                  <a:tcPr marT="36000" marB="36000" anchor="ctr"/>
                </a:tc>
                <a:extLst>
                  <a:ext uri="{0D108BD9-81ED-4DB2-BD59-A6C34878D82A}">
                    <a16:rowId xmlns:a16="http://schemas.microsoft.com/office/drawing/2014/main" val="447357834"/>
                  </a:ext>
                </a:extLst>
              </a:tr>
            </a:tbl>
          </a:graphicData>
        </a:graphic>
      </p:graphicFrame>
    </p:spTree>
    <p:extLst>
      <p:ext uri="{BB962C8B-B14F-4D97-AF65-F5344CB8AC3E}">
        <p14:creationId xmlns:p14="http://schemas.microsoft.com/office/powerpoint/2010/main" val="541779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2E4DA-4CE7-4185-B674-F2535F45418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A8CC43F-A213-A787-B0AD-AA8DA3CF8EE4}"/>
              </a:ext>
            </a:extLst>
          </p:cNvPr>
          <p:cNvSpPr>
            <a:spLocks noGrp="1"/>
          </p:cNvSpPr>
          <p:nvPr>
            <p:ph type="title"/>
          </p:nvPr>
        </p:nvSpPr>
        <p:spPr>
          <a:xfrm>
            <a:off x="304800" y="107693"/>
            <a:ext cx="11582400" cy="939801"/>
          </a:xfrm>
        </p:spPr>
        <p:txBody>
          <a:bodyPr/>
          <a:lstStyle/>
          <a:p>
            <a:r>
              <a:rPr lang="en-GB" noProof="0" dirty="0">
                <a:latin typeface="+mn-lt"/>
              </a:rPr>
              <a:t>PL02.10: Pivotal ARROS-1 Efficacy and Safety Data: </a:t>
            </a:r>
            <a:r>
              <a:rPr lang="en-GB" noProof="0" dirty="0" err="1">
                <a:latin typeface="+mn-lt"/>
              </a:rPr>
              <a:t>Zidesamtinib</a:t>
            </a:r>
            <a:r>
              <a:rPr lang="en-GB" noProof="0" dirty="0">
                <a:latin typeface="+mn-lt"/>
              </a:rPr>
              <a:t> in TKI Pre-treated Patients with Advanced/Metastatic ROS1+ NSCLC – Drilon AE, et al</a:t>
            </a:r>
          </a:p>
        </p:txBody>
      </p:sp>
      <p:sp>
        <p:nvSpPr>
          <p:cNvPr id="25" name="Content Placeholder 7">
            <a:extLst>
              <a:ext uri="{FF2B5EF4-FFF2-40B4-BE49-F238E27FC236}">
                <a16:creationId xmlns:a16="http://schemas.microsoft.com/office/drawing/2014/main" id="{E07F0E70-F9A0-00C3-85A3-D0D7D8BDD40B}"/>
              </a:ext>
            </a:extLst>
          </p:cNvPr>
          <p:cNvSpPr>
            <a:spLocks noGrp="1"/>
          </p:cNvSpPr>
          <p:nvPr>
            <p:ph idx="1"/>
          </p:nvPr>
        </p:nvSpPr>
        <p:spPr>
          <a:xfrm>
            <a:off x="304799" y="1246909"/>
            <a:ext cx="11731869" cy="709613"/>
          </a:xfrm>
        </p:spPr>
        <p:txBody>
          <a:bodyPr/>
          <a:lstStyle/>
          <a:p>
            <a:r>
              <a:rPr lang="en-GB" b="1" noProof="0" dirty="0"/>
              <a:t>Key results (cont.)</a:t>
            </a:r>
          </a:p>
          <a:p>
            <a:pPr>
              <a:spcBef>
                <a:spcPts val="26400"/>
              </a:spcBef>
            </a:pPr>
            <a:r>
              <a:rPr lang="en-GB" b="1" noProof="0" dirty="0"/>
              <a:t>Conclusions</a:t>
            </a:r>
          </a:p>
          <a:p>
            <a:pPr lvl="1"/>
            <a:r>
              <a:rPr lang="en-GB" noProof="0" dirty="0"/>
              <a:t>In patients with ROS1 fusion-positive NSCLC, zidesamtinib demonstrated durable antitumor activity and was well tolerated</a:t>
            </a:r>
          </a:p>
          <a:p>
            <a:pPr lvl="1"/>
            <a:r>
              <a:rPr lang="en-GB" dirty="0"/>
              <a:t>The first data in TKI-naïve patients are promising</a:t>
            </a:r>
            <a:endParaRPr lang="en-GB" noProof="0" dirty="0"/>
          </a:p>
        </p:txBody>
      </p:sp>
      <p:sp>
        <p:nvSpPr>
          <p:cNvPr id="26" name="Text Placeholder 4">
            <a:extLst>
              <a:ext uri="{FF2B5EF4-FFF2-40B4-BE49-F238E27FC236}">
                <a16:creationId xmlns:a16="http://schemas.microsoft.com/office/drawing/2014/main" id="{C29D438E-C9F0-46FA-7C04-7B442A445CF7}"/>
              </a:ext>
            </a:extLst>
          </p:cNvPr>
          <p:cNvSpPr>
            <a:spLocks noGrp="1"/>
          </p:cNvSpPr>
          <p:nvPr>
            <p:ph type="body" sz="quarter" idx="11"/>
          </p:nvPr>
        </p:nvSpPr>
        <p:spPr>
          <a:xfrm>
            <a:off x="6379633" y="6521312"/>
            <a:ext cx="5507567" cy="200025"/>
          </a:xfrm>
        </p:spPr>
        <p:txBody>
          <a:bodyPr/>
          <a:lstStyle/>
          <a:p>
            <a:r>
              <a:rPr lang="en-GB" noProof="0" dirty="0"/>
              <a:t>Drilon AE,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PL02.10</a:t>
            </a:r>
          </a:p>
        </p:txBody>
      </p:sp>
      <p:graphicFrame>
        <p:nvGraphicFramePr>
          <p:cNvPr id="5" name="Table 4">
            <a:extLst>
              <a:ext uri="{FF2B5EF4-FFF2-40B4-BE49-F238E27FC236}">
                <a16:creationId xmlns:a16="http://schemas.microsoft.com/office/drawing/2014/main" id="{954CAB7D-B53D-7A91-E9E1-E8B714800DF7}"/>
              </a:ext>
            </a:extLst>
          </p:cNvPr>
          <p:cNvGraphicFramePr>
            <a:graphicFrameLocks noGrp="1"/>
          </p:cNvGraphicFramePr>
          <p:nvPr>
            <p:extLst>
              <p:ext uri="{D42A27DB-BD31-4B8C-83A1-F6EECF244321}">
                <p14:modId xmlns:p14="http://schemas.microsoft.com/office/powerpoint/2010/main" val="349395825"/>
              </p:ext>
            </p:extLst>
          </p:nvPr>
        </p:nvGraphicFramePr>
        <p:xfrm>
          <a:off x="304799" y="1641621"/>
          <a:ext cx="5696031" cy="3145456"/>
        </p:xfrm>
        <a:graphic>
          <a:graphicData uri="http://schemas.openxmlformats.org/drawingml/2006/table">
            <a:tbl>
              <a:tblPr firstRow="1" bandRow="1">
                <a:tableStyleId>{69012ECD-51FC-41F1-AA8D-1B2483CD663E}</a:tableStyleId>
              </a:tblPr>
              <a:tblGrid>
                <a:gridCol w="2047630">
                  <a:extLst>
                    <a:ext uri="{9D8B030D-6E8A-4147-A177-3AD203B41FA5}">
                      <a16:colId xmlns:a16="http://schemas.microsoft.com/office/drawing/2014/main" val="537766886"/>
                    </a:ext>
                  </a:extLst>
                </a:gridCol>
                <a:gridCol w="1855269">
                  <a:extLst>
                    <a:ext uri="{9D8B030D-6E8A-4147-A177-3AD203B41FA5}">
                      <a16:colId xmlns:a16="http://schemas.microsoft.com/office/drawing/2014/main" val="1125791967"/>
                    </a:ext>
                  </a:extLst>
                </a:gridCol>
                <a:gridCol w="1793132">
                  <a:extLst>
                    <a:ext uri="{9D8B030D-6E8A-4147-A177-3AD203B41FA5}">
                      <a16:colId xmlns:a16="http://schemas.microsoft.com/office/drawing/2014/main" val="2872775875"/>
                    </a:ext>
                  </a:extLst>
                </a:gridCol>
              </a:tblGrid>
              <a:tr h="717858">
                <a:tc>
                  <a:txBody>
                    <a:bodyPr/>
                    <a:lstStyle/>
                    <a:p>
                      <a:r>
                        <a:rPr lang="en-GB" sz="1200" noProof="0" dirty="0">
                          <a:solidFill>
                            <a:schemeClr val="tx2"/>
                          </a:solidFill>
                          <a:latin typeface="+mn-lt"/>
                        </a:rPr>
                        <a:t>Advanced ROS1m NSCLC</a:t>
                      </a:r>
                    </a:p>
                  </a:txBody>
                  <a:tcPr marT="36000" marB="36000" anchor="b"/>
                </a:tc>
                <a:tc>
                  <a:txBody>
                    <a:bodyPr/>
                    <a:lstStyle/>
                    <a:p>
                      <a:pPr marL="0" algn="ctr" defTabSz="914400" rtl="0" eaLnBrk="1" latinLnBrk="0" hangingPunct="1"/>
                      <a:r>
                        <a:rPr lang="en-GB" sz="1200" b="1" kern="1200" noProof="0" dirty="0">
                          <a:solidFill>
                            <a:schemeClr val="tx2"/>
                          </a:solidFill>
                          <a:latin typeface="+mn-lt"/>
                          <a:ea typeface="+mn-ea"/>
                          <a:cs typeface="+mn-cs"/>
                        </a:rPr>
                        <a:t>Any prior ROS1 TKI (range 1–4) ± chemotherapy</a:t>
                      </a:r>
                    </a:p>
                  </a:txBody>
                  <a:tcPr anchor="b"/>
                </a:tc>
                <a:tc>
                  <a:txBody>
                    <a:bodyPr/>
                    <a:lstStyle/>
                    <a:p>
                      <a:pPr marL="0" algn="ctr" defTabSz="914400" rtl="0" eaLnBrk="1" latinLnBrk="0" hangingPunct="1"/>
                      <a:r>
                        <a:rPr lang="en-GB" sz="1200" b="1" kern="1200" noProof="0" dirty="0">
                          <a:solidFill>
                            <a:schemeClr val="tx2"/>
                          </a:solidFill>
                          <a:latin typeface="+mn-lt"/>
                          <a:ea typeface="+mn-ea"/>
                          <a:cs typeface="+mn-cs"/>
                        </a:rPr>
                        <a:t>1 prior ROS1 TKI (crizotinib or entrectinib) ± chemotherapy</a:t>
                      </a:r>
                    </a:p>
                  </a:txBody>
                  <a:tcPr anchor="b"/>
                </a:tc>
                <a:extLst>
                  <a:ext uri="{0D108BD9-81ED-4DB2-BD59-A6C34878D82A}">
                    <a16:rowId xmlns:a16="http://schemas.microsoft.com/office/drawing/2014/main" val="2020270792"/>
                  </a:ext>
                </a:extLst>
              </a:tr>
              <a:tr h="290312">
                <a:tc>
                  <a:txBody>
                    <a:bodyPr/>
                    <a:lstStyle/>
                    <a:p>
                      <a:r>
                        <a:rPr lang="en-GB" sz="1200" noProof="0" dirty="0" err="1">
                          <a:latin typeface="+mn-lt"/>
                        </a:rPr>
                        <a:t>DoR</a:t>
                      </a:r>
                      <a:r>
                        <a:rPr lang="en-GB" sz="1200" noProof="0" dirty="0">
                          <a:latin typeface="+mn-lt"/>
                        </a:rPr>
                        <a:t>,% (95%CI)</a:t>
                      </a:r>
                    </a:p>
                  </a:txBody>
                  <a:tcPr marT="36000" marB="36000" anchor="ctr"/>
                </a:tc>
                <a:tc>
                  <a:txBody>
                    <a:bodyPr/>
                    <a:lstStyle/>
                    <a:p>
                      <a:pPr algn="ctr"/>
                      <a:endParaRPr lang="en-GB" sz="1200" noProof="0" dirty="0">
                        <a:latin typeface="+mn-lt"/>
                      </a:endParaRPr>
                    </a:p>
                  </a:txBody>
                  <a:tcPr marT="36000" marB="36000" anchor="ctr"/>
                </a:tc>
                <a:tc>
                  <a:txBody>
                    <a:bodyPr/>
                    <a:lstStyle/>
                    <a:p>
                      <a:pPr algn="ctr"/>
                      <a:endParaRPr lang="en-GB" sz="1200" noProof="0" dirty="0">
                        <a:latin typeface="+mn-lt"/>
                      </a:endParaRPr>
                    </a:p>
                  </a:txBody>
                  <a:tcPr marT="36000" marB="36000" anchor="ctr"/>
                </a:tc>
                <a:extLst>
                  <a:ext uri="{0D108BD9-81ED-4DB2-BD59-A6C34878D82A}">
                    <a16:rowId xmlns:a16="http://schemas.microsoft.com/office/drawing/2014/main" val="3607908326"/>
                  </a:ext>
                </a:extLst>
              </a:tr>
              <a:tr h="290312">
                <a:tc>
                  <a:txBody>
                    <a:bodyPr/>
                    <a:lstStyle/>
                    <a:p>
                      <a:r>
                        <a:rPr lang="en-GB" sz="1200" noProof="0" dirty="0">
                          <a:latin typeface="Arial" panose="020B0604020202020204" pitchFamily="34" charset="0"/>
                          <a:cs typeface="Arial" panose="020B0604020202020204" pitchFamily="34" charset="0"/>
                        </a:rPr>
                        <a:t>≥6 months</a:t>
                      </a:r>
                      <a:endParaRPr lang="en-GB" sz="1200" noProof="0" dirty="0">
                        <a:latin typeface="+mn-lt"/>
                      </a:endParaRPr>
                    </a:p>
                  </a:txBody>
                  <a:tcPr marL="180000" marT="36000" marB="36000" anchor="ctr"/>
                </a:tc>
                <a:tc>
                  <a:txBody>
                    <a:bodyPr/>
                    <a:lstStyle/>
                    <a:p>
                      <a:pPr algn="ctr"/>
                      <a:r>
                        <a:rPr lang="en-GB" sz="1200" noProof="0" dirty="0">
                          <a:latin typeface="+mn-lt"/>
                        </a:rPr>
                        <a:t>84 (71, 92)</a:t>
                      </a:r>
                    </a:p>
                  </a:txBody>
                  <a:tcPr marT="36000" marB="36000" anchor="ctr"/>
                </a:tc>
                <a:tc>
                  <a:txBody>
                    <a:bodyPr/>
                    <a:lstStyle/>
                    <a:p>
                      <a:pPr algn="ctr"/>
                      <a:r>
                        <a:rPr lang="en-GB" sz="1200" noProof="0" dirty="0">
                          <a:latin typeface="+mn-lt"/>
                        </a:rPr>
                        <a:t>93 (74, 98)</a:t>
                      </a:r>
                    </a:p>
                  </a:txBody>
                  <a:tcPr marT="36000" marB="36000" anchor="ctr"/>
                </a:tc>
                <a:extLst>
                  <a:ext uri="{0D108BD9-81ED-4DB2-BD59-A6C34878D82A}">
                    <a16:rowId xmlns:a16="http://schemas.microsoft.com/office/drawing/2014/main" val="1790711121"/>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Arial" panose="020B0604020202020204" pitchFamily="34" charset="0"/>
                          <a:cs typeface="Arial" panose="020B0604020202020204" pitchFamily="34" charset="0"/>
                        </a:rPr>
                        <a:t>≥12 months</a:t>
                      </a:r>
                      <a:endParaRPr lang="en-GB" sz="1200" noProof="0" dirty="0">
                        <a:latin typeface="+mn-lt"/>
                      </a:endParaRPr>
                    </a:p>
                  </a:txBody>
                  <a:tcPr marL="180000" marT="36000" marB="36000" anchor="ctr"/>
                </a:tc>
                <a:tc>
                  <a:txBody>
                    <a:bodyPr/>
                    <a:lstStyle/>
                    <a:p>
                      <a:pPr algn="ctr"/>
                      <a:r>
                        <a:rPr lang="en-GB" sz="1200" noProof="0" dirty="0">
                          <a:latin typeface="+mn-lt"/>
                        </a:rPr>
                        <a:t>78 (62, 88)</a:t>
                      </a:r>
                    </a:p>
                  </a:txBody>
                  <a:tcPr marT="36000" marB="36000" anchor="ctr"/>
                </a:tc>
                <a:tc>
                  <a:txBody>
                    <a:bodyPr/>
                    <a:lstStyle/>
                    <a:p>
                      <a:pPr algn="ctr"/>
                      <a:r>
                        <a:rPr lang="en-GB" sz="1200" noProof="0" dirty="0">
                          <a:latin typeface="+mn-lt"/>
                        </a:rPr>
                        <a:t>93 (74, 98)</a:t>
                      </a:r>
                    </a:p>
                  </a:txBody>
                  <a:tcPr marT="36000" marB="36000" anchor="ctr"/>
                </a:tc>
                <a:extLst>
                  <a:ext uri="{0D108BD9-81ED-4DB2-BD59-A6C34878D82A}">
                    <a16:rowId xmlns:a16="http://schemas.microsoft.com/office/drawing/2014/main" val="3245600407"/>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Arial" panose="020B0604020202020204" pitchFamily="34" charset="0"/>
                          <a:cs typeface="Arial" panose="020B0604020202020204" pitchFamily="34" charset="0"/>
                        </a:rPr>
                        <a:t>≥18 months</a:t>
                      </a:r>
                      <a:endParaRPr lang="en-GB" sz="1200" noProof="0" dirty="0">
                        <a:latin typeface="+mn-lt"/>
                      </a:endParaRPr>
                    </a:p>
                  </a:txBody>
                  <a:tcPr marL="180000" marT="36000" marB="36000" anchor="ctr"/>
                </a:tc>
                <a:tc>
                  <a:txBody>
                    <a:bodyPr/>
                    <a:lstStyle/>
                    <a:p>
                      <a:pPr algn="ctr"/>
                      <a:r>
                        <a:rPr lang="en-GB" sz="1200" noProof="0" dirty="0">
                          <a:latin typeface="+mn-lt"/>
                        </a:rPr>
                        <a:t>62 (28, 84)</a:t>
                      </a:r>
                    </a:p>
                  </a:txBody>
                  <a:tcPr marT="36000" marB="36000" anchor="ctr"/>
                </a:tc>
                <a:tc>
                  <a:txBody>
                    <a:bodyPr/>
                    <a:lstStyle/>
                    <a:p>
                      <a:pPr algn="ctr"/>
                      <a:r>
                        <a:rPr lang="en-GB" sz="1200" noProof="0" dirty="0">
                          <a:latin typeface="+mn-lt"/>
                        </a:rPr>
                        <a:t>93 (74, 98)</a:t>
                      </a:r>
                    </a:p>
                  </a:txBody>
                  <a:tcPr marT="36000" marB="36000" anchor="ctr"/>
                </a:tc>
                <a:extLst>
                  <a:ext uri="{0D108BD9-81ED-4DB2-BD59-A6C34878D82A}">
                    <a16:rowId xmlns:a16="http://schemas.microsoft.com/office/drawing/2014/main" val="884826199"/>
                  </a:ext>
                </a:extLst>
              </a:tr>
              <a:tr h="290312">
                <a:tc>
                  <a:txBody>
                    <a:bodyPr/>
                    <a:lstStyle/>
                    <a:p>
                      <a:r>
                        <a:rPr lang="en-GB" sz="1200" noProof="0" dirty="0">
                          <a:latin typeface="+mn-lt"/>
                        </a:rPr>
                        <a:t>PFS,% (95%CI)</a:t>
                      </a:r>
                    </a:p>
                  </a:txBody>
                  <a:tcPr marT="36000" marB="36000" anchor="ctr"/>
                </a:tc>
                <a:tc>
                  <a:txBody>
                    <a:bodyPr/>
                    <a:lstStyle/>
                    <a:p>
                      <a:pPr algn="ctr"/>
                      <a:endParaRPr lang="en-GB" sz="1200" noProof="0" dirty="0">
                        <a:latin typeface="+mn-lt"/>
                      </a:endParaRPr>
                    </a:p>
                  </a:txBody>
                  <a:tcPr marT="36000" marB="36000" anchor="ctr"/>
                </a:tc>
                <a:tc>
                  <a:txBody>
                    <a:bodyPr/>
                    <a:lstStyle/>
                    <a:p>
                      <a:pPr algn="ctr"/>
                      <a:endParaRPr lang="en-GB" sz="1200" noProof="0" dirty="0">
                        <a:latin typeface="+mn-lt"/>
                      </a:endParaRPr>
                    </a:p>
                  </a:txBody>
                  <a:tcPr marT="36000" marB="36000" anchor="ctr"/>
                </a:tc>
                <a:extLst>
                  <a:ext uri="{0D108BD9-81ED-4DB2-BD59-A6C34878D82A}">
                    <a16:rowId xmlns:a16="http://schemas.microsoft.com/office/drawing/2014/main" val="875806417"/>
                  </a:ext>
                </a:extLst>
              </a:tr>
              <a:tr h="290312">
                <a:tc>
                  <a:txBody>
                    <a:bodyPr/>
                    <a:lstStyle/>
                    <a:p>
                      <a:r>
                        <a:rPr lang="en-GB" sz="1200" noProof="0" dirty="0">
                          <a:latin typeface="Arial" panose="020B0604020202020204" pitchFamily="34" charset="0"/>
                          <a:cs typeface="Arial" panose="020B0604020202020204" pitchFamily="34" charset="0"/>
                        </a:rPr>
                        <a:t>≥6 months</a:t>
                      </a:r>
                      <a:endParaRPr lang="en-GB" sz="1200" noProof="0" dirty="0">
                        <a:latin typeface="+mn-lt"/>
                      </a:endParaRPr>
                    </a:p>
                  </a:txBody>
                  <a:tcPr marL="180000" marT="36000" marB="36000" anchor="ctr"/>
                </a:tc>
                <a:tc>
                  <a:txBody>
                    <a:bodyPr/>
                    <a:lstStyle/>
                    <a:p>
                      <a:pPr algn="ctr"/>
                      <a:r>
                        <a:rPr lang="en-GB" sz="1200" noProof="0" dirty="0">
                          <a:latin typeface="+mn-lt"/>
                        </a:rPr>
                        <a:t>57 (47, 66)</a:t>
                      </a:r>
                    </a:p>
                  </a:txBody>
                  <a:tcPr marT="36000" marB="36000" anchor="ctr"/>
                </a:tc>
                <a:tc>
                  <a:txBody>
                    <a:bodyPr/>
                    <a:lstStyle/>
                    <a:p>
                      <a:pPr algn="ctr"/>
                      <a:r>
                        <a:rPr lang="en-GB" sz="1200" noProof="0" dirty="0">
                          <a:latin typeface="+mn-lt"/>
                        </a:rPr>
                        <a:t>70 (56, 81)</a:t>
                      </a:r>
                    </a:p>
                  </a:txBody>
                  <a:tcPr marT="36000" marB="36000" anchor="ctr"/>
                </a:tc>
                <a:extLst>
                  <a:ext uri="{0D108BD9-81ED-4DB2-BD59-A6C34878D82A}">
                    <a16:rowId xmlns:a16="http://schemas.microsoft.com/office/drawing/2014/main" val="661695189"/>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Arial" panose="020B0604020202020204" pitchFamily="34" charset="0"/>
                          <a:cs typeface="Arial" panose="020B0604020202020204" pitchFamily="34" charset="0"/>
                        </a:rPr>
                        <a:t>≥12 months</a:t>
                      </a:r>
                      <a:endParaRPr lang="en-GB" sz="1200" noProof="0" dirty="0">
                        <a:latin typeface="+mn-lt"/>
                      </a:endParaRPr>
                    </a:p>
                  </a:txBody>
                  <a:tcPr marL="180000" marT="36000" marB="36000" anchor="ctr"/>
                </a:tc>
                <a:tc>
                  <a:txBody>
                    <a:bodyPr/>
                    <a:lstStyle/>
                    <a:p>
                      <a:pPr algn="ctr"/>
                      <a:r>
                        <a:rPr lang="en-GB" sz="1200" noProof="0" dirty="0">
                          <a:latin typeface="+mn-lt"/>
                        </a:rPr>
                        <a:t>48 (38, 57)</a:t>
                      </a:r>
                    </a:p>
                  </a:txBody>
                  <a:tcPr marT="36000" marB="36000" anchor="ctr"/>
                </a:tc>
                <a:tc>
                  <a:txBody>
                    <a:bodyPr/>
                    <a:lstStyle/>
                    <a:p>
                      <a:pPr algn="ctr"/>
                      <a:r>
                        <a:rPr lang="en-GB" sz="1200" noProof="0" dirty="0">
                          <a:latin typeface="+mn-lt"/>
                        </a:rPr>
                        <a:t>68 (53, 79)</a:t>
                      </a:r>
                    </a:p>
                  </a:txBody>
                  <a:tcPr marT="36000" marB="36000" anchor="ctr"/>
                </a:tc>
                <a:extLst>
                  <a:ext uri="{0D108BD9-81ED-4DB2-BD59-A6C34878D82A}">
                    <a16:rowId xmlns:a16="http://schemas.microsoft.com/office/drawing/2014/main" val="2404929226"/>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Arial" panose="020B0604020202020204" pitchFamily="34" charset="0"/>
                          <a:cs typeface="Arial" panose="020B0604020202020204" pitchFamily="34" charset="0"/>
                        </a:rPr>
                        <a:t>≥18 months</a:t>
                      </a:r>
                      <a:endParaRPr lang="en-GB" sz="1200" noProof="0" dirty="0">
                        <a:latin typeface="+mn-lt"/>
                      </a:endParaRPr>
                    </a:p>
                  </a:txBody>
                  <a:tcPr marL="180000" marT="36000" marB="36000" anchor="ctr"/>
                </a:tc>
                <a:tc>
                  <a:txBody>
                    <a:bodyPr/>
                    <a:lstStyle/>
                    <a:p>
                      <a:pPr algn="ctr"/>
                      <a:r>
                        <a:rPr lang="en-GB" sz="1200" noProof="0" dirty="0">
                          <a:latin typeface="+mn-lt"/>
                        </a:rPr>
                        <a:t>40 (24, 55)</a:t>
                      </a:r>
                    </a:p>
                  </a:txBody>
                  <a:tcPr marT="36000" marB="36000" anchor="ctr"/>
                </a:tc>
                <a:tc>
                  <a:txBody>
                    <a:bodyPr/>
                    <a:lstStyle/>
                    <a:p>
                      <a:pPr algn="ctr"/>
                      <a:r>
                        <a:rPr lang="en-GB" sz="1200" noProof="0" dirty="0">
                          <a:latin typeface="+mn-lt"/>
                        </a:rPr>
                        <a:t>68 (53, 79)</a:t>
                      </a:r>
                    </a:p>
                  </a:txBody>
                  <a:tcPr marT="36000" marB="36000" anchor="ctr"/>
                </a:tc>
                <a:extLst>
                  <a:ext uri="{0D108BD9-81ED-4DB2-BD59-A6C34878D82A}">
                    <a16:rowId xmlns:a16="http://schemas.microsoft.com/office/drawing/2014/main" val="2583690313"/>
                  </a:ext>
                </a:extLst>
              </a:tr>
            </a:tbl>
          </a:graphicData>
        </a:graphic>
      </p:graphicFrame>
      <p:graphicFrame>
        <p:nvGraphicFramePr>
          <p:cNvPr id="6" name="Table 5">
            <a:extLst>
              <a:ext uri="{FF2B5EF4-FFF2-40B4-BE49-F238E27FC236}">
                <a16:creationId xmlns:a16="http://schemas.microsoft.com/office/drawing/2014/main" id="{E2BD136E-6167-3D1F-268C-D539EED29348}"/>
              </a:ext>
            </a:extLst>
          </p:cNvPr>
          <p:cNvGraphicFramePr>
            <a:graphicFrameLocks noGrp="1"/>
          </p:cNvGraphicFramePr>
          <p:nvPr>
            <p:extLst>
              <p:ext uri="{D42A27DB-BD31-4B8C-83A1-F6EECF244321}">
                <p14:modId xmlns:p14="http://schemas.microsoft.com/office/powerpoint/2010/main" val="419715021"/>
              </p:ext>
            </p:extLst>
          </p:nvPr>
        </p:nvGraphicFramePr>
        <p:xfrm>
          <a:off x="6170733" y="1641621"/>
          <a:ext cx="5696031" cy="1859175"/>
        </p:xfrm>
        <a:graphic>
          <a:graphicData uri="http://schemas.openxmlformats.org/drawingml/2006/table">
            <a:tbl>
              <a:tblPr firstRow="1" bandRow="1">
                <a:tableStyleId>{69012ECD-51FC-41F1-AA8D-1B2483CD663E}</a:tableStyleId>
              </a:tblPr>
              <a:tblGrid>
                <a:gridCol w="2047630">
                  <a:extLst>
                    <a:ext uri="{9D8B030D-6E8A-4147-A177-3AD203B41FA5}">
                      <a16:colId xmlns:a16="http://schemas.microsoft.com/office/drawing/2014/main" val="537766886"/>
                    </a:ext>
                  </a:extLst>
                </a:gridCol>
                <a:gridCol w="1855269">
                  <a:extLst>
                    <a:ext uri="{9D8B030D-6E8A-4147-A177-3AD203B41FA5}">
                      <a16:colId xmlns:a16="http://schemas.microsoft.com/office/drawing/2014/main" val="1125791967"/>
                    </a:ext>
                  </a:extLst>
                </a:gridCol>
                <a:gridCol w="1793132">
                  <a:extLst>
                    <a:ext uri="{9D8B030D-6E8A-4147-A177-3AD203B41FA5}">
                      <a16:colId xmlns:a16="http://schemas.microsoft.com/office/drawing/2014/main" val="2872775875"/>
                    </a:ext>
                  </a:extLst>
                </a:gridCol>
              </a:tblGrid>
              <a:tr h="407615">
                <a:tc>
                  <a:txBody>
                    <a:bodyPr/>
                    <a:lstStyle/>
                    <a:p>
                      <a:r>
                        <a:rPr lang="en-GB" sz="1200" noProof="0" dirty="0">
                          <a:solidFill>
                            <a:schemeClr val="tx2"/>
                          </a:solidFill>
                          <a:latin typeface="+mn-lt"/>
                        </a:rPr>
                        <a:t>AEs, %</a:t>
                      </a:r>
                    </a:p>
                  </a:txBody>
                  <a:tcPr marT="36000" marB="36000" anchor="b"/>
                </a:tc>
                <a:tc>
                  <a:txBody>
                    <a:bodyPr/>
                    <a:lstStyle/>
                    <a:p>
                      <a:pPr marL="0" algn="ctr" defTabSz="914400" rtl="0" eaLnBrk="1" latinLnBrk="0" hangingPunct="1"/>
                      <a:r>
                        <a:rPr lang="en-GB" sz="1200" b="1" kern="1200" noProof="0" dirty="0">
                          <a:solidFill>
                            <a:schemeClr val="tx2"/>
                          </a:solidFill>
                          <a:latin typeface="+mn-lt"/>
                          <a:ea typeface="+mn-ea"/>
                          <a:cs typeface="+mn-cs"/>
                        </a:rPr>
                        <a:t>Any grade</a:t>
                      </a:r>
                    </a:p>
                  </a:txBody>
                  <a:tcPr anchor="b"/>
                </a:tc>
                <a:tc>
                  <a:txBody>
                    <a:bodyPr/>
                    <a:lstStyle/>
                    <a:p>
                      <a:pPr marL="0" algn="ctr" defTabSz="914400" rtl="0" eaLnBrk="1" latinLnBrk="0" hangingPunct="1"/>
                      <a:r>
                        <a:rPr lang="en-GB" sz="1200" b="1" kern="1200" noProof="0" dirty="0">
                          <a:solidFill>
                            <a:schemeClr val="tx2"/>
                          </a:solidFill>
                          <a:latin typeface="+mn-lt"/>
                          <a:ea typeface="+mn-ea"/>
                          <a:cs typeface="+mn-cs"/>
                        </a:rPr>
                        <a:t>Grade </a:t>
                      </a:r>
                      <a:r>
                        <a:rPr lang="en-GB" sz="1200" b="1" kern="1200" noProof="0" dirty="0">
                          <a:solidFill>
                            <a:schemeClr val="tx2"/>
                          </a:solidFill>
                          <a:latin typeface="Arial" panose="020B0604020202020204" pitchFamily="34" charset="0"/>
                          <a:ea typeface="+mn-ea"/>
                          <a:cs typeface="Arial" panose="020B0604020202020204" pitchFamily="34" charset="0"/>
                        </a:rPr>
                        <a:t>≥</a:t>
                      </a:r>
                      <a:r>
                        <a:rPr lang="en-GB" sz="1200" b="1" kern="1200" noProof="0" dirty="0">
                          <a:solidFill>
                            <a:schemeClr val="tx2"/>
                          </a:solidFill>
                          <a:latin typeface="+mn-lt"/>
                          <a:ea typeface="+mn-ea"/>
                          <a:cs typeface="+mn-cs"/>
                        </a:rPr>
                        <a:t>3</a:t>
                      </a:r>
                    </a:p>
                  </a:txBody>
                  <a:tcPr anchor="b"/>
                </a:tc>
                <a:extLst>
                  <a:ext uri="{0D108BD9-81ED-4DB2-BD59-A6C34878D82A}">
                    <a16:rowId xmlns:a16="http://schemas.microsoft.com/office/drawing/2014/main" val="2020270792"/>
                  </a:ext>
                </a:extLst>
              </a:tr>
              <a:tr h="290312">
                <a:tc>
                  <a:txBody>
                    <a:bodyPr/>
                    <a:lstStyle/>
                    <a:p>
                      <a:r>
                        <a:rPr lang="en-US" sz="1200" noProof="0" dirty="0">
                          <a:latin typeface="+mn-lt"/>
                        </a:rPr>
                        <a:t>Peripheral edema</a:t>
                      </a:r>
                    </a:p>
                  </a:txBody>
                  <a:tcPr marT="36000" marB="36000" anchor="ctr"/>
                </a:tc>
                <a:tc>
                  <a:txBody>
                    <a:bodyPr/>
                    <a:lstStyle/>
                    <a:p>
                      <a:pPr algn="ctr"/>
                      <a:r>
                        <a:rPr lang="en-GB" sz="1200" noProof="0" dirty="0">
                          <a:latin typeface="+mn-lt"/>
                        </a:rPr>
                        <a:t>36</a:t>
                      </a:r>
                    </a:p>
                  </a:txBody>
                  <a:tcPr marT="36000" marB="36000" anchor="ctr"/>
                </a:tc>
                <a:tc>
                  <a:txBody>
                    <a:bodyPr/>
                    <a:lstStyle/>
                    <a:p>
                      <a:pPr algn="ctr"/>
                      <a:r>
                        <a:rPr lang="en-GB" sz="1200" noProof="0" dirty="0">
                          <a:latin typeface="+mn-lt"/>
                        </a:rPr>
                        <a:t>0.7</a:t>
                      </a:r>
                    </a:p>
                  </a:txBody>
                  <a:tcPr marT="36000" marB="36000" anchor="ctr"/>
                </a:tc>
                <a:extLst>
                  <a:ext uri="{0D108BD9-81ED-4DB2-BD59-A6C34878D82A}">
                    <a16:rowId xmlns:a16="http://schemas.microsoft.com/office/drawing/2014/main" val="3607908326"/>
                  </a:ext>
                </a:extLst>
              </a:tr>
              <a:tr h="290312">
                <a:tc>
                  <a:txBody>
                    <a:bodyPr/>
                    <a:lstStyle/>
                    <a:p>
                      <a:pPr marL="0" algn="l" defTabSz="914400" rtl="0" eaLnBrk="1" latinLnBrk="0" hangingPunct="1"/>
                      <a:r>
                        <a:rPr lang="en-US" sz="1200" kern="1200" noProof="0" dirty="0">
                          <a:solidFill>
                            <a:schemeClr val="tx1"/>
                          </a:solidFill>
                          <a:latin typeface="+mn-lt"/>
                          <a:ea typeface="+mn-ea"/>
                          <a:cs typeface="+mn-cs"/>
                        </a:rPr>
                        <a:t>Constipation</a:t>
                      </a:r>
                    </a:p>
                  </a:txBody>
                  <a:tcPr marL="90000" marT="36000" marB="36000" anchor="ctr"/>
                </a:tc>
                <a:tc>
                  <a:txBody>
                    <a:bodyPr/>
                    <a:lstStyle/>
                    <a:p>
                      <a:pPr algn="ctr"/>
                      <a:r>
                        <a:rPr lang="en-GB" sz="1200" noProof="0" dirty="0">
                          <a:latin typeface="+mn-lt"/>
                        </a:rPr>
                        <a:t>17</a:t>
                      </a:r>
                    </a:p>
                  </a:txBody>
                  <a:tcPr marT="36000" marB="36000" anchor="ctr"/>
                </a:tc>
                <a:tc>
                  <a:txBody>
                    <a:bodyPr/>
                    <a:lstStyle/>
                    <a:p>
                      <a:pPr algn="ctr"/>
                      <a:r>
                        <a:rPr lang="en-GB" sz="1200" noProof="0" dirty="0">
                          <a:latin typeface="+mn-lt"/>
                        </a:rPr>
                        <a:t>0</a:t>
                      </a:r>
                    </a:p>
                  </a:txBody>
                  <a:tcPr marT="36000" marB="36000" anchor="ctr"/>
                </a:tc>
                <a:extLst>
                  <a:ext uri="{0D108BD9-81ED-4DB2-BD59-A6C34878D82A}">
                    <a16:rowId xmlns:a16="http://schemas.microsoft.com/office/drawing/2014/main" val="1790711121"/>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noProof="0" dirty="0">
                          <a:solidFill>
                            <a:schemeClr val="tx1"/>
                          </a:solidFill>
                          <a:latin typeface="+mn-lt"/>
                          <a:ea typeface="+mn-ea"/>
                          <a:cs typeface="+mn-cs"/>
                        </a:rPr>
                        <a:t>Blood CPK increased</a:t>
                      </a:r>
                    </a:p>
                  </a:txBody>
                  <a:tcPr marL="90000" marT="36000" marB="36000" anchor="ctr"/>
                </a:tc>
                <a:tc>
                  <a:txBody>
                    <a:bodyPr/>
                    <a:lstStyle/>
                    <a:p>
                      <a:pPr algn="ctr"/>
                      <a:r>
                        <a:rPr lang="en-GB" sz="1200" noProof="0" dirty="0">
                          <a:latin typeface="+mn-lt"/>
                        </a:rPr>
                        <a:t>16</a:t>
                      </a:r>
                    </a:p>
                  </a:txBody>
                  <a:tcPr marT="36000" marB="36000" anchor="ctr"/>
                </a:tc>
                <a:tc>
                  <a:txBody>
                    <a:bodyPr/>
                    <a:lstStyle/>
                    <a:p>
                      <a:pPr algn="ctr"/>
                      <a:r>
                        <a:rPr lang="en-GB" sz="1200" noProof="0" dirty="0">
                          <a:latin typeface="+mn-lt"/>
                        </a:rPr>
                        <a:t>3.5</a:t>
                      </a:r>
                    </a:p>
                  </a:txBody>
                  <a:tcPr marT="36000" marB="36000" anchor="ctr"/>
                </a:tc>
                <a:extLst>
                  <a:ext uri="{0D108BD9-81ED-4DB2-BD59-A6C34878D82A}">
                    <a16:rowId xmlns:a16="http://schemas.microsoft.com/office/drawing/2014/main" val="3245600407"/>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noProof="0" dirty="0">
                          <a:solidFill>
                            <a:schemeClr val="tx1"/>
                          </a:solidFill>
                          <a:latin typeface="+mn-lt"/>
                          <a:ea typeface="+mn-ea"/>
                          <a:cs typeface="+mn-cs"/>
                        </a:rPr>
                        <a:t>Fatigue</a:t>
                      </a:r>
                    </a:p>
                  </a:txBody>
                  <a:tcPr marL="90000" marT="36000" marB="36000" anchor="ctr"/>
                </a:tc>
                <a:tc>
                  <a:txBody>
                    <a:bodyPr/>
                    <a:lstStyle/>
                    <a:p>
                      <a:pPr algn="ctr"/>
                      <a:r>
                        <a:rPr lang="en-GB" sz="1200" noProof="0" dirty="0">
                          <a:latin typeface="+mn-lt"/>
                        </a:rPr>
                        <a:t>16</a:t>
                      </a:r>
                    </a:p>
                  </a:txBody>
                  <a:tcPr marT="36000" marB="36000" anchor="ctr"/>
                </a:tc>
                <a:tc>
                  <a:txBody>
                    <a:bodyPr/>
                    <a:lstStyle/>
                    <a:p>
                      <a:pPr algn="ctr"/>
                      <a:r>
                        <a:rPr lang="en-GB" sz="1200" noProof="0" dirty="0">
                          <a:latin typeface="+mn-lt"/>
                        </a:rPr>
                        <a:t>0.7</a:t>
                      </a:r>
                    </a:p>
                  </a:txBody>
                  <a:tcPr marT="36000" marB="36000" anchor="ctr"/>
                </a:tc>
                <a:extLst>
                  <a:ext uri="{0D108BD9-81ED-4DB2-BD59-A6C34878D82A}">
                    <a16:rowId xmlns:a16="http://schemas.microsoft.com/office/drawing/2014/main" val="884826199"/>
                  </a:ext>
                </a:extLst>
              </a:tr>
              <a:tr h="290312">
                <a:tc>
                  <a:txBody>
                    <a:bodyPr/>
                    <a:lstStyle/>
                    <a:p>
                      <a:r>
                        <a:rPr lang="en-US" sz="1200" noProof="0" dirty="0">
                          <a:latin typeface="+mn-lt"/>
                        </a:rPr>
                        <a:t>Dyspnea</a:t>
                      </a:r>
                    </a:p>
                  </a:txBody>
                  <a:tcPr marT="36000" marB="36000" anchor="ctr"/>
                </a:tc>
                <a:tc>
                  <a:txBody>
                    <a:bodyPr/>
                    <a:lstStyle/>
                    <a:p>
                      <a:pPr algn="ctr"/>
                      <a:r>
                        <a:rPr lang="en-GB" sz="1200" noProof="0" dirty="0">
                          <a:latin typeface="+mn-lt"/>
                        </a:rPr>
                        <a:t>15</a:t>
                      </a:r>
                    </a:p>
                  </a:txBody>
                  <a:tcPr marT="36000" marB="36000" anchor="ctr"/>
                </a:tc>
                <a:tc>
                  <a:txBody>
                    <a:bodyPr/>
                    <a:lstStyle/>
                    <a:p>
                      <a:pPr algn="ctr"/>
                      <a:r>
                        <a:rPr lang="en-GB" sz="1200" noProof="0" dirty="0">
                          <a:latin typeface="+mn-lt"/>
                        </a:rPr>
                        <a:t>3.0</a:t>
                      </a:r>
                    </a:p>
                  </a:txBody>
                  <a:tcPr marT="36000" marB="36000" anchor="ctr"/>
                </a:tc>
                <a:extLst>
                  <a:ext uri="{0D108BD9-81ED-4DB2-BD59-A6C34878D82A}">
                    <a16:rowId xmlns:a16="http://schemas.microsoft.com/office/drawing/2014/main" val="875806417"/>
                  </a:ext>
                </a:extLst>
              </a:tr>
            </a:tbl>
          </a:graphicData>
        </a:graphic>
      </p:graphicFrame>
    </p:spTree>
    <p:extLst>
      <p:ext uri="{BB962C8B-B14F-4D97-AF65-F5344CB8AC3E}">
        <p14:creationId xmlns:p14="http://schemas.microsoft.com/office/powerpoint/2010/main" val="35259174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3D9AB-D61F-E96B-92D6-8B368D607FC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C5FA308-BAB1-10CA-34A5-1845791FF3D1}"/>
              </a:ext>
            </a:extLst>
          </p:cNvPr>
          <p:cNvSpPr>
            <a:spLocks noGrp="1"/>
          </p:cNvSpPr>
          <p:nvPr>
            <p:ph type="title"/>
          </p:nvPr>
        </p:nvSpPr>
        <p:spPr>
          <a:xfrm>
            <a:off x="304799" y="107693"/>
            <a:ext cx="11813059" cy="939801"/>
          </a:xfrm>
        </p:spPr>
        <p:txBody>
          <a:bodyPr/>
          <a:lstStyle/>
          <a:p>
            <a:r>
              <a:rPr lang="en-GB" noProof="0" dirty="0">
                <a:latin typeface="+mn-lt"/>
              </a:rPr>
              <a:t>OA08.01: BMS-986504 in Patients With Homozygous MTAP-Deletion (Del): Clinical Results in Patients With NSCLC Enrolled in CA240-0007 – Janne P, et al</a:t>
            </a:r>
          </a:p>
        </p:txBody>
      </p:sp>
      <p:sp>
        <p:nvSpPr>
          <p:cNvPr id="29" name="Content Placeholder 7">
            <a:extLst>
              <a:ext uri="{FF2B5EF4-FFF2-40B4-BE49-F238E27FC236}">
                <a16:creationId xmlns:a16="http://schemas.microsoft.com/office/drawing/2014/main" id="{7857D76E-F0DF-BD39-E266-A48554D524D5}"/>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BMS-986504 in patients with NSCLC and a homozygous MTAP deletion in the CA240-0007 study</a:t>
            </a:r>
          </a:p>
        </p:txBody>
      </p:sp>
      <p:sp>
        <p:nvSpPr>
          <p:cNvPr id="30" name="Text Placeholder 4">
            <a:extLst>
              <a:ext uri="{FF2B5EF4-FFF2-40B4-BE49-F238E27FC236}">
                <a16:creationId xmlns:a16="http://schemas.microsoft.com/office/drawing/2014/main" id="{A29CD512-D122-C181-6344-30AF88128679}"/>
              </a:ext>
            </a:extLst>
          </p:cNvPr>
          <p:cNvSpPr>
            <a:spLocks noGrp="1"/>
          </p:cNvSpPr>
          <p:nvPr>
            <p:ph type="body" sz="quarter" idx="11"/>
          </p:nvPr>
        </p:nvSpPr>
        <p:spPr>
          <a:xfrm>
            <a:off x="6379633" y="6521312"/>
            <a:ext cx="5507567" cy="200025"/>
          </a:xfrm>
        </p:spPr>
        <p:txBody>
          <a:bodyPr/>
          <a:lstStyle/>
          <a:p>
            <a:r>
              <a:rPr lang="en-GB" noProof="0" dirty="0"/>
              <a:t>Janne P,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OA08.01</a:t>
            </a:r>
          </a:p>
        </p:txBody>
      </p:sp>
      <p:sp>
        <p:nvSpPr>
          <p:cNvPr id="4" name="Rectangle 9">
            <a:extLst>
              <a:ext uri="{FF2B5EF4-FFF2-40B4-BE49-F238E27FC236}">
                <a16:creationId xmlns:a16="http://schemas.microsoft.com/office/drawing/2014/main" id="{DEE4C5FD-5765-77A6-D1E1-58CA3BF6BC67}"/>
              </a:ext>
            </a:extLst>
          </p:cNvPr>
          <p:cNvSpPr txBox="1">
            <a:spLocks noChangeArrowheads="1"/>
          </p:cNvSpPr>
          <p:nvPr/>
        </p:nvSpPr>
        <p:spPr bwMode="auto">
          <a:xfrm>
            <a:off x="1314011" y="5723162"/>
            <a:ext cx="5611722"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lvl="0" hangingPunct="1">
              <a:buClr>
                <a:srgbClr val="002850"/>
              </a:buClr>
              <a:defRPr/>
            </a:pPr>
            <a:r>
              <a:rPr lang="en-GB" sz="1600" kern="1200" noProof="0" dirty="0">
                <a:solidFill>
                  <a:srgbClr val="363636"/>
                </a:solidFill>
                <a:latin typeface="Arial" panose="020B0604020202020204"/>
                <a:cs typeface="Arial"/>
              </a:rPr>
              <a:t>Sa</a:t>
            </a: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fety</a:t>
            </a:r>
            <a:r>
              <a:rPr lang="en-GB" sz="1600" kern="1200" noProof="0" dirty="0">
                <a:solidFill>
                  <a:srgbClr val="363636"/>
                </a:solidFill>
                <a:latin typeface="Arial" panose="020B0604020202020204"/>
                <a:cs typeface="Arial"/>
              </a:rPr>
              <a:t>,</a:t>
            </a:r>
            <a:r>
              <a:rPr lang="en-GB" sz="1600" kern="1200" noProof="0" dirty="0">
                <a:solidFill>
                  <a:srgbClr val="363636"/>
                </a:solidFill>
                <a:cs typeface="Arial"/>
              </a:rPr>
              <a:t> pharmacokinetics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8" name="Rectangle 9">
            <a:extLst>
              <a:ext uri="{FF2B5EF4-FFF2-40B4-BE49-F238E27FC236}">
                <a16:creationId xmlns:a16="http://schemas.microsoft.com/office/drawing/2014/main" id="{78A55A45-E2A9-1615-11F4-CEBF6063E97E}"/>
              </a:ext>
            </a:extLst>
          </p:cNvPr>
          <p:cNvSpPr txBox="1">
            <a:spLocks noChangeArrowheads="1"/>
          </p:cNvSpPr>
          <p:nvPr/>
        </p:nvSpPr>
        <p:spPr bwMode="auto">
          <a:xfrm>
            <a:off x="7430530" y="5723162"/>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lvl="0" hangingPunct="1">
              <a:buClr>
                <a:srgbClr val="002850"/>
              </a:buClr>
              <a:defRPr/>
            </a:pPr>
            <a:r>
              <a:rPr lang="en-GB" sz="1600" kern="1200" dirty="0">
                <a:solidFill>
                  <a:srgbClr val="363636"/>
                </a:solidFill>
                <a:cs typeface="Arial"/>
              </a:rPr>
              <a:t>ORR, DCR, </a:t>
            </a:r>
            <a:r>
              <a:rPr lang="en-GB" sz="1600" kern="1200" dirty="0" err="1">
                <a:solidFill>
                  <a:srgbClr val="363636"/>
                </a:solidFill>
                <a:cs typeface="Arial"/>
              </a:rPr>
              <a:t>DoR</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7" name="AutoShape 9">
            <a:extLst>
              <a:ext uri="{FF2B5EF4-FFF2-40B4-BE49-F238E27FC236}">
                <a16:creationId xmlns:a16="http://schemas.microsoft.com/office/drawing/2014/main" id="{17F949A6-CB3B-2F24-CAB6-774926ACEEB6}"/>
              </a:ext>
            </a:extLst>
          </p:cNvPr>
          <p:cNvSpPr>
            <a:spLocks noChangeArrowheads="1"/>
          </p:cNvSpPr>
          <p:nvPr/>
        </p:nvSpPr>
        <p:spPr bwMode="auto">
          <a:xfrm>
            <a:off x="585894" y="2949587"/>
            <a:ext cx="3716465" cy="221075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Key patient inclusion criteria for NSCLC evaluable population</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Advanced, unresectable or metastatic NSCLC</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MTAP-deletion</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lang="en-GB" sz="1600" dirty="0">
                <a:latin typeface="Arial" panose="020B0604020202020204"/>
                <a:ea typeface="SimSun" pitchFamily="2" charset="-122"/>
                <a:sym typeface="Calibri"/>
              </a:rPr>
              <a:t>Progressed on prior treatment</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(n=41)</a:t>
            </a:r>
          </a:p>
        </p:txBody>
      </p:sp>
      <p:sp>
        <p:nvSpPr>
          <p:cNvPr id="8" name="AutoShape 8">
            <a:extLst>
              <a:ext uri="{FF2B5EF4-FFF2-40B4-BE49-F238E27FC236}">
                <a16:creationId xmlns:a16="http://schemas.microsoft.com/office/drawing/2014/main" id="{826F43D9-B1A9-9B40-8128-463E2DB676D0}"/>
              </a:ext>
            </a:extLst>
          </p:cNvPr>
          <p:cNvSpPr>
            <a:spLocks noChangeArrowheads="1"/>
          </p:cNvSpPr>
          <p:nvPr/>
        </p:nvSpPr>
        <p:spPr bwMode="auto">
          <a:xfrm>
            <a:off x="4857615" y="2910424"/>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100 mg/day</a:t>
            </a:r>
          </a:p>
        </p:txBody>
      </p:sp>
      <p:sp>
        <p:nvSpPr>
          <p:cNvPr id="9" name="AutoShape 8">
            <a:extLst>
              <a:ext uri="{FF2B5EF4-FFF2-40B4-BE49-F238E27FC236}">
                <a16:creationId xmlns:a16="http://schemas.microsoft.com/office/drawing/2014/main" id="{AE0D0861-BC60-7C23-5C43-F5F46013282B}"/>
              </a:ext>
            </a:extLst>
          </p:cNvPr>
          <p:cNvSpPr>
            <a:spLocks noChangeArrowheads="1"/>
          </p:cNvSpPr>
          <p:nvPr/>
        </p:nvSpPr>
        <p:spPr bwMode="auto">
          <a:xfrm>
            <a:off x="4857615" y="2432566"/>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50 mg/day</a:t>
            </a:r>
          </a:p>
        </p:txBody>
      </p:sp>
      <p:sp>
        <p:nvSpPr>
          <p:cNvPr id="11" name="AutoShape 8">
            <a:extLst>
              <a:ext uri="{FF2B5EF4-FFF2-40B4-BE49-F238E27FC236}">
                <a16:creationId xmlns:a16="http://schemas.microsoft.com/office/drawing/2014/main" id="{E18E1126-4BB1-2518-C92A-D389AED1ACE5}"/>
              </a:ext>
            </a:extLst>
          </p:cNvPr>
          <p:cNvSpPr>
            <a:spLocks noChangeArrowheads="1"/>
          </p:cNvSpPr>
          <p:nvPr/>
        </p:nvSpPr>
        <p:spPr bwMode="auto">
          <a:xfrm>
            <a:off x="4857615" y="3874964"/>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400 mg/day</a:t>
            </a:r>
          </a:p>
        </p:txBody>
      </p:sp>
      <p:sp>
        <p:nvSpPr>
          <p:cNvPr id="12" name="AutoShape 8">
            <a:extLst>
              <a:ext uri="{FF2B5EF4-FFF2-40B4-BE49-F238E27FC236}">
                <a16:creationId xmlns:a16="http://schemas.microsoft.com/office/drawing/2014/main" id="{20AC4A02-FB8A-35BB-9C23-EA5CDC19AC5A}"/>
              </a:ext>
            </a:extLst>
          </p:cNvPr>
          <p:cNvSpPr>
            <a:spLocks noChangeArrowheads="1"/>
          </p:cNvSpPr>
          <p:nvPr/>
        </p:nvSpPr>
        <p:spPr bwMode="auto">
          <a:xfrm>
            <a:off x="4857615" y="4343998"/>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 </a:t>
            </a:r>
            <a:r>
              <a:rPr lang="en-GB" sz="1600" noProof="0" dirty="0">
                <a:latin typeface="Arial" panose="020B0604020202020204"/>
                <a:ea typeface="SimSun" pitchFamily="2" charset="-122"/>
                <a:sym typeface="Calibri"/>
              </a:rPr>
              <a:t>600</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mg/day</a:t>
            </a:r>
          </a:p>
        </p:txBody>
      </p:sp>
      <p:sp>
        <p:nvSpPr>
          <p:cNvPr id="13" name="AutoShape 8">
            <a:extLst>
              <a:ext uri="{FF2B5EF4-FFF2-40B4-BE49-F238E27FC236}">
                <a16:creationId xmlns:a16="http://schemas.microsoft.com/office/drawing/2014/main" id="{32434585-E507-47FE-E5CA-A07180650A43}"/>
              </a:ext>
            </a:extLst>
          </p:cNvPr>
          <p:cNvSpPr>
            <a:spLocks noChangeArrowheads="1"/>
          </p:cNvSpPr>
          <p:nvPr/>
        </p:nvSpPr>
        <p:spPr bwMode="auto">
          <a:xfrm>
            <a:off x="4857615" y="3388282"/>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 </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200 mg/day</a:t>
            </a:r>
          </a:p>
        </p:txBody>
      </p:sp>
      <p:sp>
        <p:nvSpPr>
          <p:cNvPr id="14" name="AutoShape 8">
            <a:extLst>
              <a:ext uri="{FF2B5EF4-FFF2-40B4-BE49-F238E27FC236}">
                <a16:creationId xmlns:a16="http://schemas.microsoft.com/office/drawing/2014/main" id="{0D542AA0-2DDE-0734-624F-1247A71AE34B}"/>
              </a:ext>
            </a:extLst>
          </p:cNvPr>
          <p:cNvSpPr>
            <a:spLocks noChangeArrowheads="1"/>
          </p:cNvSpPr>
          <p:nvPr/>
        </p:nvSpPr>
        <p:spPr bwMode="auto">
          <a:xfrm>
            <a:off x="4857615" y="4821856"/>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800 mg/day</a:t>
            </a:r>
          </a:p>
        </p:txBody>
      </p:sp>
      <p:cxnSp>
        <p:nvCxnSpPr>
          <p:cNvPr id="15" name="Connector: Elbow 14">
            <a:extLst>
              <a:ext uri="{FF2B5EF4-FFF2-40B4-BE49-F238E27FC236}">
                <a16:creationId xmlns:a16="http://schemas.microsoft.com/office/drawing/2014/main" id="{0A39E52F-6B46-4801-187A-89ED3F54A29C}"/>
              </a:ext>
            </a:extLst>
          </p:cNvPr>
          <p:cNvCxnSpPr>
            <a:cxnSpLocks/>
            <a:stCxn id="7" idx="3"/>
            <a:endCxn id="9" idx="1"/>
          </p:cNvCxnSpPr>
          <p:nvPr/>
        </p:nvCxnSpPr>
        <p:spPr>
          <a:xfrm flipV="1">
            <a:off x="4302359" y="2612566"/>
            <a:ext cx="555256" cy="1442398"/>
          </a:xfrm>
          <a:prstGeom prst="bentConnector3">
            <a:avLst/>
          </a:prstGeom>
          <a:noFill/>
          <a:ln w="38100">
            <a:solidFill>
              <a:schemeClr val="bg1"/>
            </a:solidFill>
            <a:round/>
            <a:headEnd type="none" w="med" len="med"/>
            <a:tailEnd type="none" w="med" len="med"/>
          </a:ln>
        </p:spPr>
      </p:cxnSp>
      <p:cxnSp>
        <p:nvCxnSpPr>
          <p:cNvPr id="21" name="Connector: Elbow 20">
            <a:extLst>
              <a:ext uri="{FF2B5EF4-FFF2-40B4-BE49-F238E27FC236}">
                <a16:creationId xmlns:a16="http://schemas.microsoft.com/office/drawing/2014/main" id="{05B0D234-6D59-25E7-B66B-15630E0BBFEE}"/>
              </a:ext>
            </a:extLst>
          </p:cNvPr>
          <p:cNvCxnSpPr>
            <a:cxnSpLocks/>
            <a:stCxn id="7" idx="3"/>
            <a:endCxn id="13" idx="1"/>
          </p:cNvCxnSpPr>
          <p:nvPr/>
        </p:nvCxnSpPr>
        <p:spPr>
          <a:xfrm flipV="1">
            <a:off x="4302359" y="3568282"/>
            <a:ext cx="555256" cy="486682"/>
          </a:xfrm>
          <a:prstGeom prst="bentConnector3">
            <a:avLst>
              <a:gd name="adj1" fmla="val 50000"/>
            </a:avLst>
          </a:prstGeom>
          <a:noFill/>
          <a:ln w="38100">
            <a:solidFill>
              <a:schemeClr val="bg1"/>
            </a:solidFill>
            <a:round/>
            <a:headEnd type="none" w="med" len="med"/>
            <a:tailEnd type="none" w="med" len="med"/>
          </a:ln>
        </p:spPr>
      </p:cxnSp>
      <p:cxnSp>
        <p:nvCxnSpPr>
          <p:cNvPr id="24" name="Connector: Elbow 23">
            <a:extLst>
              <a:ext uri="{FF2B5EF4-FFF2-40B4-BE49-F238E27FC236}">
                <a16:creationId xmlns:a16="http://schemas.microsoft.com/office/drawing/2014/main" id="{F57A6183-F1D1-02A6-5D01-A685508508EF}"/>
              </a:ext>
            </a:extLst>
          </p:cNvPr>
          <p:cNvCxnSpPr>
            <a:cxnSpLocks/>
            <a:stCxn id="7" idx="3"/>
            <a:endCxn id="8" idx="1"/>
          </p:cNvCxnSpPr>
          <p:nvPr/>
        </p:nvCxnSpPr>
        <p:spPr>
          <a:xfrm flipV="1">
            <a:off x="4302359" y="3090424"/>
            <a:ext cx="555256" cy="964540"/>
          </a:xfrm>
          <a:prstGeom prst="bentConnector3">
            <a:avLst>
              <a:gd name="adj1" fmla="val 50000"/>
            </a:avLst>
          </a:prstGeom>
          <a:noFill/>
          <a:ln w="38100">
            <a:solidFill>
              <a:schemeClr val="bg1"/>
            </a:solidFill>
            <a:round/>
            <a:headEnd type="none" w="med" len="med"/>
            <a:tailEnd type="none" w="med" len="med"/>
          </a:ln>
        </p:spPr>
      </p:cxnSp>
      <p:cxnSp>
        <p:nvCxnSpPr>
          <p:cNvPr id="25" name="Connector: Elbow 24">
            <a:extLst>
              <a:ext uri="{FF2B5EF4-FFF2-40B4-BE49-F238E27FC236}">
                <a16:creationId xmlns:a16="http://schemas.microsoft.com/office/drawing/2014/main" id="{9D32F2C9-94EB-DFA0-ADE7-E934C8165CEE}"/>
              </a:ext>
            </a:extLst>
          </p:cNvPr>
          <p:cNvCxnSpPr>
            <a:cxnSpLocks/>
            <a:stCxn id="7" idx="3"/>
            <a:endCxn id="12" idx="1"/>
          </p:cNvCxnSpPr>
          <p:nvPr/>
        </p:nvCxnSpPr>
        <p:spPr>
          <a:xfrm>
            <a:off x="4302359" y="4054964"/>
            <a:ext cx="555256" cy="469034"/>
          </a:xfrm>
          <a:prstGeom prst="bentConnector3">
            <a:avLst/>
          </a:prstGeom>
          <a:noFill/>
          <a:ln w="38100">
            <a:solidFill>
              <a:schemeClr val="bg1"/>
            </a:solidFill>
            <a:round/>
            <a:headEnd type="none" w="med" len="med"/>
            <a:tailEnd type="none" w="med" len="med"/>
          </a:ln>
        </p:spPr>
      </p:cxnSp>
      <p:cxnSp>
        <p:nvCxnSpPr>
          <p:cNvPr id="26" name="Connector: Elbow 25">
            <a:extLst>
              <a:ext uri="{FF2B5EF4-FFF2-40B4-BE49-F238E27FC236}">
                <a16:creationId xmlns:a16="http://schemas.microsoft.com/office/drawing/2014/main" id="{A40513B0-2CF4-4F44-2960-2BEB5783A073}"/>
              </a:ext>
            </a:extLst>
          </p:cNvPr>
          <p:cNvCxnSpPr>
            <a:cxnSpLocks/>
            <a:stCxn id="7" idx="3"/>
            <a:endCxn id="14" idx="1"/>
          </p:cNvCxnSpPr>
          <p:nvPr/>
        </p:nvCxnSpPr>
        <p:spPr>
          <a:xfrm>
            <a:off x="4302359" y="4054964"/>
            <a:ext cx="555256" cy="946892"/>
          </a:xfrm>
          <a:prstGeom prst="bentConnector3">
            <a:avLst/>
          </a:prstGeom>
          <a:noFill/>
          <a:ln w="38100">
            <a:solidFill>
              <a:schemeClr val="bg1"/>
            </a:solidFill>
            <a:round/>
            <a:headEnd type="none" w="med" len="med"/>
            <a:tailEnd type="none" w="med" len="med"/>
          </a:ln>
        </p:spPr>
      </p:cxnSp>
      <p:cxnSp>
        <p:nvCxnSpPr>
          <p:cNvPr id="27" name="Straight Arrow Connector 26">
            <a:extLst>
              <a:ext uri="{FF2B5EF4-FFF2-40B4-BE49-F238E27FC236}">
                <a16:creationId xmlns:a16="http://schemas.microsoft.com/office/drawing/2014/main" id="{F284F376-9065-2875-7CCE-C783D4FEE671}"/>
              </a:ext>
            </a:extLst>
          </p:cNvPr>
          <p:cNvCxnSpPr>
            <a:cxnSpLocks/>
            <a:stCxn id="11" idx="3"/>
            <a:endCxn id="55" idx="1"/>
          </p:cNvCxnSpPr>
          <p:nvPr/>
        </p:nvCxnSpPr>
        <p:spPr>
          <a:xfrm>
            <a:off x="7616370" y="4054964"/>
            <a:ext cx="1110512" cy="0"/>
          </a:xfrm>
          <a:prstGeom prst="straightConnector1">
            <a:avLst/>
          </a:prstGeom>
          <a:noFill/>
          <a:ln w="38100">
            <a:solidFill>
              <a:schemeClr val="bg1"/>
            </a:solidFill>
            <a:round/>
            <a:headEnd type="none" w="med" len="med"/>
            <a:tailEnd type="triangle" w="med" len="med"/>
          </a:ln>
        </p:spPr>
      </p:cxnSp>
      <p:sp>
        <p:nvSpPr>
          <p:cNvPr id="28" name="AutoShape 8">
            <a:extLst>
              <a:ext uri="{FF2B5EF4-FFF2-40B4-BE49-F238E27FC236}">
                <a16:creationId xmlns:a16="http://schemas.microsoft.com/office/drawing/2014/main" id="{FAF6386F-14BA-F4BA-3B0B-93089A5110BC}"/>
              </a:ext>
            </a:extLst>
          </p:cNvPr>
          <p:cNvSpPr>
            <a:spLocks noChangeArrowheads="1"/>
          </p:cNvSpPr>
          <p:nvPr/>
        </p:nvSpPr>
        <p:spPr bwMode="auto">
          <a:xfrm>
            <a:off x="4857615" y="5299717"/>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400 mg BID</a:t>
            </a:r>
          </a:p>
        </p:txBody>
      </p:sp>
      <p:cxnSp>
        <p:nvCxnSpPr>
          <p:cNvPr id="31" name="Connector: Elbow 30">
            <a:extLst>
              <a:ext uri="{FF2B5EF4-FFF2-40B4-BE49-F238E27FC236}">
                <a16:creationId xmlns:a16="http://schemas.microsoft.com/office/drawing/2014/main" id="{B1D0E614-0A9E-CBE9-F2C0-9CB5B197162E}"/>
              </a:ext>
            </a:extLst>
          </p:cNvPr>
          <p:cNvCxnSpPr>
            <a:cxnSpLocks/>
            <a:stCxn id="7" idx="3"/>
            <a:endCxn id="28" idx="1"/>
          </p:cNvCxnSpPr>
          <p:nvPr/>
        </p:nvCxnSpPr>
        <p:spPr>
          <a:xfrm>
            <a:off x="4302359" y="4054964"/>
            <a:ext cx="555256" cy="1424753"/>
          </a:xfrm>
          <a:prstGeom prst="bentConnector3">
            <a:avLst>
              <a:gd name="adj1" fmla="val 50000"/>
            </a:avLst>
          </a:prstGeom>
          <a:noFill/>
          <a:ln w="38100">
            <a:solidFill>
              <a:schemeClr val="bg1"/>
            </a:solidFill>
            <a:round/>
            <a:headEnd type="none" w="med" len="med"/>
            <a:tailEnd type="none" w="med" len="med"/>
          </a:ln>
        </p:spPr>
      </p:cxnSp>
      <p:sp>
        <p:nvSpPr>
          <p:cNvPr id="55" name="AutoShape 8">
            <a:extLst>
              <a:ext uri="{FF2B5EF4-FFF2-40B4-BE49-F238E27FC236}">
                <a16:creationId xmlns:a16="http://schemas.microsoft.com/office/drawing/2014/main" id="{D2FD3A3E-BFAA-C0A9-B907-62B8A5062ECF}"/>
              </a:ext>
            </a:extLst>
          </p:cNvPr>
          <p:cNvSpPr>
            <a:spLocks noChangeArrowheads="1"/>
          </p:cNvSpPr>
          <p:nvPr/>
        </p:nvSpPr>
        <p:spPr bwMode="auto">
          <a:xfrm>
            <a:off x="8726882" y="3874964"/>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400 mg/day</a:t>
            </a:r>
          </a:p>
        </p:txBody>
      </p:sp>
      <p:sp>
        <p:nvSpPr>
          <p:cNvPr id="56" name="AutoShape 8">
            <a:extLst>
              <a:ext uri="{FF2B5EF4-FFF2-40B4-BE49-F238E27FC236}">
                <a16:creationId xmlns:a16="http://schemas.microsoft.com/office/drawing/2014/main" id="{9D0EED55-EBF5-EE29-E3A4-AD656333C87A}"/>
              </a:ext>
            </a:extLst>
          </p:cNvPr>
          <p:cNvSpPr>
            <a:spLocks noChangeArrowheads="1"/>
          </p:cNvSpPr>
          <p:nvPr/>
        </p:nvSpPr>
        <p:spPr bwMode="auto">
          <a:xfrm>
            <a:off x="8726882" y="3388282"/>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200 mg/day</a:t>
            </a:r>
          </a:p>
        </p:txBody>
      </p:sp>
      <p:sp>
        <p:nvSpPr>
          <p:cNvPr id="57" name="AutoShape 8">
            <a:extLst>
              <a:ext uri="{FF2B5EF4-FFF2-40B4-BE49-F238E27FC236}">
                <a16:creationId xmlns:a16="http://schemas.microsoft.com/office/drawing/2014/main" id="{7C411236-8637-CF3B-3D6D-FF2EC4745E7D}"/>
              </a:ext>
            </a:extLst>
          </p:cNvPr>
          <p:cNvSpPr>
            <a:spLocks noChangeArrowheads="1"/>
          </p:cNvSpPr>
          <p:nvPr/>
        </p:nvSpPr>
        <p:spPr bwMode="auto">
          <a:xfrm>
            <a:off x="8726882" y="4343998"/>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BMS-986504</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 600 mg/day</a:t>
            </a:r>
          </a:p>
        </p:txBody>
      </p:sp>
      <p:sp>
        <p:nvSpPr>
          <p:cNvPr id="59" name="TextBox 58">
            <a:extLst>
              <a:ext uri="{FF2B5EF4-FFF2-40B4-BE49-F238E27FC236}">
                <a16:creationId xmlns:a16="http://schemas.microsoft.com/office/drawing/2014/main" id="{B87F892E-5AD9-E1AE-46A1-D723119A5AEC}"/>
              </a:ext>
            </a:extLst>
          </p:cNvPr>
          <p:cNvSpPr txBox="1"/>
          <p:nvPr/>
        </p:nvSpPr>
        <p:spPr>
          <a:xfrm>
            <a:off x="5464186" y="2124789"/>
            <a:ext cx="1545616" cy="307777"/>
          </a:xfrm>
          <a:prstGeom prst="rect">
            <a:avLst/>
          </a:prstGeom>
          <a:noFill/>
        </p:spPr>
        <p:txBody>
          <a:bodyPr wrap="none" rtlCol="0">
            <a:spAutoFit/>
          </a:bodyPr>
          <a:lstStyle/>
          <a:p>
            <a:pPr algn="ctr"/>
            <a:r>
              <a:rPr lang="en-GB" sz="1400" b="1" noProof="0" dirty="0">
                <a:solidFill>
                  <a:schemeClr val="tx1"/>
                </a:solidFill>
              </a:rPr>
              <a:t>Dose escalation</a:t>
            </a:r>
          </a:p>
        </p:txBody>
      </p:sp>
      <p:sp>
        <p:nvSpPr>
          <p:cNvPr id="60" name="TextBox 59">
            <a:extLst>
              <a:ext uri="{FF2B5EF4-FFF2-40B4-BE49-F238E27FC236}">
                <a16:creationId xmlns:a16="http://schemas.microsoft.com/office/drawing/2014/main" id="{3867E779-B2BF-91A2-BE32-7D9976C9FC80}"/>
              </a:ext>
            </a:extLst>
          </p:cNvPr>
          <p:cNvSpPr txBox="1"/>
          <p:nvPr/>
        </p:nvSpPr>
        <p:spPr>
          <a:xfrm>
            <a:off x="9328642" y="2154932"/>
            <a:ext cx="1555234" cy="307777"/>
          </a:xfrm>
          <a:prstGeom prst="rect">
            <a:avLst/>
          </a:prstGeom>
          <a:noFill/>
        </p:spPr>
        <p:txBody>
          <a:bodyPr wrap="none" rtlCol="0">
            <a:spAutoFit/>
          </a:bodyPr>
          <a:lstStyle/>
          <a:p>
            <a:pPr algn="ctr"/>
            <a:r>
              <a:rPr lang="en-GB" sz="1400" b="1" noProof="0" dirty="0">
                <a:solidFill>
                  <a:schemeClr val="tx1"/>
                </a:solidFill>
              </a:rPr>
              <a:t>Dose expansion</a:t>
            </a:r>
          </a:p>
        </p:txBody>
      </p:sp>
      <p:cxnSp>
        <p:nvCxnSpPr>
          <p:cNvPr id="2" name="Straight Connector 1">
            <a:extLst>
              <a:ext uri="{FF2B5EF4-FFF2-40B4-BE49-F238E27FC236}">
                <a16:creationId xmlns:a16="http://schemas.microsoft.com/office/drawing/2014/main" id="{BD865025-5B8B-5DFC-89B4-35C9BFF15994}"/>
              </a:ext>
            </a:extLst>
          </p:cNvPr>
          <p:cNvCxnSpPr>
            <a:cxnSpLocks/>
            <a:stCxn id="7" idx="3"/>
            <a:endCxn id="11" idx="1"/>
          </p:cNvCxnSpPr>
          <p:nvPr/>
        </p:nvCxnSpPr>
        <p:spPr>
          <a:xfrm>
            <a:off x="4302359" y="4054964"/>
            <a:ext cx="555256"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448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A5A3C-8E8A-EA15-9449-D4C1F07CFA6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8636426-90B9-FFF6-D372-E409442A094A}"/>
              </a:ext>
            </a:extLst>
          </p:cNvPr>
          <p:cNvSpPr>
            <a:spLocks noGrp="1"/>
          </p:cNvSpPr>
          <p:nvPr>
            <p:ph type="title"/>
          </p:nvPr>
        </p:nvSpPr>
        <p:spPr>
          <a:xfrm>
            <a:off x="304799" y="107693"/>
            <a:ext cx="11813059" cy="939801"/>
          </a:xfrm>
        </p:spPr>
        <p:txBody>
          <a:bodyPr/>
          <a:lstStyle/>
          <a:p>
            <a:r>
              <a:rPr lang="en-GB" dirty="0"/>
              <a:t>OA08.01: BMS-986504 in Patients With Homozygous MTAP-Deletion (Del): Clinical Results in Patients With NSCLC Enrolled in CA240-0007 – Janne P, et al</a:t>
            </a:r>
            <a:endParaRPr lang="en-GB" dirty="0">
              <a:latin typeface="+mn-lt"/>
            </a:endParaRPr>
          </a:p>
        </p:txBody>
      </p:sp>
      <p:sp>
        <p:nvSpPr>
          <p:cNvPr id="29" name="Content Placeholder 7">
            <a:extLst>
              <a:ext uri="{FF2B5EF4-FFF2-40B4-BE49-F238E27FC236}">
                <a16:creationId xmlns:a16="http://schemas.microsoft.com/office/drawing/2014/main" id="{C7F514E6-EC8A-0D9B-BEAD-AA329C9F1E9F}"/>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2D1B3B11-D80B-D23B-4561-4EAF1E9F1DD0}"/>
              </a:ext>
            </a:extLst>
          </p:cNvPr>
          <p:cNvSpPr>
            <a:spLocks noGrp="1"/>
          </p:cNvSpPr>
          <p:nvPr>
            <p:ph type="body" sz="quarter" idx="11"/>
          </p:nvPr>
        </p:nvSpPr>
        <p:spPr>
          <a:xfrm>
            <a:off x="6379633" y="6521312"/>
            <a:ext cx="5507567" cy="200025"/>
          </a:xfrm>
        </p:spPr>
        <p:txBody>
          <a:bodyPr/>
          <a:lstStyle/>
          <a:p>
            <a:r>
              <a:rPr lang="en-GB" dirty="0"/>
              <a:t>Janne P, et al. J </a:t>
            </a:r>
            <a:r>
              <a:rPr lang="en-GB" dirty="0" err="1"/>
              <a:t>Thorac</a:t>
            </a:r>
            <a:r>
              <a:rPr lang="en-GB" dirty="0"/>
              <a:t> Oncol 2025;20(</a:t>
            </a:r>
            <a:r>
              <a:rPr lang="en-GB" dirty="0" err="1"/>
              <a:t>suppl</a:t>
            </a:r>
            <a:r>
              <a:rPr lang="en-GB" dirty="0"/>
              <a:t>):</a:t>
            </a:r>
            <a:r>
              <a:rPr lang="en-GB" dirty="0" err="1"/>
              <a:t>Abstr</a:t>
            </a:r>
            <a:r>
              <a:rPr lang="en-GB" dirty="0"/>
              <a:t> OA08.01</a:t>
            </a:r>
          </a:p>
        </p:txBody>
      </p:sp>
      <p:grpSp>
        <p:nvGrpSpPr>
          <p:cNvPr id="40" name="Group 39">
            <a:extLst>
              <a:ext uri="{FF2B5EF4-FFF2-40B4-BE49-F238E27FC236}">
                <a16:creationId xmlns:a16="http://schemas.microsoft.com/office/drawing/2014/main" id="{C4790206-F0AD-BA35-5299-505447384E7A}"/>
              </a:ext>
            </a:extLst>
          </p:cNvPr>
          <p:cNvGrpSpPr/>
          <p:nvPr/>
        </p:nvGrpSpPr>
        <p:grpSpPr>
          <a:xfrm>
            <a:off x="223029" y="1659930"/>
            <a:ext cx="696650" cy="3852000"/>
            <a:chOff x="-682236" y="1682508"/>
            <a:chExt cx="696650" cy="3888000"/>
          </a:xfrm>
        </p:grpSpPr>
        <p:cxnSp>
          <p:nvCxnSpPr>
            <p:cNvPr id="4" name="Straight Connector 3">
              <a:extLst>
                <a:ext uri="{FF2B5EF4-FFF2-40B4-BE49-F238E27FC236}">
                  <a16:creationId xmlns:a16="http://schemas.microsoft.com/office/drawing/2014/main" id="{2D0A791E-8274-ED81-C807-569472FFD48C}"/>
                </a:ext>
              </a:extLst>
            </p:cNvPr>
            <p:cNvCxnSpPr>
              <a:cxnSpLocks/>
            </p:cNvCxnSpPr>
            <p:nvPr/>
          </p:nvCxnSpPr>
          <p:spPr>
            <a:xfrm flipH="1">
              <a:off x="8460" y="1777528"/>
              <a:ext cx="5954" cy="3599447"/>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8715BE6-C424-5BBF-B1AA-0B5446E10944}"/>
                </a:ext>
              </a:extLst>
            </p:cNvPr>
            <p:cNvCxnSpPr/>
            <p:nvPr/>
          </p:nvCxnSpPr>
          <p:spPr>
            <a:xfrm>
              <a:off x="-62235" y="179701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E60A8BE-B129-E6CA-FA69-CBCE14662BF5}"/>
                </a:ext>
              </a:extLst>
            </p:cNvPr>
            <p:cNvCxnSpPr/>
            <p:nvPr/>
          </p:nvCxnSpPr>
          <p:spPr>
            <a:xfrm>
              <a:off x="-70399" y="224012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C945EDC-2741-6D31-BD60-F1B16D30CC51}"/>
                </a:ext>
              </a:extLst>
            </p:cNvPr>
            <p:cNvCxnSpPr/>
            <p:nvPr/>
          </p:nvCxnSpPr>
          <p:spPr>
            <a:xfrm>
              <a:off x="-70399" y="268087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F3EF248-B821-2377-1509-676B77B1A1D9}"/>
                </a:ext>
              </a:extLst>
            </p:cNvPr>
            <p:cNvCxnSpPr/>
            <p:nvPr/>
          </p:nvCxnSpPr>
          <p:spPr>
            <a:xfrm>
              <a:off x="-70399" y="312566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9D7CF53-CEC0-3CD8-B5D2-A487663E731A}"/>
                </a:ext>
              </a:extLst>
            </p:cNvPr>
            <p:cNvCxnSpPr/>
            <p:nvPr/>
          </p:nvCxnSpPr>
          <p:spPr>
            <a:xfrm>
              <a:off x="-70399" y="358622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9DDF070-AC75-9807-47F8-118E6E545F86}"/>
                </a:ext>
              </a:extLst>
            </p:cNvPr>
            <p:cNvCxnSpPr/>
            <p:nvPr/>
          </p:nvCxnSpPr>
          <p:spPr>
            <a:xfrm>
              <a:off x="-70399" y="4026677"/>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EDB5238-BBA2-3EAB-66C7-9C3542C46C78}"/>
                </a:ext>
              </a:extLst>
            </p:cNvPr>
            <p:cNvCxnSpPr/>
            <p:nvPr/>
          </p:nvCxnSpPr>
          <p:spPr>
            <a:xfrm>
              <a:off x="-70399" y="446742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432B0A6-4CB5-B333-A95C-77614B6CFAE0}"/>
                </a:ext>
              </a:extLst>
            </p:cNvPr>
            <p:cNvCxnSpPr/>
            <p:nvPr/>
          </p:nvCxnSpPr>
          <p:spPr>
            <a:xfrm>
              <a:off x="-70399" y="491053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68E7CBC-1D53-B63C-D94B-06E7C4298B1F}"/>
                </a:ext>
              </a:extLst>
            </p:cNvPr>
            <p:cNvCxnSpPr/>
            <p:nvPr/>
          </p:nvCxnSpPr>
          <p:spPr>
            <a:xfrm>
              <a:off x="-70399" y="535129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067EF03-ADA2-CFEF-D2A3-F08771E599DB}"/>
                </a:ext>
              </a:extLst>
            </p:cNvPr>
            <p:cNvSpPr txBox="1"/>
            <p:nvPr/>
          </p:nvSpPr>
          <p:spPr>
            <a:xfrm>
              <a:off x="-307791" y="1682508"/>
              <a:ext cx="242621" cy="338591"/>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23" name="TextBox 22">
              <a:extLst>
                <a:ext uri="{FF2B5EF4-FFF2-40B4-BE49-F238E27FC236}">
                  <a16:creationId xmlns:a16="http://schemas.microsoft.com/office/drawing/2014/main" id="{BDF23A96-1781-9598-AE36-AFE32A9FAD19}"/>
                </a:ext>
              </a:extLst>
            </p:cNvPr>
            <p:cNvSpPr txBox="1"/>
            <p:nvPr/>
          </p:nvSpPr>
          <p:spPr>
            <a:xfrm>
              <a:off x="-307791" y="2128251"/>
              <a:ext cx="242621" cy="338591"/>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24" name="TextBox 23">
              <a:extLst>
                <a:ext uri="{FF2B5EF4-FFF2-40B4-BE49-F238E27FC236}">
                  <a16:creationId xmlns:a16="http://schemas.microsoft.com/office/drawing/2014/main" id="{0A9BB8A3-001A-6DB4-4BD3-41114437516F}"/>
                </a:ext>
              </a:extLst>
            </p:cNvPr>
            <p:cNvSpPr txBox="1"/>
            <p:nvPr/>
          </p:nvSpPr>
          <p:spPr>
            <a:xfrm>
              <a:off x="-307791" y="2566920"/>
              <a:ext cx="242621" cy="338591"/>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25" name="TextBox 24">
              <a:extLst>
                <a:ext uri="{FF2B5EF4-FFF2-40B4-BE49-F238E27FC236}">
                  <a16:creationId xmlns:a16="http://schemas.microsoft.com/office/drawing/2014/main" id="{8319536A-40EF-27E0-02FC-FC2A51E20E8C}"/>
                </a:ext>
              </a:extLst>
            </p:cNvPr>
            <p:cNvSpPr txBox="1"/>
            <p:nvPr/>
          </p:nvSpPr>
          <p:spPr>
            <a:xfrm>
              <a:off x="-222834" y="3010305"/>
              <a:ext cx="157663" cy="338591"/>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grpSp>
          <p:nvGrpSpPr>
            <p:cNvPr id="26" name="Group 25">
              <a:extLst>
                <a:ext uri="{FF2B5EF4-FFF2-40B4-BE49-F238E27FC236}">
                  <a16:creationId xmlns:a16="http://schemas.microsoft.com/office/drawing/2014/main" id="{CC10A401-87E1-ABB3-37A8-5AAB3573B807}"/>
                </a:ext>
              </a:extLst>
            </p:cNvPr>
            <p:cNvGrpSpPr/>
            <p:nvPr/>
          </p:nvGrpSpPr>
          <p:grpSpPr>
            <a:xfrm>
              <a:off x="-477710" y="3470169"/>
              <a:ext cx="412540" cy="2100339"/>
              <a:chOff x="1459419" y="1826422"/>
              <a:chExt cx="502510" cy="1696529"/>
            </a:xfrm>
          </p:grpSpPr>
          <p:sp>
            <p:nvSpPr>
              <p:cNvPr id="27" name="TextBox 26">
                <a:extLst>
                  <a:ext uri="{FF2B5EF4-FFF2-40B4-BE49-F238E27FC236}">
                    <a16:creationId xmlns:a16="http://schemas.microsoft.com/office/drawing/2014/main" id="{65F7AE00-E37C-1CBA-1356-E3ABB855B2A4}"/>
                  </a:ext>
                </a:extLst>
              </p:cNvPr>
              <p:cNvSpPr txBox="1"/>
              <p:nvPr/>
            </p:nvSpPr>
            <p:spPr>
              <a:xfrm>
                <a:off x="1562907" y="182642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28" name="TextBox 27">
                <a:extLst>
                  <a:ext uri="{FF2B5EF4-FFF2-40B4-BE49-F238E27FC236}">
                    <a16:creationId xmlns:a16="http://schemas.microsoft.com/office/drawing/2014/main" id="{BC20CBD7-397E-A320-C63A-72CA21801132}"/>
                  </a:ext>
                </a:extLst>
              </p:cNvPr>
              <p:cNvSpPr txBox="1"/>
              <p:nvPr/>
            </p:nvSpPr>
            <p:spPr>
              <a:xfrm>
                <a:off x="1562907" y="218075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31" name="TextBox 30">
                <a:extLst>
                  <a:ext uri="{FF2B5EF4-FFF2-40B4-BE49-F238E27FC236}">
                    <a16:creationId xmlns:a16="http://schemas.microsoft.com/office/drawing/2014/main" id="{F583CB6E-25BA-8668-D490-9676EAED16FA}"/>
                  </a:ext>
                </a:extLst>
              </p:cNvPr>
              <p:cNvSpPr txBox="1"/>
              <p:nvPr/>
            </p:nvSpPr>
            <p:spPr>
              <a:xfrm>
                <a:off x="1562907" y="253508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32" name="TextBox 31">
                <a:extLst>
                  <a:ext uri="{FF2B5EF4-FFF2-40B4-BE49-F238E27FC236}">
                    <a16:creationId xmlns:a16="http://schemas.microsoft.com/office/drawing/2014/main" id="{3C2F5CB2-B5C2-1648-684E-A2FAFEC747A0}"/>
                  </a:ext>
                </a:extLst>
              </p:cNvPr>
              <p:cNvSpPr txBox="1"/>
              <p:nvPr/>
            </p:nvSpPr>
            <p:spPr>
              <a:xfrm>
                <a:off x="1562907" y="2895127"/>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33" name="TextBox 32">
                <a:extLst>
                  <a:ext uri="{FF2B5EF4-FFF2-40B4-BE49-F238E27FC236}">
                    <a16:creationId xmlns:a16="http://schemas.microsoft.com/office/drawing/2014/main" id="{9C3E440B-1C27-1573-E9CD-9AF4CD536DFA}"/>
                  </a:ext>
                </a:extLst>
              </p:cNvPr>
              <p:cNvSpPr txBox="1"/>
              <p:nvPr/>
            </p:nvSpPr>
            <p:spPr>
              <a:xfrm>
                <a:off x="1459419" y="3249457"/>
                <a:ext cx="502510"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grpSp>
        <p:sp>
          <p:nvSpPr>
            <p:cNvPr id="35" name="TextBox 34">
              <a:extLst>
                <a:ext uri="{FF2B5EF4-FFF2-40B4-BE49-F238E27FC236}">
                  <a16:creationId xmlns:a16="http://schemas.microsoft.com/office/drawing/2014/main" id="{85DB740F-D21B-3B03-7C4A-1B92EB888136}"/>
                </a:ext>
              </a:extLst>
            </p:cNvPr>
            <p:cNvSpPr txBox="1"/>
            <p:nvPr/>
          </p:nvSpPr>
          <p:spPr>
            <a:xfrm rot="16200000">
              <a:off x="-2392390" y="3439212"/>
              <a:ext cx="3697307"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Best percentage change from baseline</a:t>
              </a:r>
            </a:p>
          </p:txBody>
        </p:sp>
      </p:grpSp>
      <p:sp>
        <p:nvSpPr>
          <p:cNvPr id="41" name="TextBox 40">
            <a:extLst>
              <a:ext uri="{FF2B5EF4-FFF2-40B4-BE49-F238E27FC236}">
                <a16:creationId xmlns:a16="http://schemas.microsoft.com/office/drawing/2014/main" id="{8DBE37B7-AF6E-2CC9-F85F-A18CBEA52D29}"/>
              </a:ext>
            </a:extLst>
          </p:cNvPr>
          <p:cNvSpPr txBox="1"/>
          <p:nvPr/>
        </p:nvSpPr>
        <p:spPr>
          <a:xfrm>
            <a:off x="2507975" y="1609505"/>
            <a:ext cx="2151833" cy="2881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Best overall response</a:t>
            </a:r>
          </a:p>
        </p:txBody>
      </p:sp>
      <p:sp>
        <p:nvSpPr>
          <p:cNvPr id="42" name="Rectangle 41">
            <a:extLst>
              <a:ext uri="{FF2B5EF4-FFF2-40B4-BE49-F238E27FC236}">
                <a16:creationId xmlns:a16="http://schemas.microsoft.com/office/drawing/2014/main" id="{E6398453-5A19-5D03-1298-1EDE70AE9576}"/>
              </a:ext>
            </a:extLst>
          </p:cNvPr>
          <p:cNvSpPr>
            <a:spLocks noChangeAspect="1"/>
          </p:cNvSpPr>
          <p:nvPr/>
        </p:nvSpPr>
        <p:spPr>
          <a:xfrm>
            <a:off x="2801799" y="2248937"/>
            <a:ext cx="180000" cy="180000"/>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3" name="TextBox 42">
            <a:extLst>
              <a:ext uri="{FF2B5EF4-FFF2-40B4-BE49-F238E27FC236}">
                <a16:creationId xmlns:a16="http://schemas.microsoft.com/office/drawing/2014/main" id="{5A7FCE4A-7AD4-37F8-093C-A6122A24A6D8}"/>
              </a:ext>
            </a:extLst>
          </p:cNvPr>
          <p:cNvSpPr txBox="1"/>
          <p:nvPr/>
        </p:nvSpPr>
        <p:spPr>
          <a:xfrm>
            <a:off x="2996941" y="2210253"/>
            <a:ext cx="29391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CR</a:t>
            </a:r>
          </a:p>
        </p:txBody>
      </p:sp>
      <p:sp>
        <p:nvSpPr>
          <p:cNvPr id="44" name="Rectangle 43">
            <a:extLst>
              <a:ext uri="{FF2B5EF4-FFF2-40B4-BE49-F238E27FC236}">
                <a16:creationId xmlns:a16="http://schemas.microsoft.com/office/drawing/2014/main" id="{26C43429-5956-80DA-4DC9-B080E563E01D}"/>
              </a:ext>
            </a:extLst>
          </p:cNvPr>
          <p:cNvSpPr>
            <a:spLocks noChangeAspect="1"/>
          </p:cNvSpPr>
          <p:nvPr/>
        </p:nvSpPr>
        <p:spPr>
          <a:xfrm>
            <a:off x="3349314" y="2248937"/>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5" name="TextBox 44">
            <a:extLst>
              <a:ext uri="{FF2B5EF4-FFF2-40B4-BE49-F238E27FC236}">
                <a16:creationId xmlns:a16="http://schemas.microsoft.com/office/drawing/2014/main" id="{A7B8FFB7-E2D4-B2D3-C168-7B24175CF331}"/>
              </a:ext>
            </a:extLst>
          </p:cNvPr>
          <p:cNvSpPr txBox="1"/>
          <p:nvPr/>
        </p:nvSpPr>
        <p:spPr>
          <a:xfrm>
            <a:off x="3544456" y="2210253"/>
            <a:ext cx="29391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PR</a:t>
            </a:r>
          </a:p>
        </p:txBody>
      </p:sp>
      <p:sp>
        <p:nvSpPr>
          <p:cNvPr id="46" name="Rectangle 45">
            <a:extLst>
              <a:ext uri="{FF2B5EF4-FFF2-40B4-BE49-F238E27FC236}">
                <a16:creationId xmlns:a16="http://schemas.microsoft.com/office/drawing/2014/main" id="{9117172E-126E-3259-D583-B91A587E4DE7}"/>
              </a:ext>
            </a:extLst>
          </p:cNvPr>
          <p:cNvSpPr>
            <a:spLocks noChangeAspect="1"/>
          </p:cNvSpPr>
          <p:nvPr/>
        </p:nvSpPr>
        <p:spPr>
          <a:xfrm>
            <a:off x="3896829" y="2248937"/>
            <a:ext cx="180000" cy="1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7" name="TextBox 46">
            <a:extLst>
              <a:ext uri="{FF2B5EF4-FFF2-40B4-BE49-F238E27FC236}">
                <a16:creationId xmlns:a16="http://schemas.microsoft.com/office/drawing/2014/main" id="{D27ED0E9-6611-CC74-30B1-5D71FEDAC7BA}"/>
              </a:ext>
            </a:extLst>
          </p:cNvPr>
          <p:cNvSpPr txBox="1"/>
          <p:nvPr/>
        </p:nvSpPr>
        <p:spPr>
          <a:xfrm>
            <a:off x="4095978" y="2210253"/>
            <a:ext cx="28590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SD</a:t>
            </a:r>
          </a:p>
        </p:txBody>
      </p:sp>
      <p:sp>
        <p:nvSpPr>
          <p:cNvPr id="48" name="Rectangle 47">
            <a:extLst>
              <a:ext uri="{FF2B5EF4-FFF2-40B4-BE49-F238E27FC236}">
                <a16:creationId xmlns:a16="http://schemas.microsoft.com/office/drawing/2014/main" id="{88A58E37-BE23-8EAA-920A-958AAEE2CBBB}"/>
              </a:ext>
            </a:extLst>
          </p:cNvPr>
          <p:cNvSpPr>
            <a:spLocks noChangeAspect="1"/>
          </p:cNvSpPr>
          <p:nvPr/>
        </p:nvSpPr>
        <p:spPr>
          <a:xfrm>
            <a:off x="4444344" y="2248937"/>
            <a:ext cx="180000" cy="180000"/>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9" name="TextBox 48">
            <a:extLst>
              <a:ext uri="{FF2B5EF4-FFF2-40B4-BE49-F238E27FC236}">
                <a16:creationId xmlns:a16="http://schemas.microsoft.com/office/drawing/2014/main" id="{CA4F16F4-3420-EB53-BA25-B8B61D321387}"/>
              </a:ext>
            </a:extLst>
          </p:cNvPr>
          <p:cNvSpPr txBox="1"/>
          <p:nvPr/>
        </p:nvSpPr>
        <p:spPr>
          <a:xfrm>
            <a:off x="4643493" y="2210253"/>
            <a:ext cx="28590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PD</a:t>
            </a:r>
          </a:p>
        </p:txBody>
      </p:sp>
      <p:sp>
        <p:nvSpPr>
          <p:cNvPr id="51" name="TextBox 50">
            <a:extLst>
              <a:ext uri="{FF2B5EF4-FFF2-40B4-BE49-F238E27FC236}">
                <a16:creationId xmlns:a16="http://schemas.microsoft.com/office/drawing/2014/main" id="{1358DC14-7D25-6A93-872C-8BA7CE643FDA}"/>
              </a:ext>
            </a:extLst>
          </p:cNvPr>
          <p:cNvSpPr txBox="1"/>
          <p:nvPr/>
        </p:nvSpPr>
        <p:spPr>
          <a:xfrm>
            <a:off x="5126488" y="2210253"/>
            <a:ext cx="8890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Ongoing TX</a:t>
            </a:r>
          </a:p>
        </p:txBody>
      </p:sp>
      <p:sp>
        <p:nvSpPr>
          <p:cNvPr id="52" name="Oval 51">
            <a:extLst>
              <a:ext uri="{FF2B5EF4-FFF2-40B4-BE49-F238E27FC236}">
                <a16:creationId xmlns:a16="http://schemas.microsoft.com/office/drawing/2014/main" id="{C52E6216-5C07-847C-BC9A-BB33AE9BC744}"/>
              </a:ext>
            </a:extLst>
          </p:cNvPr>
          <p:cNvSpPr>
            <a:spLocks noChangeAspect="1"/>
          </p:cNvSpPr>
          <p:nvPr/>
        </p:nvSpPr>
        <p:spPr>
          <a:xfrm>
            <a:off x="4969265" y="2266937"/>
            <a:ext cx="144000" cy="144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3" name="Rectangle 52">
            <a:extLst>
              <a:ext uri="{FF2B5EF4-FFF2-40B4-BE49-F238E27FC236}">
                <a16:creationId xmlns:a16="http://schemas.microsoft.com/office/drawing/2014/main" id="{30B54DD0-CF49-640E-1397-2666963BCD3A}"/>
              </a:ext>
            </a:extLst>
          </p:cNvPr>
          <p:cNvSpPr/>
          <p:nvPr/>
        </p:nvSpPr>
        <p:spPr>
          <a:xfrm rot="10800000">
            <a:off x="1610256" y="3007099"/>
            <a:ext cx="132080" cy="78740"/>
          </a:xfrm>
          <a:prstGeom prst="rect">
            <a:avLst/>
          </a:prstGeom>
          <a:solidFill>
            <a:srgbClr val="0028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4" name="Rectangle 53">
            <a:extLst>
              <a:ext uri="{FF2B5EF4-FFF2-40B4-BE49-F238E27FC236}">
                <a16:creationId xmlns:a16="http://schemas.microsoft.com/office/drawing/2014/main" id="{2CD55ECF-25BB-B596-BD81-8A8C8E1A4F75}"/>
              </a:ext>
            </a:extLst>
          </p:cNvPr>
          <p:cNvSpPr/>
          <p:nvPr/>
        </p:nvSpPr>
        <p:spPr>
          <a:xfrm rot="10800000">
            <a:off x="1453374" y="2869839"/>
            <a:ext cx="13208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5" name="Rectangle 54">
            <a:extLst>
              <a:ext uri="{FF2B5EF4-FFF2-40B4-BE49-F238E27FC236}">
                <a16:creationId xmlns:a16="http://schemas.microsoft.com/office/drawing/2014/main" id="{0EBB6344-901E-92B6-3C18-D01F0D0800B1}"/>
              </a:ext>
            </a:extLst>
          </p:cNvPr>
          <p:cNvSpPr/>
          <p:nvPr/>
        </p:nvSpPr>
        <p:spPr>
          <a:xfrm rot="10800000">
            <a:off x="1287528" y="2833839"/>
            <a:ext cx="132080" cy="252000"/>
          </a:xfrm>
          <a:prstGeom prst="rect">
            <a:avLst/>
          </a:prstGeom>
          <a:solidFill>
            <a:srgbClr val="0028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6" name="Rectangle 55">
            <a:extLst>
              <a:ext uri="{FF2B5EF4-FFF2-40B4-BE49-F238E27FC236}">
                <a16:creationId xmlns:a16="http://schemas.microsoft.com/office/drawing/2014/main" id="{D2903D97-146D-2A33-796A-56325CB1183F}"/>
              </a:ext>
            </a:extLst>
          </p:cNvPr>
          <p:cNvSpPr/>
          <p:nvPr/>
        </p:nvSpPr>
        <p:spPr>
          <a:xfrm rot="10800000">
            <a:off x="1126164" y="2689839"/>
            <a:ext cx="132080" cy="39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7" name="Rectangle 56">
            <a:extLst>
              <a:ext uri="{FF2B5EF4-FFF2-40B4-BE49-F238E27FC236}">
                <a16:creationId xmlns:a16="http://schemas.microsoft.com/office/drawing/2014/main" id="{DF5E6A3F-FC45-A61B-21A9-318B73597610}"/>
              </a:ext>
            </a:extLst>
          </p:cNvPr>
          <p:cNvSpPr/>
          <p:nvPr/>
        </p:nvSpPr>
        <p:spPr>
          <a:xfrm rot="10800000">
            <a:off x="969282" y="2437839"/>
            <a:ext cx="132080" cy="648000"/>
          </a:xfrm>
          <a:prstGeom prst="rect">
            <a:avLst/>
          </a:prstGeom>
          <a:solidFill>
            <a:srgbClr val="0028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8" name="Rectangle 57">
            <a:extLst>
              <a:ext uri="{FF2B5EF4-FFF2-40B4-BE49-F238E27FC236}">
                <a16:creationId xmlns:a16="http://schemas.microsoft.com/office/drawing/2014/main" id="{FEFF9763-CC43-83DE-7BC3-806FC5CED59D}"/>
              </a:ext>
            </a:extLst>
          </p:cNvPr>
          <p:cNvSpPr/>
          <p:nvPr/>
        </p:nvSpPr>
        <p:spPr>
          <a:xfrm>
            <a:off x="2412597" y="3096745"/>
            <a:ext cx="132080" cy="14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9" name="Rectangle 58">
            <a:extLst>
              <a:ext uri="{FF2B5EF4-FFF2-40B4-BE49-F238E27FC236}">
                <a16:creationId xmlns:a16="http://schemas.microsoft.com/office/drawing/2014/main" id="{BB11DE73-8764-2936-25BE-4D5F90063CBB}"/>
              </a:ext>
            </a:extLst>
          </p:cNvPr>
          <p:cNvSpPr/>
          <p:nvPr/>
        </p:nvSpPr>
        <p:spPr>
          <a:xfrm>
            <a:off x="2255715" y="3096745"/>
            <a:ext cx="132080" cy="10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0" name="Rectangle 59">
            <a:extLst>
              <a:ext uri="{FF2B5EF4-FFF2-40B4-BE49-F238E27FC236}">
                <a16:creationId xmlns:a16="http://schemas.microsoft.com/office/drawing/2014/main" id="{BCAFF9E3-15D7-1DDE-E025-628AB10B014E}"/>
              </a:ext>
            </a:extLst>
          </p:cNvPr>
          <p:cNvSpPr/>
          <p:nvPr/>
        </p:nvSpPr>
        <p:spPr>
          <a:xfrm>
            <a:off x="2089869" y="3096745"/>
            <a:ext cx="132080" cy="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1" name="Rectangle 60">
            <a:extLst>
              <a:ext uri="{FF2B5EF4-FFF2-40B4-BE49-F238E27FC236}">
                <a16:creationId xmlns:a16="http://schemas.microsoft.com/office/drawing/2014/main" id="{A211FD48-F93D-8134-5956-1ABC86D39ED6}"/>
              </a:ext>
            </a:extLst>
          </p:cNvPr>
          <p:cNvSpPr/>
          <p:nvPr/>
        </p:nvSpPr>
        <p:spPr>
          <a:xfrm>
            <a:off x="1928505" y="3096745"/>
            <a:ext cx="132080" cy="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2" name="Rectangle 61">
            <a:extLst>
              <a:ext uri="{FF2B5EF4-FFF2-40B4-BE49-F238E27FC236}">
                <a16:creationId xmlns:a16="http://schemas.microsoft.com/office/drawing/2014/main" id="{530C1B89-16F9-3DDC-0F1D-1B192A779783}"/>
              </a:ext>
            </a:extLst>
          </p:cNvPr>
          <p:cNvSpPr/>
          <p:nvPr/>
        </p:nvSpPr>
        <p:spPr>
          <a:xfrm>
            <a:off x="1771623" y="3039595"/>
            <a:ext cx="132080" cy="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3" name="Rectangle 62">
            <a:extLst>
              <a:ext uri="{FF2B5EF4-FFF2-40B4-BE49-F238E27FC236}">
                <a16:creationId xmlns:a16="http://schemas.microsoft.com/office/drawing/2014/main" id="{3CA9FBAD-F454-3AE6-F75D-02B7AB87BF46}"/>
              </a:ext>
            </a:extLst>
          </p:cNvPr>
          <p:cNvSpPr/>
          <p:nvPr/>
        </p:nvSpPr>
        <p:spPr>
          <a:xfrm>
            <a:off x="3223903" y="3096745"/>
            <a:ext cx="132080" cy="39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4" name="Rectangle 63">
            <a:extLst>
              <a:ext uri="{FF2B5EF4-FFF2-40B4-BE49-F238E27FC236}">
                <a16:creationId xmlns:a16="http://schemas.microsoft.com/office/drawing/2014/main" id="{B099256D-4EDB-1E2E-BFC0-FE396904AF83}"/>
              </a:ext>
            </a:extLst>
          </p:cNvPr>
          <p:cNvSpPr/>
          <p:nvPr/>
        </p:nvSpPr>
        <p:spPr>
          <a:xfrm>
            <a:off x="3067021" y="3096745"/>
            <a:ext cx="132080" cy="28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5" name="Rectangle 64">
            <a:extLst>
              <a:ext uri="{FF2B5EF4-FFF2-40B4-BE49-F238E27FC236}">
                <a16:creationId xmlns:a16="http://schemas.microsoft.com/office/drawing/2014/main" id="{D11EA880-4337-3FDD-1CDD-044897840911}"/>
              </a:ext>
            </a:extLst>
          </p:cNvPr>
          <p:cNvSpPr/>
          <p:nvPr/>
        </p:nvSpPr>
        <p:spPr>
          <a:xfrm>
            <a:off x="2901175" y="3096745"/>
            <a:ext cx="13208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6" name="Rectangle 65">
            <a:extLst>
              <a:ext uri="{FF2B5EF4-FFF2-40B4-BE49-F238E27FC236}">
                <a16:creationId xmlns:a16="http://schemas.microsoft.com/office/drawing/2014/main" id="{35F23C4C-527A-DE76-DA68-869365023FDC}"/>
              </a:ext>
            </a:extLst>
          </p:cNvPr>
          <p:cNvSpPr/>
          <p:nvPr/>
        </p:nvSpPr>
        <p:spPr>
          <a:xfrm>
            <a:off x="2739811" y="3096745"/>
            <a:ext cx="132080" cy="1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7" name="Rectangle 66">
            <a:extLst>
              <a:ext uri="{FF2B5EF4-FFF2-40B4-BE49-F238E27FC236}">
                <a16:creationId xmlns:a16="http://schemas.microsoft.com/office/drawing/2014/main" id="{51192160-5971-9CD7-12C3-8A894A2A9F81}"/>
              </a:ext>
            </a:extLst>
          </p:cNvPr>
          <p:cNvSpPr/>
          <p:nvPr/>
        </p:nvSpPr>
        <p:spPr>
          <a:xfrm>
            <a:off x="2582929" y="3096745"/>
            <a:ext cx="132080" cy="1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8" name="Rectangle 67">
            <a:extLst>
              <a:ext uri="{FF2B5EF4-FFF2-40B4-BE49-F238E27FC236}">
                <a16:creationId xmlns:a16="http://schemas.microsoft.com/office/drawing/2014/main" id="{F7D55486-FA8B-3838-3984-020730016EC5}"/>
              </a:ext>
            </a:extLst>
          </p:cNvPr>
          <p:cNvSpPr/>
          <p:nvPr/>
        </p:nvSpPr>
        <p:spPr>
          <a:xfrm>
            <a:off x="4035209" y="3096745"/>
            <a:ext cx="132080" cy="648000"/>
          </a:xfrm>
          <a:prstGeom prst="rect">
            <a:avLst/>
          </a:prstGeom>
          <a:solidFill>
            <a:srgbClr val="0028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9" name="Rectangle 68">
            <a:extLst>
              <a:ext uri="{FF2B5EF4-FFF2-40B4-BE49-F238E27FC236}">
                <a16:creationId xmlns:a16="http://schemas.microsoft.com/office/drawing/2014/main" id="{C29D4772-9436-B0F0-57F8-EFCD650E2BF4}"/>
              </a:ext>
            </a:extLst>
          </p:cNvPr>
          <p:cNvSpPr/>
          <p:nvPr/>
        </p:nvSpPr>
        <p:spPr>
          <a:xfrm>
            <a:off x="3878327" y="3096745"/>
            <a:ext cx="132080" cy="61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0" name="Rectangle 69">
            <a:extLst>
              <a:ext uri="{FF2B5EF4-FFF2-40B4-BE49-F238E27FC236}">
                <a16:creationId xmlns:a16="http://schemas.microsoft.com/office/drawing/2014/main" id="{EB7F513E-15E7-68C4-3C71-4BFE3613444B}"/>
              </a:ext>
            </a:extLst>
          </p:cNvPr>
          <p:cNvSpPr/>
          <p:nvPr/>
        </p:nvSpPr>
        <p:spPr>
          <a:xfrm>
            <a:off x="3712481" y="3096745"/>
            <a:ext cx="132080" cy="612000"/>
          </a:xfrm>
          <a:prstGeom prst="rect">
            <a:avLst/>
          </a:prstGeom>
          <a:solidFill>
            <a:srgbClr val="0028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1" name="Rectangle 70">
            <a:extLst>
              <a:ext uri="{FF2B5EF4-FFF2-40B4-BE49-F238E27FC236}">
                <a16:creationId xmlns:a16="http://schemas.microsoft.com/office/drawing/2014/main" id="{375339F9-D863-A6A6-1858-52D9E716FF5C}"/>
              </a:ext>
            </a:extLst>
          </p:cNvPr>
          <p:cNvSpPr/>
          <p:nvPr/>
        </p:nvSpPr>
        <p:spPr>
          <a:xfrm>
            <a:off x="3551117" y="3096745"/>
            <a:ext cx="132080" cy="61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2" name="Rectangle 71">
            <a:extLst>
              <a:ext uri="{FF2B5EF4-FFF2-40B4-BE49-F238E27FC236}">
                <a16:creationId xmlns:a16="http://schemas.microsoft.com/office/drawing/2014/main" id="{A9B13FB3-73CF-9764-20F6-D8CE11332E8D}"/>
              </a:ext>
            </a:extLst>
          </p:cNvPr>
          <p:cNvSpPr/>
          <p:nvPr/>
        </p:nvSpPr>
        <p:spPr>
          <a:xfrm>
            <a:off x="3394235" y="3096745"/>
            <a:ext cx="132080" cy="54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3" name="Rectangle 72">
            <a:extLst>
              <a:ext uri="{FF2B5EF4-FFF2-40B4-BE49-F238E27FC236}">
                <a16:creationId xmlns:a16="http://schemas.microsoft.com/office/drawing/2014/main" id="{44B13459-1300-6095-0F82-45A3C88920CC}"/>
              </a:ext>
            </a:extLst>
          </p:cNvPr>
          <p:cNvSpPr/>
          <p:nvPr/>
        </p:nvSpPr>
        <p:spPr>
          <a:xfrm>
            <a:off x="4846515" y="3096745"/>
            <a:ext cx="132080" cy="90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4" name="Rectangle 73">
            <a:extLst>
              <a:ext uri="{FF2B5EF4-FFF2-40B4-BE49-F238E27FC236}">
                <a16:creationId xmlns:a16="http://schemas.microsoft.com/office/drawing/2014/main" id="{DA6DC006-4888-A473-5ABC-6DBE3C477A4B}"/>
              </a:ext>
            </a:extLst>
          </p:cNvPr>
          <p:cNvSpPr/>
          <p:nvPr/>
        </p:nvSpPr>
        <p:spPr>
          <a:xfrm>
            <a:off x="4689633" y="3096745"/>
            <a:ext cx="132080" cy="75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5" name="Rectangle 74">
            <a:extLst>
              <a:ext uri="{FF2B5EF4-FFF2-40B4-BE49-F238E27FC236}">
                <a16:creationId xmlns:a16="http://schemas.microsoft.com/office/drawing/2014/main" id="{FE9678EB-71A2-39C8-1C3A-4273BBAA25B6}"/>
              </a:ext>
            </a:extLst>
          </p:cNvPr>
          <p:cNvSpPr/>
          <p:nvPr/>
        </p:nvSpPr>
        <p:spPr>
          <a:xfrm>
            <a:off x="4523787" y="3096745"/>
            <a:ext cx="13208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BA806E1E-18DE-13E3-A12C-8BA714F146A6}"/>
              </a:ext>
            </a:extLst>
          </p:cNvPr>
          <p:cNvSpPr/>
          <p:nvPr/>
        </p:nvSpPr>
        <p:spPr>
          <a:xfrm>
            <a:off x="4362423" y="3096745"/>
            <a:ext cx="132080" cy="684000"/>
          </a:xfrm>
          <a:prstGeom prst="rect">
            <a:avLst/>
          </a:prstGeom>
          <a:solidFill>
            <a:srgbClr val="0028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7" name="Rectangle 76">
            <a:extLst>
              <a:ext uri="{FF2B5EF4-FFF2-40B4-BE49-F238E27FC236}">
                <a16:creationId xmlns:a16="http://schemas.microsoft.com/office/drawing/2014/main" id="{BBF3497F-B9FD-906F-24B2-24EFEBBF752F}"/>
              </a:ext>
            </a:extLst>
          </p:cNvPr>
          <p:cNvSpPr/>
          <p:nvPr/>
        </p:nvSpPr>
        <p:spPr>
          <a:xfrm>
            <a:off x="4205541" y="3096745"/>
            <a:ext cx="132080" cy="68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8" name="Rectangle 77">
            <a:extLst>
              <a:ext uri="{FF2B5EF4-FFF2-40B4-BE49-F238E27FC236}">
                <a16:creationId xmlns:a16="http://schemas.microsoft.com/office/drawing/2014/main" id="{E8AD886F-2881-38DB-06C2-8BF872F303B6}"/>
              </a:ext>
            </a:extLst>
          </p:cNvPr>
          <p:cNvSpPr/>
          <p:nvPr/>
        </p:nvSpPr>
        <p:spPr>
          <a:xfrm>
            <a:off x="5657821" y="3096745"/>
            <a:ext cx="132080" cy="126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9" name="Rectangle 78">
            <a:extLst>
              <a:ext uri="{FF2B5EF4-FFF2-40B4-BE49-F238E27FC236}">
                <a16:creationId xmlns:a16="http://schemas.microsoft.com/office/drawing/2014/main" id="{08C1D80A-1211-1B63-31AB-F21536298997}"/>
              </a:ext>
            </a:extLst>
          </p:cNvPr>
          <p:cNvSpPr/>
          <p:nvPr/>
        </p:nvSpPr>
        <p:spPr>
          <a:xfrm>
            <a:off x="5500939" y="3096745"/>
            <a:ext cx="132080" cy="104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0" name="Rectangle 79">
            <a:extLst>
              <a:ext uri="{FF2B5EF4-FFF2-40B4-BE49-F238E27FC236}">
                <a16:creationId xmlns:a16="http://schemas.microsoft.com/office/drawing/2014/main" id="{8EA5B0F9-70FF-84FB-5198-408A6BB12EA6}"/>
              </a:ext>
            </a:extLst>
          </p:cNvPr>
          <p:cNvSpPr/>
          <p:nvPr/>
        </p:nvSpPr>
        <p:spPr>
          <a:xfrm>
            <a:off x="5335093" y="3096745"/>
            <a:ext cx="132080" cy="9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1" name="Rectangle 80">
            <a:extLst>
              <a:ext uri="{FF2B5EF4-FFF2-40B4-BE49-F238E27FC236}">
                <a16:creationId xmlns:a16="http://schemas.microsoft.com/office/drawing/2014/main" id="{63E208C7-CF5A-2FE7-752A-127DCA42FF80}"/>
              </a:ext>
            </a:extLst>
          </p:cNvPr>
          <p:cNvSpPr/>
          <p:nvPr/>
        </p:nvSpPr>
        <p:spPr>
          <a:xfrm>
            <a:off x="5173729" y="3096745"/>
            <a:ext cx="132080" cy="9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D858E585-35D4-C1C1-E08E-1DDB85A69753}"/>
              </a:ext>
            </a:extLst>
          </p:cNvPr>
          <p:cNvSpPr/>
          <p:nvPr/>
        </p:nvSpPr>
        <p:spPr>
          <a:xfrm>
            <a:off x="5016847" y="3096745"/>
            <a:ext cx="132080" cy="93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795CFC37-9261-8CD7-774B-9C392F901BE5}"/>
              </a:ext>
            </a:extLst>
          </p:cNvPr>
          <p:cNvSpPr/>
          <p:nvPr/>
        </p:nvSpPr>
        <p:spPr>
          <a:xfrm>
            <a:off x="6146399" y="3096745"/>
            <a:ext cx="132080" cy="216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6" name="Rectangle 85">
            <a:extLst>
              <a:ext uri="{FF2B5EF4-FFF2-40B4-BE49-F238E27FC236}">
                <a16:creationId xmlns:a16="http://schemas.microsoft.com/office/drawing/2014/main" id="{EEB0C690-DFD0-F3CB-FD68-30BBA0CAF0E1}"/>
              </a:ext>
            </a:extLst>
          </p:cNvPr>
          <p:cNvSpPr/>
          <p:nvPr/>
        </p:nvSpPr>
        <p:spPr>
          <a:xfrm>
            <a:off x="5985035" y="3096745"/>
            <a:ext cx="132080" cy="169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7" name="Rectangle 86">
            <a:extLst>
              <a:ext uri="{FF2B5EF4-FFF2-40B4-BE49-F238E27FC236}">
                <a16:creationId xmlns:a16="http://schemas.microsoft.com/office/drawing/2014/main" id="{92A13BA8-1BC4-9E3C-436B-893422C0ED66}"/>
              </a:ext>
            </a:extLst>
          </p:cNvPr>
          <p:cNvSpPr/>
          <p:nvPr/>
        </p:nvSpPr>
        <p:spPr>
          <a:xfrm>
            <a:off x="5828153" y="3096745"/>
            <a:ext cx="132080" cy="133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8" name="Oval 87">
            <a:extLst>
              <a:ext uri="{FF2B5EF4-FFF2-40B4-BE49-F238E27FC236}">
                <a16:creationId xmlns:a16="http://schemas.microsoft.com/office/drawing/2014/main" id="{C8142DFF-E926-459E-8289-7BD5D2DF634E}"/>
              </a:ext>
            </a:extLst>
          </p:cNvPr>
          <p:cNvSpPr>
            <a:spLocks noChangeAspect="1"/>
          </p:cNvSpPr>
          <p:nvPr/>
        </p:nvSpPr>
        <p:spPr>
          <a:xfrm>
            <a:off x="5520595" y="4163465"/>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9" name="Oval 88">
            <a:extLst>
              <a:ext uri="{FF2B5EF4-FFF2-40B4-BE49-F238E27FC236}">
                <a16:creationId xmlns:a16="http://schemas.microsoft.com/office/drawing/2014/main" id="{4DDB51DF-B115-FD2C-36FD-23DDCB2059D7}"/>
              </a:ext>
            </a:extLst>
          </p:cNvPr>
          <p:cNvSpPr>
            <a:spLocks noChangeAspect="1"/>
          </p:cNvSpPr>
          <p:nvPr/>
        </p:nvSpPr>
        <p:spPr>
          <a:xfrm>
            <a:off x="5354748" y="4109677"/>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0" name="Oval 89">
            <a:extLst>
              <a:ext uri="{FF2B5EF4-FFF2-40B4-BE49-F238E27FC236}">
                <a16:creationId xmlns:a16="http://schemas.microsoft.com/office/drawing/2014/main" id="{4F538169-5D9D-B32E-0C2E-953302E52774}"/>
              </a:ext>
            </a:extLst>
          </p:cNvPr>
          <p:cNvSpPr>
            <a:spLocks noChangeAspect="1"/>
          </p:cNvSpPr>
          <p:nvPr/>
        </p:nvSpPr>
        <p:spPr>
          <a:xfrm>
            <a:off x="5197865" y="4064853"/>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1" name="Oval 90">
            <a:extLst>
              <a:ext uri="{FF2B5EF4-FFF2-40B4-BE49-F238E27FC236}">
                <a16:creationId xmlns:a16="http://schemas.microsoft.com/office/drawing/2014/main" id="{D15E60D5-3DD6-676D-C966-8C1B16B24662}"/>
              </a:ext>
            </a:extLst>
          </p:cNvPr>
          <p:cNvSpPr>
            <a:spLocks noChangeAspect="1"/>
          </p:cNvSpPr>
          <p:nvPr/>
        </p:nvSpPr>
        <p:spPr>
          <a:xfrm>
            <a:off x="5040788" y="4066173"/>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2" name="Oval 91">
            <a:extLst>
              <a:ext uri="{FF2B5EF4-FFF2-40B4-BE49-F238E27FC236}">
                <a16:creationId xmlns:a16="http://schemas.microsoft.com/office/drawing/2014/main" id="{2F7E0B2F-6F6F-3A53-8523-3B237453505C}"/>
              </a:ext>
            </a:extLst>
          </p:cNvPr>
          <p:cNvSpPr>
            <a:spLocks noChangeAspect="1"/>
          </p:cNvSpPr>
          <p:nvPr/>
        </p:nvSpPr>
        <p:spPr>
          <a:xfrm>
            <a:off x="4870653" y="4020025"/>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3" name="Oval 92">
            <a:extLst>
              <a:ext uri="{FF2B5EF4-FFF2-40B4-BE49-F238E27FC236}">
                <a16:creationId xmlns:a16="http://schemas.microsoft.com/office/drawing/2014/main" id="{759D54C7-1A94-1362-AABB-174EF05E1729}"/>
              </a:ext>
            </a:extLst>
          </p:cNvPr>
          <p:cNvSpPr>
            <a:spLocks noChangeAspect="1"/>
          </p:cNvSpPr>
          <p:nvPr/>
        </p:nvSpPr>
        <p:spPr>
          <a:xfrm>
            <a:off x="4713770" y="3912447"/>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4" name="Oval 93">
            <a:extLst>
              <a:ext uri="{FF2B5EF4-FFF2-40B4-BE49-F238E27FC236}">
                <a16:creationId xmlns:a16="http://schemas.microsoft.com/office/drawing/2014/main" id="{865DCCA9-203F-240F-D669-CB0D9F7BD346}"/>
              </a:ext>
            </a:extLst>
          </p:cNvPr>
          <p:cNvSpPr>
            <a:spLocks noChangeAspect="1"/>
          </p:cNvSpPr>
          <p:nvPr/>
        </p:nvSpPr>
        <p:spPr>
          <a:xfrm>
            <a:off x="3727652" y="3751085"/>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5" name="Oval 94">
            <a:extLst>
              <a:ext uri="{FF2B5EF4-FFF2-40B4-BE49-F238E27FC236}">
                <a16:creationId xmlns:a16="http://schemas.microsoft.com/office/drawing/2014/main" id="{81BCB54E-B207-0276-054A-5913CE8E9302}"/>
              </a:ext>
            </a:extLst>
          </p:cNvPr>
          <p:cNvSpPr>
            <a:spLocks noChangeAspect="1"/>
          </p:cNvSpPr>
          <p:nvPr/>
        </p:nvSpPr>
        <p:spPr>
          <a:xfrm>
            <a:off x="2925309" y="3365608"/>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6" name="Oval 95">
            <a:extLst>
              <a:ext uri="{FF2B5EF4-FFF2-40B4-BE49-F238E27FC236}">
                <a16:creationId xmlns:a16="http://schemas.microsoft.com/office/drawing/2014/main" id="{FECFC01C-F7EA-FCBA-C182-D84AE4860F01}"/>
              </a:ext>
            </a:extLst>
          </p:cNvPr>
          <p:cNvSpPr>
            <a:spLocks noChangeAspect="1"/>
          </p:cNvSpPr>
          <p:nvPr/>
        </p:nvSpPr>
        <p:spPr>
          <a:xfrm>
            <a:off x="1970566" y="3154942"/>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7" name="Oval 96">
            <a:extLst>
              <a:ext uri="{FF2B5EF4-FFF2-40B4-BE49-F238E27FC236}">
                <a16:creationId xmlns:a16="http://schemas.microsoft.com/office/drawing/2014/main" id="{5B2BB411-BB6E-9793-195F-59C5E40D2FE3}"/>
              </a:ext>
            </a:extLst>
          </p:cNvPr>
          <p:cNvSpPr>
            <a:spLocks noChangeAspect="1"/>
          </p:cNvSpPr>
          <p:nvPr/>
        </p:nvSpPr>
        <p:spPr>
          <a:xfrm>
            <a:off x="6000986" y="4806196"/>
            <a:ext cx="72000" cy="72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2" name="Straight Connector 1">
            <a:extLst>
              <a:ext uri="{FF2B5EF4-FFF2-40B4-BE49-F238E27FC236}">
                <a16:creationId xmlns:a16="http://schemas.microsoft.com/office/drawing/2014/main" id="{E5F2852B-7F8C-EE9E-6136-86E782CE869F}"/>
              </a:ext>
            </a:extLst>
          </p:cNvPr>
          <p:cNvCxnSpPr>
            <a:cxnSpLocks/>
          </p:cNvCxnSpPr>
          <p:nvPr/>
        </p:nvCxnSpPr>
        <p:spPr>
          <a:xfrm rot="16200000">
            <a:off x="3628148" y="347019"/>
            <a:ext cx="0" cy="5472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6FAEA8CD-6A6C-55A6-34AD-1A58B9230921}"/>
              </a:ext>
            </a:extLst>
          </p:cNvPr>
          <p:cNvSpPr>
            <a:spLocks noChangeAspect="1"/>
          </p:cNvSpPr>
          <p:nvPr/>
        </p:nvSpPr>
        <p:spPr>
          <a:xfrm>
            <a:off x="1418910" y="4805870"/>
            <a:ext cx="180000" cy="180000"/>
          </a:xfrm>
          <a:prstGeom prst="rect">
            <a:avLst/>
          </a:prstGeom>
          <a:solidFill>
            <a:srgbClr val="BDFF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C766696E-B0BA-3B03-795A-EDED63616C86}"/>
              </a:ext>
            </a:extLst>
          </p:cNvPr>
          <p:cNvSpPr txBox="1"/>
          <p:nvPr/>
        </p:nvSpPr>
        <p:spPr>
          <a:xfrm>
            <a:off x="1682180" y="476718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1</a:t>
            </a:r>
          </a:p>
        </p:txBody>
      </p:sp>
      <p:sp>
        <p:nvSpPr>
          <p:cNvPr id="7" name="Rectangle 6">
            <a:extLst>
              <a:ext uri="{FF2B5EF4-FFF2-40B4-BE49-F238E27FC236}">
                <a16:creationId xmlns:a16="http://schemas.microsoft.com/office/drawing/2014/main" id="{15B8A9E0-7B95-87F1-3E00-032DC0C9FD66}"/>
              </a:ext>
            </a:extLst>
          </p:cNvPr>
          <p:cNvSpPr>
            <a:spLocks noChangeAspect="1"/>
          </p:cNvSpPr>
          <p:nvPr/>
        </p:nvSpPr>
        <p:spPr>
          <a:xfrm>
            <a:off x="1966425" y="4805870"/>
            <a:ext cx="180000" cy="180000"/>
          </a:xfrm>
          <a:prstGeom prst="rect">
            <a:avLst/>
          </a:prstGeom>
          <a:solidFill>
            <a:srgbClr val="59FFB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 name="TextBox 16">
            <a:extLst>
              <a:ext uri="{FF2B5EF4-FFF2-40B4-BE49-F238E27FC236}">
                <a16:creationId xmlns:a16="http://schemas.microsoft.com/office/drawing/2014/main" id="{7AB04215-BD04-378F-DCAE-D192A8806C79}"/>
              </a:ext>
            </a:extLst>
          </p:cNvPr>
          <p:cNvSpPr txBox="1"/>
          <p:nvPr/>
        </p:nvSpPr>
        <p:spPr>
          <a:xfrm>
            <a:off x="2144736" y="4767186"/>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2–4</a:t>
            </a:r>
          </a:p>
        </p:txBody>
      </p:sp>
      <p:sp>
        <p:nvSpPr>
          <p:cNvPr id="18" name="Rectangle 17">
            <a:extLst>
              <a:ext uri="{FF2B5EF4-FFF2-40B4-BE49-F238E27FC236}">
                <a16:creationId xmlns:a16="http://schemas.microsoft.com/office/drawing/2014/main" id="{C10A5D89-E9B0-F0A2-6081-DF7A437DD14D}"/>
              </a:ext>
            </a:extLst>
          </p:cNvPr>
          <p:cNvSpPr>
            <a:spLocks noChangeAspect="1"/>
          </p:cNvSpPr>
          <p:nvPr/>
        </p:nvSpPr>
        <p:spPr>
          <a:xfrm>
            <a:off x="2513940" y="4805870"/>
            <a:ext cx="180000" cy="180000"/>
          </a:xfrm>
          <a:prstGeom prst="rect">
            <a:avLst/>
          </a:prstGeom>
          <a:solidFill>
            <a:srgbClr val="00AC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 name="TextBox 18">
            <a:extLst>
              <a:ext uri="{FF2B5EF4-FFF2-40B4-BE49-F238E27FC236}">
                <a16:creationId xmlns:a16="http://schemas.microsoft.com/office/drawing/2014/main" id="{BFC98364-84DF-0D43-F506-010E585DA3CF}"/>
              </a:ext>
            </a:extLst>
          </p:cNvPr>
          <p:cNvSpPr txBox="1"/>
          <p:nvPr/>
        </p:nvSpPr>
        <p:spPr>
          <a:xfrm>
            <a:off x="2732325" y="4767186"/>
            <a:ext cx="24743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&gt;4</a:t>
            </a:r>
          </a:p>
        </p:txBody>
      </p:sp>
      <p:sp>
        <p:nvSpPr>
          <p:cNvPr id="20" name="TextBox 19">
            <a:extLst>
              <a:ext uri="{FF2B5EF4-FFF2-40B4-BE49-F238E27FC236}">
                <a16:creationId xmlns:a16="http://schemas.microsoft.com/office/drawing/2014/main" id="{DD600402-A43B-6466-E041-E53B640AFAF1}"/>
              </a:ext>
            </a:extLst>
          </p:cNvPr>
          <p:cNvSpPr txBox="1"/>
          <p:nvPr/>
        </p:nvSpPr>
        <p:spPr>
          <a:xfrm>
            <a:off x="1409474" y="4473678"/>
            <a:ext cx="143685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Post baseline scans</a:t>
            </a:r>
          </a:p>
        </p:txBody>
      </p:sp>
      <p:sp>
        <p:nvSpPr>
          <p:cNvPr id="34" name="Rectangle 33">
            <a:extLst>
              <a:ext uri="{FF2B5EF4-FFF2-40B4-BE49-F238E27FC236}">
                <a16:creationId xmlns:a16="http://schemas.microsoft.com/office/drawing/2014/main" id="{2FACC2C7-D4DE-4850-21FA-8EE1E5DBCE69}"/>
              </a:ext>
            </a:extLst>
          </p:cNvPr>
          <p:cNvSpPr>
            <a:spLocks noChangeAspect="1"/>
          </p:cNvSpPr>
          <p:nvPr/>
        </p:nvSpPr>
        <p:spPr>
          <a:xfrm>
            <a:off x="1447132" y="4179336"/>
            <a:ext cx="180000" cy="180000"/>
          </a:xfrm>
          <a:prstGeom prst="rect">
            <a:avLst/>
          </a:prstGeom>
          <a:solidFill>
            <a:srgbClr val="85E6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36" name="TextBox 35">
            <a:extLst>
              <a:ext uri="{FF2B5EF4-FFF2-40B4-BE49-F238E27FC236}">
                <a16:creationId xmlns:a16="http://schemas.microsoft.com/office/drawing/2014/main" id="{692D3099-B5DE-E7AB-5619-D97AC4ADF4B3}"/>
              </a:ext>
            </a:extLst>
          </p:cNvPr>
          <p:cNvSpPr txBox="1"/>
          <p:nvPr/>
        </p:nvSpPr>
        <p:spPr>
          <a:xfrm>
            <a:off x="1710402" y="4140652"/>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1</a:t>
            </a:r>
          </a:p>
        </p:txBody>
      </p:sp>
      <p:sp>
        <p:nvSpPr>
          <p:cNvPr id="37" name="Rectangle 36">
            <a:extLst>
              <a:ext uri="{FF2B5EF4-FFF2-40B4-BE49-F238E27FC236}">
                <a16:creationId xmlns:a16="http://schemas.microsoft.com/office/drawing/2014/main" id="{663E2556-8AB5-7A78-C95B-C433C2E10538}"/>
              </a:ext>
            </a:extLst>
          </p:cNvPr>
          <p:cNvSpPr>
            <a:spLocks noChangeAspect="1"/>
          </p:cNvSpPr>
          <p:nvPr/>
        </p:nvSpPr>
        <p:spPr>
          <a:xfrm>
            <a:off x="1994647" y="4179336"/>
            <a:ext cx="180000" cy="180000"/>
          </a:xfrm>
          <a:prstGeom prst="rect">
            <a:avLst/>
          </a:prstGeom>
          <a:solidFill>
            <a:srgbClr val="00AD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38" name="TextBox 37">
            <a:extLst>
              <a:ext uri="{FF2B5EF4-FFF2-40B4-BE49-F238E27FC236}">
                <a16:creationId xmlns:a16="http://schemas.microsoft.com/office/drawing/2014/main" id="{091B3118-7EC0-43A3-30BA-B81990B83E0C}"/>
              </a:ext>
            </a:extLst>
          </p:cNvPr>
          <p:cNvSpPr txBox="1"/>
          <p:nvPr/>
        </p:nvSpPr>
        <p:spPr>
          <a:xfrm>
            <a:off x="2172958" y="4140652"/>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2–4</a:t>
            </a:r>
          </a:p>
        </p:txBody>
      </p:sp>
      <p:sp>
        <p:nvSpPr>
          <p:cNvPr id="39" name="Rectangle 38">
            <a:extLst>
              <a:ext uri="{FF2B5EF4-FFF2-40B4-BE49-F238E27FC236}">
                <a16:creationId xmlns:a16="http://schemas.microsoft.com/office/drawing/2014/main" id="{4555E112-DD6D-F060-A67C-1351D74F5E52}"/>
              </a:ext>
            </a:extLst>
          </p:cNvPr>
          <p:cNvSpPr>
            <a:spLocks noChangeAspect="1"/>
          </p:cNvSpPr>
          <p:nvPr/>
        </p:nvSpPr>
        <p:spPr>
          <a:xfrm>
            <a:off x="2542162" y="4179336"/>
            <a:ext cx="180000" cy="180000"/>
          </a:xfrm>
          <a:prstGeom prst="rect">
            <a:avLst/>
          </a:prstGeom>
          <a:solidFill>
            <a:srgbClr val="09778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0" name="TextBox 49">
            <a:extLst>
              <a:ext uri="{FF2B5EF4-FFF2-40B4-BE49-F238E27FC236}">
                <a16:creationId xmlns:a16="http://schemas.microsoft.com/office/drawing/2014/main" id="{F198433B-C1E3-06EE-4379-6F83FAAC3024}"/>
              </a:ext>
            </a:extLst>
          </p:cNvPr>
          <p:cNvSpPr txBox="1"/>
          <p:nvPr/>
        </p:nvSpPr>
        <p:spPr>
          <a:xfrm>
            <a:off x="2760547" y="4140652"/>
            <a:ext cx="24743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&gt;4</a:t>
            </a:r>
          </a:p>
        </p:txBody>
      </p:sp>
      <p:sp>
        <p:nvSpPr>
          <p:cNvPr id="83" name="TextBox 82">
            <a:extLst>
              <a:ext uri="{FF2B5EF4-FFF2-40B4-BE49-F238E27FC236}">
                <a16:creationId xmlns:a16="http://schemas.microsoft.com/office/drawing/2014/main" id="{B6784BD0-2E9B-607D-D9BE-F0178C41839F}"/>
              </a:ext>
            </a:extLst>
          </p:cNvPr>
          <p:cNvSpPr txBox="1"/>
          <p:nvPr/>
        </p:nvSpPr>
        <p:spPr>
          <a:xfrm>
            <a:off x="1587356" y="3847144"/>
            <a:ext cx="1137546"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Prior lines of Tx</a:t>
            </a:r>
          </a:p>
        </p:txBody>
      </p:sp>
      <p:sp>
        <p:nvSpPr>
          <p:cNvPr id="84" name="Rectangle 83">
            <a:extLst>
              <a:ext uri="{FF2B5EF4-FFF2-40B4-BE49-F238E27FC236}">
                <a16:creationId xmlns:a16="http://schemas.microsoft.com/office/drawing/2014/main" id="{E8BB6001-4895-FBA8-311C-584FA36A696A}"/>
              </a:ext>
            </a:extLst>
          </p:cNvPr>
          <p:cNvSpPr>
            <a:spLocks noChangeAspect="1"/>
          </p:cNvSpPr>
          <p:nvPr/>
        </p:nvSpPr>
        <p:spPr>
          <a:xfrm>
            <a:off x="3473487" y="4337383"/>
            <a:ext cx="180000" cy="180000"/>
          </a:xfrm>
          <a:prstGeom prst="rect">
            <a:avLst/>
          </a:prstGeom>
          <a:solidFill>
            <a:srgbClr val="FFEDC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9" name="TextBox 98">
            <a:extLst>
              <a:ext uri="{FF2B5EF4-FFF2-40B4-BE49-F238E27FC236}">
                <a16:creationId xmlns:a16="http://schemas.microsoft.com/office/drawing/2014/main" id="{33626FC2-F2C4-C829-A0A6-2B9945218D9F}"/>
              </a:ext>
            </a:extLst>
          </p:cNvPr>
          <p:cNvSpPr txBox="1"/>
          <p:nvPr/>
        </p:nvSpPr>
        <p:spPr>
          <a:xfrm>
            <a:off x="3500057" y="4044699"/>
            <a:ext cx="134228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BMS-986504 dose</a:t>
            </a:r>
          </a:p>
        </p:txBody>
      </p:sp>
      <p:sp>
        <p:nvSpPr>
          <p:cNvPr id="100" name="TextBox 99">
            <a:extLst>
              <a:ext uri="{FF2B5EF4-FFF2-40B4-BE49-F238E27FC236}">
                <a16:creationId xmlns:a16="http://schemas.microsoft.com/office/drawing/2014/main" id="{A68E518D-34B6-628E-56AA-CC4E6CC40975}"/>
              </a:ext>
            </a:extLst>
          </p:cNvPr>
          <p:cNvSpPr txBox="1"/>
          <p:nvPr/>
        </p:nvSpPr>
        <p:spPr>
          <a:xfrm>
            <a:off x="3672842" y="4298699"/>
            <a:ext cx="773216"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50 mg QD</a:t>
            </a:r>
          </a:p>
        </p:txBody>
      </p:sp>
      <p:sp>
        <p:nvSpPr>
          <p:cNvPr id="101" name="Rectangle 100">
            <a:extLst>
              <a:ext uri="{FF2B5EF4-FFF2-40B4-BE49-F238E27FC236}">
                <a16:creationId xmlns:a16="http://schemas.microsoft.com/office/drawing/2014/main" id="{1DFE65AD-3B56-CB73-1545-9FBB4E9D5F8C}"/>
              </a:ext>
            </a:extLst>
          </p:cNvPr>
          <p:cNvSpPr>
            <a:spLocks noChangeAspect="1"/>
          </p:cNvSpPr>
          <p:nvPr/>
        </p:nvSpPr>
        <p:spPr>
          <a:xfrm>
            <a:off x="3473487" y="4546228"/>
            <a:ext cx="180000" cy="180000"/>
          </a:xfrm>
          <a:prstGeom prst="rect">
            <a:avLst/>
          </a:prstGeom>
          <a:solidFill>
            <a:srgbClr val="FDA97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2" name="TextBox 101">
            <a:extLst>
              <a:ext uri="{FF2B5EF4-FFF2-40B4-BE49-F238E27FC236}">
                <a16:creationId xmlns:a16="http://schemas.microsoft.com/office/drawing/2014/main" id="{95555D8F-EAD8-3B87-C282-58B55A098F9C}"/>
              </a:ext>
            </a:extLst>
          </p:cNvPr>
          <p:cNvSpPr txBox="1"/>
          <p:nvPr/>
        </p:nvSpPr>
        <p:spPr>
          <a:xfrm>
            <a:off x="3672842" y="4507544"/>
            <a:ext cx="85817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200 mg QD</a:t>
            </a:r>
          </a:p>
        </p:txBody>
      </p:sp>
      <p:sp>
        <p:nvSpPr>
          <p:cNvPr id="103" name="Rectangle 102">
            <a:extLst>
              <a:ext uri="{FF2B5EF4-FFF2-40B4-BE49-F238E27FC236}">
                <a16:creationId xmlns:a16="http://schemas.microsoft.com/office/drawing/2014/main" id="{F4A1181B-810C-FA2E-8F75-4DE524D7D084}"/>
              </a:ext>
            </a:extLst>
          </p:cNvPr>
          <p:cNvSpPr>
            <a:spLocks noChangeAspect="1"/>
          </p:cNvSpPr>
          <p:nvPr/>
        </p:nvSpPr>
        <p:spPr>
          <a:xfrm>
            <a:off x="3473487" y="4755073"/>
            <a:ext cx="180000" cy="180000"/>
          </a:xfrm>
          <a:prstGeom prst="rect">
            <a:avLst/>
          </a:prstGeom>
          <a:solidFill>
            <a:srgbClr val="AF494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4" name="TextBox 103">
            <a:extLst>
              <a:ext uri="{FF2B5EF4-FFF2-40B4-BE49-F238E27FC236}">
                <a16:creationId xmlns:a16="http://schemas.microsoft.com/office/drawing/2014/main" id="{582D94E0-36B7-7A90-90E9-852DAFD71F75}"/>
              </a:ext>
            </a:extLst>
          </p:cNvPr>
          <p:cNvSpPr txBox="1"/>
          <p:nvPr/>
        </p:nvSpPr>
        <p:spPr>
          <a:xfrm>
            <a:off x="3672842" y="4716389"/>
            <a:ext cx="85817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600 mg QD</a:t>
            </a:r>
          </a:p>
        </p:txBody>
      </p:sp>
      <p:sp>
        <p:nvSpPr>
          <p:cNvPr id="105" name="Rectangle 104">
            <a:extLst>
              <a:ext uri="{FF2B5EF4-FFF2-40B4-BE49-F238E27FC236}">
                <a16:creationId xmlns:a16="http://schemas.microsoft.com/office/drawing/2014/main" id="{871A290F-EF9F-104C-28BC-0BE2DB2939EA}"/>
              </a:ext>
            </a:extLst>
          </p:cNvPr>
          <p:cNvSpPr>
            <a:spLocks noChangeAspect="1"/>
          </p:cNvSpPr>
          <p:nvPr/>
        </p:nvSpPr>
        <p:spPr>
          <a:xfrm>
            <a:off x="3473487" y="4975207"/>
            <a:ext cx="180000" cy="180000"/>
          </a:xfrm>
          <a:prstGeom prst="rect">
            <a:avLst/>
          </a:prstGeom>
          <a:solidFill>
            <a:srgbClr val="A1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6" name="TextBox 105">
            <a:extLst>
              <a:ext uri="{FF2B5EF4-FFF2-40B4-BE49-F238E27FC236}">
                <a16:creationId xmlns:a16="http://schemas.microsoft.com/office/drawing/2014/main" id="{D0B11F98-DF2E-D98E-B82A-DBD9D0957BB7}"/>
              </a:ext>
            </a:extLst>
          </p:cNvPr>
          <p:cNvSpPr txBox="1"/>
          <p:nvPr/>
        </p:nvSpPr>
        <p:spPr>
          <a:xfrm>
            <a:off x="3672842" y="4936523"/>
            <a:ext cx="88382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400 mg BID</a:t>
            </a:r>
          </a:p>
        </p:txBody>
      </p:sp>
      <p:sp>
        <p:nvSpPr>
          <p:cNvPr id="107" name="Rectangle 106">
            <a:extLst>
              <a:ext uri="{FF2B5EF4-FFF2-40B4-BE49-F238E27FC236}">
                <a16:creationId xmlns:a16="http://schemas.microsoft.com/office/drawing/2014/main" id="{49D2A432-B3C7-E38E-E48B-32E9E2705830}"/>
              </a:ext>
            </a:extLst>
          </p:cNvPr>
          <p:cNvSpPr>
            <a:spLocks noChangeAspect="1"/>
          </p:cNvSpPr>
          <p:nvPr/>
        </p:nvSpPr>
        <p:spPr>
          <a:xfrm>
            <a:off x="4585998" y="4320450"/>
            <a:ext cx="180000" cy="180000"/>
          </a:xfrm>
          <a:prstGeom prst="rect">
            <a:avLst/>
          </a:prstGeom>
          <a:solidFill>
            <a:srgbClr val="FFCE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8" name="TextBox 107">
            <a:extLst>
              <a:ext uri="{FF2B5EF4-FFF2-40B4-BE49-F238E27FC236}">
                <a16:creationId xmlns:a16="http://schemas.microsoft.com/office/drawing/2014/main" id="{C36FF9B0-C94B-11A4-B97A-CF97BDAA029E}"/>
              </a:ext>
            </a:extLst>
          </p:cNvPr>
          <p:cNvSpPr txBox="1"/>
          <p:nvPr/>
        </p:nvSpPr>
        <p:spPr>
          <a:xfrm>
            <a:off x="4742874" y="4281766"/>
            <a:ext cx="85817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100 mg QD</a:t>
            </a:r>
          </a:p>
        </p:txBody>
      </p:sp>
      <p:sp>
        <p:nvSpPr>
          <p:cNvPr id="109" name="Rectangle 108">
            <a:extLst>
              <a:ext uri="{FF2B5EF4-FFF2-40B4-BE49-F238E27FC236}">
                <a16:creationId xmlns:a16="http://schemas.microsoft.com/office/drawing/2014/main" id="{70356717-3B99-21D0-9B27-27A2A44DE1DA}"/>
              </a:ext>
            </a:extLst>
          </p:cNvPr>
          <p:cNvSpPr>
            <a:spLocks noChangeAspect="1"/>
          </p:cNvSpPr>
          <p:nvPr/>
        </p:nvSpPr>
        <p:spPr>
          <a:xfrm>
            <a:off x="4585998" y="4529295"/>
            <a:ext cx="180000" cy="180000"/>
          </a:xfrm>
          <a:prstGeom prst="rect">
            <a:avLst/>
          </a:prstGeom>
          <a:solidFill>
            <a:srgbClr val="DBA6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0" name="TextBox 109">
            <a:extLst>
              <a:ext uri="{FF2B5EF4-FFF2-40B4-BE49-F238E27FC236}">
                <a16:creationId xmlns:a16="http://schemas.microsoft.com/office/drawing/2014/main" id="{75342E7A-3624-DA3E-F0C6-8C90BE11D5F9}"/>
              </a:ext>
            </a:extLst>
          </p:cNvPr>
          <p:cNvSpPr txBox="1"/>
          <p:nvPr/>
        </p:nvSpPr>
        <p:spPr>
          <a:xfrm>
            <a:off x="4785353" y="4490611"/>
            <a:ext cx="85817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400 mg QD</a:t>
            </a:r>
          </a:p>
        </p:txBody>
      </p:sp>
      <p:sp>
        <p:nvSpPr>
          <p:cNvPr id="111" name="Rectangle 110">
            <a:extLst>
              <a:ext uri="{FF2B5EF4-FFF2-40B4-BE49-F238E27FC236}">
                <a16:creationId xmlns:a16="http://schemas.microsoft.com/office/drawing/2014/main" id="{9C08C30F-821A-6A4A-54AE-06709207F839}"/>
              </a:ext>
            </a:extLst>
          </p:cNvPr>
          <p:cNvSpPr>
            <a:spLocks noChangeAspect="1"/>
          </p:cNvSpPr>
          <p:nvPr/>
        </p:nvSpPr>
        <p:spPr>
          <a:xfrm>
            <a:off x="4585998" y="4738140"/>
            <a:ext cx="180000" cy="180000"/>
          </a:xfrm>
          <a:prstGeom prst="rect">
            <a:avLst/>
          </a:prstGeom>
          <a:solidFill>
            <a:srgbClr val="712A2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2" name="TextBox 111">
            <a:extLst>
              <a:ext uri="{FF2B5EF4-FFF2-40B4-BE49-F238E27FC236}">
                <a16:creationId xmlns:a16="http://schemas.microsoft.com/office/drawing/2014/main" id="{A84CD7BF-2354-FD57-2D40-9B355A9F24B3}"/>
              </a:ext>
            </a:extLst>
          </p:cNvPr>
          <p:cNvSpPr txBox="1"/>
          <p:nvPr/>
        </p:nvSpPr>
        <p:spPr>
          <a:xfrm>
            <a:off x="4785353" y="4699456"/>
            <a:ext cx="85817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800 mg QD</a:t>
            </a:r>
          </a:p>
        </p:txBody>
      </p:sp>
      <p:grpSp>
        <p:nvGrpSpPr>
          <p:cNvPr id="216" name="Group 215">
            <a:extLst>
              <a:ext uri="{FF2B5EF4-FFF2-40B4-BE49-F238E27FC236}">
                <a16:creationId xmlns:a16="http://schemas.microsoft.com/office/drawing/2014/main" id="{C50D1075-785A-98CE-895C-9B9430197AE6}"/>
              </a:ext>
            </a:extLst>
          </p:cNvPr>
          <p:cNvGrpSpPr/>
          <p:nvPr/>
        </p:nvGrpSpPr>
        <p:grpSpPr>
          <a:xfrm>
            <a:off x="971839" y="5402802"/>
            <a:ext cx="5292000" cy="564786"/>
            <a:chOff x="1376085" y="5222180"/>
            <a:chExt cx="5400000" cy="564786"/>
          </a:xfrm>
        </p:grpSpPr>
        <p:sp>
          <p:nvSpPr>
            <p:cNvPr id="98" name="Oval 97">
              <a:extLst>
                <a:ext uri="{FF2B5EF4-FFF2-40B4-BE49-F238E27FC236}">
                  <a16:creationId xmlns:a16="http://schemas.microsoft.com/office/drawing/2014/main" id="{5760F70B-2E08-F852-3E73-CC43ED938BFD}"/>
                </a:ext>
              </a:extLst>
            </p:cNvPr>
            <p:cNvSpPr>
              <a:spLocks noChangeAspect="1"/>
            </p:cNvSpPr>
            <p:nvPr/>
          </p:nvSpPr>
          <p:spPr>
            <a:xfrm>
              <a:off x="6603400" y="5383611"/>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5" name="Rectangle 114">
              <a:extLst>
                <a:ext uri="{FF2B5EF4-FFF2-40B4-BE49-F238E27FC236}">
                  <a16:creationId xmlns:a16="http://schemas.microsoft.com/office/drawing/2014/main" id="{2647E5C8-0152-B904-95F9-9F0EF7DCEB13}"/>
                </a:ext>
              </a:extLst>
            </p:cNvPr>
            <p:cNvSpPr/>
            <p:nvPr/>
          </p:nvSpPr>
          <p:spPr>
            <a:xfrm>
              <a:off x="1376085" y="5222180"/>
              <a:ext cx="149340" cy="188205"/>
            </a:xfrm>
            <a:prstGeom prst="rect">
              <a:avLst/>
            </a:prstGeom>
            <a:solidFill>
              <a:srgbClr val="BDFFE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6" name="Rectangle 115">
              <a:extLst>
                <a:ext uri="{FF2B5EF4-FFF2-40B4-BE49-F238E27FC236}">
                  <a16:creationId xmlns:a16="http://schemas.microsoft.com/office/drawing/2014/main" id="{98B166BE-D8E3-B020-85FA-522D06EA59D2}"/>
                </a:ext>
              </a:extLst>
            </p:cNvPr>
            <p:cNvSpPr/>
            <p:nvPr/>
          </p:nvSpPr>
          <p:spPr>
            <a:xfrm>
              <a:off x="1376085"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7" name="Rectangle 116">
              <a:extLst>
                <a:ext uri="{FF2B5EF4-FFF2-40B4-BE49-F238E27FC236}">
                  <a16:creationId xmlns:a16="http://schemas.microsoft.com/office/drawing/2014/main" id="{7C16C306-14D0-575D-B354-DBA8E79CC1F5}"/>
                </a:ext>
              </a:extLst>
            </p:cNvPr>
            <p:cNvSpPr/>
            <p:nvPr/>
          </p:nvSpPr>
          <p:spPr>
            <a:xfrm>
              <a:off x="1376085"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8" name="Rectangle 117">
              <a:extLst>
                <a:ext uri="{FF2B5EF4-FFF2-40B4-BE49-F238E27FC236}">
                  <a16:creationId xmlns:a16="http://schemas.microsoft.com/office/drawing/2014/main" id="{0A5A39CE-6DEC-A874-66CE-7E878629B47E}"/>
                </a:ext>
              </a:extLst>
            </p:cNvPr>
            <p:cNvSpPr/>
            <p:nvPr/>
          </p:nvSpPr>
          <p:spPr>
            <a:xfrm>
              <a:off x="1540169" y="5222180"/>
              <a:ext cx="149340" cy="188205"/>
            </a:xfrm>
            <a:prstGeom prst="rect">
              <a:avLst/>
            </a:prstGeom>
            <a:solidFill>
              <a:srgbClr val="BDFFE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9" name="Rectangle 118">
              <a:extLst>
                <a:ext uri="{FF2B5EF4-FFF2-40B4-BE49-F238E27FC236}">
                  <a16:creationId xmlns:a16="http://schemas.microsoft.com/office/drawing/2014/main" id="{5D1C3475-8992-BFE3-67BE-86EBE0DB4821}"/>
                </a:ext>
              </a:extLst>
            </p:cNvPr>
            <p:cNvSpPr/>
            <p:nvPr/>
          </p:nvSpPr>
          <p:spPr>
            <a:xfrm>
              <a:off x="1540169"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0" name="Rectangle 119">
              <a:extLst>
                <a:ext uri="{FF2B5EF4-FFF2-40B4-BE49-F238E27FC236}">
                  <a16:creationId xmlns:a16="http://schemas.microsoft.com/office/drawing/2014/main" id="{9F9C4377-8DC0-D5BA-1417-7481E1794C39}"/>
                </a:ext>
              </a:extLst>
            </p:cNvPr>
            <p:cNvSpPr/>
            <p:nvPr/>
          </p:nvSpPr>
          <p:spPr>
            <a:xfrm>
              <a:off x="1540169" y="5598761"/>
              <a:ext cx="149340" cy="188205"/>
            </a:xfrm>
            <a:prstGeom prst="rect">
              <a:avLst/>
            </a:prstGeom>
            <a:solidFill>
              <a:srgbClr val="A69F9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Rectangle 120">
              <a:extLst>
                <a:ext uri="{FF2B5EF4-FFF2-40B4-BE49-F238E27FC236}">
                  <a16:creationId xmlns:a16="http://schemas.microsoft.com/office/drawing/2014/main" id="{F1D6B06E-2A2B-FF9B-D1AD-A4542F0C9144}"/>
                </a:ext>
              </a:extLst>
            </p:cNvPr>
            <p:cNvSpPr/>
            <p:nvPr/>
          </p:nvSpPr>
          <p:spPr>
            <a:xfrm>
              <a:off x="1704251" y="5222180"/>
              <a:ext cx="149340" cy="188205"/>
            </a:xfrm>
            <a:prstGeom prst="rect">
              <a:avLst/>
            </a:prstGeom>
            <a:solidFill>
              <a:srgbClr val="BDFFE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Rectangle 121">
              <a:extLst>
                <a:ext uri="{FF2B5EF4-FFF2-40B4-BE49-F238E27FC236}">
                  <a16:creationId xmlns:a16="http://schemas.microsoft.com/office/drawing/2014/main" id="{97191A05-28B2-0368-A654-E65B6CCD0B6A}"/>
                </a:ext>
              </a:extLst>
            </p:cNvPr>
            <p:cNvSpPr/>
            <p:nvPr/>
          </p:nvSpPr>
          <p:spPr>
            <a:xfrm>
              <a:off x="1704251"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3" name="Rectangle 122">
              <a:extLst>
                <a:ext uri="{FF2B5EF4-FFF2-40B4-BE49-F238E27FC236}">
                  <a16:creationId xmlns:a16="http://schemas.microsoft.com/office/drawing/2014/main" id="{BCFCF14F-D237-F324-F879-68EAE85282B6}"/>
                </a:ext>
              </a:extLst>
            </p:cNvPr>
            <p:cNvSpPr/>
            <p:nvPr/>
          </p:nvSpPr>
          <p:spPr>
            <a:xfrm>
              <a:off x="1704251"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Rectangle 123">
              <a:extLst>
                <a:ext uri="{FF2B5EF4-FFF2-40B4-BE49-F238E27FC236}">
                  <a16:creationId xmlns:a16="http://schemas.microsoft.com/office/drawing/2014/main" id="{2F80C86A-943E-C840-0078-4F646510BCAB}"/>
                </a:ext>
              </a:extLst>
            </p:cNvPr>
            <p:cNvSpPr/>
            <p:nvPr/>
          </p:nvSpPr>
          <p:spPr>
            <a:xfrm>
              <a:off x="1868335"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Rectangle 124">
              <a:extLst>
                <a:ext uri="{FF2B5EF4-FFF2-40B4-BE49-F238E27FC236}">
                  <a16:creationId xmlns:a16="http://schemas.microsoft.com/office/drawing/2014/main" id="{C6A17E61-6717-1B11-CF19-882876DB30BF}"/>
                </a:ext>
              </a:extLst>
            </p:cNvPr>
            <p:cNvSpPr/>
            <p:nvPr/>
          </p:nvSpPr>
          <p:spPr>
            <a:xfrm>
              <a:off x="1868335"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Rectangle 125">
              <a:extLst>
                <a:ext uri="{FF2B5EF4-FFF2-40B4-BE49-F238E27FC236}">
                  <a16:creationId xmlns:a16="http://schemas.microsoft.com/office/drawing/2014/main" id="{404FCBEF-7F4A-AB70-34DE-166D15A1A017}"/>
                </a:ext>
              </a:extLst>
            </p:cNvPr>
            <p:cNvSpPr/>
            <p:nvPr/>
          </p:nvSpPr>
          <p:spPr>
            <a:xfrm>
              <a:off x="1868335"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Rectangle 126">
              <a:extLst>
                <a:ext uri="{FF2B5EF4-FFF2-40B4-BE49-F238E27FC236}">
                  <a16:creationId xmlns:a16="http://schemas.microsoft.com/office/drawing/2014/main" id="{2010F91C-9128-7343-BEEC-38AB7BE07062}"/>
                </a:ext>
              </a:extLst>
            </p:cNvPr>
            <p:cNvSpPr/>
            <p:nvPr/>
          </p:nvSpPr>
          <p:spPr>
            <a:xfrm>
              <a:off x="2032417" y="5222180"/>
              <a:ext cx="149340" cy="188205"/>
            </a:xfrm>
            <a:prstGeom prst="rect">
              <a:avLst/>
            </a:prstGeom>
            <a:solidFill>
              <a:srgbClr val="FFFFF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8" name="Rectangle 127">
              <a:extLst>
                <a:ext uri="{FF2B5EF4-FFF2-40B4-BE49-F238E27FC236}">
                  <a16:creationId xmlns:a16="http://schemas.microsoft.com/office/drawing/2014/main" id="{C85B380B-05F3-10F0-7E0B-BB67F7055A4E}"/>
                </a:ext>
              </a:extLst>
            </p:cNvPr>
            <p:cNvSpPr/>
            <p:nvPr/>
          </p:nvSpPr>
          <p:spPr>
            <a:xfrm>
              <a:off x="2032417"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9" name="Rectangle 128">
              <a:extLst>
                <a:ext uri="{FF2B5EF4-FFF2-40B4-BE49-F238E27FC236}">
                  <a16:creationId xmlns:a16="http://schemas.microsoft.com/office/drawing/2014/main" id="{7D50303B-5299-ADBE-5FA4-090DCBAE3E29}"/>
                </a:ext>
              </a:extLst>
            </p:cNvPr>
            <p:cNvSpPr/>
            <p:nvPr/>
          </p:nvSpPr>
          <p:spPr>
            <a:xfrm>
              <a:off x="2032417"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Rectangle 129">
              <a:extLst>
                <a:ext uri="{FF2B5EF4-FFF2-40B4-BE49-F238E27FC236}">
                  <a16:creationId xmlns:a16="http://schemas.microsoft.com/office/drawing/2014/main" id="{3FFF62D9-E4C7-EAED-0430-51C98D1EB7DA}"/>
                </a:ext>
              </a:extLst>
            </p:cNvPr>
            <p:cNvSpPr/>
            <p:nvPr/>
          </p:nvSpPr>
          <p:spPr>
            <a:xfrm>
              <a:off x="2196501"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1" name="Rectangle 130">
              <a:extLst>
                <a:ext uri="{FF2B5EF4-FFF2-40B4-BE49-F238E27FC236}">
                  <a16:creationId xmlns:a16="http://schemas.microsoft.com/office/drawing/2014/main" id="{ED58A17C-B193-E1D2-BD66-6D447EC9EBB1}"/>
                </a:ext>
              </a:extLst>
            </p:cNvPr>
            <p:cNvSpPr/>
            <p:nvPr/>
          </p:nvSpPr>
          <p:spPr>
            <a:xfrm>
              <a:off x="2196501"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2" name="Rectangle 131">
              <a:extLst>
                <a:ext uri="{FF2B5EF4-FFF2-40B4-BE49-F238E27FC236}">
                  <a16:creationId xmlns:a16="http://schemas.microsoft.com/office/drawing/2014/main" id="{E4B70C47-318A-497C-ECC8-FE5AC627FC67}"/>
                </a:ext>
              </a:extLst>
            </p:cNvPr>
            <p:cNvSpPr/>
            <p:nvPr/>
          </p:nvSpPr>
          <p:spPr>
            <a:xfrm>
              <a:off x="2196501"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3" name="Rectangle 132">
              <a:extLst>
                <a:ext uri="{FF2B5EF4-FFF2-40B4-BE49-F238E27FC236}">
                  <a16:creationId xmlns:a16="http://schemas.microsoft.com/office/drawing/2014/main" id="{342AE21E-233B-34A8-A843-5D1CD3C790B1}"/>
                </a:ext>
              </a:extLst>
            </p:cNvPr>
            <p:cNvSpPr/>
            <p:nvPr/>
          </p:nvSpPr>
          <p:spPr>
            <a:xfrm>
              <a:off x="2360583" y="5222180"/>
              <a:ext cx="149340" cy="188205"/>
            </a:xfrm>
            <a:prstGeom prst="rect">
              <a:avLst/>
            </a:prstGeom>
            <a:solidFill>
              <a:srgbClr val="BDFFE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Rectangle 133">
              <a:extLst>
                <a:ext uri="{FF2B5EF4-FFF2-40B4-BE49-F238E27FC236}">
                  <a16:creationId xmlns:a16="http://schemas.microsoft.com/office/drawing/2014/main" id="{6A908880-D474-B918-C9E3-73C9A737C9F2}"/>
                </a:ext>
              </a:extLst>
            </p:cNvPr>
            <p:cNvSpPr/>
            <p:nvPr/>
          </p:nvSpPr>
          <p:spPr>
            <a:xfrm>
              <a:off x="2360583"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Rectangle 134">
              <a:extLst>
                <a:ext uri="{FF2B5EF4-FFF2-40B4-BE49-F238E27FC236}">
                  <a16:creationId xmlns:a16="http://schemas.microsoft.com/office/drawing/2014/main" id="{103F6B1B-986E-96DD-8ADC-188FF4F38994}"/>
                </a:ext>
              </a:extLst>
            </p:cNvPr>
            <p:cNvSpPr/>
            <p:nvPr/>
          </p:nvSpPr>
          <p:spPr>
            <a:xfrm>
              <a:off x="2360583"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Rectangle 135">
              <a:extLst>
                <a:ext uri="{FF2B5EF4-FFF2-40B4-BE49-F238E27FC236}">
                  <a16:creationId xmlns:a16="http://schemas.microsoft.com/office/drawing/2014/main" id="{6135BE97-AB33-456A-94E9-8F6470AEFA4A}"/>
                </a:ext>
              </a:extLst>
            </p:cNvPr>
            <p:cNvSpPr/>
            <p:nvPr/>
          </p:nvSpPr>
          <p:spPr>
            <a:xfrm>
              <a:off x="2524667"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Rectangle 136">
              <a:extLst>
                <a:ext uri="{FF2B5EF4-FFF2-40B4-BE49-F238E27FC236}">
                  <a16:creationId xmlns:a16="http://schemas.microsoft.com/office/drawing/2014/main" id="{5FE636EB-97E8-4D90-E508-54FB05C3F71F}"/>
                </a:ext>
              </a:extLst>
            </p:cNvPr>
            <p:cNvSpPr/>
            <p:nvPr/>
          </p:nvSpPr>
          <p:spPr>
            <a:xfrm>
              <a:off x="2524667"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Rectangle 137">
              <a:extLst>
                <a:ext uri="{FF2B5EF4-FFF2-40B4-BE49-F238E27FC236}">
                  <a16:creationId xmlns:a16="http://schemas.microsoft.com/office/drawing/2014/main" id="{5A732684-6236-5FE9-EF16-0ED71C3B05E3}"/>
                </a:ext>
              </a:extLst>
            </p:cNvPr>
            <p:cNvSpPr/>
            <p:nvPr/>
          </p:nvSpPr>
          <p:spPr>
            <a:xfrm>
              <a:off x="2524667"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Rectangle 138">
              <a:extLst>
                <a:ext uri="{FF2B5EF4-FFF2-40B4-BE49-F238E27FC236}">
                  <a16:creationId xmlns:a16="http://schemas.microsoft.com/office/drawing/2014/main" id="{4CDCABEA-200D-4845-3026-B768DAF5F4A4}"/>
                </a:ext>
              </a:extLst>
            </p:cNvPr>
            <p:cNvSpPr/>
            <p:nvPr/>
          </p:nvSpPr>
          <p:spPr>
            <a:xfrm>
              <a:off x="2688750"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Rectangle 139">
              <a:extLst>
                <a:ext uri="{FF2B5EF4-FFF2-40B4-BE49-F238E27FC236}">
                  <a16:creationId xmlns:a16="http://schemas.microsoft.com/office/drawing/2014/main" id="{65A83577-DE12-5592-275C-6D0BDB504D9A}"/>
                </a:ext>
              </a:extLst>
            </p:cNvPr>
            <p:cNvSpPr/>
            <p:nvPr/>
          </p:nvSpPr>
          <p:spPr>
            <a:xfrm>
              <a:off x="2688750"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Rectangle 140">
              <a:extLst>
                <a:ext uri="{FF2B5EF4-FFF2-40B4-BE49-F238E27FC236}">
                  <a16:creationId xmlns:a16="http://schemas.microsoft.com/office/drawing/2014/main" id="{9455D093-C205-F28B-32DF-A74B775B43DF}"/>
                </a:ext>
              </a:extLst>
            </p:cNvPr>
            <p:cNvSpPr/>
            <p:nvPr/>
          </p:nvSpPr>
          <p:spPr>
            <a:xfrm>
              <a:off x="2688750"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Rectangle 141">
              <a:extLst>
                <a:ext uri="{FF2B5EF4-FFF2-40B4-BE49-F238E27FC236}">
                  <a16:creationId xmlns:a16="http://schemas.microsoft.com/office/drawing/2014/main" id="{77F8CAC0-4DBD-766D-0EF5-29F2E4B53BCF}"/>
                </a:ext>
              </a:extLst>
            </p:cNvPr>
            <p:cNvSpPr/>
            <p:nvPr/>
          </p:nvSpPr>
          <p:spPr>
            <a:xfrm>
              <a:off x="2852833"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3" name="Rectangle 142">
              <a:extLst>
                <a:ext uri="{FF2B5EF4-FFF2-40B4-BE49-F238E27FC236}">
                  <a16:creationId xmlns:a16="http://schemas.microsoft.com/office/drawing/2014/main" id="{6EADF475-A0DB-CC4E-4FFE-A02A90EC59B9}"/>
                </a:ext>
              </a:extLst>
            </p:cNvPr>
            <p:cNvSpPr/>
            <p:nvPr/>
          </p:nvSpPr>
          <p:spPr>
            <a:xfrm>
              <a:off x="2852833"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Rectangle 143">
              <a:extLst>
                <a:ext uri="{FF2B5EF4-FFF2-40B4-BE49-F238E27FC236}">
                  <a16:creationId xmlns:a16="http://schemas.microsoft.com/office/drawing/2014/main" id="{C1D355B1-749F-2905-438C-6BF6EF01B460}"/>
                </a:ext>
              </a:extLst>
            </p:cNvPr>
            <p:cNvSpPr/>
            <p:nvPr/>
          </p:nvSpPr>
          <p:spPr>
            <a:xfrm>
              <a:off x="2852833"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Rectangle 144">
              <a:extLst>
                <a:ext uri="{FF2B5EF4-FFF2-40B4-BE49-F238E27FC236}">
                  <a16:creationId xmlns:a16="http://schemas.microsoft.com/office/drawing/2014/main" id="{5D2B420F-4C28-8BE6-7B67-5ADD21B71E1E}"/>
                </a:ext>
              </a:extLst>
            </p:cNvPr>
            <p:cNvSpPr/>
            <p:nvPr/>
          </p:nvSpPr>
          <p:spPr>
            <a:xfrm>
              <a:off x="3016916"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Rectangle 145">
              <a:extLst>
                <a:ext uri="{FF2B5EF4-FFF2-40B4-BE49-F238E27FC236}">
                  <a16:creationId xmlns:a16="http://schemas.microsoft.com/office/drawing/2014/main" id="{8211F0FE-FBE8-D7C0-EABC-7486CD28192B}"/>
                </a:ext>
              </a:extLst>
            </p:cNvPr>
            <p:cNvSpPr/>
            <p:nvPr/>
          </p:nvSpPr>
          <p:spPr>
            <a:xfrm>
              <a:off x="3016916"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Rectangle 146">
              <a:extLst>
                <a:ext uri="{FF2B5EF4-FFF2-40B4-BE49-F238E27FC236}">
                  <a16:creationId xmlns:a16="http://schemas.microsoft.com/office/drawing/2014/main" id="{1BADD9C5-8273-BB22-5D32-D745D6547671}"/>
                </a:ext>
              </a:extLst>
            </p:cNvPr>
            <p:cNvSpPr/>
            <p:nvPr/>
          </p:nvSpPr>
          <p:spPr>
            <a:xfrm>
              <a:off x="3016916" y="5598761"/>
              <a:ext cx="149340" cy="188205"/>
            </a:xfrm>
            <a:prstGeom prst="rect">
              <a:avLst/>
            </a:prstGeom>
            <a:solidFill>
              <a:srgbClr val="FDA97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Rectangle 147">
              <a:extLst>
                <a:ext uri="{FF2B5EF4-FFF2-40B4-BE49-F238E27FC236}">
                  <a16:creationId xmlns:a16="http://schemas.microsoft.com/office/drawing/2014/main" id="{AFD818FD-C7AF-00B6-0C10-A41485A1DD33}"/>
                </a:ext>
              </a:extLst>
            </p:cNvPr>
            <p:cNvSpPr/>
            <p:nvPr/>
          </p:nvSpPr>
          <p:spPr>
            <a:xfrm>
              <a:off x="3181000"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Rectangle 148">
              <a:extLst>
                <a:ext uri="{FF2B5EF4-FFF2-40B4-BE49-F238E27FC236}">
                  <a16:creationId xmlns:a16="http://schemas.microsoft.com/office/drawing/2014/main" id="{D6CC093F-D542-AF8E-D786-ECFC36E5F64F}"/>
                </a:ext>
              </a:extLst>
            </p:cNvPr>
            <p:cNvSpPr/>
            <p:nvPr/>
          </p:nvSpPr>
          <p:spPr>
            <a:xfrm>
              <a:off x="3181000"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0" name="Rectangle 149">
              <a:extLst>
                <a:ext uri="{FF2B5EF4-FFF2-40B4-BE49-F238E27FC236}">
                  <a16:creationId xmlns:a16="http://schemas.microsoft.com/office/drawing/2014/main" id="{6379B09C-B429-21DC-0BB7-A3BED1536E75}"/>
                </a:ext>
              </a:extLst>
            </p:cNvPr>
            <p:cNvSpPr/>
            <p:nvPr/>
          </p:nvSpPr>
          <p:spPr>
            <a:xfrm>
              <a:off x="3181000"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1" name="Rectangle 150">
              <a:extLst>
                <a:ext uri="{FF2B5EF4-FFF2-40B4-BE49-F238E27FC236}">
                  <a16:creationId xmlns:a16="http://schemas.microsoft.com/office/drawing/2014/main" id="{1727C7D3-4C1C-B595-96D3-D3786B895822}"/>
                </a:ext>
              </a:extLst>
            </p:cNvPr>
            <p:cNvSpPr/>
            <p:nvPr/>
          </p:nvSpPr>
          <p:spPr>
            <a:xfrm>
              <a:off x="3345082"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2" name="Rectangle 151">
              <a:extLst>
                <a:ext uri="{FF2B5EF4-FFF2-40B4-BE49-F238E27FC236}">
                  <a16:creationId xmlns:a16="http://schemas.microsoft.com/office/drawing/2014/main" id="{3FB4651F-D937-C08E-8A87-A84B84068715}"/>
                </a:ext>
              </a:extLst>
            </p:cNvPr>
            <p:cNvSpPr/>
            <p:nvPr/>
          </p:nvSpPr>
          <p:spPr>
            <a:xfrm>
              <a:off x="3345082"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3" name="Rectangle 152">
              <a:extLst>
                <a:ext uri="{FF2B5EF4-FFF2-40B4-BE49-F238E27FC236}">
                  <a16:creationId xmlns:a16="http://schemas.microsoft.com/office/drawing/2014/main" id="{143156F5-F1CA-AEBE-17F1-807578C42772}"/>
                </a:ext>
              </a:extLst>
            </p:cNvPr>
            <p:cNvSpPr/>
            <p:nvPr/>
          </p:nvSpPr>
          <p:spPr>
            <a:xfrm>
              <a:off x="3345082"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4" name="Rectangle 153">
              <a:extLst>
                <a:ext uri="{FF2B5EF4-FFF2-40B4-BE49-F238E27FC236}">
                  <a16:creationId xmlns:a16="http://schemas.microsoft.com/office/drawing/2014/main" id="{DDAE83C9-5C92-8240-953C-2604E9731B89}"/>
                </a:ext>
              </a:extLst>
            </p:cNvPr>
            <p:cNvSpPr/>
            <p:nvPr/>
          </p:nvSpPr>
          <p:spPr>
            <a:xfrm>
              <a:off x="3509166"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5" name="Rectangle 154">
              <a:extLst>
                <a:ext uri="{FF2B5EF4-FFF2-40B4-BE49-F238E27FC236}">
                  <a16:creationId xmlns:a16="http://schemas.microsoft.com/office/drawing/2014/main" id="{FB78D073-DBD4-910F-9410-713C45A047A7}"/>
                </a:ext>
              </a:extLst>
            </p:cNvPr>
            <p:cNvSpPr/>
            <p:nvPr/>
          </p:nvSpPr>
          <p:spPr>
            <a:xfrm>
              <a:off x="3509166"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6" name="Rectangle 155">
              <a:extLst>
                <a:ext uri="{FF2B5EF4-FFF2-40B4-BE49-F238E27FC236}">
                  <a16:creationId xmlns:a16="http://schemas.microsoft.com/office/drawing/2014/main" id="{E8AD3743-046F-5F75-0F5A-DAA90AEF9E45}"/>
                </a:ext>
              </a:extLst>
            </p:cNvPr>
            <p:cNvSpPr/>
            <p:nvPr/>
          </p:nvSpPr>
          <p:spPr>
            <a:xfrm>
              <a:off x="3509166" y="5598761"/>
              <a:ext cx="149340" cy="188205"/>
            </a:xfrm>
            <a:prstGeom prst="rect">
              <a:avLst/>
            </a:prstGeom>
            <a:solidFill>
              <a:srgbClr val="A69F9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7" name="Rectangle 156">
              <a:extLst>
                <a:ext uri="{FF2B5EF4-FFF2-40B4-BE49-F238E27FC236}">
                  <a16:creationId xmlns:a16="http://schemas.microsoft.com/office/drawing/2014/main" id="{ED24365B-DB1B-4F7A-D131-62DC6EDD0F1B}"/>
                </a:ext>
              </a:extLst>
            </p:cNvPr>
            <p:cNvSpPr/>
            <p:nvPr/>
          </p:nvSpPr>
          <p:spPr>
            <a:xfrm>
              <a:off x="3673248"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8" name="Rectangle 157">
              <a:extLst>
                <a:ext uri="{FF2B5EF4-FFF2-40B4-BE49-F238E27FC236}">
                  <a16:creationId xmlns:a16="http://schemas.microsoft.com/office/drawing/2014/main" id="{03108913-6AC0-F613-DE98-CA7BB759FFED}"/>
                </a:ext>
              </a:extLst>
            </p:cNvPr>
            <p:cNvSpPr/>
            <p:nvPr/>
          </p:nvSpPr>
          <p:spPr>
            <a:xfrm>
              <a:off x="3673248"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9" name="Rectangle 158">
              <a:extLst>
                <a:ext uri="{FF2B5EF4-FFF2-40B4-BE49-F238E27FC236}">
                  <a16:creationId xmlns:a16="http://schemas.microsoft.com/office/drawing/2014/main" id="{60C7F9C4-992C-56C1-7304-8E6D949C0A3A}"/>
                </a:ext>
              </a:extLst>
            </p:cNvPr>
            <p:cNvSpPr/>
            <p:nvPr/>
          </p:nvSpPr>
          <p:spPr>
            <a:xfrm>
              <a:off x="3673248"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0" name="Rectangle 159">
              <a:extLst>
                <a:ext uri="{FF2B5EF4-FFF2-40B4-BE49-F238E27FC236}">
                  <a16:creationId xmlns:a16="http://schemas.microsoft.com/office/drawing/2014/main" id="{BBE13C9B-874E-53BE-DD99-0D213A83486B}"/>
                </a:ext>
              </a:extLst>
            </p:cNvPr>
            <p:cNvSpPr/>
            <p:nvPr/>
          </p:nvSpPr>
          <p:spPr>
            <a:xfrm>
              <a:off x="3837332"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1" name="Rectangle 160">
              <a:extLst>
                <a:ext uri="{FF2B5EF4-FFF2-40B4-BE49-F238E27FC236}">
                  <a16:creationId xmlns:a16="http://schemas.microsoft.com/office/drawing/2014/main" id="{C3366B67-BD09-AA78-8CA1-097C237E9999}"/>
                </a:ext>
              </a:extLst>
            </p:cNvPr>
            <p:cNvSpPr/>
            <p:nvPr/>
          </p:nvSpPr>
          <p:spPr>
            <a:xfrm>
              <a:off x="3837332"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2" name="Rectangle 161">
              <a:extLst>
                <a:ext uri="{FF2B5EF4-FFF2-40B4-BE49-F238E27FC236}">
                  <a16:creationId xmlns:a16="http://schemas.microsoft.com/office/drawing/2014/main" id="{E9D95941-9F29-C96D-1E3B-0A77CF2E15E6}"/>
                </a:ext>
              </a:extLst>
            </p:cNvPr>
            <p:cNvSpPr/>
            <p:nvPr/>
          </p:nvSpPr>
          <p:spPr>
            <a:xfrm>
              <a:off x="3837332"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3" name="Rectangle 162">
              <a:extLst>
                <a:ext uri="{FF2B5EF4-FFF2-40B4-BE49-F238E27FC236}">
                  <a16:creationId xmlns:a16="http://schemas.microsoft.com/office/drawing/2014/main" id="{C1AB778D-2238-074E-C2B4-BF64959438DD}"/>
                </a:ext>
              </a:extLst>
            </p:cNvPr>
            <p:cNvSpPr/>
            <p:nvPr/>
          </p:nvSpPr>
          <p:spPr>
            <a:xfrm>
              <a:off x="4001414"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4" name="Rectangle 163">
              <a:extLst>
                <a:ext uri="{FF2B5EF4-FFF2-40B4-BE49-F238E27FC236}">
                  <a16:creationId xmlns:a16="http://schemas.microsoft.com/office/drawing/2014/main" id="{D7B9B620-16C1-6C1C-94FD-3551E4599B14}"/>
                </a:ext>
              </a:extLst>
            </p:cNvPr>
            <p:cNvSpPr/>
            <p:nvPr/>
          </p:nvSpPr>
          <p:spPr>
            <a:xfrm>
              <a:off x="4001414"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5" name="Rectangle 164">
              <a:extLst>
                <a:ext uri="{FF2B5EF4-FFF2-40B4-BE49-F238E27FC236}">
                  <a16:creationId xmlns:a16="http://schemas.microsoft.com/office/drawing/2014/main" id="{B2B555F7-3CA6-83FC-A45E-6D0FF0095488}"/>
                </a:ext>
              </a:extLst>
            </p:cNvPr>
            <p:cNvSpPr/>
            <p:nvPr/>
          </p:nvSpPr>
          <p:spPr>
            <a:xfrm>
              <a:off x="4001414"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6" name="Rectangle 165">
              <a:extLst>
                <a:ext uri="{FF2B5EF4-FFF2-40B4-BE49-F238E27FC236}">
                  <a16:creationId xmlns:a16="http://schemas.microsoft.com/office/drawing/2014/main" id="{212B5F24-6768-312B-9C66-E5272966A530}"/>
                </a:ext>
              </a:extLst>
            </p:cNvPr>
            <p:cNvSpPr/>
            <p:nvPr/>
          </p:nvSpPr>
          <p:spPr>
            <a:xfrm>
              <a:off x="4165498"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7" name="Rectangle 166">
              <a:extLst>
                <a:ext uri="{FF2B5EF4-FFF2-40B4-BE49-F238E27FC236}">
                  <a16:creationId xmlns:a16="http://schemas.microsoft.com/office/drawing/2014/main" id="{C52004F0-3E67-7DD2-6CCC-9CC757CD8B32}"/>
                </a:ext>
              </a:extLst>
            </p:cNvPr>
            <p:cNvSpPr/>
            <p:nvPr/>
          </p:nvSpPr>
          <p:spPr>
            <a:xfrm>
              <a:off x="4165498"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8" name="Rectangle 167">
              <a:extLst>
                <a:ext uri="{FF2B5EF4-FFF2-40B4-BE49-F238E27FC236}">
                  <a16:creationId xmlns:a16="http://schemas.microsoft.com/office/drawing/2014/main" id="{D056CDBB-03C2-78CC-A3C0-196165E9DAD7}"/>
                </a:ext>
              </a:extLst>
            </p:cNvPr>
            <p:cNvSpPr/>
            <p:nvPr/>
          </p:nvSpPr>
          <p:spPr>
            <a:xfrm>
              <a:off x="4165498"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9" name="Rectangle 168">
              <a:extLst>
                <a:ext uri="{FF2B5EF4-FFF2-40B4-BE49-F238E27FC236}">
                  <a16:creationId xmlns:a16="http://schemas.microsoft.com/office/drawing/2014/main" id="{29E8C563-C04B-5591-653C-9CEDDFD6B1D9}"/>
                </a:ext>
              </a:extLst>
            </p:cNvPr>
            <p:cNvSpPr/>
            <p:nvPr/>
          </p:nvSpPr>
          <p:spPr>
            <a:xfrm>
              <a:off x="4329580"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0" name="Rectangle 169">
              <a:extLst>
                <a:ext uri="{FF2B5EF4-FFF2-40B4-BE49-F238E27FC236}">
                  <a16:creationId xmlns:a16="http://schemas.microsoft.com/office/drawing/2014/main" id="{7CBF3FF9-80ED-F977-408D-A31BC964A1BD}"/>
                </a:ext>
              </a:extLst>
            </p:cNvPr>
            <p:cNvSpPr/>
            <p:nvPr/>
          </p:nvSpPr>
          <p:spPr>
            <a:xfrm>
              <a:off x="4329580"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1" name="Rectangle 170">
              <a:extLst>
                <a:ext uri="{FF2B5EF4-FFF2-40B4-BE49-F238E27FC236}">
                  <a16:creationId xmlns:a16="http://schemas.microsoft.com/office/drawing/2014/main" id="{2B57547A-2FB1-3242-2CCB-6F2F9BC204FF}"/>
                </a:ext>
              </a:extLst>
            </p:cNvPr>
            <p:cNvSpPr/>
            <p:nvPr/>
          </p:nvSpPr>
          <p:spPr>
            <a:xfrm>
              <a:off x="4329580"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2" name="Rectangle 171">
              <a:extLst>
                <a:ext uri="{FF2B5EF4-FFF2-40B4-BE49-F238E27FC236}">
                  <a16:creationId xmlns:a16="http://schemas.microsoft.com/office/drawing/2014/main" id="{453786AE-56BD-8C6F-461E-18D1731C32B1}"/>
                </a:ext>
              </a:extLst>
            </p:cNvPr>
            <p:cNvSpPr/>
            <p:nvPr/>
          </p:nvSpPr>
          <p:spPr>
            <a:xfrm>
              <a:off x="4493664"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highlight>
                  <a:srgbClr val="E75C00"/>
                </a:highlight>
                <a:uLnTx/>
                <a:uFillTx/>
                <a:latin typeface="Arial" panose="020B0604020202020204"/>
                <a:ea typeface="+mn-ea"/>
                <a:cs typeface="+mn-cs"/>
              </a:endParaRPr>
            </a:p>
          </p:txBody>
        </p:sp>
        <p:sp>
          <p:nvSpPr>
            <p:cNvPr id="173" name="Rectangle 172">
              <a:extLst>
                <a:ext uri="{FF2B5EF4-FFF2-40B4-BE49-F238E27FC236}">
                  <a16:creationId xmlns:a16="http://schemas.microsoft.com/office/drawing/2014/main" id="{9D246DF3-C5D2-7BF4-6714-1ED1A415D54A}"/>
                </a:ext>
              </a:extLst>
            </p:cNvPr>
            <p:cNvSpPr/>
            <p:nvPr/>
          </p:nvSpPr>
          <p:spPr>
            <a:xfrm>
              <a:off x="4493664"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Rectangle 173">
              <a:extLst>
                <a:ext uri="{FF2B5EF4-FFF2-40B4-BE49-F238E27FC236}">
                  <a16:creationId xmlns:a16="http://schemas.microsoft.com/office/drawing/2014/main" id="{57C045C1-CB0B-33E6-D300-0A4D1C527C1A}"/>
                </a:ext>
              </a:extLst>
            </p:cNvPr>
            <p:cNvSpPr/>
            <p:nvPr/>
          </p:nvSpPr>
          <p:spPr>
            <a:xfrm>
              <a:off x="4493664"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Rectangle 174">
              <a:extLst>
                <a:ext uri="{FF2B5EF4-FFF2-40B4-BE49-F238E27FC236}">
                  <a16:creationId xmlns:a16="http://schemas.microsoft.com/office/drawing/2014/main" id="{BC508D93-D3B2-C283-9A54-864828712EFC}"/>
                </a:ext>
              </a:extLst>
            </p:cNvPr>
            <p:cNvSpPr/>
            <p:nvPr/>
          </p:nvSpPr>
          <p:spPr>
            <a:xfrm>
              <a:off x="4657747"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Rectangle 175">
              <a:extLst>
                <a:ext uri="{FF2B5EF4-FFF2-40B4-BE49-F238E27FC236}">
                  <a16:creationId xmlns:a16="http://schemas.microsoft.com/office/drawing/2014/main" id="{98E411D2-E7E3-7AAC-F0FD-69AB0DCEC0B1}"/>
                </a:ext>
              </a:extLst>
            </p:cNvPr>
            <p:cNvSpPr/>
            <p:nvPr/>
          </p:nvSpPr>
          <p:spPr>
            <a:xfrm>
              <a:off x="4657747"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Rectangle 176">
              <a:extLst>
                <a:ext uri="{FF2B5EF4-FFF2-40B4-BE49-F238E27FC236}">
                  <a16:creationId xmlns:a16="http://schemas.microsoft.com/office/drawing/2014/main" id="{70FB3B18-CE67-D8F2-9B7A-8AEBCA0022C1}"/>
                </a:ext>
              </a:extLst>
            </p:cNvPr>
            <p:cNvSpPr/>
            <p:nvPr/>
          </p:nvSpPr>
          <p:spPr>
            <a:xfrm>
              <a:off x="4657747"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Rectangle 177">
              <a:extLst>
                <a:ext uri="{FF2B5EF4-FFF2-40B4-BE49-F238E27FC236}">
                  <a16:creationId xmlns:a16="http://schemas.microsoft.com/office/drawing/2014/main" id="{1A6C2971-A695-551C-860C-6440BA039A7F}"/>
                </a:ext>
              </a:extLst>
            </p:cNvPr>
            <p:cNvSpPr/>
            <p:nvPr/>
          </p:nvSpPr>
          <p:spPr>
            <a:xfrm>
              <a:off x="4821830"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Rectangle 178">
              <a:extLst>
                <a:ext uri="{FF2B5EF4-FFF2-40B4-BE49-F238E27FC236}">
                  <a16:creationId xmlns:a16="http://schemas.microsoft.com/office/drawing/2014/main" id="{8A5E9873-FB28-9412-2D1E-1280718101DA}"/>
                </a:ext>
              </a:extLst>
            </p:cNvPr>
            <p:cNvSpPr/>
            <p:nvPr/>
          </p:nvSpPr>
          <p:spPr>
            <a:xfrm>
              <a:off x="4821830"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Rectangle 179">
              <a:extLst>
                <a:ext uri="{FF2B5EF4-FFF2-40B4-BE49-F238E27FC236}">
                  <a16:creationId xmlns:a16="http://schemas.microsoft.com/office/drawing/2014/main" id="{9FE9DACB-68A8-AD5F-A964-385E11381535}"/>
                </a:ext>
              </a:extLst>
            </p:cNvPr>
            <p:cNvSpPr/>
            <p:nvPr/>
          </p:nvSpPr>
          <p:spPr>
            <a:xfrm>
              <a:off x="4821830" y="5598761"/>
              <a:ext cx="149340" cy="188205"/>
            </a:xfrm>
            <a:prstGeom prst="rect">
              <a:avLst/>
            </a:prstGeom>
            <a:solidFill>
              <a:srgbClr val="75302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Rectangle 180">
              <a:extLst>
                <a:ext uri="{FF2B5EF4-FFF2-40B4-BE49-F238E27FC236}">
                  <a16:creationId xmlns:a16="http://schemas.microsoft.com/office/drawing/2014/main" id="{79AC89B9-F771-C288-FC5E-C40F74D8002B}"/>
                </a:ext>
              </a:extLst>
            </p:cNvPr>
            <p:cNvSpPr/>
            <p:nvPr/>
          </p:nvSpPr>
          <p:spPr>
            <a:xfrm>
              <a:off x="4985913"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Rectangle 181">
              <a:extLst>
                <a:ext uri="{FF2B5EF4-FFF2-40B4-BE49-F238E27FC236}">
                  <a16:creationId xmlns:a16="http://schemas.microsoft.com/office/drawing/2014/main" id="{675361FF-02D8-A128-0079-99F72EE23C84}"/>
                </a:ext>
              </a:extLst>
            </p:cNvPr>
            <p:cNvSpPr/>
            <p:nvPr/>
          </p:nvSpPr>
          <p:spPr>
            <a:xfrm>
              <a:off x="4985913"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3" name="Rectangle 182">
              <a:extLst>
                <a:ext uri="{FF2B5EF4-FFF2-40B4-BE49-F238E27FC236}">
                  <a16:creationId xmlns:a16="http://schemas.microsoft.com/office/drawing/2014/main" id="{A68C9E53-3960-6258-B3B5-7402C845CB20}"/>
                </a:ext>
              </a:extLst>
            </p:cNvPr>
            <p:cNvSpPr/>
            <p:nvPr/>
          </p:nvSpPr>
          <p:spPr>
            <a:xfrm>
              <a:off x="4985913" y="5598761"/>
              <a:ext cx="149340" cy="188205"/>
            </a:xfrm>
            <a:prstGeom prst="rect">
              <a:avLst/>
            </a:prstGeom>
            <a:solidFill>
              <a:srgbClr val="A69F9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4" name="Rectangle 183">
              <a:extLst>
                <a:ext uri="{FF2B5EF4-FFF2-40B4-BE49-F238E27FC236}">
                  <a16:creationId xmlns:a16="http://schemas.microsoft.com/office/drawing/2014/main" id="{910AEB92-97D3-2B07-B0EF-5BDC7A66F2EE}"/>
                </a:ext>
              </a:extLst>
            </p:cNvPr>
            <p:cNvSpPr/>
            <p:nvPr/>
          </p:nvSpPr>
          <p:spPr>
            <a:xfrm>
              <a:off x="5149996"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5" name="Rectangle 184">
              <a:extLst>
                <a:ext uri="{FF2B5EF4-FFF2-40B4-BE49-F238E27FC236}">
                  <a16:creationId xmlns:a16="http://schemas.microsoft.com/office/drawing/2014/main" id="{E55B061D-8622-304C-1295-539E2AB0DD3F}"/>
                </a:ext>
              </a:extLst>
            </p:cNvPr>
            <p:cNvSpPr/>
            <p:nvPr/>
          </p:nvSpPr>
          <p:spPr>
            <a:xfrm>
              <a:off x="5149996"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6" name="Rectangle 185">
              <a:extLst>
                <a:ext uri="{FF2B5EF4-FFF2-40B4-BE49-F238E27FC236}">
                  <a16:creationId xmlns:a16="http://schemas.microsoft.com/office/drawing/2014/main" id="{BC73CFBE-468C-F9ED-1FD5-96418DC14499}"/>
                </a:ext>
              </a:extLst>
            </p:cNvPr>
            <p:cNvSpPr/>
            <p:nvPr/>
          </p:nvSpPr>
          <p:spPr>
            <a:xfrm>
              <a:off x="5149996"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7" name="Rectangle 186">
              <a:extLst>
                <a:ext uri="{FF2B5EF4-FFF2-40B4-BE49-F238E27FC236}">
                  <a16:creationId xmlns:a16="http://schemas.microsoft.com/office/drawing/2014/main" id="{6AB96932-789B-030B-7869-DEED87C41AED}"/>
                </a:ext>
              </a:extLst>
            </p:cNvPr>
            <p:cNvSpPr/>
            <p:nvPr/>
          </p:nvSpPr>
          <p:spPr>
            <a:xfrm>
              <a:off x="5314079"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8" name="Rectangle 187">
              <a:extLst>
                <a:ext uri="{FF2B5EF4-FFF2-40B4-BE49-F238E27FC236}">
                  <a16:creationId xmlns:a16="http://schemas.microsoft.com/office/drawing/2014/main" id="{57738824-DADE-4E35-A415-6416E1FA6E71}"/>
                </a:ext>
              </a:extLst>
            </p:cNvPr>
            <p:cNvSpPr/>
            <p:nvPr/>
          </p:nvSpPr>
          <p:spPr>
            <a:xfrm>
              <a:off x="5314079"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9" name="Rectangle 188">
              <a:extLst>
                <a:ext uri="{FF2B5EF4-FFF2-40B4-BE49-F238E27FC236}">
                  <a16:creationId xmlns:a16="http://schemas.microsoft.com/office/drawing/2014/main" id="{7A373506-1754-3E28-4DA9-BC8C4612F3D1}"/>
                </a:ext>
              </a:extLst>
            </p:cNvPr>
            <p:cNvSpPr/>
            <p:nvPr/>
          </p:nvSpPr>
          <p:spPr>
            <a:xfrm>
              <a:off x="5314079"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0" name="Rectangle 189">
              <a:extLst>
                <a:ext uri="{FF2B5EF4-FFF2-40B4-BE49-F238E27FC236}">
                  <a16:creationId xmlns:a16="http://schemas.microsoft.com/office/drawing/2014/main" id="{C5689E73-11F0-9BA7-6838-164365B13156}"/>
                </a:ext>
              </a:extLst>
            </p:cNvPr>
            <p:cNvSpPr/>
            <p:nvPr/>
          </p:nvSpPr>
          <p:spPr>
            <a:xfrm>
              <a:off x="5478163"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1" name="Rectangle 190">
              <a:extLst>
                <a:ext uri="{FF2B5EF4-FFF2-40B4-BE49-F238E27FC236}">
                  <a16:creationId xmlns:a16="http://schemas.microsoft.com/office/drawing/2014/main" id="{F703919F-3EAE-F32C-8739-51FD763678A7}"/>
                </a:ext>
              </a:extLst>
            </p:cNvPr>
            <p:cNvSpPr/>
            <p:nvPr/>
          </p:nvSpPr>
          <p:spPr>
            <a:xfrm>
              <a:off x="5478163"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2" name="Rectangle 191">
              <a:extLst>
                <a:ext uri="{FF2B5EF4-FFF2-40B4-BE49-F238E27FC236}">
                  <a16:creationId xmlns:a16="http://schemas.microsoft.com/office/drawing/2014/main" id="{5F7E8C10-7E73-F2F3-ACD8-B9D801A135A4}"/>
                </a:ext>
              </a:extLst>
            </p:cNvPr>
            <p:cNvSpPr/>
            <p:nvPr/>
          </p:nvSpPr>
          <p:spPr>
            <a:xfrm>
              <a:off x="5478163"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3" name="Rectangle 192">
              <a:extLst>
                <a:ext uri="{FF2B5EF4-FFF2-40B4-BE49-F238E27FC236}">
                  <a16:creationId xmlns:a16="http://schemas.microsoft.com/office/drawing/2014/main" id="{474070BF-AA5B-395B-D2E0-3F7AC2BF8CED}"/>
                </a:ext>
              </a:extLst>
            </p:cNvPr>
            <p:cNvSpPr/>
            <p:nvPr/>
          </p:nvSpPr>
          <p:spPr>
            <a:xfrm>
              <a:off x="5642245"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Rectangle 193">
              <a:extLst>
                <a:ext uri="{FF2B5EF4-FFF2-40B4-BE49-F238E27FC236}">
                  <a16:creationId xmlns:a16="http://schemas.microsoft.com/office/drawing/2014/main" id="{B5A6E335-7722-1552-490D-700C3CD6CEA2}"/>
                </a:ext>
              </a:extLst>
            </p:cNvPr>
            <p:cNvSpPr/>
            <p:nvPr/>
          </p:nvSpPr>
          <p:spPr>
            <a:xfrm>
              <a:off x="5642245"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Rectangle 194">
              <a:extLst>
                <a:ext uri="{FF2B5EF4-FFF2-40B4-BE49-F238E27FC236}">
                  <a16:creationId xmlns:a16="http://schemas.microsoft.com/office/drawing/2014/main" id="{2A7CE67E-C9D2-DB9F-1D7D-A783FC48D6E5}"/>
                </a:ext>
              </a:extLst>
            </p:cNvPr>
            <p:cNvSpPr/>
            <p:nvPr/>
          </p:nvSpPr>
          <p:spPr>
            <a:xfrm>
              <a:off x="5642245" y="5598761"/>
              <a:ext cx="149340" cy="188205"/>
            </a:xfrm>
            <a:prstGeom prst="rect">
              <a:avLst/>
            </a:prstGeom>
            <a:solidFill>
              <a:srgbClr val="FDA97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Rectangle 195">
              <a:extLst>
                <a:ext uri="{FF2B5EF4-FFF2-40B4-BE49-F238E27FC236}">
                  <a16:creationId xmlns:a16="http://schemas.microsoft.com/office/drawing/2014/main" id="{70B18D32-A6B4-389C-0EED-DFB7DA581C60}"/>
                </a:ext>
              </a:extLst>
            </p:cNvPr>
            <p:cNvSpPr/>
            <p:nvPr/>
          </p:nvSpPr>
          <p:spPr>
            <a:xfrm>
              <a:off x="5806329" y="5222180"/>
              <a:ext cx="149340" cy="188205"/>
            </a:xfrm>
            <a:prstGeom prst="rect">
              <a:avLst/>
            </a:prstGeom>
            <a:solidFill>
              <a:srgbClr val="59FFB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7" name="Rectangle 196">
              <a:extLst>
                <a:ext uri="{FF2B5EF4-FFF2-40B4-BE49-F238E27FC236}">
                  <a16:creationId xmlns:a16="http://schemas.microsoft.com/office/drawing/2014/main" id="{93EED5AF-1AF2-3C3E-8E3B-EF863DC3A744}"/>
                </a:ext>
              </a:extLst>
            </p:cNvPr>
            <p:cNvSpPr/>
            <p:nvPr/>
          </p:nvSpPr>
          <p:spPr>
            <a:xfrm>
              <a:off x="5806329" y="5408914"/>
              <a:ext cx="149340" cy="188205"/>
            </a:xfrm>
            <a:prstGeom prst="rect">
              <a:avLst/>
            </a:prstGeom>
            <a:solidFill>
              <a:srgbClr val="0EB2CD"/>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8" name="Rectangle 197">
              <a:extLst>
                <a:ext uri="{FF2B5EF4-FFF2-40B4-BE49-F238E27FC236}">
                  <a16:creationId xmlns:a16="http://schemas.microsoft.com/office/drawing/2014/main" id="{A04E6F86-583C-C264-0991-07857ADE39C9}"/>
                </a:ext>
              </a:extLst>
            </p:cNvPr>
            <p:cNvSpPr/>
            <p:nvPr/>
          </p:nvSpPr>
          <p:spPr>
            <a:xfrm>
              <a:off x="5806329"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9" name="Rectangle 198">
              <a:extLst>
                <a:ext uri="{FF2B5EF4-FFF2-40B4-BE49-F238E27FC236}">
                  <a16:creationId xmlns:a16="http://schemas.microsoft.com/office/drawing/2014/main" id="{FAD14263-3AF5-9347-2A56-2297FC345FE4}"/>
                </a:ext>
              </a:extLst>
            </p:cNvPr>
            <p:cNvSpPr/>
            <p:nvPr/>
          </p:nvSpPr>
          <p:spPr>
            <a:xfrm>
              <a:off x="5970413"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0" name="Rectangle 199">
              <a:extLst>
                <a:ext uri="{FF2B5EF4-FFF2-40B4-BE49-F238E27FC236}">
                  <a16:creationId xmlns:a16="http://schemas.microsoft.com/office/drawing/2014/main" id="{01D28F9C-0D0C-7D5A-1736-5CA8DB41F091}"/>
                </a:ext>
              </a:extLst>
            </p:cNvPr>
            <p:cNvSpPr/>
            <p:nvPr/>
          </p:nvSpPr>
          <p:spPr>
            <a:xfrm>
              <a:off x="5970413"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1" name="Rectangle 200">
              <a:extLst>
                <a:ext uri="{FF2B5EF4-FFF2-40B4-BE49-F238E27FC236}">
                  <a16:creationId xmlns:a16="http://schemas.microsoft.com/office/drawing/2014/main" id="{B33FE5DE-BB74-6845-1799-57A8902F52EE}"/>
                </a:ext>
              </a:extLst>
            </p:cNvPr>
            <p:cNvSpPr/>
            <p:nvPr/>
          </p:nvSpPr>
          <p:spPr>
            <a:xfrm>
              <a:off x="5970413"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2" name="Rectangle 201">
              <a:extLst>
                <a:ext uri="{FF2B5EF4-FFF2-40B4-BE49-F238E27FC236}">
                  <a16:creationId xmlns:a16="http://schemas.microsoft.com/office/drawing/2014/main" id="{6530DB0E-43D5-9779-D142-757F80887A20}"/>
                </a:ext>
              </a:extLst>
            </p:cNvPr>
            <p:cNvSpPr/>
            <p:nvPr/>
          </p:nvSpPr>
          <p:spPr>
            <a:xfrm>
              <a:off x="6134495"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3" name="Rectangle 202">
              <a:extLst>
                <a:ext uri="{FF2B5EF4-FFF2-40B4-BE49-F238E27FC236}">
                  <a16:creationId xmlns:a16="http://schemas.microsoft.com/office/drawing/2014/main" id="{4D5FA5D2-AED5-ADFE-3A6E-23368B32DBF1}"/>
                </a:ext>
              </a:extLst>
            </p:cNvPr>
            <p:cNvSpPr/>
            <p:nvPr/>
          </p:nvSpPr>
          <p:spPr>
            <a:xfrm>
              <a:off x="6134495"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Rectangle 203">
              <a:extLst>
                <a:ext uri="{FF2B5EF4-FFF2-40B4-BE49-F238E27FC236}">
                  <a16:creationId xmlns:a16="http://schemas.microsoft.com/office/drawing/2014/main" id="{C1A0C69C-F181-A7B3-C1E8-548A8905E1A7}"/>
                </a:ext>
              </a:extLst>
            </p:cNvPr>
            <p:cNvSpPr/>
            <p:nvPr/>
          </p:nvSpPr>
          <p:spPr>
            <a:xfrm>
              <a:off x="6134495"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Rectangle 204">
              <a:extLst>
                <a:ext uri="{FF2B5EF4-FFF2-40B4-BE49-F238E27FC236}">
                  <a16:creationId xmlns:a16="http://schemas.microsoft.com/office/drawing/2014/main" id="{9E9B2A7B-329F-E08A-BC24-3A12716E4D61}"/>
                </a:ext>
              </a:extLst>
            </p:cNvPr>
            <p:cNvSpPr/>
            <p:nvPr/>
          </p:nvSpPr>
          <p:spPr>
            <a:xfrm>
              <a:off x="6298579"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Rectangle 205">
              <a:extLst>
                <a:ext uri="{FF2B5EF4-FFF2-40B4-BE49-F238E27FC236}">
                  <a16:creationId xmlns:a16="http://schemas.microsoft.com/office/drawing/2014/main" id="{2175DA4C-EEC4-0099-2C8C-1091DD26018F}"/>
                </a:ext>
              </a:extLst>
            </p:cNvPr>
            <p:cNvSpPr/>
            <p:nvPr/>
          </p:nvSpPr>
          <p:spPr>
            <a:xfrm>
              <a:off x="6298579" y="5408914"/>
              <a:ext cx="149340" cy="188205"/>
            </a:xfrm>
            <a:prstGeom prst="rect">
              <a:avLst/>
            </a:prstGeom>
            <a:solidFill>
              <a:srgbClr val="097789"/>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Rectangle 206">
              <a:extLst>
                <a:ext uri="{FF2B5EF4-FFF2-40B4-BE49-F238E27FC236}">
                  <a16:creationId xmlns:a16="http://schemas.microsoft.com/office/drawing/2014/main" id="{84288DF2-2BBE-177D-C59E-EF408DA62F37}"/>
                </a:ext>
              </a:extLst>
            </p:cNvPr>
            <p:cNvSpPr/>
            <p:nvPr/>
          </p:nvSpPr>
          <p:spPr>
            <a:xfrm>
              <a:off x="6298579"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Rectangle 207">
              <a:extLst>
                <a:ext uri="{FF2B5EF4-FFF2-40B4-BE49-F238E27FC236}">
                  <a16:creationId xmlns:a16="http://schemas.microsoft.com/office/drawing/2014/main" id="{38E08D46-DEF0-5056-9A87-50766D2A5A71}"/>
                </a:ext>
              </a:extLst>
            </p:cNvPr>
            <p:cNvSpPr/>
            <p:nvPr/>
          </p:nvSpPr>
          <p:spPr>
            <a:xfrm>
              <a:off x="6462661"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Rectangle 208">
              <a:extLst>
                <a:ext uri="{FF2B5EF4-FFF2-40B4-BE49-F238E27FC236}">
                  <a16:creationId xmlns:a16="http://schemas.microsoft.com/office/drawing/2014/main" id="{9DE4F00F-5DF9-5FFC-4F31-133909C38464}"/>
                </a:ext>
              </a:extLst>
            </p:cNvPr>
            <p:cNvSpPr/>
            <p:nvPr/>
          </p:nvSpPr>
          <p:spPr>
            <a:xfrm>
              <a:off x="6462661"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Rectangle 209">
              <a:extLst>
                <a:ext uri="{FF2B5EF4-FFF2-40B4-BE49-F238E27FC236}">
                  <a16:creationId xmlns:a16="http://schemas.microsoft.com/office/drawing/2014/main" id="{2F444CB2-5403-FDDD-269D-77E81495C9D2}"/>
                </a:ext>
              </a:extLst>
            </p:cNvPr>
            <p:cNvSpPr/>
            <p:nvPr/>
          </p:nvSpPr>
          <p:spPr>
            <a:xfrm>
              <a:off x="6462661" y="5598761"/>
              <a:ext cx="149340" cy="188205"/>
            </a:xfrm>
            <a:prstGeom prst="rect">
              <a:avLst/>
            </a:prstGeom>
            <a:solidFill>
              <a:srgbClr val="AF494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Rectangle 210">
              <a:extLst>
                <a:ext uri="{FF2B5EF4-FFF2-40B4-BE49-F238E27FC236}">
                  <a16:creationId xmlns:a16="http://schemas.microsoft.com/office/drawing/2014/main" id="{790F7832-3FBB-C75B-EB3B-D16746FB6E37}"/>
                </a:ext>
              </a:extLst>
            </p:cNvPr>
            <p:cNvSpPr/>
            <p:nvPr/>
          </p:nvSpPr>
          <p:spPr>
            <a:xfrm>
              <a:off x="6626745" y="5222180"/>
              <a:ext cx="149340" cy="188205"/>
            </a:xfrm>
            <a:prstGeom prst="rect">
              <a:avLst/>
            </a:prstGeom>
            <a:solidFill>
              <a:srgbClr val="00AC6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Rectangle 211">
              <a:extLst>
                <a:ext uri="{FF2B5EF4-FFF2-40B4-BE49-F238E27FC236}">
                  <a16:creationId xmlns:a16="http://schemas.microsoft.com/office/drawing/2014/main" id="{3E3586C7-0138-21E1-14A3-D9BD5A155AF0}"/>
                </a:ext>
              </a:extLst>
            </p:cNvPr>
            <p:cNvSpPr/>
            <p:nvPr/>
          </p:nvSpPr>
          <p:spPr>
            <a:xfrm>
              <a:off x="6626745" y="5408914"/>
              <a:ext cx="149340" cy="188205"/>
            </a:xfrm>
            <a:prstGeom prst="rect">
              <a:avLst/>
            </a:prstGeom>
            <a:solidFill>
              <a:srgbClr val="85E6F7"/>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Rectangle 212">
              <a:extLst>
                <a:ext uri="{FF2B5EF4-FFF2-40B4-BE49-F238E27FC236}">
                  <a16:creationId xmlns:a16="http://schemas.microsoft.com/office/drawing/2014/main" id="{097EA108-9694-84F1-B2FC-E61DBCD26484}"/>
                </a:ext>
              </a:extLst>
            </p:cNvPr>
            <p:cNvSpPr/>
            <p:nvPr/>
          </p:nvSpPr>
          <p:spPr>
            <a:xfrm>
              <a:off x="6626745" y="5598761"/>
              <a:ext cx="149340" cy="188205"/>
            </a:xfrm>
            <a:prstGeom prst="rect">
              <a:avLst/>
            </a:prstGeom>
            <a:solidFill>
              <a:srgbClr val="CB7C78"/>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aphicFrame>
        <p:nvGraphicFramePr>
          <p:cNvPr id="215" name="Table 214">
            <a:extLst>
              <a:ext uri="{FF2B5EF4-FFF2-40B4-BE49-F238E27FC236}">
                <a16:creationId xmlns:a16="http://schemas.microsoft.com/office/drawing/2014/main" id="{09051735-AA1A-BAF8-35A6-DBF5C8A1FEF9}"/>
              </a:ext>
            </a:extLst>
          </p:cNvPr>
          <p:cNvGraphicFramePr>
            <a:graphicFrameLocks noGrp="1"/>
          </p:cNvGraphicFramePr>
          <p:nvPr>
            <p:extLst>
              <p:ext uri="{D42A27DB-BD31-4B8C-83A1-F6EECF244321}">
                <p14:modId xmlns:p14="http://schemas.microsoft.com/office/powerpoint/2010/main" val="902221767"/>
              </p:ext>
            </p:extLst>
          </p:nvPr>
        </p:nvGraphicFramePr>
        <p:xfrm>
          <a:off x="6580414" y="1522705"/>
          <a:ext cx="5257800" cy="2420040"/>
        </p:xfrm>
        <a:graphic>
          <a:graphicData uri="http://schemas.openxmlformats.org/drawingml/2006/table">
            <a:tbl>
              <a:tblPr firstRow="1" bandRow="1">
                <a:tableStyleId>{69012ECD-51FC-41F1-AA8D-1B2483CD663E}</a:tableStyleId>
              </a:tblPr>
              <a:tblGrid>
                <a:gridCol w="1461407">
                  <a:extLst>
                    <a:ext uri="{9D8B030D-6E8A-4147-A177-3AD203B41FA5}">
                      <a16:colId xmlns:a16="http://schemas.microsoft.com/office/drawing/2014/main" val="537766886"/>
                    </a:ext>
                  </a:extLst>
                </a:gridCol>
                <a:gridCol w="872658">
                  <a:extLst>
                    <a:ext uri="{9D8B030D-6E8A-4147-A177-3AD203B41FA5}">
                      <a16:colId xmlns:a16="http://schemas.microsoft.com/office/drawing/2014/main" val="1125791967"/>
                    </a:ext>
                  </a:extLst>
                </a:gridCol>
                <a:gridCol w="872658">
                  <a:extLst>
                    <a:ext uri="{9D8B030D-6E8A-4147-A177-3AD203B41FA5}">
                      <a16:colId xmlns:a16="http://schemas.microsoft.com/office/drawing/2014/main" val="2872775875"/>
                    </a:ext>
                  </a:extLst>
                </a:gridCol>
                <a:gridCol w="872658">
                  <a:extLst>
                    <a:ext uri="{9D8B030D-6E8A-4147-A177-3AD203B41FA5}">
                      <a16:colId xmlns:a16="http://schemas.microsoft.com/office/drawing/2014/main" val="394973066"/>
                    </a:ext>
                  </a:extLst>
                </a:gridCol>
                <a:gridCol w="1178419">
                  <a:extLst>
                    <a:ext uri="{9D8B030D-6E8A-4147-A177-3AD203B41FA5}">
                      <a16:colId xmlns:a16="http://schemas.microsoft.com/office/drawing/2014/main" val="2888206331"/>
                    </a:ext>
                  </a:extLst>
                </a:gridCol>
              </a:tblGrid>
              <a:tr h="334770">
                <a:tc>
                  <a:txBody>
                    <a:bodyPr/>
                    <a:lstStyle/>
                    <a:p>
                      <a:endParaRPr lang="en-GB" sz="1100" noProof="0" dirty="0">
                        <a:latin typeface="+mn-lt"/>
                      </a:endParaRPr>
                    </a:p>
                  </a:txBody>
                  <a:tcPr marT="36000" marB="36000" anchor="ctr"/>
                </a:tc>
                <a:tc>
                  <a:txBody>
                    <a:bodyPr/>
                    <a:lstStyle/>
                    <a:p>
                      <a:pPr algn="ctr"/>
                      <a:r>
                        <a:rPr lang="en-GB" sz="1100" noProof="0" dirty="0">
                          <a:solidFill>
                            <a:schemeClr val="tx2"/>
                          </a:solidFill>
                          <a:latin typeface="+mn-lt"/>
                        </a:rPr>
                        <a:t>NSCLC</a:t>
                      </a:r>
                      <a:br>
                        <a:rPr lang="en-GB" sz="1100" noProof="0" dirty="0">
                          <a:solidFill>
                            <a:schemeClr val="tx2"/>
                          </a:solidFill>
                          <a:latin typeface="+mn-lt"/>
                        </a:rPr>
                      </a:br>
                      <a:r>
                        <a:rPr lang="en-GB" sz="1100" noProof="0" dirty="0">
                          <a:solidFill>
                            <a:schemeClr val="tx2"/>
                          </a:solidFill>
                          <a:latin typeface="+mn-lt"/>
                        </a:rPr>
                        <a:t>(n=35)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mn-lt"/>
                          <a:ea typeface="+mn-ea"/>
                          <a:cs typeface="+mn-cs"/>
                        </a:rPr>
                        <a:t>NSQ</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(n=32)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mn-lt"/>
                          <a:ea typeface="+mn-ea"/>
                          <a:cs typeface="+mn-cs"/>
                        </a:rPr>
                        <a:t>SQ</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mn-lt"/>
                          <a:ea typeface="+mn-ea"/>
                          <a:cs typeface="+mn-cs"/>
                        </a:rPr>
                        <a:t>TP53-positive</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(n=17)</a:t>
                      </a:r>
                    </a:p>
                  </a:txBody>
                  <a:tcPr marT="36000" marB="36000" anchor="ctr"/>
                </a:tc>
                <a:extLst>
                  <a:ext uri="{0D108BD9-81ED-4DB2-BD59-A6C34878D82A}">
                    <a16:rowId xmlns:a16="http://schemas.microsoft.com/office/drawing/2014/main" val="2020270792"/>
                  </a:ext>
                </a:extLst>
              </a:tr>
              <a:tr h="118146">
                <a:tc>
                  <a:txBody>
                    <a:bodyPr/>
                    <a:lstStyle/>
                    <a:p>
                      <a:r>
                        <a:rPr lang="en-GB" sz="1100" noProof="0" dirty="0">
                          <a:latin typeface="+mn-lt"/>
                        </a:rPr>
                        <a:t>ORR, n (%)</a:t>
                      </a:r>
                    </a:p>
                  </a:txBody>
                  <a:tcPr marT="36000" marB="36000" anchor="ctr"/>
                </a:tc>
                <a:tc>
                  <a:txBody>
                    <a:bodyPr/>
                    <a:lstStyle/>
                    <a:p>
                      <a:pPr algn="ctr"/>
                      <a:r>
                        <a:rPr lang="en-GB" sz="1100" noProof="0" dirty="0">
                          <a:latin typeface="+mn-lt"/>
                        </a:rPr>
                        <a:t>10 (29)</a:t>
                      </a:r>
                    </a:p>
                  </a:txBody>
                  <a:tcPr marT="36000" marB="36000" anchor="ctr"/>
                </a:tc>
                <a:tc>
                  <a:txBody>
                    <a:bodyPr/>
                    <a:lstStyle/>
                    <a:p>
                      <a:pPr algn="ctr"/>
                      <a:r>
                        <a:rPr lang="en-GB" sz="1100" noProof="0" dirty="0">
                          <a:latin typeface="+mn-lt"/>
                        </a:rPr>
                        <a:t>9 (28)</a:t>
                      </a:r>
                    </a:p>
                  </a:txBody>
                  <a:tcPr marT="36000" marB="36000" anchor="ctr"/>
                </a:tc>
                <a:tc>
                  <a:txBody>
                    <a:bodyPr/>
                    <a:lstStyle/>
                    <a:p>
                      <a:pPr algn="ctr"/>
                      <a:r>
                        <a:rPr lang="en-GB" sz="1100" noProof="0" dirty="0">
                          <a:latin typeface="+mn-lt"/>
                        </a:rPr>
                        <a:t>1 (33)</a:t>
                      </a:r>
                    </a:p>
                  </a:txBody>
                  <a:tcPr marT="36000" marB="36000" anchor="ctr"/>
                </a:tc>
                <a:tc>
                  <a:txBody>
                    <a:bodyPr/>
                    <a:lstStyle/>
                    <a:p>
                      <a:pPr algn="ctr"/>
                      <a:r>
                        <a:rPr lang="en-GB" sz="1100" noProof="0" dirty="0">
                          <a:latin typeface="+mn-lt"/>
                        </a:rPr>
                        <a:t>7 (41)</a:t>
                      </a:r>
                    </a:p>
                  </a:txBody>
                  <a:tcPr marT="36000" marB="36000" anchor="ctr"/>
                </a:tc>
                <a:extLst>
                  <a:ext uri="{0D108BD9-81ED-4DB2-BD59-A6C34878D82A}">
                    <a16:rowId xmlns:a16="http://schemas.microsoft.com/office/drawing/2014/main" val="1790711121"/>
                  </a:ext>
                </a:extLst>
              </a:tr>
              <a:tr h="0">
                <a:tc>
                  <a:txBody>
                    <a:bodyPr/>
                    <a:lstStyle/>
                    <a:p>
                      <a:pPr marL="92075" indent="0"/>
                      <a:r>
                        <a:rPr lang="en-GB" sz="1100" noProof="0" dirty="0">
                          <a:latin typeface="+mn-lt"/>
                        </a:rPr>
                        <a:t>PR</a:t>
                      </a:r>
                    </a:p>
                  </a:txBody>
                  <a:tcPr marT="36000" marB="36000" anchor="ctr"/>
                </a:tc>
                <a:tc>
                  <a:txBody>
                    <a:bodyPr/>
                    <a:lstStyle/>
                    <a:p>
                      <a:pPr algn="ctr"/>
                      <a:r>
                        <a:rPr lang="en-GB" sz="1100" noProof="0" dirty="0">
                          <a:latin typeface="+mn-lt"/>
                        </a:rPr>
                        <a:t>10 (29)</a:t>
                      </a:r>
                    </a:p>
                  </a:txBody>
                  <a:tcPr marT="36000" marB="36000" anchor="ctr"/>
                </a:tc>
                <a:tc>
                  <a:txBody>
                    <a:bodyPr/>
                    <a:lstStyle/>
                    <a:p>
                      <a:pPr algn="ctr"/>
                      <a:r>
                        <a:rPr lang="en-GB" sz="1100" noProof="0" dirty="0">
                          <a:latin typeface="+mn-lt"/>
                        </a:rPr>
                        <a:t>9 (28)</a:t>
                      </a:r>
                    </a:p>
                  </a:txBody>
                  <a:tcPr marT="36000" marB="36000" anchor="ctr"/>
                </a:tc>
                <a:tc>
                  <a:txBody>
                    <a:bodyPr/>
                    <a:lstStyle/>
                    <a:p>
                      <a:pPr algn="ctr"/>
                      <a:r>
                        <a:rPr lang="en-GB" sz="1100" noProof="0" dirty="0">
                          <a:latin typeface="+mn-lt"/>
                        </a:rPr>
                        <a:t>1 (33)</a:t>
                      </a:r>
                    </a:p>
                  </a:txBody>
                  <a:tcPr marT="36000" marB="36000" anchor="ctr"/>
                </a:tc>
                <a:tc>
                  <a:txBody>
                    <a:bodyPr/>
                    <a:lstStyle/>
                    <a:p>
                      <a:pPr algn="ctr"/>
                      <a:r>
                        <a:rPr lang="en-GB" sz="1100" noProof="0" dirty="0">
                          <a:latin typeface="+mn-lt"/>
                        </a:rPr>
                        <a:t>7 (41)</a:t>
                      </a:r>
                    </a:p>
                  </a:txBody>
                  <a:tcPr marT="36000" marB="36000" anchor="ctr"/>
                </a:tc>
                <a:extLst>
                  <a:ext uri="{0D108BD9-81ED-4DB2-BD59-A6C34878D82A}">
                    <a16:rowId xmlns:a16="http://schemas.microsoft.com/office/drawing/2014/main" val="3555024236"/>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SD</a:t>
                      </a:r>
                    </a:p>
                  </a:txBody>
                  <a:tcPr marT="36000" marB="36000" anchor="ctr"/>
                </a:tc>
                <a:tc>
                  <a:txBody>
                    <a:bodyPr/>
                    <a:lstStyle/>
                    <a:p>
                      <a:pPr algn="ctr"/>
                      <a:r>
                        <a:rPr lang="en-GB" sz="1100" noProof="0" dirty="0">
                          <a:latin typeface="+mn-lt"/>
                        </a:rPr>
                        <a:t>18 (51)</a:t>
                      </a:r>
                    </a:p>
                  </a:txBody>
                  <a:tcPr marT="36000" marB="36000" anchor="ctr"/>
                </a:tc>
                <a:tc>
                  <a:txBody>
                    <a:bodyPr/>
                    <a:lstStyle/>
                    <a:p>
                      <a:pPr algn="ctr"/>
                      <a:r>
                        <a:rPr lang="en-GB" sz="1100" noProof="0" dirty="0">
                          <a:latin typeface="+mn-lt"/>
                        </a:rPr>
                        <a:t>17 (53)</a:t>
                      </a:r>
                    </a:p>
                  </a:txBody>
                  <a:tcPr marT="36000" marB="36000" anchor="ctr"/>
                </a:tc>
                <a:tc>
                  <a:txBody>
                    <a:bodyPr/>
                    <a:lstStyle/>
                    <a:p>
                      <a:pPr algn="ctr"/>
                      <a:r>
                        <a:rPr lang="en-GB" sz="1100" noProof="0" dirty="0">
                          <a:latin typeface="+mn-lt"/>
                        </a:rPr>
                        <a:t>1 (33)</a:t>
                      </a:r>
                    </a:p>
                  </a:txBody>
                  <a:tcPr marT="36000" marB="36000" anchor="ctr"/>
                </a:tc>
                <a:tc>
                  <a:txBody>
                    <a:bodyPr/>
                    <a:lstStyle/>
                    <a:p>
                      <a:pPr algn="ctr"/>
                      <a:r>
                        <a:rPr lang="en-GB" sz="1100" noProof="0" dirty="0">
                          <a:latin typeface="+mn-lt"/>
                        </a:rPr>
                        <a:t>6 (35)</a:t>
                      </a:r>
                    </a:p>
                  </a:txBody>
                  <a:tcPr marT="36000" marB="36000" anchor="ctr"/>
                </a:tc>
                <a:extLst>
                  <a:ext uri="{0D108BD9-81ED-4DB2-BD59-A6C34878D82A}">
                    <a16:rowId xmlns:a16="http://schemas.microsoft.com/office/drawing/2014/main" val="2611999200"/>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PD</a:t>
                      </a:r>
                    </a:p>
                  </a:txBody>
                  <a:tcPr marT="36000" marB="36000" anchor="ctr"/>
                </a:tc>
                <a:tc>
                  <a:txBody>
                    <a:bodyPr/>
                    <a:lstStyle/>
                    <a:p>
                      <a:pPr algn="ctr"/>
                      <a:r>
                        <a:rPr lang="en-GB" sz="1100" noProof="0" dirty="0">
                          <a:latin typeface="+mn-lt"/>
                        </a:rPr>
                        <a:t>7 (20)</a:t>
                      </a:r>
                    </a:p>
                  </a:txBody>
                  <a:tcPr marT="36000" marB="36000" anchor="ctr"/>
                </a:tc>
                <a:tc>
                  <a:txBody>
                    <a:bodyPr/>
                    <a:lstStyle/>
                    <a:p>
                      <a:pPr algn="ctr"/>
                      <a:r>
                        <a:rPr lang="en-GB" sz="1100" noProof="0" dirty="0">
                          <a:latin typeface="+mn-lt"/>
                        </a:rPr>
                        <a:t>6 (19)</a:t>
                      </a:r>
                    </a:p>
                  </a:txBody>
                  <a:tcPr marT="36000" marB="36000" anchor="ctr"/>
                </a:tc>
                <a:tc>
                  <a:txBody>
                    <a:bodyPr/>
                    <a:lstStyle/>
                    <a:p>
                      <a:pPr algn="ctr"/>
                      <a:r>
                        <a:rPr lang="en-GB" sz="1100" noProof="0" dirty="0">
                          <a:latin typeface="+mn-lt"/>
                        </a:rPr>
                        <a:t>1 (33)</a:t>
                      </a:r>
                    </a:p>
                  </a:txBody>
                  <a:tcPr marT="36000" marB="36000" anchor="ctr"/>
                </a:tc>
                <a:tc>
                  <a:txBody>
                    <a:bodyPr/>
                    <a:lstStyle/>
                    <a:p>
                      <a:pPr algn="ctr"/>
                      <a:r>
                        <a:rPr lang="en-GB" sz="1100" noProof="0" dirty="0">
                          <a:latin typeface="+mn-lt"/>
                        </a:rPr>
                        <a:t>4 (24)</a:t>
                      </a:r>
                    </a:p>
                  </a:txBody>
                  <a:tcPr marT="36000" marB="36000" anchor="ctr"/>
                </a:tc>
                <a:extLst>
                  <a:ext uri="{0D108BD9-81ED-4DB2-BD59-A6C34878D82A}">
                    <a16:rowId xmlns:a16="http://schemas.microsoft.com/office/drawing/2014/main" val="30056651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DCR, n (%)</a:t>
                      </a:r>
                    </a:p>
                  </a:txBody>
                  <a:tcPr marT="36000" marB="36000" anchor="ctr"/>
                </a:tc>
                <a:tc>
                  <a:txBody>
                    <a:bodyPr/>
                    <a:lstStyle/>
                    <a:p>
                      <a:pPr algn="ctr"/>
                      <a:r>
                        <a:rPr lang="en-GB" sz="1100" noProof="0" dirty="0">
                          <a:latin typeface="+mn-lt"/>
                        </a:rPr>
                        <a:t>28 (80)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26 (81)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 (67)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13 (76)</a:t>
                      </a:r>
                    </a:p>
                  </a:txBody>
                  <a:tcPr marT="36000" marB="36000" anchor="ctr"/>
                </a:tc>
                <a:extLst>
                  <a:ext uri="{0D108BD9-81ED-4DB2-BD59-A6C34878D82A}">
                    <a16:rowId xmlns:a16="http://schemas.microsoft.com/office/drawing/2014/main" val="19440825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mDoR</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(95%CI)</a:t>
                      </a:r>
                    </a:p>
                  </a:txBody>
                  <a:tcPr marT="36000" marB="36000" anchor="ctr"/>
                </a:tc>
                <a:tc>
                  <a:txBody>
                    <a:bodyPr/>
                    <a:lstStyle/>
                    <a:p>
                      <a:pPr algn="ctr"/>
                      <a:r>
                        <a:rPr lang="en-GB" sz="1100" noProof="0" dirty="0">
                          <a:latin typeface="+mn-lt"/>
                        </a:rPr>
                        <a:t>10.5 </a:t>
                      </a:r>
                      <a:br>
                        <a:rPr lang="en-GB" sz="1100" noProof="0" dirty="0">
                          <a:latin typeface="+mn-lt"/>
                        </a:rPr>
                      </a:br>
                      <a:r>
                        <a:rPr lang="en-GB" sz="1100" noProof="0" dirty="0">
                          <a:latin typeface="+mn-lt"/>
                        </a:rPr>
                        <a:t>(2.8, 11.4)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10.5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(2.8, 11.4)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425204290"/>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mTTR</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(range)</a:t>
                      </a:r>
                    </a:p>
                  </a:txBody>
                  <a:tcPr marT="36000" marB="36000" anchor="ctr"/>
                </a:tc>
                <a:tc>
                  <a:txBody>
                    <a:bodyPr/>
                    <a:lstStyle/>
                    <a:p>
                      <a:pPr algn="ctr"/>
                      <a:r>
                        <a:rPr lang="en-GB" sz="1100" noProof="0" dirty="0">
                          <a:latin typeface="+mn-lt"/>
                        </a:rPr>
                        <a:t>4.3 </a:t>
                      </a:r>
                      <a:br>
                        <a:rPr lang="en-GB" sz="1100" noProof="0" dirty="0">
                          <a:latin typeface="+mn-lt"/>
                        </a:rPr>
                      </a:br>
                      <a:r>
                        <a:rPr lang="en-GB" sz="1100" noProof="0" dirty="0">
                          <a:latin typeface="+mn-lt"/>
                        </a:rPr>
                        <a:t>(2.8–7.1)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4.1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(2.8</a:t>
                      </a:r>
                      <a:r>
                        <a:rPr lang="en-GB" sz="1100" noProof="0" dirty="0">
                          <a:latin typeface="+mn-lt"/>
                        </a:rPr>
                        <a:t>–7.1)</a:t>
                      </a: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4.4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(4.4</a:t>
                      </a:r>
                      <a:r>
                        <a:rPr lang="en-GB" sz="1100" noProof="0" dirty="0">
                          <a:latin typeface="+mn-lt"/>
                        </a:rPr>
                        <a:t>–4.4)</a:t>
                      </a: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4.1 </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(2.8</a:t>
                      </a:r>
                      <a:r>
                        <a:rPr lang="en-GB" sz="1100" noProof="0" dirty="0">
                          <a:latin typeface="+mn-lt"/>
                        </a:rPr>
                        <a:t>–7.1)</a:t>
                      </a: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4026424731"/>
                  </a:ext>
                </a:extLst>
              </a:tr>
            </a:tbl>
          </a:graphicData>
        </a:graphic>
      </p:graphicFrame>
      <p:graphicFrame>
        <p:nvGraphicFramePr>
          <p:cNvPr id="6" name="Table 5">
            <a:extLst>
              <a:ext uri="{FF2B5EF4-FFF2-40B4-BE49-F238E27FC236}">
                <a16:creationId xmlns:a16="http://schemas.microsoft.com/office/drawing/2014/main" id="{CE3E69EC-970D-CDCD-7198-947B8A34525A}"/>
              </a:ext>
            </a:extLst>
          </p:cNvPr>
          <p:cNvGraphicFramePr>
            <a:graphicFrameLocks noGrp="1"/>
          </p:cNvGraphicFramePr>
          <p:nvPr>
            <p:extLst>
              <p:ext uri="{D42A27DB-BD31-4B8C-83A1-F6EECF244321}">
                <p14:modId xmlns:p14="http://schemas.microsoft.com/office/powerpoint/2010/main" val="2106013023"/>
              </p:ext>
            </p:extLst>
          </p:nvPr>
        </p:nvGraphicFramePr>
        <p:xfrm>
          <a:off x="6580414" y="4158950"/>
          <a:ext cx="5249635" cy="2084760"/>
        </p:xfrm>
        <a:graphic>
          <a:graphicData uri="http://schemas.openxmlformats.org/drawingml/2006/table">
            <a:tbl>
              <a:tblPr firstRow="1" bandRow="1">
                <a:tableStyleId>{69012ECD-51FC-41F1-AA8D-1B2483CD663E}</a:tableStyleId>
              </a:tblPr>
              <a:tblGrid>
                <a:gridCol w="1476292">
                  <a:extLst>
                    <a:ext uri="{9D8B030D-6E8A-4147-A177-3AD203B41FA5}">
                      <a16:colId xmlns:a16="http://schemas.microsoft.com/office/drawing/2014/main" val="537766886"/>
                    </a:ext>
                  </a:extLst>
                </a:gridCol>
                <a:gridCol w="1257781">
                  <a:extLst>
                    <a:ext uri="{9D8B030D-6E8A-4147-A177-3AD203B41FA5}">
                      <a16:colId xmlns:a16="http://schemas.microsoft.com/office/drawing/2014/main" val="1125791967"/>
                    </a:ext>
                  </a:extLst>
                </a:gridCol>
                <a:gridCol w="1257781">
                  <a:extLst>
                    <a:ext uri="{9D8B030D-6E8A-4147-A177-3AD203B41FA5}">
                      <a16:colId xmlns:a16="http://schemas.microsoft.com/office/drawing/2014/main" val="2872775875"/>
                    </a:ext>
                  </a:extLst>
                </a:gridCol>
                <a:gridCol w="1257781">
                  <a:extLst>
                    <a:ext uri="{9D8B030D-6E8A-4147-A177-3AD203B41FA5}">
                      <a16:colId xmlns:a16="http://schemas.microsoft.com/office/drawing/2014/main" val="394973066"/>
                    </a:ext>
                  </a:extLst>
                </a:gridCol>
              </a:tblGrid>
              <a:tr h="267656">
                <a:tc>
                  <a:txBody>
                    <a:bodyPr/>
                    <a:lstStyle/>
                    <a:p>
                      <a:endParaRPr lang="en-GB" sz="1100" noProof="0" dirty="0">
                        <a:latin typeface="+mn-lt"/>
                      </a:endParaRPr>
                    </a:p>
                  </a:txBody>
                  <a:tcPr marT="36000" marB="36000" anchor="ctr"/>
                </a:tc>
                <a:tc>
                  <a:txBody>
                    <a:bodyPr/>
                    <a:lstStyle/>
                    <a:p>
                      <a:pPr algn="ctr"/>
                      <a:r>
                        <a:rPr lang="en-GB" sz="1100" noProof="0" dirty="0">
                          <a:solidFill>
                            <a:schemeClr val="tx2"/>
                          </a:solidFill>
                          <a:latin typeface="+mn-lt"/>
                        </a:rPr>
                        <a:t>EGFR-positive</a:t>
                      </a:r>
                      <a:br>
                        <a:rPr lang="en-GB" sz="1100" noProof="0" dirty="0">
                          <a:solidFill>
                            <a:schemeClr val="tx2"/>
                          </a:solidFill>
                          <a:latin typeface="+mn-lt"/>
                        </a:rPr>
                      </a:br>
                      <a:r>
                        <a:rPr lang="en-GB" sz="1100" noProof="0" dirty="0">
                          <a:solidFill>
                            <a:schemeClr val="tx2"/>
                          </a:solidFill>
                          <a:latin typeface="+mn-lt"/>
                        </a:rPr>
                        <a:t>(n=7)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mn-lt"/>
                          <a:ea typeface="+mn-ea"/>
                          <a:cs typeface="+mn-cs"/>
                        </a:rPr>
                        <a:t>ALK-positive</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mn-lt"/>
                          <a:ea typeface="+mn-ea"/>
                          <a:cs typeface="+mn-cs"/>
                        </a:rPr>
                        <a:t>KRAS-positive</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(n=8)</a:t>
                      </a:r>
                    </a:p>
                  </a:txBody>
                  <a:tcPr marT="36000" marB="36000" anchor="ctr"/>
                </a:tc>
                <a:extLst>
                  <a:ext uri="{0D108BD9-81ED-4DB2-BD59-A6C34878D82A}">
                    <a16:rowId xmlns:a16="http://schemas.microsoft.com/office/drawing/2014/main" val="2020270792"/>
                  </a:ext>
                </a:extLst>
              </a:tr>
              <a:tr h="118146">
                <a:tc>
                  <a:txBody>
                    <a:bodyPr/>
                    <a:lstStyle/>
                    <a:p>
                      <a:r>
                        <a:rPr lang="en-GB" sz="1100" noProof="0" dirty="0">
                          <a:latin typeface="+mn-lt"/>
                        </a:rPr>
                        <a:t>ORR, n (%)</a:t>
                      </a:r>
                    </a:p>
                  </a:txBody>
                  <a:tcPr marT="36000" marB="36000" anchor="ctr"/>
                </a:tc>
                <a:tc>
                  <a:txBody>
                    <a:bodyPr/>
                    <a:lstStyle/>
                    <a:p>
                      <a:pPr algn="ctr"/>
                      <a:r>
                        <a:rPr lang="en-GB" sz="1100" noProof="0" dirty="0">
                          <a:latin typeface="+mn-lt"/>
                        </a:rPr>
                        <a:t>4 (57)</a:t>
                      </a:r>
                    </a:p>
                  </a:txBody>
                  <a:tcPr marT="36000" marB="36000" anchor="ctr"/>
                </a:tc>
                <a:tc>
                  <a:txBody>
                    <a:bodyPr/>
                    <a:lstStyle/>
                    <a:p>
                      <a:pPr algn="ctr"/>
                      <a:r>
                        <a:rPr lang="en-GB" sz="1100" noProof="0" dirty="0">
                          <a:latin typeface="+mn-lt"/>
                        </a:rPr>
                        <a:t>2 (50)</a:t>
                      </a:r>
                    </a:p>
                  </a:txBody>
                  <a:tcPr marT="36000" marB="36000" anchor="ctr"/>
                </a:tc>
                <a:tc>
                  <a:txBody>
                    <a:bodyPr/>
                    <a:lstStyle/>
                    <a:p>
                      <a:pPr algn="ctr"/>
                      <a:r>
                        <a:rPr lang="en-GB" sz="1100" noProof="0" dirty="0">
                          <a:latin typeface="+mn-lt"/>
                        </a:rPr>
                        <a:t>2 (25)</a:t>
                      </a:r>
                    </a:p>
                  </a:txBody>
                  <a:tcPr marT="36000" marB="36000" anchor="ctr"/>
                </a:tc>
                <a:extLst>
                  <a:ext uri="{0D108BD9-81ED-4DB2-BD59-A6C34878D82A}">
                    <a16:rowId xmlns:a16="http://schemas.microsoft.com/office/drawing/2014/main" val="1790711121"/>
                  </a:ext>
                </a:extLst>
              </a:tr>
              <a:tr h="0">
                <a:tc>
                  <a:txBody>
                    <a:bodyPr/>
                    <a:lstStyle/>
                    <a:p>
                      <a:pPr marL="92075" indent="0"/>
                      <a:r>
                        <a:rPr lang="en-GB" sz="1100" noProof="0" dirty="0">
                          <a:latin typeface="+mn-lt"/>
                        </a:rPr>
                        <a:t>PR</a:t>
                      </a:r>
                    </a:p>
                  </a:txBody>
                  <a:tcPr marT="36000" marB="36000" anchor="ctr"/>
                </a:tc>
                <a:tc>
                  <a:txBody>
                    <a:bodyPr/>
                    <a:lstStyle/>
                    <a:p>
                      <a:pPr algn="ctr"/>
                      <a:r>
                        <a:rPr lang="en-GB" sz="1100" noProof="0" dirty="0">
                          <a:latin typeface="+mn-lt"/>
                        </a:rPr>
                        <a:t>4 (57)</a:t>
                      </a:r>
                    </a:p>
                  </a:txBody>
                  <a:tcPr marT="36000" marB="36000" anchor="ctr"/>
                </a:tc>
                <a:tc>
                  <a:txBody>
                    <a:bodyPr/>
                    <a:lstStyle/>
                    <a:p>
                      <a:pPr algn="ctr"/>
                      <a:r>
                        <a:rPr lang="en-GB" sz="1100" noProof="0" dirty="0">
                          <a:latin typeface="+mn-lt"/>
                        </a:rPr>
                        <a:t>2 (50)</a:t>
                      </a:r>
                    </a:p>
                  </a:txBody>
                  <a:tcPr marT="36000" marB="36000" anchor="ctr"/>
                </a:tc>
                <a:tc>
                  <a:txBody>
                    <a:bodyPr/>
                    <a:lstStyle/>
                    <a:p>
                      <a:pPr algn="ctr"/>
                      <a:r>
                        <a:rPr lang="en-GB" sz="1100" noProof="0" dirty="0">
                          <a:latin typeface="+mn-lt"/>
                        </a:rPr>
                        <a:t>2 (25)</a:t>
                      </a:r>
                    </a:p>
                  </a:txBody>
                  <a:tcPr marT="36000" marB="36000" anchor="ctr"/>
                </a:tc>
                <a:extLst>
                  <a:ext uri="{0D108BD9-81ED-4DB2-BD59-A6C34878D82A}">
                    <a16:rowId xmlns:a16="http://schemas.microsoft.com/office/drawing/2014/main" val="3555024236"/>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SD</a:t>
                      </a:r>
                    </a:p>
                  </a:txBody>
                  <a:tcPr marT="36000" marB="36000" anchor="ctr"/>
                </a:tc>
                <a:tc>
                  <a:txBody>
                    <a:bodyPr/>
                    <a:lstStyle/>
                    <a:p>
                      <a:pPr algn="ctr"/>
                      <a:r>
                        <a:rPr lang="en-GB" sz="1100" noProof="0" dirty="0">
                          <a:latin typeface="+mn-lt"/>
                        </a:rPr>
                        <a:t>2 (29)</a:t>
                      </a:r>
                    </a:p>
                  </a:txBody>
                  <a:tcPr marT="36000" marB="36000" anchor="ctr"/>
                </a:tc>
                <a:tc>
                  <a:txBody>
                    <a:bodyPr/>
                    <a:lstStyle/>
                    <a:p>
                      <a:pPr algn="ctr"/>
                      <a:r>
                        <a:rPr lang="en-GB" sz="1100" noProof="0" dirty="0">
                          <a:latin typeface="+mn-lt"/>
                        </a:rPr>
                        <a:t>1 (25)</a:t>
                      </a:r>
                    </a:p>
                  </a:txBody>
                  <a:tcPr marT="36000" marB="36000" anchor="ctr"/>
                </a:tc>
                <a:tc>
                  <a:txBody>
                    <a:bodyPr/>
                    <a:lstStyle/>
                    <a:p>
                      <a:pPr algn="ctr"/>
                      <a:r>
                        <a:rPr lang="en-GB" sz="1100" noProof="0" dirty="0">
                          <a:latin typeface="+mn-lt"/>
                        </a:rPr>
                        <a:t>4 (50)</a:t>
                      </a:r>
                    </a:p>
                  </a:txBody>
                  <a:tcPr marT="36000" marB="36000" anchor="ctr"/>
                </a:tc>
                <a:extLst>
                  <a:ext uri="{0D108BD9-81ED-4DB2-BD59-A6C34878D82A}">
                    <a16:rowId xmlns:a16="http://schemas.microsoft.com/office/drawing/2014/main" val="2611999200"/>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PD</a:t>
                      </a:r>
                    </a:p>
                  </a:txBody>
                  <a:tcPr marT="36000" marB="36000" anchor="ctr"/>
                </a:tc>
                <a:tc>
                  <a:txBody>
                    <a:bodyPr/>
                    <a:lstStyle/>
                    <a:p>
                      <a:pPr algn="ctr"/>
                      <a:r>
                        <a:rPr lang="en-GB" sz="1100" noProof="0" dirty="0">
                          <a:latin typeface="+mn-lt"/>
                        </a:rPr>
                        <a:t>1 (14)</a:t>
                      </a:r>
                    </a:p>
                  </a:txBody>
                  <a:tcPr marT="36000" marB="36000" anchor="ctr"/>
                </a:tc>
                <a:tc>
                  <a:txBody>
                    <a:bodyPr/>
                    <a:lstStyle/>
                    <a:p>
                      <a:pPr algn="ctr"/>
                      <a:r>
                        <a:rPr lang="en-GB" sz="1100" noProof="0" dirty="0">
                          <a:latin typeface="+mn-lt"/>
                        </a:rPr>
                        <a:t>1 (25)</a:t>
                      </a:r>
                    </a:p>
                  </a:txBody>
                  <a:tcPr marT="36000" marB="36000" anchor="ctr"/>
                </a:tc>
                <a:tc>
                  <a:txBody>
                    <a:bodyPr/>
                    <a:lstStyle/>
                    <a:p>
                      <a:pPr algn="ctr"/>
                      <a:r>
                        <a:rPr lang="en-GB" sz="1100" noProof="0" dirty="0">
                          <a:latin typeface="+mn-lt"/>
                        </a:rPr>
                        <a:t>2 (25)</a:t>
                      </a:r>
                    </a:p>
                  </a:txBody>
                  <a:tcPr marT="36000" marB="36000" anchor="ctr"/>
                </a:tc>
                <a:extLst>
                  <a:ext uri="{0D108BD9-81ED-4DB2-BD59-A6C34878D82A}">
                    <a16:rowId xmlns:a16="http://schemas.microsoft.com/office/drawing/2014/main" val="30056651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DCR, n (%)</a:t>
                      </a:r>
                    </a:p>
                  </a:txBody>
                  <a:tcPr marT="36000" marB="36000" anchor="ctr"/>
                </a:tc>
                <a:tc>
                  <a:txBody>
                    <a:bodyPr/>
                    <a:lstStyle/>
                    <a:p>
                      <a:pPr algn="ctr"/>
                      <a:r>
                        <a:rPr lang="en-GB" sz="1100" noProof="0" dirty="0">
                          <a:latin typeface="+mn-lt"/>
                        </a:rPr>
                        <a:t>6 (86)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3 (75)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6 (75)</a:t>
                      </a:r>
                    </a:p>
                  </a:txBody>
                  <a:tcPr marT="36000" marB="36000" anchor="ctr"/>
                </a:tc>
                <a:extLst>
                  <a:ext uri="{0D108BD9-81ED-4DB2-BD59-A6C34878D82A}">
                    <a16:rowId xmlns:a16="http://schemas.microsoft.com/office/drawing/2014/main" val="1944082535"/>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mDoR</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(95%CI)</a:t>
                      </a:r>
                    </a:p>
                  </a:txBody>
                  <a:tcPr marT="36000" marB="36000" anchor="ctr"/>
                </a:tc>
                <a:tc>
                  <a:txBody>
                    <a:bodyPr/>
                    <a:lstStyle/>
                    <a:p>
                      <a:pPr algn="ctr"/>
                      <a:r>
                        <a:rPr lang="en-GB" sz="1100" noProof="0" dirty="0">
                          <a:latin typeface="+mn-lt"/>
                        </a:rPr>
                        <a:t>8.6 (3.1, 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7.1 (2.8, 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11.3 (11.3, NR)</a:t>
                      </a:r>
                    </a:p>
                  </a:txBody>
                  <a:tcPr marT="36000" marB="36000" anchor="ctr"/>
                </a:tc>
                <a:extLst>
                  <a:ext uri="{0D108BD9-81ED-4DB2-BD59-A6C34878D82A}">
                    <a16:rowId xmlns:a16="http://schemas.microsoft.com/office/drawing/2014/main" val="61199627"/>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mTTR</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(range)</a:t>
                      </a:r>
                    </a:p>
                  </a:txBody>
                  <a:tcPr marT="36000" marB="36000" anchor="ctr"/>
                </a:tc>
                <a:tc>
                  <a:txBody>
                    <a:bodyPr/>
                    <a:lstStyle/>
                    <a:p>
                      <a:pPr algn="ctr"/>
                      <a:r>
                        <a:rPr lang="en-GB" sz="1100" noProof="0" dirty="0">
                          <a:latin typeface="+mn-lt"/>
                        </a:rPr>
                        <a:t>5.4 (2.8–7.1)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4.1 (4.1</a:t>
                      </a:r>
                      <a:r>
                        <a:rPr lang="en-GB" sz="1100" noProof="0" dirty="0">
                          <a:latin typeface="+mn-lt"/>
                        </a:rPr>
                        <a:t>–4.1)</a:t>
                      </a: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4.4 (4.1</a:t>
                      </a:r>
                      <a:r>
                        <a:rPr lang="en-GB" sz="1100" noProof="0" dirty="0">
                          <a:latin typeface="+mn-lt"/>
                        </a:rPr>
                        <a:t>–4.6)</a:t>
                      </a: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4026424731"/>
                  </a:ext>
                </a:extLst>
              </a:tr>
            </a:tbl>
          </a:graphicData>
        </a:graphic>
      </p:graphicFrame>
    </p:spTree>
    <p:extLst>
      <p:ext uri="{BB962C8B-B14F-4D97-AF65-F5344CB8AC3E}">
        <p14:creationId xmlns:p14="http://schemas.microsoft.com/office/powerpoint/2010/main" val="41652279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98994-DB38-E336-217D-090CA44B772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A18ACE4-9763-E29B-A248-87A335082AD1}"/>
              </a:ext>
            </a:extLst>
          </p:cNvPr>
          <p:cNvSpPr>
            <a:spLocks noGrp="1"/>
          </p:cNvSpPr>
          <p:nvPr>
            <p:ph type="title"/>
          </p:nvPr>
        </p:nvSpPr>
        <p:spPr>
          <a:xfrm>
            <a:off x="304799" y="107693"/>
            <a:ext cx="11813059" cy="939801"/>
          </a:xfrm>
        </p:spPr>
        <p:txBody>
          <a:bodyPr/>
          <a:lstStyle/>
          <a:p>
            <a:r>
              <a:rPr lang="en-GB" noProof="0" dirty="0"/>
              <a:t>OA08.01: BMS-986504 in Patients With Homozygous MTAP-Deletion (Del): Clinical Results in Patients With NSCLC Enrolled in CA240-0007 – Janne P, et al</a:t>
            </a:r>
            <a:endParaRPr lang="en-GB" noProof="0" dirty="0">
              <a:latin typeface="+mn-lt"/>
            </a:endParaRPr>
          </a:p>
        </p:txBody>
      </p:sp>
      <p:sp>
        <p:nvSpPr>
          <p:cNvPr id="29" name="Content Placeholder 7">
            <a:extLst>
              <a:ext uri="{FF2B5EF4-FFF2-40B4-BE49-F238E27FC236}">
                <a16:creationId xmlns:a16="http://schemas.microsoft.com/office/drawing/2014/main" id="{C7CD6987-433A-2218-1F55-9F0E35A21A33}"/>
              </a:ext>
            </a:extLst>
          </p:cNvPr>
          <p:cNvSpPr>
            <a:spLocks noGrp="1"/>
          </p:cNvSpPr>
          <p:nvPr>
            <p:ph idx="1"/>
          </p:nvPr>
        </p:nvSpPr>
        <p:spPr>
          <a:xfrm>
            <a:off x="304799" y="1246909"/>
            <a:ext cx="11033761" cy="5055650"/>
          </a:xfrm>
        </p:spPr>
        <p:txBody>
          <a:bodyPr/>
          <a:lstStyle/>
          <a:p>
            <a:r>
              <a:rPr lang="en-GB" b="1" noProof="0" dirty="0"/>
              <a:t>Key results (cont.)</a:t>
            </a:r>
            <a:endParaRPr lang="en-GB" b="1" dirty="0"/>
          </a:p>
          <a:p>
            <a:pPr>
              <a:spcBef>
                <a:spcPts val="25000"/>
              </a:spcBef>
            </a:pPr>
            <a:r>
              <a:rPr lang="en-GB" b="1" noProof="0" dirty="0"/>
              <a:t>Conclusions</a:t>
            </a:r>
          </a:p>
          <a:p>
            <a:pPr lvl="1"/>
            <a:r>
              <a:rPr lang="en-GB" noProof="0" dirty="0"/>
              <a:t>In patients with NSCLC and a homozygous MTAP deletion, BMS-986504 </a:t>
            </a:r>
            <a:r>
              <a:rPr lang="en-GB" dirty="0"/>
              <a:t>showed interesting responses across all histologies, and no new safety signals were observed</a:t>
            </a:r>
            <a:endParaRPr lang="en-GB" noProof="0" dirty="0"/>
          </a:p>
        </p:txBody>
      </p:sp>
      <p:sp>
        <p:nvSpPr>
          <p:cNvPr id="30" name="Text Placeholder 4">
            <a:extLst>
              <a:ext uri="{FF2B5EF4-FFF2-40B4-BE49-F238E27FC236}">
                <a16:creationId xmlns:a16="http://schemas.microsoft.com/office/drawing/2014/main" id="{DF480D98-8B5F-24A3-97A5-4AD41FF9D203}"/>
              </a:ext>
            </a:extLst>
          </p:cNvPr>
          <p:cNvSpPr>
            <a:spLocks noGrp="1"/>
          </p:cNvSpPr>
          <p:nvPr>
            <p:ph type="body" sz="quarter" idx="11"/>
          </p:nvPr>
        </p:nvSpPr>
        <p:spPr>
          <a:xfrm>
            <a:off x="6379633" y="6521312"/>
            <a:ext cx="5507567" cy="200025"/>
          </a:xfrm>
        </p:spPr>
        <p:txBody>
          <a:bodyPr/>
          <a:lstStyle/>
          <a:p>
            <a:r>
              <a:rPr lang="en-GB" noProof="0" dirty="0"/>
              <a:t>Janne P,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OA08.01</a:t>
            </a:r>
          </a:p>
        </p:txBody>
      </p:sp>
      <p:graphicFrame>
        <p:nvGraphicFramePr>
          <p:cNvPr id="2" name="Table 1">
            <a:extLst>
              <a:ext uri="{FF2B5EF4-FFF2-40B4-BE49-F238E27FC236}">
                <a16:creationId xmlns:a16="http://schemas.microsoft.com/office/drawing/2014/main" id="{39E2453B-3B83-AE03-638F-1F96578A8787}"/>
              </a:ext>
            </a:extLst>
          </p:cNvPr>
          <p:cNvGraphicFramePr>
            <a:graphicFrameLocks noGrp="1"/>
          </p:cNvGraphicFramePr>
          <p:nvPr>
            <p:extLst>
              <p:ext uri="{D42A27DB-BD31-4B8C-83A1-F6EECF244321}">
                <p14:modId xmlns:p14="http://schemas.microsoft.com/office/powerpoint/2010/main" val="2108596688"/>
              </p:ext>
            </p:extLst>
          </p:nvPr>
        </p:nvGraphicFramePr>
        <p:xfrm>
          <a:off x="662939" y="1693122"/>
          <a:ext cx="10866122" cy="2496240"/>
        </p:xfrm>
        <a:graphic>
          <a:graphicData uri="http://schemas.openxmlformats.org/drawingml/2006/table">
            <a:tbl>
              <a:tblPr firstRow="1" bandRow="1">
                <a:tableStyleId>{69012ECD-51FC-41F1-AA8D-1B2483CD663E}</a:tableStyleId>
              </a:tblPr>
              <a:tblGrid>
                <a:gridCol w="2469754">
                  <a:extLst>
                    <a:ext uri="{9D8B030D-6E8A-4147-A177-3AD203B41FA5}">
                      <a16:colId xmlns:a16="http://schemas.microsoft.com/office/drawing/2014/main" val="537766886"/>
                    </a:ext>
                  </a:extLst>
                </a:gridCol>
                <a:gridCol w="2099092">
                  <a:extLst>
                    <a:ext uri="{9D8B030D-6E8A-4147-A177-3AD203B41FA5}">
                      <a16:colId xmlns:a16="http://schemas.microsoft.com/office/drawing/2014/main" val="1125791967"/>
                    </a:ext>
                  </a:extLst>
                </a:gridCol>
                <a:gridCol w="2099092">
                  <a:extLst>
                    <a:ext uri="{9D8B030D-6E8A-4147-A177-3AD203B41FA5}">
                      <a16:colId xmlns:a16="http://schemas.microsoft.com/office/drawing/2014/main" val="2872775875"/>
                    </a:ext>
                  </a:extLst>
                </a:gridCol>
                <a:gridCol w="2099092">
                  <a:extLst>
                    <a:ext uri="{9D8B030D-6E8A-4147-A177-3AD203B41FA5}">
                      <a16:colId xmlns:a16="http://schemas.microsoft.com/office/drawing/2014/main" val="394973066"/>
                    </a:ext>
                  </a:extLst>
                </a:gridCol>
                <a:gridCol w="2099092">
                  <a:extLst>
                    <a:ext uri="{9D8B030D-6E8A-4147-A177-3AD203B41FA5}">
                      <a16:colId xmlns:a16="http://schemas.microsoft.com/office/drawing/2014/main" val="2178206681"/>
                    </a:ext>
                  </a:extLst>
                </a:gridCol>
              </a:tblGrid>
              <a:tr h="266893">
                <a:tc rowSpan="2">
                  <a:txBody>
                    <a:bodyPr/>
                    <a:lstStyle/>
                    <a:p>
                      <a:r>
                        <a:rPr lang="en-GB" sz="1400" noProof="0" dirty="0">
                          <a:solidFill>
                            <a:schemeClr val="tx2"/>
                          </a:solidFill>
                          <a:latin typeface="+mn-lt"/>
                        </a:rPr>
                        <a:t>Patients, n (%)</a:t>
                      </a:r>
                    </a:p>
                  </a:txBody>
                  <a:tcPr marT="36000" marB="36000" anchor="b">
                    <a:lnB w="12700" cap="flat" cmpd="sng" algn="ctr">
                      <a:noFill/>
                      <a:prstDash val="solid"/>
                      <a:round/>
                      <a:headEnd type="none" w="med" len="med"/>
                      <a:tailEnd type="none" w="med" len="med"/>
                    </a:lnB>
                  </a:tcPr>
                </a:tc>
                <a:tc gridSpan="2">
                  <a:txBody>
                    <a:bodyPr/>
                    <a:lstStyle/>
                    <a:p>
                      <a:pPr algn="ctr"/>
                      <a:r>
                        <a:rPr lang="en-GB" sz="1400" noProof="0" dirty="0">
                          <a:solidFill>
                            <a:schemeClr val="tx2"/>
                          </a:solidFill>
                          <a:latin typeface="+mn-lt"/>
                        </a:rPr>
                        <a:t>Total</a:t>
                      </a:r>
                    </a:p>
                    <a:p>
                      <a:pPr algn="ctr"/>
                      <a:r>
                        <a:rPr lang="en-GB" sz="1400" noProof="0" dirty="0">
                          <a:solidFill>
                            <a:schemeClr val="tx2"/>
                          </a:solidFill>
                          <a:latin typeface="+mn-lt"/>
                        </a:rPr>
                        <a:t>(n=164)</a:t>
                      </a:r>
                    </a:p>
                  </a:txBody>
                  <a:tcPr marT="36000" marB="36000" anchor="b">
                    <a:solidFill>
                      <a:schemeClr val="accent1"/>
                    </a:solidFill>
                  </a:tcPr>
                </a:tc>
                <a:tc hMerge="1">
                  <a:txBody>
                    <a:bodyPr/>
                    <a:lstStyle/>
                    <a:p>
                      <a:endParaRPr dirty="0"/>
                    </a:p>
                  </a:txBody>
                  <a:tcPr marT="36000" marB="36000" anchor="b">
                    <a:solidFill>
                      <a:schemeClr val="accent1"/>
                    </a:solidFill>
                  </a:tcPr>
                </a:tc>
                <a:tc gridSpan="2">
                  <a:txBody>
                    <a:bodyPr/>
                    <a:lstStyle/>
                    <a:p>
                      <a:pPr algn="ctr"/>
                      <a:r>
                        <a:rPr lang="en-GB" sz="1400" noProof="0" dirty="0">
                          <a:solidFill>
                            <a:schemeClr val="tx2"/>
                          </a:solidFill>
                          <a:latin typeface="+mn-lt"/>
                        </a:rPr>
                        <a:t>NSCLC</a:t>
                      </a:r>
                      <a:br>
                        <a:rPr lang="en-GB" sz="1400" noProof="0" dirty="0">
                          <a:solidFill>
                            <a:schemeClr val="tx2"/>
                          </a:solidFill>
                          <a:latin typeface="+mn-lt"/>
                        </a:rPr>
                      </a:br>
                      <a:r>
                        <a:rPr lang="en-GB" sz="1400" noProof="0" dirty="0">
                          <a:solidFill>
                            <a:schemeClr val="tx2"/>
                          </a:solidFill>
                          <a:latin typeface="+mn-lt"/>
                        </a:rPr>
                        <a:t>(n=41)</a:t>
                      </a:r>
                    </a:p>
                  </a:txBody>
                  <a:tcPr marT="36000" marB="36000" anchor="b">
                    <a:solidFill>
                      <a:schemeClr val="accent1"/>
                    </a:solidFill>
                  </a:tcPr>
                </a:tc>
                <a:tc hMerge="1">
                  <a:txBody>
                    <a:bodyPr/>
                    <a:lstStyle/>
                    <a:p>
                      <a:pPr algn="ctr"/>
                      <a:endParaRPr lang="en-GB" sz="11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153836">
                <a:tc vMerge="1">
                  <a:txBody>
                    <a:bodyPr/>
                    <a:lstStyle/>
                    <a:p>
                      <a:endParaRPr lang="en-US"/>
                    </a:p>
                  </a:txBody>
                  <a:tcPr/>
                </a:tc>
                <a:tc>
                  <a:txBody>
                    <a:bodyPr/>
                    <a:lstStyle/>
                    <a:p>
                      <a:pPr algn="ctr"/>
                      <a:r>
                        <a:rPr lang="en-GB" sz="1400" b="1" noProof="0" dirty="0">
                          <a:solidFill>
                            <a:schemeClr val="tx2"/>
                          </a:solidFill>
                          <a:latin typeface="+mn-lt"/>
                        </a:rPr>
                        <a:t>Any grade</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400" b="1" noProof="0" dirty="0">
                          <a:solidFill>
                            <a:schemeClr val="tx2"/>
                          </a:solidFill>
                          <a:latin typeface="+mn-lt"/>
                        </a:rPr>
                        <a:t>Grade </a:t>
                      </a:r>
                      <a:r>
                        <a:rPr lang="en-GB" sz="1400" b="1" noProof="0" dirty="0">
                          <a:solidFill>
                            <a:schemeClr val="tx2"/>
                          </a:solidFill>
                          <a:latin typeface="Arial" panose="020B0604020202020204" pitchFamily="34" charset="0"/>
                          <a:cs typeface="Arial" panose="020B0604020202020204" pitchFamily="34" charset="0"/>
                        </a:rPr>
                        <a:t>≥3</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400" b="1" noProof="0" dirty="0">
                          <a:solidFill>
                            <a:schemeClr val="tx2"/>
                          </a:solidFill>
                          <a:latin typeface="+mn-lt"/>
                        </a:rPr>
                        <a:t>Any grade</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400" b="1" noProof="0" dirty="0">
                          <a:solidFill>
                            <a:schemeClr val="tx2"/>
                          </a:solidFill>
                          <a:latin typeface="+mn-lt"/>
                        </a:rPr>
                        <a:t>Grade </a:t>
                      </a:r>
                      <a:r>
                        <a:rPr lang="en-GB" sz="1400" b="1" noProof="0" dirty="0">
                          <a:solidFill>
                            <a:schemeClr val="tx2"/>
                          </a:solidFill>
                          <a:latin typeface="Arial" panose="020B0604020202020204" pitchFamily="34" charset="0"/>
                          <a:cs typeface="Arial" panose="020B0604020202020204" pitchFamily="34" charset="0"/>
                        </a:rPr>
                        <a:t>≥3</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975249441"/>
                  </a:ext>
                </a:extLst>
              </a:tr>
              <a:tr h="174053">
                <a:tc>
                  <a:txBody>
                    <a:bodyPr/>
                    <a:lstStyle/>
                    <a:p>
                      <a:r>
                        <a:rPr lang="en-GB" sz="1400" noProof="0" dirty="0">
                          <a:latin typeface="+mn-lt"/>
                        </a:rPr>
                        <a:t>TEAEs</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161 (98)</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85 (52)</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41 (100)</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20 (49)</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1635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TRAEs</a:t>
                      </a:r>
                    </a:p>
                  </a:txBody>
                  <a:tcPr marT="36000" marB="36000" anchor="ctr"/>
                </a:tc>
                <a:tc>
                  <a:txBody>
                    <a:bodyPr/>
                    <a:lstStyle/>
                    <a:p>
                      <a:pPr algn="ctr"/>
                      <a:r>
                        <a:rPr lang="en-GB" sz="1400" noProof="0" dirty="0">
                          <a:latin typeface="+mn-lt"/>
                        </a:rPr>
                        <a:t>130 (79)</a:t>
                      </a:r>
                    </a:p>
                  </a:txBody>
                  <a:tcPr marT="36000" marB="36000" anchor="ctr"/>
                </a:tc>
                <a:tc>
                  <a:txBody>
                    <a:bodyPr/>
                    <a:lstStyle/>
                    <a:p>
                      <a:pPr algn="ctr"/>
                      <a:r>
                        <a:rPr lang="en-GB" sz="1400" noProof="0" dirty="0">
                          <a:latin typeface="+mn-lt"/>
                        </a:rPr>
                        <a:t>23 (14)</a:t>
                      </a:r>
                    </a:p>
                  </a:txBody>
                  <a:tcPr marT="36000" marB="36000" anchor="ctr"/>
                </a:tc>
                <a:tc>
                  <a:txBody>
                    <a:bodyPr/>
                    <a:lstStyle/>
                    <a:p>
                      <a:pPr algn="ctr"/>
                      <a:r>
                        <a:rPr lang="en-GB" sz="1400" noProof="0" dirty="0">
                          <a:latin typeface="+mn-lt"/>
                        </a:rPr>
                        <a:t>36 (88)</a:t>
                      </a:r>
                    </a:p>
                  </a:txBody>
                  <a:tcPr marT="36000" marB="36000" anchor="ctr"/>
                </a:tc>
                <a:tc>
                  <a:txBody>
                    <a:bodyPr/>
                    <a:lstStyle/>
                    <a:p>
                      <a:pPr algn="ctr"/>
                      <a:r>
                        <a:rPr lang="en-GB" sz="1400" noProof="0" dirty="0">
                          <a:latin typeface="+mn-lt"/>
                        </a:rPr>
                        <a:t>9 (22)</a:t>
                      </a:r>
                    </a:p>
                  </a:txBody>
                  <a:tcPr marT="36000" marB="36000" anchor="ctr"/>
                </a:tc>
                <a:extLst>
                  <a:ext uri="{0D108BD9-81ED-4DB2-BD59-A6C34878D82A}">
                    <a16:rowId xmlns:a16="http://schemas.microsoft.com/office/drawing/2014/main" val="2747720151"/>
                  </a:ext>
                </a:extLst>
              </a:tr>
              <a:tr h="266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TEAEs led to discontinuation</a:t>
                      </a:r>
                    </a:p>
                  </a:txBody>
                  <a:tcPr marT="36000" marB="36000" anchor="ctr"/>
                </a:tc>
                <a:tc gridSpan="2">
                  <a:txBody>
                    <a:bodyPr/>
                    <a:lstStyle/>
                    <a:p>
                      <a:pPr algn="ctr"/>
                      <a:r>
                        <a:rPr lang="en-GB" sz="1400" noProof="0" dirty="0">
                          <a:latin typeface="+mn-lt"/>
                        </a:rPr>
                        <a:t>5 (3)</a:t>
                      </a:r>
                    </a:p>
                  </a:txBody>
                  <a:tcPr marT="36000" marB="36000" anchor="ctr"/>
                </a:tc>
                <a:tc hMerge="1">
                  <a:txBody>
                    <a:bodyPr/>
                    <a:lstStyle/>
                    <a:p>
                      <a:endParaRPr dirty="0"/>
                    </a:p>
                  </a:txBody>
                  <a:tcPr marT="36000" marB="36000" anchor="ctr"/>
                </a:tc>
                <a:tc gridSpan="2">
                  <a:txBody>
                    <a:bodyPr/>
                    <a:lstStyle/>
                    <a:p>
                      <a:pPr algn="ctr"/>
                      <a:r>
                        <a:rPr lang="en-GB" sz="1400" noProof="0" dirty="0">
                          <a:latin typeface="+mn-lt"/>
                        </a:rPr>
                        <a:t>2 (5)</a:t>
                      </a:r>
                    </a:p>
                  </a:txBody>
                  <a:tcPr marT="36000" marB="36000" anchor="ctr"/>
                </a:tc>
                <a:tc hMerge="1">
                  <a:txBody>
                    <a:bodyPr/>
                    <a:lstStyle/>
                    <a:p>
                      <a:endParaRPr dirty="0"/>
                    </a:p>
                  </a:txBody>
                  <a:tcPr marT="36000" marB="36000" anchor="ctr"/>
                </a:tc>
                <a:extLst>
                  <a:ext uri="{0D108BD9-81ED-4DB2-BD59-A6C34878D82A}">
                    <a16:rowId xmlns:a16="http://schemas.microsoft.com/office/drawing/2014/main" val="3061585651"/>
                  </a:ext>
                </a:extLst>
              </a:tr>
              <a:tr h="266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TRAEs led to discontinuation</a:t>
                      </a:r>
                    </a:p>
                  </a:txBody>
                  <a:tcPr marT="36000" marB="36000" anchor="ctr"/>
                </a:tc>
                <a:tc gridSpan="2">
                  <a:txBody>
                    <a:bodyPr/>
                    <a:lstStyle/>
                    <a:p>
                      <a:pPr algn="ctr"/>
                      <a:r>
                        <a:rPr lang="en-GB" sz="1400" noProof="0" dirty="0">
                          <a:latin typeface="+mn-lt"/>
                        </a:rPr>
                        <a:t>4 (2)</a:t>
                      </a:r>
                    </a:p>
                  </a:txBody>
                  <a:tcPr marT="36000" marB="36000" anchor="ctr"/>
                </a:tc>
                <a:tc hMerge="1">
                  <a:txBody>
                    <a:bodyPr/>
                    <a:lstStyle/>
                    <a:p>
                      <a:endParaRPr dirty="0"/>
                    </a:p>
                  </a:txBody>
                  <a:tcPr marT="36000" marB="36000" anchor="ctr"/>
                </a:tc>
                <a:tc gridSpan="2">
                  <a:txBody>
                    <a:bodyPr/>
                    <a:lstStyle/>
                    <a:p>
                      <a:pPr algn="ctr"/>
                      <a:r>
                        <a:rPr lang="en-GB" sz="1400" noProof="0" dirty="0">
                          <a:latin typeface="+mn-lt"/>
                        </a:rPr>
                        <a:t>2 (5)</a:t>
                      </a:r>
                    </a:p>
                  </a:txBody>
                  <a:tcPr marT="36000" marB="36000" anchor="ctr"/>
                </a:tc>
                <a:tc hMerge="1">
                  <a:txBody>
                    <a:bodyPr/>
                    <a:lstStyle/>
                    <a:p>
                      <a:endParaRPr dirty="0"/>
                    </a:p>
                  </a:txBody>
                  <a:tcPr marT="36000" marB="36000" anchor="ctr"/>
                </a:tc>
                <a:extLst>
                  <a:ext uri="{0D108BD9-81ED-4DB2-BD59-A6C34878D82A}">
                    <a16:rowId xmlns:a16="http://schemas.microsoft.com/office/drawing/2014/main" val="1790711121"/>
                  </a:ext>
                </a:extLst>
              </a:tr>
              <a:tr h="1635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Serious TEAEs</a:t>
                      </a:r>
                    </a:p>
                  </a:txBody>
                  <a:tcPr marT="36000" marB="36000" anchor="ctr"/>
                </a:tc>
                <a:tc gridSpan="2">
                  <a:txBody>
                    <a:bodyPr/>
                    <a:lstStyle/>
                    <a:p>
                      <a:pPr algn="ctr"/>
                      <a:r>
                        <a:rPr kumimoji="0" lang="en-GB" sz="1400" b="0" i="0" u="none" strike="noStrike" kern="1200" cap="none" spc="0" normalizeH="0" baseline="0" noProof="0" dirty="0">
                          <a:ln>
                            <a:noFill/>
                          </a:ln>
                          <a:solidFill>
                            <a:srgbClr val="363636"/>
                          </a:solidFill>
                          <a:effectLst/>
                          <a:uLnTx/>
                          <a:uFillTx/>
                          <a:latin typeface="+mn-lt"/>
                          <a:ea typeface="+mn-ea"/>
                          <a:cs typeface="+mn-cs"/>
                        </a:rPr>
                        <a:t>50 (30)</a:t>
                      </a:r>
                    </a:p>
                  </a:txBody>
                  <a:tcPr marT="36000" marB="36000" anchor="ctr"/>
                </a:tc>
                <a:tc hMerge="1">
                  <a:txBody>
                    <a:bodyPr/>
                    <a:lstStyle/>
                    <a:p>
                      <a:endParaRPr dirty="0"/>
                    </a:p>
                  </a:txBody>
                  <a:tcPr marT="36000" marB="36000" anchor="ctr"/>
                </a:tc>
                <a:tc gridSpan="2">
                  <a:txBody>
                    <a:bodyPr/>
                    <a:lstStyle/>
                    <a:p>
                      <a:pPr algn="ctr"/>
                      <a:r>
                        <a:rPr kumimoji="0" lang="en-GB" sz="1400" b="0" i="0" u="none" strike="noStrike" kern="1200" cap="none" spc="0" normalizeH="0" baseline="0" noProof="0" dirty="0">
                          <a:ln>
                            <a:noFill/>
                          </a:ln>
                          <a:solidFill>
                            <a:srgbClr val="363636"/>
                          </a:solidFill>
                          <a:effectLst/>
                          <a:uLnTx/>
                          <a:uFillTx/>
                          <a:latin typeface="+mn-lt"/>
                          <a:ea typeface="+mn-ea"/>
                          <a:cs typeface="+mn-cs"/>
                        </a:rPr>
                        <a:t>9 (22)</a:t>
                      </a:r>
                    </a:p>
                  </a:txBody>
                  <a:tcPr marT="36000" marB="36000" anchor="ctr"/>
                </a:tc>
                <a:tc hMerge="1">
                  <a:txBody>
                    <a:bodyPr/>
                    <a:lstStyle/>
                    <a:p>
                      <a:endParaRPr dirty="0"/>
                    </a:p>
                  </a:txBody>
                  <a:tcPr marT="36000" marB="36000" anchor="ctr"/>
                </a:tc>
                <a:extLst>
                  <a:ext uri="{0D108BD9-81ED-4DB2-BD59-A6C34878D82A}">
                    <a16:rowId xmlns:a16="http://schemas.microsoft.com/office/drawing/2014/main" val="1944082535"/>
                  </a:ext>
                </a:extLst>
              </a:tr>
              <a:tr h="1635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rPr>
                        <a:t>Serious TRAEs</a:t>
                      </a:r>
                    </a:p>
                  </a:txBody>
                  <a:tcPr marT="36000" marB="36000" anchor="ctr"/>
                </a:tc>
                <a:tc gridSpan="2">
                  <a:txBody>
                    <a:bodyPr/>
                    <a:lstStyle/>
                    <a:p>
                      <a:pPr algn="ctr"/>
                      <a:r>
                        <a:rPr kumimoji="0" lang="en-GB" sz="1400" b="0" i="0" u="none" strike="noStrike" kern="1200" cap="none" spc="0" normalizeH="0" baseline="0" noProof="0" dirty="0">
                          <a:ln>
                            <a:noFill/>
                          </a:ln>
                          <a:solidFill>
                            <a:srgbClr val="363636"/>
                          </a:solidFill>
                          <a:effectLst/>
                          <a:uLnTx/>
                          <a:uFillTx/>
                          <a:latin typeface="+mn-lt"/>
                          <a:ea typeface="+mn-ea"/>
                          <a:cs typeface="+mn-cs"/>
                        </a:rPr>
                        <a:t>6 (4)</a:t>
                      </a:r>
                    </a:p>
                  </a:txBody>
                  <a:tcPr marT="36000" marB="36000" anchor="ctr"/>
                </a:tc>
                <a:tc hMerge="1">
                  <a:txBody>
                    <a:bodyPr/>
                    <a:lstStyle/>
                    <a:p>
                      <a:endParaRPr dirty="0"/>
                    </a:p>
                  </a:txBody>
                  <a:tcPr marT="36000" marB="36000" anchor="ctr"/>
                </a:tc>
                <a:tc gridSpan="2">
                  <a:txBody>
                    <a:bodyPr/>
                    <a:lstStyle/>
                    <a:p>
                      <a:pPr algn="ctr"/>
                      <a:r>
                        <a:rPr kumimoji="0" lang="en-GB" sz="1400" b="0" i="0" u="none" strike="noStrike" kern="1200" cap="none" spc="0" normalizeH="0" baseline="0" noProof="0" dirty="0">
                          <a:ln>
                            <a:noFill/>
                          </a:ln>
                          <a:solidFill>
                            <a:srgbClr val="363636"/>
                          </a:solidFill>
                          <a:effectLst/>
                          <a:uLnTx/>
                          <a:uFillTx/>
                          <a:latin typeface="+mn-lt"/>
                          <a:ea typeface="+mn-ea"/>
                          <a:cs typeface="+mn-cs"/>
                        </a:rPr>
                        <a:t>2 (5)</a:t>
                      </a:r>
                    </a:p>
                  </a:txBody>
                  <a:tcPr marT="36000" marB="36000" anchor="ctr"/>
                </a:tc>
                <a:tc hMerge="1">
                  <a:txBody>
                    <a:bodyPr/>
                    <a:lstStyle/>
                    <a:p>
                      <a:endParaRPr dirty="0"/>
                    </a:p>
                  </a:txBody>
                  <a:tcPr marT="36000" marB="36000" anchor="ctr"/>
                </a:tc>
                <a:extLst>
                  <a:ext uri="{0D108BD9-81ED-4DB2-BD59-A6C34878D82A}">
                    <a16:rowId xmlns:a16="http://schemas.microsoft.com/office/drawing/2014/main" val="4026424731"/>
                  </a:ext>
                </a:extLst>
              </a:tr>
            </a:tbl>
          </a:graphicData>
        </a:graphic>
      </p:graphicFrame>
    </p:spTree>
    <p:extLst>
      <p:ext uri="{BB962C8B-B14F-4D97-AF65-F5344CB8AC3E}">
        <p14:creationId xmlns:p14="http://schemas.microsoft.com/office/powerpoint/2010/main" val="10545296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F9A0E-D130-8094-C02B-985BC96533A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1E6127F-2A30-0913-CC21-01611B6BAF47}"/>
              </a:ext>
            </a:extLst>
          </p:cNvPr>
          <p:cNvSpPr>
            <a:spLocks noGrp="1"/>
          </p:cNvSpPr>
          <p:nvPr>
            <p:ph type="title"/>
          </p:nvPr>
        </p:nvSpPr>
        <p:spPr>
          <a:xfrm>
            <a:off x="304799" y="107693"/>
            <a:ext cx="11813059" cy="939801"/>
          </a:xfrm>
        </p:spPr>
        <p:txBody>
          <a:bodyPr/>
          <a:lstStyle/>
          <a:p>
            <a:r>
              <a:rPr lang="en-GB" noProof="0" dirty="0">
                <a:latin typeface="+mn-lt"/>
              </a:rPr>
              <a:t>OA08.02: Efficacy and Safety of 1L Olomorasib + Chemoimmunotherapy in KRAS G12C-Mutant NSCLC: Results From LOXO-RAS-20001 and SUNRAY-01 – </a:t>
            </a:r>
            <a:r>
              <a:rPr lang="en-GB" noProof="0" dirty="0" err="1">
                <a:latin typeface="+mn-lt"/>
              </a:rPr>
              <a:t>Negrao</a:t>
            </a:r>
            <a:r>
              <a:rPr lang="en-GB" noProof="0" dirty="0">
                <a:latin typeface="+mn-lt"/>
              </a:rPr>
              <a:t> MV, et al</a:t>
            </a:r>
          </a:p>
        </p:txBody>
      </p:sp>
      <p:sp>
        <p:nvSpPr>
          <p:cNvPr id="29" name="Content Placeholder 7">
            <a:extLst>
              <a:ext uri="{FF2B5EF4-FFF2-40B4-BE49-F238E27FC236}">
                <a16:creationId xmlns:a16="http://schemas.microsoft.com/office/drawing/2014/main" id="{A7BA42E6-AD64-4452-4B7E-7C39971D38DD}"/>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1L olomorasib + chemoimmunotherapy in patients with KRAS G12C-mutant NSCLC in the LOXO-RAS-20001 and SUNRAY-01 studies</a:t>
            </a:r>
          </a:p>
        </p:txBody>
      </p:sp>
      <p:sp>
        <p:nvSpPr>
          <p:cNvPr id="30" name="Text Placeholder 4">
            <a:extLst>
              <a:ext uri="{FF2B5EF4-FFF2-40B4-BE49-F238E27FC236}">
                <a16:creationId xmlns:a16="http://schemas.microsoft.com/office/drawing/2014/main" id="{3230281F-B7F7-469E-EA00-3560427852B3}"/>
              </a:ext>
            </a:extLst>
          </p:cNvPr>
          <p:cNvSpPr>
            <a:spLocks noGrp="1"/>
          </p:cNvSpPr>
          <p:nvPr>
            <p:ph type="body" sz="quarter" idx="11"/>
          </p:nvPr>
        </p:nvSpPr>
        <p:spPr>
          <a:xfrm>
            <a:off x="6379633" y="6521312"/>
            <a:ext cx="5507567" cy="200025"/>
          </a:xfrm>
        </p:spPr>
        <p:txBody>
          <a:bodyPr/>
          <a:lstStyle/>
          <a:p>
            <a:r>
              <a:rPr lang="en-GB" noProof="0" dirty="0" err="1"/>
              <a:t>Negrao</a:t>
            </a:r>
            <a:r>
              <a:rPr lang="en-GB" noProof="0" dirty="0"/>
              <a:t> MV,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OA08.02</a:t>
            </a:r>
          </a:p>
        </p:txBody>
      </p:sp>
      <p:sp>
        <p:nvSpPr>
          <p:cNvPr id="2" name="AutoShape 12">
            <a:extLst>
              <a:ext uri="{FF2B5EF4-FFF2-40B4-BE49-F238E27FC236}">
                <a16:creationId xmlns:a16="http://schemas.microsoft.com/office/drawing/2014/main" id="{9046A3A8-2758-55B1-3AD9-3CD9225FC5CD}"/>
              </a:ext>
            </a:extLst>
          </p:cNvPr>
          <p:cNvSpPr>
            <a:spLocks noChangeArrowheads="1"/>
          </p:cNvSpPr>
          <p:nvPr/>
        </p:nvSpPr>
        <p:spPr bwMode="auto">
          <a:xfrm>
            <a:off x="4292750" y="2749370"/>
            <a:ext cx="3380781"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LOXO-RAS-20001</a:t>
            </a:r>
          </a:p>
          <a:p>
            <a:pPr marL="0" marR="0" lvl="0" indent="0" algn="ctr" defTabSz="892175" rtl="0" eaLnBrk="0" fontAlgn="base" latinLnBrk="0" hangingPunct="0">
              <a:lnSpc>
                <a:spcPct val="100000"/>
              </a:lnSpc>
              <a:spcBef>
                <a:spcPct val="0"/>
              </a:spcBef>
              <a:spcAft>
                <a:spcPct val="0"/>
              </a:spcAft>
              <a:buClrTx/>
              <a:buSzTx/>
              <a:buFontTx/>
              <a:buNone/>
              <a:tabLst/>
              <a:defRPr/>
            </a:pPr>
            <a:r>
              <a:rPr lang="en-GB" sz="1600" noProof="0" dirty="0">
                <a:latin typeface="Arial" panose="020B0604020202020204"/>
                <a:ea typeface="SimSun" pitchFamily="2" charset="-122"/>
              </a:rPr>
              <a:t>Cohort B9: 1L NSCLC</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(n=37)</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 name="AutoShape 9">
            <a:extLst>
              <a:ext uri="{FF2B5EF4-FFF2-40B4-BE49-F238E27FC236}">
                <a16:creationId xmlns:a16="http://schemas.microsoft.com/office/drawing/2014/main" id="{24E2BBF0-448B-F64B-24D8-396FB43F94CE}"/>
              </a:ext>
            </a:extLst>
          </p:cNvPr>
          <p:cNvSpPr>
            <a:spLocks noChangeArrowheads="1"/>
          </p:cNvSpPr>
          <p:nvPr/>
        </p:nvSpPr>
        <p:spPr bwMode="auto">
          <a:xfrm>
            <a:off x="578271" y="2393872"/>
            <a:ext cx="3515658"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Stage IIIB/IIIC or IV nonsquamous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Treatment-naïve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KRAS G12C mutant</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Any PD-L1 status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ECOG PS 0–1</a:t>
            </a: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(n=77)</a:t>
            </a:r>
          </a:p>
        </p:txBody>
      </p:sp>
      <p:sp>
        <p:nvSpPr>
          <p:cNvPr id="4" name="Rectangle 9">
            <a:extLst>
              <a:ext uri="{FF2B5EF4-FFF2-40B4-BE49-F238E27FC236}">
                <a16:creationId xmlns:a16="http://schemas.microsoft.com/office/drawing/2014/main" id="{405CA38F-3513-997F-4793-83DBF7D4A575}"/>
              </a:ext>
            </a:extLst>
          </p:cNvPr>
          <p:cNvSpPr txBox="1">
            <a:spLocks noChangeArrowheads="1"/>
          </p:cNvSpPr>
          <p:nvPr/>
        </p:nvSpPr>
        <p:spPr bwMode="auto">
          <a:xfrm>
            <a:off x="1101740"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Safety, tolerability, pharmacokinetics</a:t>
            </a:r>
          </a:p>
        </p:txBody>
      </p:sp>
      <p:sp>
        <p:nvSpPr>
          <p:cNvPr id="10" name="AutoShape 12">
            <a:extLst>
              <a:ext uri="{FF2B5EF4-FFF2-40B4-BE49-F238E27FC236}">
                <a16:creationId xmlns:a16="http://schemas.microsoft.com/office/drawing/2014/main" id="{CD21292A-B0D9-BFE0-698D-A005A94A8D6A}"/>
              </a:ext>
            </a:extLst>
          </p:cNvPr>
          <p:cNvSpPr>
            <a:spLocks noChangeArrowheads="1"/>
          </p:cNvSpPr>
          <p:nvPr/>
        </p:nvSpPr>
        <p:spPr bwMode="auto">
          <a:xfrm>
            <a:off x="4292750" y="3904633"/>
            <a:ext cx="3380781" cy="778812"/>
          </a:xfrm>
          <a:prstGeom prst="roundRect">
            <a:avLst>
              <a:gd name="adj" fmla="val 16667"/>
            </a:avLst>
          </a:prstGeom>
          <a:solidFill>
            <a:srgbClr val="00A2E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SUNRAY-01</a:t>
            </a:r>
          </a:p>
          <a:p>
            <a:pPr marL="0" marR="0" lvl="0" indent="0" algn="ctr" defTabSz="892175" rtl="0" eaLnBrk="0" fontAlgn="base" latinLnBrk="0" hangingPunct="0">
              <a:lnSpc>
                <a:spcPct val="100000"/>
              </a:lnSpc>
              <a:spcBef>
                <a:spcPct val="0"/>
              </a:spcBef>
              <a:spcAft>
                <a:spcPct val="0"/>
              </a:spcAft>
              <a:buClrTx/>
              <a:buSzTx/>
              <a:buFontTx/>
              <a:buNone/>
              <a:tabLst/>
              <a:defRPr/>
            </a:pPr>
            <a:r>
              <a:rPr lang="en-GB" sz="1600" noProof="0" dirty="0">
                <a:latin typeface="Arial" panose="020B0604020202020204"/>
                <a:ea typeface="SimSun" pitchFamily="2" charset="-122"/>
              </a:rPr>
              <a:t>Safety lead-in: 1L NSCLC</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(n=40)</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8" name="Rectangle 9">
            <a:extLst>
              <a:ext uri="{FF2B5EF4-FFF2-40B4-BE49-F238E27FC236}">
                <a16:creationId xmlns:a16="http://schemas.microsoft.com/office/drawing/2014/main" id="{777187E2-21B0-07F7-1209-0CD3D5674AAB}"/>
              </a:ext>
            </a:extLst>
          </p:cNvPr>
          <p:cNvSpPr txBox="1">
            <a:spLocks noChangeArrowheads="1"/>
          </p:cNvSpPr>
          <p:nvPr/>
        </p:nvSpPr>
        <p:spPr bwMode="auto">
          <a:xfrm>
            <a:off x="7218259"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ORR, </a:t>
            </a:r>
            <a:r>
              <a:rPr lang="en-GB" sz="1600" kern="1200" noProof="0" dirty="0" err="1">
                <a:solidFill>
                  <a:srgbClr val="363636"/>
                </a:solidFill>
                <a:latin typeface="Arial" panose="020B0604020202020204"/>
                <a:cs typeface="Arial"/>
              </a:rPr>
              <a:t>DoR</a:t>
            </a:r>
            <a:r>
              <a:rPr lang="en-GB" sz="1600" kern="1200" noProof="0" dirty="0">
                <a:solidFill>
                  <a:srgbClr val="363636"/>
                </a:solidFill>
                <a:latin typeface="Arial" panose="020B0604020202020204"/>
                <a:cs typeface="Arial"/>
              </a:rPr>
              <a:t>, DCR, PFS (RECIST v1.1)</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8" name="AutoShape 15">
            <a:extLst>
              <a:ext uri="{FF2B5EF4-FFF2-40B4-BE49-F238E27FC236}">
                <a16:creationId xmlns:a16="http://schemas.microsoft.com/office/drawing/2014/main" id="{BE4D25AF-F972-1927-8CE8-CAD794B38C8D}"/>
              </a:ext>
            </a:extLst>
          </p:cNvPr>
          <p:cNvCxnSpPr>
            <a:cxnSpLocks noChangeShapeType="1"/>
            <a:stCxn id="2" idx="3"/>
            <a:endCxn id="12" idx="1"/>
          </p:cNvCxnSpPr>
          <p:nvPr/>
        </p:nvCxnSpPr>
        <p:spPr bwMode="auto">
          <a:xfrm>
            <a:off x="7673531" y="3138776"/>
            <a:ext cx="557720" cy="566975"/>
          </a:xfrm>
          <a:prstGeom prst="bentConnector3">
            <a:avLst>
              <a:gd name="adj1" fmla="val 50000"/>
            </a:avLst>
          </a:prstGeom>
          <a:noFill/>
          <a:ln w="38100">
            <a:solidFill>
              <a:schemeClr val="bg1"/>
            </a:solidFill>
            <a:miter lim="800000"/>
            <a:headEnd/>
            <a:tailEnd type="triangle" w="med" len="med"/>
          </a:ln>
        </p:spPr>
      </p:cxnSp>
      <p:cxnSp>
        <p:nvCxnSpPr>
          <p:cNvPr id="9" name="AutoShape 16">
            <a:extLst>
              <a:ext uri="{FF2B5EF4-FFF2-40B4-BE49-F238E27FC236}">
                <a16:creationId xmlns:a16="http://schemas.microsoft.com/office/drawing/2014/main" id="{FCD2F781-6CC8-B18D-51E4-7216FF604C00}"/>
              </a:ext>
            </a:extLst>
          </p:cNvPr>
          <p:cNvCxnSpPr>
            <a:cxnSpLocks noChangeShapeType="1"/>
            <a:stCxn id="10" idx="3"/>
            <a:endCxn id="12" idx="1"/>
          </p:cNvCxnSpPr>
          <p:nvPr/>
        </p:nvCxnSpPr>
        <p:spPr bwMode="auto">
          <a:xfrm flipV="1">
            <a:off x="7673531" y="3705751"/>
            <a:ext cx="557720" cy="588288"/>
          </a:xfrm>
          <a:prstGeom prst="bentConnector3">
            <a:avLst>
              <a:gd name="adj1" fmla="val 50000"/>
            </a:avLst>
          </a:prstGeom>
          <a:noFill/>
          <a:ln w="38100">
            <a:solidFill>
              <a:schemeClr val="bg1"/>
            </a:solidFill>
            <a:miter lim="800000"/>
            <a:headEnd/>
            <a:tailEnd type="triangle" w="med" len="med"/>
          </a:ln>
        </p:spPr>
      </p:cxnSp>
      <p:sp>
        <p:nvSpPr>
          <p:cNvPr id="12" name="AutoShape 12">
            <a:extLst>
              <a:ext uri="{FF2B5EF4-FFF2-40B4-BE49-F238E27FC236}">
                <a16:creationId xmlns:a16="http://schemas.microsoft.com/office/drawing/2014/main" id="{2550597B-B2E6-D45D-DE13-D46C7772491E}"/>
              </a:ext>
            </a:extLst>
          </p:cNvPr>
          <p:cNvSpPr>
            <a:spLocks noChangeArrowheads="1"/>
          </p:cNvSpPr>
          <p:nvPr/>
        </p:nvSpPr>
        <p:spPr bwMode="auto">
          <a:xfrm>
            <a:off x="8231251" y="3316345"/>
            <a:ext cx="3380781" cy="778812"/>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sz="1600" b="1" noProof="0" dirty="0">
                <a:latin typeface="Arial" panose="020B0604020202020204"/>
                <a:ea typeface="SimSun" pitchFamily="2" charset="-122"/>
              </a:rPr>
              <a:t>Olomorasib </a:t>
            </a:r>
            <a:r>
              <a:rPr lang="en-GB" sz="1600" noProof="0" dirty="0">
                <a:latin typeface="Arial" panose="020B0604020202020204"/>
                <a:ea typeface="SimSun" pitchFamily="2" charset="-122"/>
              </a:rPr>
              <a:t>+</a:t>
            </a:r>
            <a:r>
              <a:rPr lang="en-GB" sz="1600" b="1" noProof="0" dirty="0">
                <a:latin typeface="Arial" panose="020B0604020202020204"/>
                <a:ea typeface="SimSun" pitchFamily="2" charset="-122"/>
              </a:rPr>
              <a:t> pembrolizumab </a:t>
            </a:r>
            <a:r>
              <a:rPr lang="en-GB" sz="1600" noProof="0" dirty="0">
                <a:latin typeface="Arial" panose="020B0604020202020204"/>
                <a:ea typeface="SimSun" pitchFamily="2" charset="-122"/>
              </a:rPr>
              <a:t>+</a:t>
            </a:r>
            <a:r>
              <a:rPr lang="en-GB" sz="1600" b="1" noProof="0" dirty="0">
                <a:latin typeface="Arial" panose="020B0604020202020204"/>
                <a:ea typeface="SimSun" pitchFamily="2" charset="-122"/>
              </a:rPr>
              <a:t> pemetrexed </a:t>
            </a:r>
            <a:r>
              <a:rPr lang="en-GB" sz="1600" noProof="0" dirty="0">
                <a:latin typeface="Arial" panose="020B0604020202020204"/>
                <a:ea typeface="SimSun" pitchFamily="2" charset="-122"/>
              </a:rPr>
              <a:t>+</a:t>
            </a:r>
            <a:r>
              <a:rPr lang="en-GB" sz="1600" b="1" noProof="0" dirty="0">
                <a:latin typeface="Arial" panose="020B0604020202020204"/>
                <a:ea typeface="SimSun" pitchFamily="2" charset="-122"/>
              </a:rPr>
              <a:t> platinum*</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25" name="Text Placeholder 19">
            <a:extLst>
              <a:ext uri="{FF2B5EF4-FFF2-40B4-BE49-F238E27FC236}">
                <a16:creationId xmlns:a16="http://schemas.microsoft.com/office/drawing/2014/main" id="{DCCF307F-7F2E-8D44-F306-79DA03FA8CD0}"/>
              </a:ext>
            </a:extLst>
          </p:cNvPr>
          <p:cNvSpPr>
            <a:spLocks noGrp="1"/>
          </p:cNvSpPr>
          <p:nvPr>
            <p:ph type="body" sz="quarter" idx="10"/>
          </p:nvPr>
        </p:nvSpPr>
        <p:spPr>
          <a:xfrm>
            <a:off x="304800" y="6233974"/>
            <a:ext cx="6202136" cy="487363"/>
          </a:xfrm>
        </p:spPr>
        <p:txBody>
          <a:bodyPr/>
          <a:lstStyle/>
          <a:p>
            <a:r>
              <a:rPr lang="en-GB" noProof="0" dirty="0">
                <a:sym typeface="Calibri"/>
              </a:rPr>
              <a:t>*Olomorasib 50 or 100 mg BID; pembrolizumab 200 mg, q3w; pemetrexed 500 mg/m2 q3w; platinum - cisplatin 75 mg/m</a:t>
            </a:r>
            <a:r>
              <a:rPr lang="en-GB" baseline="30000" noProof="0" dirty="0">
                <a:sym typeface="Calibri"/>
              </a:rPr>
              <a:t>2</a:t>
            </a:r>
            <a:r>
              <a:rPr lang="en-GB" noProof="0" dirty="0">
                <a:sym typeface="Calibri"/>
              </a:rPr>
              <a:t> or carboplatin AUC 5 mg/ml/min, q3w (max dose = 750 mg). </a:t>
            </a:r>
            <a:endParaRPr lang="en-GB" noProof="0" dirty="0"/>
          </a:p>
        </p:txBody>
      </p:sp>
    </p:spTree>
    <p:extLst>
      <p:ext uri="{BB962C8B-B14F-4D97-AF65-F5344CB8AC3E}">
        <p14:creationId xmlns:p14="http://schemas.microsoft.com/office/powerpoint/2010/main" val="2818291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D00B6-9F6B-311E-1F35-71D7EBC2E8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DD11C7-DCCB-D39A-8089-4F5FABD25547}"/>
              </a:ext>
            </a:extLst>
          </p:cNvPr>
          <p:cNvSpPr>
            <a:spLocks noGrp="1"/>
          </p:cNvSpPr>
          <p:nvPr>
            <p:ph type="title"/>
          </p:nvPr>
        </p:nvSpPr>
        <p:spPr>
          <a:xfrm>
            <a:off x="304799" y="107693"/>
            <a:ext cx="11813059" cy="939801"/>
          </a:xfrm>
        </p:spPr>
        <p:txBody>
          <a:bodyPr/>
          <a:lstStyle/>
          <a:p>
            <a:r>
              <a:rPr lang="en-GB" dirty="0"/>
              <a:t>OA08.02: Efficacy and Safety of 1L Olomorasib + Chemoimmunotherapy in KRAS G12C-Mutant NSCLC: Results From LOXO-RAS-20001 and SUNRAY-01 – </a:t>
            </a:r>
            <a:r>
              <a:rPr lang="en-GB" dirty="0" err="1"/>
              <a:t>Negrao</a:t>
            </a:r>
            <a:r>
              <a:rPr lang="en-GB" dirty="0"/>
              <a:t> MV, et al</a:t>
            </a:r>
            <a:endParaRPr lang="en-GB" dirty="0">
              <a:latin typeface="+mn-lt"/>
            </a:endParaRPr>
          </a:p>
        </p:txBody>
      </p:sp>
      <p:sp>
        <p:nvSpPr>
          <p:cNvPr id="29" name="Content Placeholder 7">
            <a:extLst>
              <a:ext uri="{FF2B5EF4-FFF2-40B4-BE49-F238E27FC236}">
                <a16:creationId xmlns:a16="http://schemas.microsoft.com/office/drawing/2014/main" id="{402C89E9-0EAC-D468-6AFE-B979402432BD}"/>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2BA8F795-BB75-1DFA-27AA-844C20E10850}"/>
              </a:ext>
            </a:extLst>
          </p:cNvPr>
          <p:cNvSpPr>
            <a:spLocks noGrp="1"/>
          </p:cNvSpPr>
          <p:nvPr>
            <p:ph type="body" sz="quarter" idx="11"/>
          </p:nvPr>
        </p:nvSpPr>
        <p:spPr>
          <a:xfrm>
            <a:off x="6379633" y="6521312"/>
            <a:ext cx="5507567" cy="200025"/>
          </a:xfrm>
        </p:spPr>
        <p:txBody>
          <a:bodyPr/>
          <a:lstStyle/>
          <a:p>
            <a:r>
              <a:rPr lang="en-GB" dirty="0" err="1"/>
              <a:t>Negrao</a:t>
            </a:r>
            <a:r>
              <a:rPr lang="en-GB" dirty="0"/>
              <a:t> MV, et al. J </a:t>
            </a:r>
            <a:r>
              <a:rPr lang="en-GB" dirty="0" err="1"/>
              <a:t>Thorac</a:t>
            </a:r>
            <a:r>
              <a:rPr lang="en-GB" dirty="0"/>
              <a:t> Oncol 2025;20(</a:t>
            </a:r>
            <a:r>
              <a:rPr lang="en-GB" dirty="0" err="1"/>
              <a:t>suppl</a:t>
            </a:r>
            <a:r>
              <a:rPr lang="en-GB" dirty="0"/>
              <a:t>):</a:t>
            </a:r>
            <a:r>
              <a:rPr lang="en-GB" dirty="0" err="1"/>
              <a:t>Abstr</a:t>
            </a:r>
            <a:r>
              <a:rPr lang="en-GB" dirty="0"/>
              <a:t> OA08.02</a:t>
            </a:r>
          </a:p>
        </p:txBody>
      </p:sp>
      <p:sp>
        <p:nvSpPr>
          <p:cNvPr id="39" name="TextBox 38">
            <a:extLst>
              <a:ext uri="{FF2B5EF4-FFF2-40B4-BE49-F238E27FC236}">
                <a16:creationId xmlns:a16="http://schemas.microsoft.com/office/drawing/2014/main" id="{3A9DD6DB-B700-96E4-C6ED-FE796EBC8D3F}"/>
              </a:ext>
            </a:extLst>
          </p:cNvPr>
          <p:cNvSpPr txBox="1"/>
          <p:nvPr/>
        </p:nvSpPr>
        <p:spPr>
          <a:xfrm>
            <a:off x="3528570" y="2732769"/>
            <a:ext cx="8890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Ongoing TX</a:t>
            </a:r>
          </a:p>
        </p:txBody>
      </p:sp>
      <p:sp>
        <p:nvSpPr>
          <p:cNvPr id="40" name="Oval 39">
            <a:extLst>
              <a:ext uri="{FF2B5EF4-FFF2-40B4-BE49-F238E27FC236}">
                <a16:creationId xmlns:a16="http://schemas.microsoft.com/office/drawing/2014/main" id="{5735F067-8A5D-E76D-963B-3F83DE4CAA59}"/>
              </a:ext>
            </a:extLst>
          </p:cNvPr>
          <p:cNvSpPr>
            <a:spLocks noChangeAspect="1"/>
          </p:cNvSpPr>
          <p:nvPr/>
        </p:nvSpPr>
        <p:spPr>
          <a:xfrm>
            <a:off x="3382233" y="2789452"/>
            <a:ext cx="144000" cy="144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3" name="TextBox 42">
            <a:extLst>
              <a:ext uri="{FF2B5EF4-FFF2-40B4-BE49-F238E27FC236}">
                <a16:creationId xmlns:a16="http://schemas.microsoft.com/office/drawing/2014/main" id="{9CCB2F64-8D0B-A790-EC38-186754B150A1}"/>
              </a:ext>
            </a:extLst>
          </p:cNvPr>
          <p:cNvSpPr txBox="1"/>
          <p:nvPr/>
        </p:nvSpPr>
        <p:spPr>
          <a:xfrm>
            <a:off x="3341916" y="2939144"/>
            <a:ext cx="219002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 Received one cycle of SOC</a:t>
            </a:r>
          </a:p>
        </p:txBody>
      </p:sp>
      <p:sp>
        <p:nvSpPr>
          <p:cNvPr id="44" name="TextBox 43">
            <a:extLst>
              <a:ext uri="{FF2B5EF4-FFF2-40B4-BE49-F238E27FC236}">
                <a16:creationId xmlns:a16="http://schemas.microsoft.com/office/drawing/2014/main" id="{5F1C24E4-52CF-DB32-D043-EEB48FB42424}"/>
              </a:ext>
            </a:extLst>
          </p:cNvPr>
          <p:cNvSpPr txBox="1"/>
          <p:nvPr/>
        </p:nvSpPr>
        <p:spPr>
          <a:xfrm>
            <a:off x="2356606" y="2166712"/>
            <a:ext cx="96878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PD-L1 score</a:t>
            </a:r>
          </a:p>
        </p:txBody>
      </p:sp>
      <p:sp>
        <p:nvSpPr>
          <p:cNvPr id="45" name="TextBox 44">
            <a:extLst>
              <a:ext uri="{FF2B5EF4-FFF2-40B4-BE49-F238E27FC236}">
                <a16:creationId xmlns:a16="http://schemas.microsoft.com/office/drawing/2014/main" id="{E6263128-0AC0-289C-2077-82DAC8C083A9}"/>
              </a:ext>
            </a:extLst>
          </p:cNvPr>
          <p:cNvSpPr txBox="1"/>
          <p:nvPr/>
        </p:nvSpPr>
        <p:spPr>
          <a:xfrm>
            <a:off x="2474573" y="2427969"/>
            <a:ext cx="515132" cy="100802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&lt;1%</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1-49%</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≥50%</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UNK</a:t>
            </a:r>
          </a:p>
        </p:txBody>
      </p:sp>
      <p:sp>
        <p:nvSpPr>
          <p:cNvPr id="41" name="Rectangle 40">
            <a:extLst>
              <a:ext uri="{FF2B5EF4-FFF2-40B4-BE49-F238E27FC236}">
                <a16:creationId xmlns:a16="http://schemas.microsoft.com/office/drawing/2014/main" id="{D7DFED1A-81B8-4894-6BAD-21C1059FEFE7}"/>
              </a:ext>
            </a:extLst>
          </p:cNvPr>
          <p:cNvSpPr>
            <a:spLocks noChangeAspect="1"/>
          </p:cNvSpPr>
          <p:nvPr/>
        </p:nvSpPr>
        <p:spPr>
          <a:xfrm>
            <a:off x="2292452" y="2509553"/>
            <a:ext cx="180000" cy="18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02634340-EAE9-1BE1-70A4-0BF7E8BFF7CB}"/>
              </a:ext>
            </a:extLst>
          </p:cNvPr>
          <p:cNvSpPr>
            <a:spLocks noChangeAspect="1"/>
          </p:cNvSpPr>
          <p:nvPr/>
        </p:nvSpPr>
        <p:spPr>
          <a:xfrm>
            <a:off x="2292452" y="2733669"/>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B8D54F93-A806-0794-B6D8-69E3CE976814}"/>
              </a:ext>
            </a:extLst>
          </p:cNvPr>
          <p:cNvSpPr>
            <a:spLocks noChangeAspect="1"/>
          </p:cNvSpPr>
          <p:nvPr/>
        </p:nvSpPr>
        <p:spPr>
          <a:xfrm>
            <a:off x="2292452" y="2976357"/>
            <a:ext cx="180000"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E0590068-7758-CDE4-1DF7-FBC1C2CAFC7D}"/>
              </a:ext>
            </a:extLst>
          </p:cNvPr>
          <p:cNvSpPr>
            <a:spLocks noChangeAspect="1"/>
          </p:cNvSpPr>
          <p:nvPr/>
        </p:nvSpPr>
        <p:spPr>
          <a:xfrm>
            <a:off x="2292452" y="3217762"/>
            <a:ext cx="180000" cy="180000"/>
          </a:xfrm>
          <a:prstGeom prst="rect">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BE498095-6653-51EB-74D8-D5BA4399FD6E}"/>
              </a:ext>
            </a:extLst>
          </p:cNvPr>
          <p:cNvSpPr/>
          <p:nvPr/>
        </p:nvSpPr>
        <p:spPr>
          <a:xfrm>
            <a:off x="961571" y="3853543"/>
            <a:ext cx="61686" cy="5805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5826E453-8CBC-5934-D2C9-CAB9521341C8}"/>
              </a:ext>
            </a:extLst>
          </p:cNvPr>
          <p:cNvSpPr/>
          <p:nvPr/>
        </p:nvSpPr>
        <p:spPr>
          <a:xfrm>
            <a:off x="1030514" y="3920400"/>
            <a:ext cx="61686" cy="5805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0A13A6F3-CF4A-76B2-60CE-86D1FEAFC830}"/>
              </a:ext>
            </a:extLst>
          </p:cNvPr>
          <p:cNvSpPr/>
          <p:nvPr/>
        </p:nvSpPr>
        <p:spPr>
          <a:xfrm>
            <a:off x="1114334" y="3920399"/>
            <a:ext cx="61686"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B625641D-76D0-80DC-A108-E19AD7231687}"/>
              </a:ext>
            </a:extLst>
          </p:cNvPr>
          <p:cNvSpPr/>
          <p:nvPr/>
        </p:nvSpPr>
        <p:spPr>
          <a:xfrm>
            <a:off x="1198154" y="3920399"/>
            <a:ext cx="61686" cy="144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2" name="Rectangle 51">
            <a:extLst>
              <a:ext uri="{FF2B5EF4-FFF2-40B4-BE49-F238E27FC236}">
                <a16:creationId xmlns:a16="http://schemas.microsoft.com/office/drawing/2014/main" id="{EA870AEC-1EDE-60D6-C81C-CA1CB8E8236E}"/>
              </a:ext>
            </a:extLst>
          </p:cNvPr>
          <p:cNvSpPr/>
          <p:nvPr/>
        </p:nvSpPr>
        <p:spPr>
          <a:xfrm>
            <a:off x="1280069" y="3920399"/>
            <a:ext cx="61686" cy="252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3" name="Rectangle 52">
            <a:extLst>
              <a:ext uri="{FF2B5EF4-FFF2-40B4-BE49-F238E27FC236}">
                <a16:creationId xmlns:a16="http://schemas.microsoft.com/office/drawing/2014/main" id="{C43322B4-FEFC-5635-B2D0-E59B8A29AA1A}"/>
              </a:ext>
            </a:extLst>
          </p:cNvPr>
          <p:cNvSpPr/>
          <p:nvPr/>
        </p:nvSpPr>
        <p:spPr>
          <a:xfrm>
            <a:off x="1361984" y="3920399"/>
            <a:ext cx="61686" cy="28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4" name="Rectangle 53">
            <a:extLst>
              <a:ext uri="{FF2B5EF4-FFF2-40B4-BE49-F238E27FC236}">
                <a16:creationId xmlns:a16="http://schemas.microsoft.com/office/drawing/2014/main" id="{E4D77DF5-15F0-E46B-D025-49D1CF8F8B3E}"/>
              </a:ext>
            </a:extLst>
          </p:cNvPr>
          <p:cNvSpPr/>
          <p:nvPr/>
        </p:nvSpPr>
        <p:spPr>
          <a:xfrm>
            <a:off x="1443899" y="3920399"/>
            <a:ext cx="61686" cy="28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5" name="Rectangle 54">
            <a:extLst>
              <a:ext uri="{FF2B5EF4-FFF2-40B4-BE49-F238E27FC236}">
                <a16:creationId xmlns:a16="http://schemas.microsoft.com/office/drawing/2014/main" id="{5738D331-D3B1-415D-B2AD-C94B35DB806A}"/>
              </a:ext>
            </a:extLst>
          </p:cNvPr>
          <p:cNvSpPr/>
          <p:nvPr/>
        </p:nvSpPr>
        <p:spPr>
          <a:xfrm>
            <a:off x="1525814" y="3920399"/>
            <a:ext cx="61686" cy="32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6" name="Rectangle 55">
            <a:extLst>
              <a:ext uri="{FF2B5EF4-FFF2-40B4-BE49-F238E27FC236}">
                <a16:creationId xmlns:a16="http://schemas.microsoft.com/office/drawing/2014/main" id="{D8A00207-3D59-C0D7-7563-50F91D656E9D}"/>
              </a:ext>
            </a:extLst>
          </p:cNvPr>
          <p:cNvSpPr/>
          <p:nvPr/>
        </p:nvSpPr>
        <p:spPr>
          <a:xfrm>
            <a:off x="1607729" y="3920399"/>
            <a:ext cx="61686" cy="36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7" name="Rectangle 56">
            <a:extLst>
              <a:ext uri="{FF2B5EF4-FFF2-40B4-BE49-F238E27FC236}">
                <a16:creationId xmlns:a16="http://schemas.microsoft.com/office/drawing/2014/main" id="{16F1255A-90B1-1B17-4498-9BA71C5FFB69}"/>
              </a:ext>
            </a:extLst>
          </p:cNvPr>
          <p:cNvSpPr/>
          <p:nvPr/>
        </p:nvSpPr>
        <p:spPr>
          <a:xfrm>
            <a:off x="1689644" y="3920399"/>
            <a:ext cx="61686" cy="43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8" name="Rectangle 57">
            <a:extLst>
              <a:ext uri="{FF2B5EF4-FFF2-40B4-BE49-F238E27FC236}">
                <a16:creationId xmlns:a16="http://schemas.microsoft.com/office/drawing/2014/main" id="{307F8866-C55D-BCC3-AC49-3A908671E7B9}"/>
              </a:ext>
            </a:extLst>
          </p:cNvPr>
          <p:cNvSpPr/>
          <p:nvPr/>
        </p:nvSpPr>
        <p:spPr>
          <a:xfrm>
            <a:off x="1771559" y="3920399"/>
            <a:ext cx="61686" cy="45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59" name="Rectangle 58">
            <a:extLst>
              <a:ext uri="{FF2B5EF4-FFF2-40B4-BE49-F238E27FC236}">
                <a16:creationId xmlns:a16="http://schemas.microsoft.com/office/drawing/2014/main" id="{DBF9025F-9508-0FE5-5A2E-674FF2D95774}"/>
              </a:ext>
            </a:extLst>
          </p:cNvPr>
          <p:cNvSpPr/>
          <p:nvPr/>
        </p:nvSpPr>
        <p:spPr>
          <a:xfrm>
            <a:off x="1853474" y="3920399"/>
            <a:ext cx="61686" cy="45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0" name="Rectangle 59">
            <a:extLst>
              <a:ext uri="{FF2B5EF4-FFF2-40B4-BE49-F238E27FC236}">
                <a16:creationId xmlns:a16="http://schemas.microsoft.com/office/drawing/2014/main" id="{D445903C-360F-BEF6-B432-8F848B9F1A94}"/>
              </a:ext>
            </a:extLst>
          </p:cNvPr>
          <p:cNvSpPr/>
          <p:nvPr/>
        </p:nvSpPr>
        <p:spPr>
          <a:xfrm>
            <a:off x="1935389" y="3920399"/>
            <a:ext cx="61686" cy="46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1" name="Rectangle 60">
            <a:extLst>
              <a:ext uri="{FF2B5EF4-FFF2-40B4-BE49-F238E27FC236}">
                <a16:creationId xmlns:a16="http://schemas.microsoft.com/office/drawing/2014/main" id="{E6BF6020-3EE3-D8B1-4B50-F84E534E51D5}"/>
              </a:ext>
            </a:extLst>
          </p:cNvPr>
          <p:cNvSpPr/>
          <p:nvPr/>
        </p:nvSpPr>
        <p:spPr>
          <a:xfrm>
            <a:off x="2017304" y="3920399"/>
            <a:ext cx="61686" cy="46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2" name="Rectangle 61">
            <a:extLst>
              <a:ext uri="{FF2B5EF4-FFF2-40B4-BE49-F238E27FC236}">
                <a16:creationId xmlns:a16="http://schemas.microsoft.com/office/drawing/2014/main" id="{36DAAD6D-7DD7-8118-79F9-32EE5D7FA39A}"/>
              </a:ext>
            </a:extLst>
          </p:cNvPr>
          <p:cNvSpPr/>
          <p:nvPr/>
        </p:nvSpPr>
        <p:spPr>
          <a:xfrm>
            <a:off x="2099219" y="3920399"/>
            <a:ext cx="61686" cy="4752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3" name="Rectangle 62">
            <a:extLst>
              <a:ext uri="{FF2B5EF4-FFF2-40B4-BE49-F238E27FC236}">
                <a16:creationId xmlns:a16="http://schemas.microsoft.com/office/drawing/2014/main" id="{CBA098FA-C6E9-70EF-25AC-57FA0FA44DE7}"/>
              </a:ext>
            </a:extLst>
          </p:cNvPr>
          <p:cNvSpPr/>
          <p:nvPr/>
        </p:nvSpPr>
        <p:spPr>
          <a:xfrm>
            <a:off x="2181134" y="3920399"/>
            <a:ext cx="61686" cy="48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4" name="Rectangle 63">
            <a:extLst>
              <a:ext uri="{FF2B5EF4-FFF2-40B4-BE49-F238E27FC236}">
                <a16:creationId xmlns:a16="http://schemas.microsoft.com/office/drawing/2014/main" id="{40B23454-42F5-CA7D-E46A-DAE9918AC2F8}"/>
              </a:ext>
            </a:extLst>
          </p:cNvPr>
          <p:cNvSpPr/>
          <p:nvPr/>
        </p:nvSpPr>
        <p:spPr>
          <a:xfrm>
            <a:off x="2263049" y="3920399"/>
            <a:ext cx="61686" cy="504000"/>
          </a:xfrm>
          <a:prstGeom prst="rect">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5" name="Rectangle 64">
            <a:extLst>
              <a:ext uri="{FF2B5EF4-FFF2-40B4-BE49-F238E27FC236}">
                <a16:creationId xmlns:a16="http://schemas.microsoft.com/office/drawing/2014/main" id="{1400B0AF-2175-9434-A9FB-72F5AFCD3CA0}"/>
              </a:ext>
            </a:extLst>
          </p:cNvPr>
          <p:cNvSpPr/>
          <p:nvPr/>
        </p:nvSpPr>
        <p:spPr>
          <a:xfrm>
            <a:off x="2344964" y="3920399"/>
            <a:ext cx="61686" cy="576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6" name="Rectangle 65">
            <a:extLst>
              <a:ext uri="{FF2B5EF4-FFF2-40B4-BE49-F238E27FC236}">
                <a16:creationId xmlns:a16="http://schemas.microsoft.com/office/drawing/2014/main" id="{6425B06E-240A-39ED-0E94-67620D3D258C}"/>
              </a:ext>
            </a:extLst>
          </p:cNvPr>
          <p:cNvSpPr/>
          <p:nvPr/>
        </p:nvSpPr>
        <p:spPr>
          <a:xfrm>
            <a:off x="2426879" y="3920399"/>
            <a:ext cx="61686" cy="59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7" name="Rectangle 66">
            <a:extLst>
              <a:ext uri="{FF2B5EF4-FFF2-40B4-BE49-F238E27FC236}">
                <a16:creationId xmlns:a16="http://schemas.microsoft.com/office/drawing/2014/main" id="{DD9D1966-1AFB-1DA0-20F2-024B7E0FC90E}"/>
              </a:ext>
            </a:extLst>
          </p:cNvPr>
          <p:cNvSpPr/>
          <p:nvPr/>
        </p:nvSpPr>
        <p:spPr>
          <a:xfrm>
            <a:off x="2508794" y="3920399"/>
            <a:ext cx="61686" cy="59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8" name="Rectangle 67">
            <a:extLst>
              <a:ext uri="{FF2B5EF4-FFF2-40B4-BE49-F238E27FC236}">
                <a16:creationId xmlns:a16="http://schemas.microsoft.com/office/drawing/2014/main" id="{4FA01FAA-F7B4-63EA-CDC7-E0F1EBC776B3}"/>
              </a:ext>
            </a:extLst>
          </p:cNvPr>
          <p:cNvSpPr/>
          <p:nvPr/>
        </p:nvSpPr>
        <p:spPr>
          <a:xfrm>
            <a:off x="2590709" y="3920399"/>
            <a:ext cx="61686" cy="59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69" name="Rectangle 68">
            <a:extLst>
              <a:ext uri="{FF2B5EF4-FFF2-40B4-BE49-F238E27FC236}">
                <a16:creationId xmlns:a16="http://schemas.microsoft.com/office/drawing/2014/main" id="{5D7ED253-338F-CC25-9246-1104EC5D90FB}"/>
              </a:ext>
            </a:extLst>
          </p:cNvPr>
          <p:cNvSpPr/>
          <p:nvPr/>
        </p:nvSpPr>
        <p:spPr>
          <a:xfrm>
            <a:off x="2672624" y="3920399"/>
            <a:ext cx="61686" cy="61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0" name="Rectangle 69">
            <a:extLst>
              <a:ext uri="{FF2B5EF4-FFF2-40B4-BE49-F238E27FC236}">
                <a16:creationId xmlns:a16="http://schemas.microsoft.com/office/drawing/2014/main" id="{6D5B2599-27B3-635E-058B-FEFE220DCCBE}"/>
              </a:ext>
            </a:extLst>
          </p:cNvPr>
          <p:cNvSpPr/>
          <p:nvPr/>
        </p:nvSpPr>
        <p:spPr>
          <a:xfrm>
            <a:off x="2754539" y="3920399"/>
            <a:ext cx="61686" cy="63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1" name="Rectangle 70">
            <a:extLst>
              <a:ext uri="{FF2B5EF4-FFF2-40B4-BE49-F238E27FC236}">
                <a16:creationId xmlns:a16="http://schemas.microsoft.com/office/drawing/2014/main" id="{2017AD8A-45E6-4EBE-27D4-73B60A112FAF}"/>
              </a:ext>
            </a:extLst>
          </p:cNvPr>
          <p:cNvSpPr/>
          <p:nvPr/>
        </p:nvSpPr>
        <p:spPr>
          <a:xfrm>
            <a:off x="2845979" y="3920399"/>
            <a:ext cx="61686" cy="64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2" name="Rectangle 71">
            <a:extLst>
              <a:ext uri="{FF2B5EF4-FFF2-40B4-BE49-F238E27FC236}">
                <a16:creationId xmlns:a16="http://schemas.microsoft.com/office/drawing/2014/main" id="{BE7FAAAB-FDD6-6858-D727-C1D8C87701F1}"/>
              </a:ext>
            </a:extLst>
          </p:cNvPr>
          <p:cNvSpPr/>
          <p:nvPr/>
        </p:nvSpPr>
        <p:spPr>
          <a:xfrm>
            <a:off x="2931704" y="3920399"/>
            <a:ext cx="61686" cy="68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3" name="Rectangle 72">
            <a:extLst>
              <a:ext uri="{FF2B5EF4-FFF2-40B4-BE49-F238E27FC236}">
                <a16:creationId xmlns:a16="http://schemas.microsoft.com/office/drawing/2014/main" id="{71CDBD45-6122-E383-140D-BF8D71676CC5}"/>
              </a:ext>
            </a:extLst>
          </p:cNvPr>
          <p:cNvSpPr/>
          <p:nvPr/>
        </p:nvSpPr>
        <p:spPr>
          <a:xfrm>
            <a:off x="3017429" y="3920399"/>
            <a:ext cx="61686" cy="68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4" name="Rectangle 73">
            <a:extLst>
              <a:ext uri="{FF2B5EF4-FFF2-40B4-BE49-F238E27FC236}">
                <a16:creationId xmlns:a16="http://schemas.microsoft.com/office/drawing/2014/main" id="{8681580D-6003-D46E-43BC-B7C74C214967}"/>
              </a:ext>
            </a:extLst>
          </p:cNvPr>
          <p:cNvSpPr/>
          <p:nvPr/>
        </p:nvSpPr>
        <p:spPr>
          <a:xfrm>
            <a:off x="3097439" y="3920399"/>
            <a:ext cx="61686" cy="72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5" name="Rectangle 74">
            <a:extLst>
              <a:ext uri="{FF2B5EF4-FFF2-40B4-BE49-F238E27FC236}">
                <a16:creationId xmlns:a16="http://schemas.microsoft.com/office/drawing/2014/main" id="{B96A272D-86B3-33C1-1B02-FA528F8A862C}"/>
              </a:ext>
            </a:extLst>
          </p:cNvPr>
          <p:cNvSpPr/>
          <p:nvPr/>
        </p:nvSpPr>
        <p:spPr>
          <a:xfrm>
            <a:off x="3177449" y="3920399"/>
            <a:ext cx="61686"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13DA4D03-32BF-E91C-4684-40942D9B7C0B}"/>
              </a:ext>
            </a:extLst>
          </p:cNvPr>
          <p:cNvSpPr/>
          <p:nvPr/>
        </p:nvSpPr>
        <p:spPr>
          <a:xfrm>
            <a:off x="3257459" y="3920399"/>
            <a:ext cx="61686" cy="72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7" name="Rectangle 76">
            <a:extLst>
              <a:ext uri="{FF2B5EF4-FFF2-40B4-BE49-F238E27FC236}">
                <a16:creationId xmlns:a16="http://schemas.microsoft.com/office/drawing/2014/main" id="{BDEEEDC7-B073-8B01-3347-426AFC34DC0F}"/>
              </a:ext>
            </a:extLst>
          </p:cNvPr>
          <p:cNvSpPr/>
          <p:nvPr/>
        </p:nvSpPr>
        <p:spPr>
          <a:xfrm>
            <a:off x="3337469" y="3920399"/>
            <a:ext cx="61686" cy="738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8" name="Rectangle 77">
            <a:extLst>
              <a:ext uri="{FF2B5EF4-FFF2-40B4-BE49-F238E27FC236}">
                <a16:creationId xmlns:a16="http://schemas.microsoft.com/office/drawing/2014/main" id="{56E7135B-979F-96ED-7476-4027B99D8F6B}"/>
              </a:ext>
            </a:extLst>
          </p:cNvPr>
          <p:cNvSpPr/>
          <p:nvPr/>
        </p:nvSpPr>
        <p:spPr>
          <a:xfrm>
            <a:off x="3417479" y="3920399"/>
            <a:ext cx="61686" cy="73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9" name="Rectangle 78">
            <a:extLst>
              <a:ext uri="{FF2B5EF4-FFF2-40B4-BE49-F238E27FC236}">
                <a16:creationId xmlns:a16="http://schemas.microsoft.com/office/drawing/2014/main" id="{50457CFE-0EA3-D509-D113-0CF711D11B22}"/>
              </a:ext>
            </a:extLst>
          </p:cNvPr>
          <p:cNvSpPr/>
          <p:nvPr/>
        </p:nvSpPr>
        <p:spPr>
          <a:xfrm>
            <a:off x="3497489" y="3920399"/>
            <a:ext cx="61686" cy="75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0" name="Rectangle 79">
            <a:extLst>
              <a:ext uri="{FF2B5EF4-FFF2-40B4-BE49-F238E27FC236}">
                <a16:creationId xmlns:a16="http://schemas.microsoft.com/office/drawing/2014/main" id="{C0C1E6B6-F1B2-C1B9-E097-918A0AC47912}"/>
              </a:ext>
            </a:extLst>
          </p:cNvPr>
          <p:cNvSpPr/>
          <p:nvPr/>
        </p:nvSpPr>
        <p:spPr>
          <a:xfrm>
            <a:off x="3579404" y="3920399"/>
            <a:ext cx="61686" cy="77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1" name="Rectangle 80">
            <a:extLst>
              <a:ext uri="{FF2B5EF4-FFF2-40B4-BE49-F238E27FC236}">
                <a16:creationId xmlns:a16="http://schemas.microsoft.com/office/drawing/2014/main" id="{8C393BA0-3FB8-264B-93C3-B7DC0A247B49}"/>
              </a:ext>
            </a:extLst>
          </p:cNvPr>
          <p:cNvSpPr/>
          <p:nvPr/>
        </p:nvSpPr>
        <p:spPr>
          <a:xfrm>
            <a:off x="3661319" y="3920399"/>
            <a:ext cx="61686" cy="77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BC958AFF-E019-086C-0126-62E3599C6724}"/>
              </a:ext>
            </a:extLst>
          </p:cNvPr>
          <p:cNvSpPr/>
          <p:nvPr/>
        </p:nvSpPr>
        <p:spPr>
          <a:xfrm>
            <a:off x="3743234" y="3920399"/>
            <a:ext cx="61686" cy="77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3" name="Rectangle 82">
            <a:extLst>
              <a:ext uri="{FF2B5EF4-FFF2-40B4-BE49-F238E27FC236}">
                <a16:creationId xmlns:a16="http://schemas.microsoft.com/office/drawing/2014/main" id="{BAA6865D-9843-FF9F-1BD1-18D4D1BD1121}"/>
              </a:ext>
            </a:extLst>
          </p:cNvPr>
          <p:cNvSpPr/>
          <p:nvPr/>
        </p:nvSpPr>
        <p:spPr>
          <a:xfrm>
            <a:off x="3827054" y="3920399"/>
            <a:ext cx="61686" cy="79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4" name="Rectangle 83">
            <a:extLst>
              <a:ext uri="{FF2B5EF4-FFF2-40B4-BE49-F238E27FC236}">
                <a16:creationId xmlns:a16="http://schemas.microsoft.com/office/drawing/2014/main" id="{DF2E5B3B-52BC-DD32-4AA2-6633A9EADE53}"/>
              </a:ext>
            </a:extLst>
          </p:cNvPr>
          <p:cNvSpPr/>
          <p:nvPr/>
        </p:nvSpPr>
        <p:spPr>
          <a:xfrm>
            <a:off x="3910874" y="3920399"/>
            <a:ext cx="61686" cy="79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7E1270EB-3DC0-5AB7-6E3A-C0F6B3395A0F}"/>
              </a:ext>
            </a:extLst>
          </p:cNvPr>
          <p:cNvSpPr/>
          <p:nvPr/>
        </p:nvSpPr>
        <p:spPr>
          <a:xfrm>
            <a:off x="3994694" y="3920399"/>
            <a:ext cx="61686" cy="81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6" name="Rectangle 85">
            <a:extLst>
              <a:ext uri="{FF2B5EF4-FFF2-40B4-BE49-F238E27FC236}">
                <a16:creationId xmlns:a16="http://schemas.microsoft.com/office/drawing/2014/main" id="{4F1121CF-B6D2-1418-790D-DC98903B3303}"/>
              </a:ext>
            </a:extLst>
          </p:cNvPr>
          <p:cNvSpPr/>
          <p:nvPr/>
        </p:nvSpPr>
        <p:spPr>
          <a:xfrm>
            <a:off x="4078514" y="3920399"/>
            <a:ext cx="61686" cy="81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7" name="Rectangle 86">
            <a:extLst>
              <a:ext uri="{FF2B5EF4-FFF2-40B4-BE49-F238E27FC236}">
                <a16:creationId xmlns:a16="http://schemas.microsoft.com/office/drawing/2014/main" id="{988DD23B-7673-1FA5-36C1-6B0896E4AFEF}"/>
              </a:ext>
            </a:extLst>
          </p:cNvPr>
          <p:cNvSpPr/>
          <p:nvPr/>
        </p:nvSpPr>
        <p:spPr>
          <a:xfrm>
            <a:off x="4162334" y="3920399"/>
            <a:ext cx="61686" cy="82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8" name="Rectangle 87">
            <a:extLst>
              <a:ext uri="{FF2B5EF4-FFF2-40B4-BE49-F238E27FC236}">
                <a16:creationId xmlns:a16="http://schemas.microsoft.com/office/drawing/2014/main" id="{C9460DBE-F627-68AD-CC81-6DF208708005}"/>
              </a:ext>
            </a:extLst>
          </p:cNvPr>
          <p:cNvSpPr/>
          <p:nvPr/>
        </p:nvSpPr>
        <p:spPr>
          <a:xfrm>
            <a:off x="4246154" y="3920399"/>
            <a:ext cx="61686" cy="84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89" name="Rectangle 88">
            <a:extLst>
              <a:ext uri="{FF2B5EF4-FFF2-40B4-BE49-F238E27FC236}">
                <a16:creationId xmlns:a16="http://schemas.microsoft.com/office/drawing/2014/main" id="{029B70C8-892C-B6AE-3720-ADE845198CF9}"/>
              </a:ext>
            </a:extLst>
          </p:cNvPr>
          <p:cNvSpPr/>
          <p:nvPr/>
        </p:nvSpPr>
        <p:spPr>
          <a:xfrm>
            <a:off x="4329974" y="3920399"/>
            <a:ext cx="61686" cy="846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0" name="Rectangle 89">
            <a:extLst>
              <a:ext uri="{FF2B5EF4-FFF2-40B4-BE49-F238E27FC236}">
                <a16:creationId xmlns:a16="http://schemas.microsoft.com/office/drawing/2014/main" id="{6CAB6428-D0E6-A7ED-B7D6-E3083E5B616F}"/>
              </a:ext>
            </a:extLst>
          </p:cNvPr>
          <p:cNvSpPr/>
          <p:nvPr/>
        </p:nvSpPr>
        <p:spPr>
          <a:xfrm>
            <a:off x="4413794" y="3920399"/>
            <a:ext cx="61686" cy="86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1" name="Rectangle 90">
            <a:extLst>
              <a:ext uri="{FF2B5EF4-FFF2-40B4-BE49-F238E27FC236}">
                <a16:creationId xmlns:a16="http://schemas.microsoft.com/office/drawing/2014/main" id="{A9673C3E-78BD-5A3E-6273-2500E27725A8}"/>
              </a:ext>
            </a:extLst>
          </p:cNvPr>
          <p:cNvSpPr/>
          <p:nvPr/>
        </p:nvSpPr>
        <p:spPr>
          <a:xfrm>
            <a:off x="4497614" y="3920399"/>
            <a:ext cx="61686" cy="864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2" name="Rectangle 91">
            <a:extLst>
              <a:ext uri="{FF2B5EF4-FFF2-40B4-BE49-F238E27FC236}">
                <a16:creationId xmlns:a16="http://schemas.microsoft.com/office/drawing/2014/main" id="{F1590B38-A119-B04A-506D-6412ECEE9881}"/>
              </a:ext>
            </a:extLst>
          </p:cNvPr>
          <p:cNvSpPr/>
          <p:nvPr/>
        </p:nvSpPr>
        <p:spPr>
          <a:xfrm>
            <a:off x="4581434" y="3920399"/>
            <a:ext cx="61686" cy="90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3" name="Rectangle 92">
            <a:extLst>
              <a:ext uri="{FF2B5EF4-FFF2-40B4-BE49-F238E27FC236}">
                <a16:creationId xmlns:a16="http://schemas.microsoft.com/office/drawing/2014/main" id="{5998078D-E356-FFAA-4C7A-2F148FAB4D9F}"/>
              </a:ext>
            </a:extLst>
          </p:cNvPr>
          <p:cNvSpPr/>
          <p:nvPr/>
        </p:nvSpPr>
        <p:spPr>
          <a:xfrm>
            <a:off x="4665254" y="3920399"/>
            <a:ext cx="61686" cy="93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4" name="Rectangle 93">
            <a:extLst>
              <a:ext uri="{FF2B5EF4-FFF2-40B4-BE49-F238E27FC236}">
                <a16:creationId xmlns:a16="http://schemas.microsoft.com/office/drawing/2014/main" id="{45923C75-79A6-233F-6175-6E51F98A4585}"/>
              </a:ext>
            </a:extLst>
          </p:cNvPr>
          <p:cNvSpPr/>
          <p:nvPr/>
        </p:nvSpPr>
        <p:spPr>
          <a:xfrm>
            <a:off x="4749074" y="3920399"/>
            <a:ext cx="61686" cy="93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5" name="Rectangle 94">
            <a:extLst>
              <a:ext uri="{FF2B5EF4-FFF2-40B4-BE49-F238E27FC236}">
                <a16:creationId xmlns:a16="http://schemas.microsoft.com/office/drawing/2014/main" id="{DDD36562-2D76-64AD-C219-2375AA631DF5}"/>
              </a:ext>
            </a:extLst>
          </p:cNvPr>
          <p:cNvSpPr/>
          <p:nvPr/>
        </p:nvSpPr>
        <p:spPr>
          <a:xfrm>
            <a:off x="4832894" y="3920399"/>
            <a:ext cx="61686" cy="95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6" name="Rectangle 95">
            <a:extLst>
              <a:ext uri="{FF2B5EF4-FFF2-40B4-BE49-F238E27FC236}">
                <a16:creationId xmlns:a16="http://schemas.microsoft.com/office/drawing/2014/main" id="{2F280128-ECE6-1B45-487B-82E24B7D7B3C}"/>
              </a:ext>
            </a:extLst>
          </p:cNvPr>
          <p:cNvSpPr/>
          <p:nvPr/>
        </p:nvSpPr>
        <p:spPr>
          <a:xfrm>
            <a:off x="4916714" y="3920399"/>
            <a:ext cx="61686" cy="97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7" name="Rectangle 96">
            <a:extLst>
              <a:ext uri="{FF2B5EF4-FFF2-40B4-BE49-F238E27FC236}">
                <a16:creationId xmlns:a16="http://schemas.microsoft.com/office/drawing/2014/main" id="{3B15B0E1-3B91-BA07-D97C-C583E5BF4F65}"/>
              </a:ext>
            </a:extLst>
          </p:cNvPr>
          <p:cNvSpPr/>
          <p:nvPr/>
        </p:nvSpPr>
        <p:spPr>
          <a:xfrm>
            <a:off x="5000534" y="3920399"/>
            <a:ext cx="61686" cy="972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8" name="Rectangle 97">
            <a:extLst>
              <a:ext uri="{FF2B5EF4-FFF2-40B4-BE49-F238E27FC236}">
                <a16:creationId xmlns:a16="http://schemas.microsoft.com/office/drawing/2014/main" id="{90BE8AC5-A26E-3952-66D0-BAABFC359C26}"/>
              </a:ext>
            </a:extLst>
          </p:cNvPr>
          <p:cNvSpPr/>
          <p:nvPr/>
        </p:nvSpPr>
        <p:spPr>
          <a:xfrm>
            <a:off x="5084354" y="3920399"/>
            <a:ext cx="61686" cy="10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99" name="Rectangle 98">
            <a:extLst>
              <a:ext uri="{FF2B5EF4-FFF2-40B4-BE49-F238E27FC236}">
                <a16:creationId xmlns:a16="http://schemas.microsoft.com/office/drawing/2014/main" id="{87E30621-D0F9-CF5C-028D-E1F80B4F691C}"/>
              </a:ext>
            </a:extLst>
          </p:cNvPr>
          <p:cNvSpPr/>
          <p:nvPr/>
        </p:nvSpPr>
        <p:spPr>
          <a:xfrm>
            <a:off x="5168174" y="3920399"/>
            <a:ext cx="61686" cy="1080000"/>
          </a:xfrm>
          <a:prstGeom prst="rect">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0" name="Rectangle 99">
            <a:extLst>
              <a:ext uri="{FF2B5EF4-FFF2-40B4-BE49-F238E27FC236}">
                <a16:creationId xmlns:a16="http://schemas.microsoft.com/office/drawing/2014/main" id="{EDEEB698-9FAB-9131-4EA4-3EFD286DE1D2}"/>
              </a:ext>
            </a:extLst>
          </p:cNvPr>
          <p:cNvSpPr/>
          <p:nvPr/>
        </p:nvSpPr>
        <p:spPr>
          <a:xfrm>
            <a:off x="5251994" y="3920399"/>
            <a:ext cx="61686" cy="1116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1" name="Rectangle 100">
            <a:extLst>
              <a:ext uri="{FF2B5EF4-FFF2-40B4-BE49-F238E27FC236}">
                <a16:creationId xmlns:a16="http://schemas.microsoft.com/office/drawing/2014/main" id="{CB18FD01-2A12-F630-3ED8-0E44C8C8B4B8}"/>
              </a:ext>
            </a:extLst>
          </p:cNvPr>
          <p:cNvSpPr/>
          <p:nvPr/>
        </p:nvSpPr>
        <p:spPr>
          <a:xfrm>
            <a:off x="5335814" y="3920399"/>
            <a:ext cx="61686" cy="111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2" name="Rectangle 101">
            <a:extLst>
              <a:ext uri="{FF2B5EF4-FFF2-40B4-BE49-F238E27FC236}">
                <a16:creationId xmlns:a16="http://schemas.microsoft.com/office/drawing/2014/main" id="{749FA6D4-B6A2-3626-A8AB-7001926FB761}"/>
              </a:ext>
            </a:extLst>
          </p:cNvPr>
          <p:cNvSpPr/>
          <p:nvPr/>
        </p:nvSpPr>
        <p:spPr>
          <a:xfrm>
            <a:off x="5419634" y="3920399"/>
            <a:ext cx="61686" cy="1152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3" name="Rectangle 102">
            <a:extLst>
              <a:ext uri="{FF2B5EF4-FFF2-40B4-BE49-F238E27FC236}">
                <a16:creationId xmlns:a16="http://schemas.microsoft.com/office/drawing/2014/main" id="{00A62F2C-0DF3-C7AD-75F9-0B1C6B8395E5}"/>
              </a:ext>
            </a:extLst>
          </p:cNvPr>
          <p:cNvSpPr/>
          <p:nvPr/>
        </p:nvSpPr>
        <p:spPr>
          <a:xfrm>
            <a:off x="5499644" y="3920399"/>
            <a:ext cx="61686" cy="115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4" name="Rectangle 103">
            <a:extLst>
              <a:ext uri="{FF2B5EF4-FFF2-40B4-BE49-F238E27FC236}">
                <a16:creationId xmlns:a16="http://schemas.microsoft.com/office/drawing/2014/main" id="{6DE24C6C-814B-132A-CCE3-B8218CD65C8E}"/>
              </a:ext>
            </a:extLst>
          </p:cNvPr>
          <p:cNvSpPr/>
          <p:nvPr/>
        </p:nvSpPr>
        <p:spPr>
          <a:xfrm>
            <a:off x="5579654" y="3920399"/>
            <a:ext cx="61686" cy="1188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5" name="Rectangle 104">
            <a:extLst>
              <a:ext uri="{FF2B5EF4-FFF2-40B4-BE49-F238E27FC236}">
                <a16:creationId xmlns:a16="http://schemas.microsoft.com/office/drawing/2014/main" id="{D31E36B2-3B52-9AA6-7FED-4FF66D90D4BA}"/>
              </a:ext>
            </a:extLst>
          </p:cNvPr>
          <p:cNvSpPr/>
          <p:nvPr/>
        </p:nvSpPr>
        <p:spPr>
          <a:xfrm>
            <a:off x="5659664" y="3920399"/>
            <a:ext cx="61686" cy="118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6" name="Rectangle 105">
            <a:extLst>
              <a:ext uri="{FF2B5EF4-FFF2-40B4-BE49-F238E27FC236}">
                <a16:creationId xmlns:a16="http://schemas.microsoft.com/office/drawing/2014/main" id="{14C04B7F-9A96-D446-13E1-4C74EC43E780}"/>
              </a:ext>
            </a:extLst>
          </p:cNvPr>
          <p:cNvSpPr/>
          <p:nvPr/>
        </p:nvSpPr>
        <p:spPr>
          <a:xfrm>
            <a:off x="5739674" y="3920399"/>
            <a:ext cx="61686" cy="118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7" name="Rectangle 106">
            <a:extLst>
              <a:ext uri="{FF2B5EF4-FFF2-40B4-BE49-F238E27FC236}">
                <a16:creationId xmlns:a16="http://schemas.microsoft.com/office/drawing/2014/main" id="{9FE9518C-6DA4-B765-2DA1-EDF73B9B5444}"/>
              </a:ext>
            </a:extLst>
          </p:cNvPr>
          <p:cNvSpPr/>
          <p:nvPr/>
        </p:nvSpPr>
        <p:spPr>
          <a:xfrm>
            <a:off x="5819684" y="3920399"/>
            <a:ext cx="61686" cy="1224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8" name="Rectangle 107">
            <a:extLst>
              <a:ext uri="{FF2B5EF4-FFF2-40B4-BE49-F238E27FC236}">
                <a16:creationId xmlns:a16="http://schemas.microsoft.com/office/drawing/2014/main" id="{6AC5C41F-4A51-0424-34BA-78EDD60785E4}"/>
              </a:ext>
            </a:extLst>
          </p:cNvPr>
          <p:cNvSpPr/>
          <p:nvPr/>
        </p:nvSpPr>
        <p:spPr>
          <a:xfrm>
            <a:off x="5899694" y="3920399"/>
            <a:ext cx="61686" cy="124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09" name="Rectangle 108">
            <a:extLst>
              <a:ext uri="{FF2B5EF4-FFF2-40B4-BE49-F238E27FC236}">
                <a16:creationId xmlns:a16="http://schemas.microsoft.com/office/drawing/2014/main" id="{105F8E53-463B-F761-4809-8692AFC91985}"/>
              </a:ext>
            </a:extLst>
          </p:cNvPr>
          <p:cNvSpPr/>
          <p:nvPr/>
        </p:nvSpPr>
        <p:spPr>
          <a:xfrm>
            <a:off x="5979704" y="3920399"/>
            <a:ext cx="61686" cy="126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0" name="Rectangle 109">
            <a:extLst>
              <a:ext uri="{FF2B5EF4-FFF2-40B4-BE49-F238E27FC236}">
                <a16:creationId xmlns:a16="http://schemas.microsoft.com/office/drawing/2014/main" id="{8A4A02D8-FE5A-C1D1-736E-4DB487FB60B8}"/>
              </a:ext>
            </a:extLst>
          </p:cNvPr>
          <p:cNvSpPr/>
          <p:nvPr/>
        </p:nvSpPr>
        <p:spPr>
          <a:xfrm>
            <a:off x="6059714" y="3920399"/>
            <a:ext cx="61686" cy="126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1" name="Rectangle 110">
            <a:extLst>
              <a:ext uri="{FF2B5EF4-FFF2-40B4-BE49-F238E27FC236}">
                <a16:creationId xmlns:a16="http://schemas.microsoft.com/office/drawing/2014/main" id="{94BBC73E-8553-F7C0-F0DA-CD177244F1BA}"/>
              </a:ext>
            </a:extLst>
          </p:cNvPr>
          <p:cNvSpPr/>
          <p:nvPr/>
        </p:nvSpPr>
        <p:spPr>
          <a:xfrm>
            <a:off x="6141629" y="3920399"/>
            <a:ext cx="61686" cy="126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2" name="Rectangle 111">
            <a:extLst>
              <a:ext uri="{FF2B5EF4-FFF2-40B4-BE49-F238E27FC236}">
                <a16:creationId xmlns:a16="http://schemas.microsoft.com/office/drawing/2014/main" id="{8466FDBF-8DF2-B6BD-CDAE-E10DA3E3FFA7}"/>
              </a:ext>
            </a:extLst>
          </p:cNvPr>
          <p:cNvSpPr/>
          <p:nvPr/>
        </p:nvSpPr>
        <p:spPr>
          <a:xfrm>
            <a:off x="6223544" y="3920399"/>
            <a:ext cx="61686" cy="126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3" name="Rectangle 112">
            <a:extLst>
              <a:ext uri="{FF2B5EF4-FFF2-40B4-BE49-F238E27FC236}">
                <a16:creationId xmlns:a16="http://schemas.microsoft.com/office/drawing/2014/main" id="{146026BC-ABCE-59A9-95F8-6D461F3CAA8B}"/>
              </a:ext>
            </a:extLst>
          </p:cNvPr>
          <p:cNvSpPr/>
          <p:nvPr/>
        </p:nvSpPr>
        <p:spPr>
          <a:xfrm>
            <a:off x="6305459" y="3920399"/>
            <a:ext cx="61686" cy="126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4" name="Rectangle 113">
            <a:extLst>
              <a:ext uri="{FF2B5EF4-FFF2-40B4-BE49-F238E27FC236}">
                <a16:creationId xmlns:a16="http://schemas.microsoft.com/office/drawing/2014/main" id="{B6720BA4-1479-B043-118C-3E184F8513BB}"/>
              </a:ext>
            </a:extLst>
          </p:cNvPr>
          <p:cNvSpPr/>
          <p:nvPr/>
        </p:nvSpPr>
        <p:spPr>
          <a:xfrm>
            <a:off x="6387374" y="3920399"/>
            <a:ext cx="61686" cy="1332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5" name="Rectangle 114">
            <a:extLst>
              <a:ext uri="{FF2B5EF4-FFF2-40B4-BE49-F238E27FC236}">
                <a16:creationId xmlns:a16="http://schemas.microsoft.com/office/drawing/2014/main" id="{B6A4F41C-1866-1798-0015-F46EA6AF405E}"/>
              </a:ext>
            </a:extLst>
          </p:cNvPr>
          <p:cNvSpPr/>
          <p:nvPr/>
        </p:nvSpPr>
        <p:spPr>
          <a:xfrm>
            <a:off x="6469289" y="3920399"/>
            <a:ext cx="61686" cy="1368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6" name="Rectangle 115">
            <a:extLst>
              <a:ext uri="{FF2B5EF4-FFF2-40B4-BE49-F238E27FC236}">
                <a16:creationId xmlns:a16="http://schemas.microsoft.com/office/drawing/2014/main" id="{97849104-30A1-72FB-FC62-FC08C276E8E0}"/>
              </a:ext>
            </a:extLst>
          </p:cNvPr>
          <p:cNvSpPr/>
          <p:nvPr/>
        </p:nvSpPr>
        <p:spPr>
          <a:xfrm>
            <a:off x="6551204" y="3920399"/>
            <a:ext cx="61686" cy="151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7" name="Rectangle 116">
            <a:extLst>
              <a:ext uri="{FF2B5EF4-FFF2-40B4-BE49-F238E27FC236}">
                <a16:creationId xmlns:a16="http://schemas.microsoft.com/office/drawing/2014/main" id="{D9AFBB2B-A314-CEA6-92AB-8E685A12E4D3}"/>
              </a:ext>
            </a:extLst>
          </p:cNvPr>
          <p:cNvSpPr/>
          <p:nvPr/>
        </p:nvSpPr>
        <p:spPr>
          <a:xfrm>
            <a:off x="6633119" y="3920399"/>
            <a:ext cx="61686" cy="151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8" name="Rectangle 117">
            <a:extLst>
              <a:ext uri="{FF2B5EF4-FFF2-40B4-BE49-F238E27FC236}">
                <a16:creationId xmlns:a16="http://schemas.microsoft.com/office/drawing/2014/main" id="{C8FEB776-427B-033F-3585-78EF02437D35}"/>
              </a:ext>
            </a:extLst>
          </p:cNvPr>
          <p:cNvSpPr/>
          <p:nvPr/>
        </p:nvSpPr>
        <p:spPr>
          <a:xfrm>
            <a:off x="6715034" y="3920399"/>
            <a:ext cx="61686" cy="154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9" name="Rectangle 118">
            <a:extLst>
              <a:ext uri="{FF2B5EF4-FFF2-40B4-BE49-F238E27FC236}">
                <a16:creationId xmlns:a16="http://schemas.microsoft.com/office/drawing/2014/main" id="{9BBD5441-FDAC-F0DE-0C99-9B9B121544E2}"/>
              </a:ext>
            </a:extLst>
          </p:cNvPr>
          <p:cNvSpPr/>
          <p:nvPr/>
        </p:nvSpPr>
        <p:spPr>
          <a:xfrm>
            <a:off x="6796949" y="3920399"/>
            <a:ext cx="61686" cy="169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0" name="Oval 119">
            <a:extLst>
              <a:ext uri="{FF2B5EF4-FFF2-40B4-BE49-F238E27FC236}">
                <a16:creationId xmlns:a16="http://schemas.microsoft.com/office/drawing/2014/main" id="{B09D35CB-2C7C-F222-A0E9-72828809ECA1}"/>
              </a:ext>
            </a:extLst>
          </p:cNvPr>
          <p:cNvSpPr>
            <a:spLocks noChangeAspect="1"/>
          </p:cNvSpPr>
          <p:nvPr/>
        </p:nvSpPr>
        <p:spPr>
          <a:xfrm>
            <a:off x="1173597" y="4081011"/>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1" name="TextBox 120">
            <a:extLst>
              <a:ext uri="{FF2B5EF4-FFF2-40B4-BE49-F238E27FC236}">
                <a16:creationId xmlns:a16="http://schemas.microsoft.com/office/drawing/2014/main" id="{8AA118A8-ECA8-9783-45A7-497512008E79}"/>
              </a:ext>
            </a:extLst>
          </p:cNvPr>
          <p:cNvSpPr txBox="1"/>
          <p:nvPr/>
        </p:nvSpPr>
        <p:spPr>
          <a:xfrm>
            <a:off x="1068121" y="4110843"/>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22" name="Oval 121">
            <a:extLst>
              <a:ext uri="{FF2B5EF4-FFF2-40B4-BE49-F238E27FC236}">
                <a16:creationId xmlns:a16="http://schemas.microsoft.com/office/drawing/2014/main" id="{136CDCDB-750D-556F-F87E-43884A36C6DD}"/>
              </a:ext>
            </a:extLst>
          </p:cNvPr>
          <p:cNvSpPr>
            <a:spLocks noChangeAspect="1"/>
          </p:cNvSpPr>
          <p:nvPr/>
        </p:nvSpPr>
        <p:spPr>
          <a:xfrm>
            <a:off x="1358324" y="4231102"/>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3" name="Oval 122">
            <a:extLst>
              <a:ext uri="{FF2B5EF4-FFF2-40B4-BE49-F238E27FC236}">
                <a16:creationId xmlns:a16="http://schemas.microsoft.com/office/drawing/2014/main" id="{2BD210A7-CCD9-7F1E-8D40-1D5E5E84927F}"/>
              </a:ext>
            </a:extLst>
          </p:cNvPr>
          <p:cNvSpPr>
            <a:spLocks noChangeAspect="1"/>
          </p:cNvSpPr>
          <p:nvPr/>
        </p:nvSpPr>
        <p:spPr>
          <a:xfrm>
            <a:off x="1517651" y="4293448"/>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4" name="Oval 123">
            <a:extLst>
              <a:ext uri="{FF2B5EF4-FFF2-40B4-BE49-F238E27FC236}">
                <a16:creationId xmlns:a16="http://schemas.microsoft.com/office/drawing/2014/main" id="{19F8F380-C25F-CE17-6D34-F8B200348D04}"/>
              </a:ext>
            </a:extLst>
          </p:cNvPr>
          <p:cNvSpPr>
            <a:spLocks noChangeAspect="1"/>
          </p:cNvSpPr>
          <p:nvPr/>
        </p:nvSpPr>
        <p:spPr>
          <a:xfrm>
            <a:off x="1676978" y="4390431"/>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5" name="Oval 124">
            <a:extLst>
              <a:ext uri="{FF2B5EF4-FFF2-40B4-BE49-F238E27FC236}">
                <a16:creationId xmlns:a16="http://schemas.microsoft.com/office/drawing/2014/main" id="{5DE7E0B3-F000-B077-4B1D-C89AB1837EF6}"/>
              </a:ext>
            </a:extLst>
          </p:cNvPr>
          <p:cNvSpPr>
            <a:spLocks noChangeAspect="1"/>
          </p:cNvSpPr>
          <p:nvPr/>
        </p:nvSpPr>
        <p:spPr>
          <a:xfrm>
            <a:off x="1845542" y="4399669"/>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6" name="Oval 125">
            <a:extLst>
              <a:ext uri="{FF2B5EF4-FFF2-40B4-BE49-F238E27FC236}">
                <a16:creationId xmlns:a16="http://schemas.microsoft.com/office/drawing/2014/main" id="{ABC9696F-099D-BB96-8D01-8FD203D6D1DD}"/>
              </a:ext>
            </a:extLst>
          </p:cNvPr>
          <p:cNvSpPr>
            <a:spLocks noChangeAspect="1"/>
          </p:cNvSpPr>
          <p:nvPr/>
        </p:nvSpPr>
        <p:spPr>
          <a:xfrm>
            <a:off x="2168815" y="4427380"/>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7" name="TextBox 126">
            <a:extLst>
              <a:ext uri="{FF2B5EF4-FFF2-40B4-BE49-F238E27FC236}">
                <a16:creationId xmlns:a16="http://schemas.microsoft.com/office/drawing/2014/main" id="{1FAB0A2F-7FA3-D1B0-395A-D3730A150EC8}"/>
              </a:ext>
            </a:extLst>
          </p:cNvPr>
          <p:cNvSpPr txBox="1"/>
          <p:nvPr/>
        </p:nvSpPr>
        <p:spPr>
          <a:xfrm>
            <a:off x="3063176" y="4685807"/>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28" name="Oval 127">
            <a:extLst>
              <a:ext uri="{FF2B5EF4-FFF2-40B4-BE49-F238E27FC236}">
                <a16:creationId xmlns:a16="http://schemas.microsoft.com/office/drawing/2014/main" id="{46E81DD4-C566-546D-3F7D-811215735F84}"/>
              </a:ext>
            </a:extLst>
          </p:cNvPr>
          <p:cNvSpPr>
            <a:spLocks noChangeAspect="1"/>
          </p:cNvSpPr>
          <p:nvPr/>
        </p:nvSpPr>
        <p:spPr>
          <a:xfrm>
            <a:off x="2420505" y="4524361"/>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29" name="Oval 128">
            <a:extLst>
              <a:ext uri="{FF2B5EF4-FFF2-40B4-BE49-F238E27FC236}">
                <a16:creationId xmlns:a16="http://schemas.microsoft.com/office/drawing/2014/main" id="{ABA73560-42B9-B1AE-CBED-3DF0B5F0B635}"/>
              </a:ext>
            </a:extLst>
          </p:cNvPr>
          <p:cNvSpPr>
            <a:spLocks noChangeAspect="1"/>
          </p:cNvSpPr>
          <p:nvPr/>
        </p:nvSpPr>
        <p:spPr>
          <a:xfrm>
            <a:off x="2676813" y="4593632"/>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0" name="Oval 129">
            <a:extLst>
              <a:ext uri="{FF2B5EF4-FFF2-40B4-BE49-F238E27FC236}">
                <a16:creationId xmlns:a16="http://schemas.microsoft.com/office/drawing/2014/main" id="{FDCC709C-B0DD-FE87-6014-0C85F15106E5}"/>
              </a:ext>
            </a:extLst>
          </p:cNvPr>
          <p:cNvSpPr>
            <a:spLocks noChangeAspect="1"/>
          </p:cNvSpPr>
          <p:nvPr/>
        </p:nvSpPr>
        <p:spPr>
          <a:xfrm>
            <a:off x="2773794" y="4595940"/>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1" name="Oval 130">
            <a:extLst>
              <a:ext uri="{FF2B5EF4-FFF2-40B4-BE49-F238E27FC236}">
                <a16:creationId xmlns:a16="http://schemas.microsoft.com/office/drawing/2014/main" id="{7B371536-111E-0AE1-06D0-1260A58D0713}"/>
              </a:ext>
            </a:extLst>
          </p:cNvPr>
          <p:cNvSpPr>
            <a:spLocks noChangeAspect="1"/>
          </p:cNvSpPr>
          <p:nvPr/>
        </p:nvSpPr>
        <p:spPr>
          <a:xfrm>
            <a:off x="2923884" y="4628266"/>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2" name="Oval 131">
            <a:extLst>
              <a:ext uri="{FF2B5EF4-FFF2-40B4-BE49-F238E27FC236}">
                <a16:creationId xmlns:a16="http://schemas.microsoft.com/office/drawing/2014/main" id="{74FE4DA3-08B6-9FE8-32FD-98389F9B501E}"/>
              </a:ext>
            </a:extLst>
          </p:cNvPr>
          <p:cNvSpPr>
            <a:spLocks noChangeAspect="1"/>
          </p:cNvSpPr>
          <p:nvPr/>
        </p:nvSpPr>
        <p:spPr>
          <a:xfrm>
            <a:off x="3159411" y="4660592"/>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3" name="Oval 132">
            <a:extLst>
              <a:ext uri="{FF2B5EF4-FFF2-40B4-BE49-F238E27FC236}">
                <a16:creationId xmlns:a16="http://schemas.microsoft.com/office/drawing/2014/main" id="{14288101-FEB6-5437-CD75-52E2FF80DFD6}"/>
              </a:ext>
            </a:extLst>
          </p:cNvPr>
          <p:cNvSpPr>
            <a:spLocks noChangeAspect="1"/>
          </p:cNvSpPr>
          <p:nvPr/>
        </p:nvSpPr>
        <p:spPr>
          <a:xfrm>
            <a:off x="3258702" y="4665209"/>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4" name="TextBox 133">
            <a:extLst>
              <a:ext uri="{FF2B5EF4-FFF2-40B4-BE49-F238E27FC236}">
                <a16:creationId xmlns:a16="http://schemas.microsoft.com/office/drawing/2014/main" id="{0D8B26F4-FC4C-2AA1-15E7-138230D385C3}"/>
              </a:ext>
            </a:extLst>
          </p:cNvPr>
          <p:cNvSpPr txBox="1"/>
          <p:nvPr/>
        </p:nvSpPr>
        <p:spPr>
          <a:xfrm>
            <a:off x="3178631" y="4695043"/>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35" name="Oval 134">
            <a:extLst>
              <a:ext uri="{FF2B5EF4-FFF2-40B4-BE49-F238E27FC236}">
                <a16:creationId xmlns:a16="http://schemas.microsoft.com/office/drawing/2014/main" id="{3299D1B4-1F07-114D-0A3B-D7EF2E50DE45}"/>
              </a:ext>
            </a:extLst>
          </p:cNvPr>
          <p:cNvSpPr>
            <a:spLocks noChangeAspect="1"/>
          </p:cNvSpPr>
          <p:nvPr/>
        </p:nvSpPr>
        <p:spPr>
          <a:xfrm>
            <a:off x="3662793" y="4716012"/>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6" name="Oval 135">
            <a:extLst>
              <a:ext uri="{FF2B5EF4-FFF2-40B4-BE49-F238E27FC236}">
                <a16:creationId xmlns:a16="http://schemas.microsoft.com/office/drawing/2014/main" id="{B2449CFD-BA09-26D9-01AB-1FFF934DE0D3}"/>
              </a:ext>
            </a:extLst>
          </p:cNvPr>
          <p:cNvSpPr>
            <a:spLocks noChangeAspect="1"/>
          </p:cNvSpPr>
          <p:nvPr/>
        </p:nvSpPr>
        <p:spPr>
          <a:xfrm>
            <a:off x="3824429" y="4729867"/>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7" name="Oval 136">
            <a:extLst>
              <a:ext uri="{FF2B5EF4-FFF2-40B4-BE49-F238E27FC236}">
                <a16:creationId xmlns:a16="http://schemas.microsoft.com/office/drawing/2014/main" id="{006EAB98-6E2B-214D-10AC-CF6188861F37}"/>
              </a:ext>
            </a:extLst>
          </p:cNvPr>
          <p:cNvSpPr>
            <a:spLocks noChangeAspect="1"/>
          </p:cNvSpPr>
          <p:nvPr/>
        </p:nvSpPr>
        <p:spPr>
          <a:xfrm>
            <a:off x="3914483" y="4748341"/>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8" name="Oval 137">
            <a:extLst>
              <a:ext uri="{FF2B5EF4-FFF2-40B4-BE49-F238E27FC236}">
                <a16:creationId xmlns:a16="http://schemas.microsoft.com/office/drawing/2014/main" id="{A6F5DB25-C0F8-FFC1-20D2-AE44A5BD3BF9}"/>
              </a:ext>
            </a:extLst>
          </p:cNvPr>
          <p:cNvSpPr>
            <a:spLocks noChangeAspect="1"/>
          </p:cNvSpPr>
          <p:nvPr/>
        </p:nvSpPr>
        <p:spPr>
          <a:xfrm>
            <a:off x="4080737" y="4757579"/>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39" name="Oval 138">
            <a:extLst>
              <a:ext uri="{FF2B5EF4-FFF2-40B4-BE49-F238E27FC236}">
                <a16:creationId xmlns:a16="http://schemas.microsoft.com/office/drawing/2014/main" id="{7B028936-E0C4-4F03-0B6C-F45C57D58F27}"/>
              </a:ext>
            </a:extLst>
          </p:cNvPr>
          <p:cNvSpPr>
            <a:spLocks noChangeAspect="1"/>
          </p:cNvSpPr>
          <p:nvPr/>
        </p:nvSpPr>
        <p:spPr>
          <a:xfrm>
            <a:off x="4240064" y="4782980"/>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40" name="Oval 139">
            <a:extLst>
              <a:ext uri="{FF2B5EF4-FFF2-40B4-BE49-F238E27FC236}">
                <a16:creationId xmlns:a16="http://schemas.microsoft.com/office/drawing/2014/main" id="{E06F6404-9FA8-957C-B547-719753770A9C}"/>
              </a:ext>
            </a:extLst>
          </p:cNvPr>
          <p:cNvSpPr>
            <a:spLocks noChangeAspect="1"/>
          </p:cNvSpPr>
          <p:nvPr/>
        </p:nvSpPr>
        <p:spPr>
          <a:xfrm>
            <a:off x="4404009" y="4819927"/>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41" name="TextBox 140">
            <a:extLst>
              <a:ext uri="{FF2B5EF4-FFF2-40B4-BE49-F238E27FC236}">
                <a16:creationId xmlns:a16="http://schemas.microsoft.com/office/drawing/2014/main" id="{96707364-40F1-45B0-907C-CF4EE76E377B}"/>
              </a:ext>
            </a:extLst>
          </p:cNvPr>
          <p:cNvSpPr txBox="1"/>
          <p:nvPr/>
        </p:nvSpPr>
        <p:spPr>
          <a:xfrm>
            <a:off x="3813631" y="4771243"/>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2" name="TextBox 141">
            <a:extLst>
              <a:ext uri="{FF2B5EF4-FFF2-40B4-BE49-F238E27FC236}">
                <a16:creationId xmlns:a16="http://schemas.microsoft.com/office/drawing/2014/main" id="{8EA2D9AE-D522-D82C-E920-244B60F4364D}"/>
              </a:ext>
            </a:extLst>
          </p:cNvPr>
          <p:cNvSpPr txBox="1"/>
          <p:nvPr/>
        </p:nvSpPr>
        <p:spPr>
          <a:xfrm>
            <a:off x="3979886" y="4785097"/>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3" name="TextBox 142">
            <a:extLst>
              <a:ext uri="{FF2B5EF4-FFF2-40B4-BE49-F238E27FC236}">
                <a16:creationId xmlns:a16="http://schemas.microsoft.com/office/drawing/2014/main" id="{934C1131-0B9C-97BE-F3F0-B841ADA54489}"/>
              </a:ext>
            </a:extLst>
          </p:cNvPr>
          <p:cNvSpPr txBox="1"/>
          <p:nvPr/>
        </p:nvSpPr>
        <p:spPr>
          <a:xfrm>
            <a:off x="4557159" y="4889006"/>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4" name="TextBox 143">
            <a:extLst>
              <a:ext uri="{FF2B5EF4-FFF2-40B4-BE49-F238E27FC236}">
                <a16:creationId xmlns:a16="http://schemas.microsoft.com/office/drawing/2014/main" id="{9267BAB7-C62A-372A-7850-909C27BB76ED}"/>
              </a:ext>
            </a:extLst>
          </p:cNvPr>
          <p:cNvSpPr txBox="1"/>
          <p:nvPr/>
        </p:nvSpPr>
        <p:spPr>
          <a:xfrm>
            <a:off x="5060541" y="5009079"/>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5" name="TextBox 144">
            <a:extLst>
              <a:ext uri="{FF2B5EF4-FFF2-40B4-BE49-F238E27FC236}">
                <a16:creationId xmlns:a16="http://schemas.microsoft.com/office/drawing/2014/main" id="{B94910A9-FECB-1C5C-5E1A-D28159E51BC8}"/>
              </a:ext>
            </a:extLst>
          </p:cNvPr>
          <p:cNvSpPr txBox="1"/>
          <p:nvPr/>
        </p:nvSpPr>
        <p:spPr>
          <a:xfrm>
            <a:off x="5307614" y="5103752"/>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6" name="TextBox 145">
            <a:extLst>
              <a:ext uri="{FF2B5EF4-FFF2-40B4-BE49-F238E27FC236}">
                <a16:creationId xmlns:a16="http://schemas.microsoft.com/office/drawing/2014/main" id="{1D10A0D9-2704-797B-CC34-0703A5B976EC}"/>
              </a:ext>
            </a:extLst>
          </p:cNvPr>
          <p:cNvSpPr txBox="1"/>
          <p:nvPr/>
        </p:nvSpPr>
        <p:spPr>
          <a:xfrm>
            <a:off x="5550069" y="5147625"/>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7" name="TextBox 146">
            <a:extLst>
              <a:ext uri="{FF2B5EF4-FFF2-40B4-BE49-F238E27FC236}">
                <a16:creationId xmlns:a16="http://schemas.microsoft.com/office/drawing/2014/main" id="{A5128B0D-AE44-A7E2-7FC2-1C7F354149D3}"/>
              </a:ext>
            </a:extLst>
          </p:cNvPr>
          <p:cNvSpPr txBox="1"/>
          <p:nvPr/>
        </p:nvSpPr>
        <p:spPr>
          <a:xfrm>
            <a:off x="5718633" y="5168407"/>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8" name="TextBox 147">
            <a:extLst>
              <a:ext uri="{FF2B5EF4-FFF2-40B4-BE49-F238E27FC236}">
                <a16:creationId xmlns:a16="http://schemas.microsoft.com/office/drawing/2014/main" id="{E9ECD096-8B98-01CA-EFF0-142132684358}"/>
              </a:ext>
            </a:extLst>
          </p:cNvPr>
          <p:cNvSpPr txBox="1"/>
          <p:nvPr/>
        </p:nvSpPr>
        <p:spPr>
          <a:xfrm>
            <a:off x="6293597" y="5302334"/>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49" name="TextBox 148">
            <a:extLst>
              <a:ext uri="{FF2B5EF4-FFF2-40B4-BE49-F238E27FC236}">
                <a16:creationId xmlns:a16="http://schemas.microsoft.com/office/drawing/2014/main" id="{6160347F-2F7D-5E00-8E38-FBC52214F26B}"/>
              </a:ext>
            </a:extLst>
          </p:cNvPr>
          <p:cNvSpPr txBox="1"/>
          <p:nvPr/>
        </p:nvSpPr>
        <p:spPr>
          <a:xfrm>
            <a:off x="6459852" y="5477825"/>
            <a:ext cx="26962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a:t>
            </a:r>
          </a:p>
        </p:txBody>
      </p:sp>
      <p:sp>
        <p:nvSpPr>
          <p:cNvPr id="150" name="Oval 149">
            <a:extLst>
              <a:ext uri="{FF2B5EF4-FFF2-40B4-BE49-F238E27FC236}">
                <a16:creationId xmlns:a16="http://schemas.microsoft.com/office/drawing/2014/main" id="{0520A184-4381-A20C-C185-893CAC550E69}"/>
              </a:ext>
            </a:extLst>
          </p:cNvPr>
          <p:cNvSpPr>
            <a:spLocks noChangeAspect="1"/>
          </p:cNvSpPr>
          <p:nvPr/>
        </p:nvSpPr>
        <p:spPr>
          <a:xfrm>
            <a:off x="4570264" y="4863800"/>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1" name="Oval 150">
            <a:extLst>
              <a:ext uri="{FF2B5EF4-FFF2-40B4-BE49-F238E27FC236}">
                <a16:creationId xmlns:a16="http://schemas.microsoft.com/office/drawing/2014/main" id="{DA66333D-E482-42F9-F62A-FAD530E46C14}"/>
              </a:ext>
            </a:extLst>
          </p:cNvPr>
          <p:cNvSpPr>
            <a:spLocks noChangeAspect="1"/>
          </p:cNvSpPr>
          <p:nvPr/>
        </p:nvSpPr>
        <p:spPr>
          <a:xfrm>
            <a:off x="4662628" y="4875346"/>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2" name="Oval 151">
            <a:extLst>
              <a:ext uri="{FF2B5EF4-FFF2-40B4-BE49-F238E27FC236}">
                <a16:creationId xmlns:a16="http://schemas.microsoft.com/office/drawing/2014/main" id="{00C5F3FF-C3C7-590E-7ABE-8F4D0DA9E26E}"/>
              </a:ext>
            </a:extLst>
          </p:cNvPr>
          <p:cNvSpPr>
            <a:spLocks noChangeAspect="1"/>
          </p:cNvSpPr>
          <p:nvPr/>
        </p:nvSpPr>
        <p:spPr>
          <a:xfrm>
            <a:off x="4754992" y="4886892"/>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3" name="Oval 152">
            <a:extLst>
              <a:ext uri="{FF2B5EF4-FFF2-40B4-BE49-F238E27FC236}">
                <a16:creationId xmlns:a16="http://schemas.microsoft.com/office/drawing/2014/main" id="{9BBBC7A3-D078-1CA2-8D75-F27BA47AFEAB}"/>
              </a:ext>
            </a:extLst>
          </p:cNvPr>
          <p:cNvSpPr>
            <a:spLocks noChangeAspect="1"/>
          </p:cNvSpPr>
          <p:nvPr/>
        </p:nvSpPr>
        <p:spPr>
          <a:xfrm>
            <a:off x="4909701" y="4912293"/>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4" name="Oval 153">
            <a:extLst>
              <a:ext uri="{FF2B5EF4-FFF2-40B4-BE49-F238E27FC236}">
                <a16:creationId xmlns:a16="http://schemas.microsoft.com/office/drawing/2014/main" id="{E7921868-57FF-6AA7-F76C-DF7F4A573C82}"/>
              </a:ext>
            </a:extLst>
          </p:cNvPr>
          <p:cNvSpPr>
            <a:spLocks noChangeAspect="1"/>
          </p:cNvSpPr>
          <p:nvPr/>
        </p:nvSpPr>
        <p:spPr>
          <a:xfrm>
            <a:off x="5152156" y="5004658"/>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5" name="Oval 154">
            <a:extLst>
              <a:ext uri="{FF2B5EF4-FFF2-40B4-BE49-F238E27FC236}">
                <a16:creationId xmlns:a16="http://schemas.microsoft.com/office/drawing/2014/main" id="{7507F16C-C3E6-8F2F-E7C2-B93308D8F9A8}"/>
              </a:ext>
            </a:extLst>
          </p:cNvPr>
          <p:cNvSpPr>
            <a:spLocks noChangeAspect="1"/>
          </p:cNvSpPr>
          <p:nvPr/>
        </p:nvSpPr>
        <p:spPr>
          <a:xfrm>
            <a:off x="5246829" y="5062386"/>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6" name="Oval 155">
            <a:extLst>
              <a:ext uri="{FF2B5EF4-FFF2-40B4-BE49-F238E27FC236}">
                <a16:creationId xmlns:a16="http://schemas.microsoft.com/office/drawing/2014/main" id="{B58312DA-FA0A-96BD-0BA9-46BB10354409}"/>
              </a:ext>
            </a:extLst>
          </p:cNvPr>
          <p:cNvSpPr>
            <a:spLocks noChangeAspect="1"/>
          </p:cNvSpPr>
          <p:nvPr/>
        </p:nvSpPr>
        <p:spPr>
          <a:xfrm>
            <a:off x="5403848" y="5090096"/>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7" name="Oval 156">
            <a:extLst>
              <a:ext uri="{FF2B5EF4-FFF2-40B4-BE49-F238E27FC236}">
                <a16:creationId xmlns:a16="http://schemas.microsoft.com/office/drawing/2014/main" id="{CAB23E76-C835-364F-A877-3511DE01267B}"/>
              </a:ext>
            </a:extLst>
          </p:cNvPr>
          <p:cNvSpPr>
            <a:spLocks noChangeAspect="1"/>
          </p:cNvSpPr>
          <p:nvPr/>
        </p:nvSpPr>
        <p:spPr>
          <a:xfrm>
            <a:off x="5493903" y="5097024"/>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8" name="Oval 157">
            <a:extLst>
              <a:ext uri="{FF2B5EF4-FFF2-40B4-BE49-F238E27FC236}">
                <a16:creationId xmlns:a16="http://schemas.microsoft.com/office/drawing/2014/main" id="{7167157E-E695-DB20-6683-907CFBCAB8EE}"/>
              </a:ext>
            </a:extLst>
          </p:cNvPr>
          <p:cNvSpPr>
            <a:spLocks noChangeAspect="1"/>
          </p:cNvSpPr>
          <p:nvPr/>
        </p:nvSpPr>
        <p:spPr>
          <a:xfrm>
            <a:off x="5583958" y="5115497"/>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59" name="Oval 158">
            <a:extLst>
              <a:ext uri="{FF2B5EF4-FFF2-40B4-BE49-F238E27FC236}">
                <a16:creationId xmlns:a16="http://schemas.microsoft.com/office/drawing/2014/main" id="{77B5EADD-BAEB-5086-E3BC-C06D71802CA5}"/>
              </a:ext>
            </a:extLst>
          </p:cNvPr>
          <p:cNvSpPr>
            <a:spLocks noChangeAspect="1"/>
          </p:cNvSpPr>
          <p:nvPr/>
        </p:nvSpPr>
        <p:spPr>
          <a:xfrm>
            <a:off x="5674013" y="5120116"/>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0" name="Oval 159">
            <a:extLst>
              <a:ext uri="{FF2B5EF4-FFF2-40B4-BE49-F238E27FC236}">
                <a16:creationId xmlns:a16="http://schemas.microsoft.com/office/drawing/2014/main" id="{1DB7E5CF-ABCC-1BD1-2145-5A8AACC583B6}"/>
              </a:ext>
            </a:extLst>
          </p:cNvPr>
          <p:cNvSpPr>
            <a:spLocks noChangeAspect="1"/>
          </p:cNvSpPr>
          <p:nvPr/>
        </p:nvSpPr>
        <p:spPr>
          <a:xfrm>
            <a:off x="5817177" y="5154754"/>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1" name="Oval 160">
            <a:extLst>
              <a:ext uri="{FF2B5EF4-FFF2-40B4-BE49-F238E27FC236}">
                <a16:creationId xmlns:a16="http://schemas.microsoft.com/office/drawing/2014/main" id="{FD4B6F99-8D16-DEAB-3E19-20E556819A95}"/>
              </a:ext>
            </a:extLst>
          </p:cNvPr>
          <p:cNvSpPr>
            <a:spLocks noChangeAspect="1"/>
          </p:cNvSpPr>
          <p:nvPr/>
        </p:nvSpPr>
        <p:spPr>
          <a:xfrm>
            <a:off x="6147377" y="5214791"/>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2" name="Oval 161">
            <a:extLst>
              <a:ext uri="{FF2B5EF4-FFF2-40B4-BE49-F238E27FC236}">
                <a16:creationId xmlns:a16="http://schemas.microsoft.com/office/drawing/2014/main" id="{3947B996-93EA-384C-6031-1ABEAB7E5447}"/>
              </a:ext>
            </a:extLst>
          </p:cNvPr>
          <p:cNvSpPr>
            <a:spLocks noChangeAspect="1"/>
          </p:cNvSpPr>
          <p:nvPr/>
        </p:nvSpPr>
        <p:spPr>
          <a:xfrm>
            <a:off x="6235122" y="5237883"/>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3" name="Oval 162">
            <a:extLst>
              <a:ext uri="{FF2B5EF4-FFF2-40B4-BE49-F238E27FC236}">
                <a16:creationId xmlns:a16="http://schemas.microsoft.com/office/drawing/2014/main" id="{2D0969A7-A003-6818-54D4-063CF9512694}"/>
              </a:ext>
            </a:extLst>
          </p:cNvPr>
          <p:cNvSpPr>
            <a:spLocks noChangeAspect="1"/>
          </p:cNvSpPr>
          <p:nvPr/>
        </p:nvSpPr>
        <p:spPr>
          <a:xfrm>
            <a:off x="6322867" y="5260975"/>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4" name="Oval 163">
            <a:extLst>
              <a:ext uri="{FF2B5EF4-FFF2-40B4-BE49-F238E27FC236}">
                <a16:creationId xmlns:a16="http://schemas.microsoft.com/office/drawing/2014/main" id="{9C87053A-F40F-B996-D546-7279ED206412}"/>
              </a:ext>
            </a:extLst>
          </p:cNvPr>
          <p:cNvSpPr>
            <a:spLocks noChangeAspect="1"/>
          </p:cNvSpPr>
          <p:nvPr/>
        </p:nvSpPr>
        <p:spPr>
          <a:xfrm>
            <a:off x="6410612" y="5284067"/>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5" name="Oval 164">
            <a:extLst>
              <a:ext uri="{FF2B5EF4-FFF2-40B4-BE49-F238E27FC236}">
                <a16:creationId xmlns:a16="http://schemas.microsoft.com/office/drawing/2014/main" id="{6CA8782B-56D8-6BA4-6F70-5191EF3F6E04}"/>
              </a:ext>
            </a:extLst>
          </p:cNvPr>
          <p:cNvSpPr>
            <a:spLocks noChangeAspect="1"/>
          </p:cNvSpPr>
          <p:nvPr/>
        </p:nvSpPr>
        <p:spPr>
          <a:xfrm>
            <a:off x="6549157" y="5441087"/>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6" name="Oval 165">
            <a:extLst>
              <a:ext uri="{FF2B5EF4-FFF2-40B4-BE49-F238E27FC236}">
                <a16:creationId xmlns:a16="http://schemas.microsoft.com/office/drawing/2014/main" id="{8B3C131C-053F-54D3-3752-0ACE395D7E48}"/>
              </a:ext>
            </a:extLst>
          </p:cNvPr>
          <p:cNvSpPr>
            <a:spLocks noChangeAspect="1"/>
          </p:cNvSpPr>
          <p:nvPr/>
        </p:nvSpPr>
        <p:spPr>
          <a:xfrm>
            <a:off x="6641520" y="5457252"/>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7" name="Oval 166">
            <a:extLst>
              <a:ext uri="{FF2B5EF4-FFF2-40B4-BE49-F238E27FC236}">
                <a16:creationId xmlns:a16="http://schemas.microsoft.com/office/drawing/2014/main" id="{6754E5F8-30B1-FF31-FC1D-EAB9BD1E42CF}"/>
              </a:ext>
            </a:extLst>
          </p:cNvPr>
          <p:cNvSpPr>
            <a:spLocks noChangeAspect="1"/>
          </p:cNvSpPr>
          <p:nvPr/>
        </p:nvSpPr>
        <p:spPr>
          <a:xfrm>
            <a:off x="6810083" y="5632745"/>
            <a:ext cx="72000" cy="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68" name="TextBox 167">
            <a:extLst>
              <a:ext uri="{FF2B5EF4-FFF2-40B4-BE49-F238E27FC236}">
                <a16:creationId xmlns:a16="http://schemas.microsoft.com/office/drawing/2014/main" id="{4CD04C6D-E084-2650-C463-8716F20E2900}"/>
              </a:ext>
            </a:extLst>
          </p:cNvPr>
          <p:cNvSpPr txBox="1"/>
          <p:nvPr/>
        </p:nvSpPr>
        <p:spPr>
          <a:xfrm>
            <a:off x="3088489" y="5591682"/>
            <a:ext cx="127495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Olomorasib dose</a:t>
            </a:r>
          </a:p>
        </p:txBody>
      </p:sp>
      <p:sp>
        <p:nvSpPr>
          <p:cNvPr id="169" name="TextBox 168">
            <a:extLst>
              <a:ext uri="{FF2B5EF4-FFF2-40B4-BE49-F238E27FC236}">
                <a16:creationId xmlns:a16="http://schemas.microsoft.com/office/drawing/2014/main" id="{00B0A533-999B-599E-FCC2-E413E64CEE4C}"/>
              </a:ext>
            </a:extLst>
          </p:cNvPr>
          <p:cNvSpPr txBox="1"/>
          <p:nvPr/>
        </p:nvSpPr>
        <p:spPr>
          <a:xfrm>
            <a:off x="2733449" y="6094747"/>
            <a:ext cx="798864"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50 mg BID</a:t>
            </a:r>
          </a:p>
        </p:txBody>
      </p:sp>
      <p:sp>
        <p:nvSpPr>
          <p:cNvPr id="170" name="TextBox 169">
            <a:extLst>
              <a:ext uri="{FF2B5EF4-FFF2-40B4-BE49-F238E27FC236}">
                <a16:creationId xmlns:a16="http://schemas.microsoft.com/office/drawing/2014/main" id="{B1CC2331-B6FE-2685-0726-33512BA98C74}"/>
              </a:ext>
            </a:extLst>
          </p:cNvPr>
          <p:cNvSpPr txBox="1"/>
          <p:nvPr/>
        </p:nvSpPr>
        <p:spPr>
          <a:xfrm>
            <a:off x="4147464" y="6094747"/>
            <a:ext cx="883824"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100 mg BID</a:t>
            </a:r>
          </a:p>
        </p:txBody>
      </p:sp>
      <p:sp>
        <p:nvSpPr>
          <p:cNvPr id="171" name="Rectangle 170">
            <a:extLst>
              <a:ext uri="{FF2B5EF4-FFF2-40B4-BE49-F238E27FC236}">
                <a16:creationId xmlns:a16="http://schemas.microsoft.com/office/drawing/2014/main" id="{938AFB1A-F661-AFE0-22F6-65BBDEA57858}"/>
              </a:ext>
            </a:extLst>
          </p:cNvPr>
          <p:cNvSpPr>
            <a:spLocks noChangeAspect="1"/>
          </p:cNvSpPr>
          <p:nvPr/>
        </p:nvSpPr>
        <p:spPr>
          <a:xfrm>
            <a:off x="3957563" y="6133431"/>
            <a:ext cx="180000"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2" name="Rectangle 171">
            <a:extLst>
              <a:ext uri="{FF2B5EF4-FFF2-40B4-BE49-F238E27FC236}">
                <a16:creationId xmlns:a16="http://schemas.microsoft.com/office/drawing/2014/main" id="{F6C90A38-CA5F-2F54-C3A5-A55EAD54A0E5}"/>
              </a:ext>
            </a:extLst>
          </p:cNvPr>
          <p:cNvSpPr>
            <a:spLocks noChangeAspect="1"/>
          </p:cNvSpPr>
          <p:nvPr/>
        </p:nvSpPr>
        <p:spPr>
          <a:xfrm>
            <a:off x="2535163" y="6133431"/>
            <a:ext cx="180000" cy="18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245" name="Group 244">
            <a:extLst>
              <a:ext uri="{FF2B5EF4-FFF2-40B4-BE49-F238E27FC236}">
                <a16:creationId xmlns:a16="http://schemas.microsoft.com/office/drawing/2014/main" id="{19D596A3-E32D-2D60-8D37-EA1D1EF18381}"/>
              </a:ext>
            </a:extLst>
          </p:cNvPr>
          <p:cNvGrpSpPr/>
          <p:nvPr/>
        </p:nvGrpSpPr>
        <p:grpSpPr>
          <a:xfrm>
            <a:off x="937056" y="5914674"/>
            <a:ext cx="5976000" cy="108000"/>
            <a:chOff x="572811" y="1655762"/>
            <a:chExt cx="7899655" cy="188205"/>
          </a:xfrm>
        </p:grpSpPr>
        <p:sp>
          <p:nvSpPr>
            <p:cNvPr id="173" name="Rectangle 172">
              <a:extLst>
                <a:ext uri="{FF2B5EF4-FFF2-40B4-BE49-F238E27FC236}">
                  <a16:creationId xmlns:a16="http://schemas.microsoft.com/office/drawing/2014/main" id="{BCB90B01-FD16-B923-0C4D-1B08D279A650}"/>
                </a:ext>
              </a:extLst>
            </p:cNvPr>
            <p:cNvSpPr/>
            <p:nvPr/>
          </p:nvSpPr>
          <p:spPr>
            <a:xfrm>
              <a:off x="572811"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4" name="Rectangle 173">
              <a:extLst>
                <a:ext uri="{FF2B5EF4-FFF2-40B4-BE49-F238E27FC236}">
                  <a16:creationId xmlns:a16="http://schemas.microsoft.com/office/drawing/2014/main" id="{8C44937B-B6DD-7C05-6A96-590C11ABBEB2}"/>
                </a:ext>
              </a:extLst>
            </p:cNvPr>
            <p:cNvSpPr/>
            <p:nvPr/>
          </p:nvSpPr>
          <p:spPr>
            <a:xfrm>
              <a:off x="682666"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5" name="Rectangle 174">
              <a:extLst>
                <a:ext uri="{FF2B5EF4-FFF2-40B4-BE49-F238E27FC236}">
                  <a16:creationId xmlns:a16="http://schemas.microsoft.com/office/drawing/2014/main" id="{5426FBCE-5EB5-C46A-91E4-5663611EA39C}"/>
                </a:ext>
              </a:extLst>
            </p:cNvPr>
            <p:cNvSpPr/>
            <p:nvPr/>
          </p:nvSpPr>
          <p:spPr>
            <a:xfrm>
              <a:off x="792520"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6" name="Rectangle 175">
              <a:extLst>
                <a:ext uri="{FF2B5EF4-FFF2-40B4-BE49-F238E27FC236}">
                  <a16:creationId xmlns:a16="http://schemas.microsoft.com/office/drawing/2014/main" id="{9A783938-FB43-CB21-116B-3B0C09E7132D}"/>
                </a:ext>
              </a:extLst>
            </p:cNvPr>
            <p:cNvSpPr/>
            <p:nvPr/>
          </p:nvSpPr>
          <p:spPr>
            <a:xfrm>
              <a:off x="902375"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7" name="Rectangle 176">
              <a:extLst>
                <a:ext uri="{FF2B5EF4-FFF2-40B4-BE49-F238E27FC236}">
                  <a16:creationId xmlns:a16="http://schemas.microsoft.com/office/drawing/2014/main" id="{A4C46DEE-FB4A-1666-FCA0-03CB03B77F0F}"/>
                </a:ext>
              </a:extLst>
            </p:cNvPr>
            <p:cNvSpPr/>
            <p:nvPr/>
          </p:nvSpPr>
          <p:spPr>
            <a:xfrm>
              <a:off x="1012229"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8" name="Rectangle 177">
              <a:extLst>
                <a:ext uri="{FF2B5EF4-FFF2-40B4-BE49-F238E27FC236}">
                  <a16:creationId xmlns:a16="http://schemas.microsoft.com/office/drawing/2014/main" id="{1C327C8F-7778-14AE-0445-001E46578AAF}"/>
                </a:ext>
              </a:extLst>
            </p:cNvPr>
            <p:cNvSpPr/>
            <p:nvPr/>
          </p:nvSpPr>
          <p:spPr>
            <a:xfrm>
              <a:off x="1122084"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79" name="Rectangle 178">
              <a:extLst>
                <a:ext uri="{FF2B5EF4-FFF2-40B4-BE49-F238E27FC236}">
                  <a16:creationId xmlns:a16="http://schemas.microsoft.com/office/drawing/2014/main" id="{F95A3C43-DF1B-1920-A527-21E2FC6D9D2E}"/>
                </a:ext>
              </a:extLst>
            </p:cNvPr>
            <p:cNvSpPr/>
            <p:nvPr/>
          </p:nvSpPr>
          <p:spPr>
            <a:xfrm>
              <a:off x="1231938"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0" name="Rectangle 179">
              <a:extLst>
                <a:ext uri="{FF2B5EF4-FFF2-40B4-BE49-F238E27FC236}">
                  <a16:creationId xmlns:a16="http://schemas.microsoft.com/office/drawing/2014/main" id="{CB54044B-BABC-020D-6558-843FBE8C7E62}"/>
                </a:ext>
              </a:extLst>
            </p:cNvPr>
            <p:cNvSpPr/>
            <p:nvPr/>
          </p:nvSpPr>
          <p:spPr>
            <a:xfrm>
              <a:off x="1341793"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1" name="Rectangle 180">
              <a:extLst>
                <a:ext uri="{FF2B5EF4-FFF2-40B4-BE49-F238E27FC236}">
                  <a16:creationId xmlns:a16="http://schemas.microsoft.com/office/drawing/2014/main" id="{BEDF267F-A827-4329-F39C-0DB6BBC405EF}"/>
                </a:ext>
              </a:extLst>
            </p:cNvPr>
            <p:cNvSpPr/>
            <p:nvPr/>
          </p:nvSpPr>
          <p:spPr>
            <a:xfrm>
              <a:off x="1451647"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2" name="Rectangle 181">
              <a:extLst>
                <a:ext uri="{FF2B5EF4-FFF2-40B4-BE49-F238E27FC236}">
                  <a16:creationId xmlns:a16="http://schemas.microsoft.com/office/drawing/2014/main" id="{CA16A9AE-614B-B88B-68FB-BB036903DC31}"/>
                </a:ext>
              </a:extLst>
            </p:cNvPr>
            <p:cNvSpPr/>
            <p:nvPr/>
          </p:nvSpPr>
          <p:spPr>
            <a:xfrm>
              <a:off x="1561502"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3" name="Rectangle 182">
              <a:extLst>
                <a:ext uri="{FF2B5EF4-FFF2-40B4-BE49-F238E27FC236}">
                  <a16:creationId xmlns:a16="http://schemas.microsoft.com/office/drawing/2014/main" id="{9DEFE522-AE7B-3FF4-5E2F-D4FED56A66AD}"/>
                </a:ext>
              </a:extLst>
            </p:cNvPr>
            <p:cNvSpPr/>
            <p:nvPr/>
          </p:nvSpPr>
          <p:spPr>
            <a:xfrm>
              <a:off x="1671356"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4" name="Rectangle 183">
              <a:extLst>
                <a:ext uri="{FF2B5EF4-FFF2-40B4-BE49-F238E27FC236}">
                  <a16:creationId xmlns:a16="http://schemas.microsoft.com/office/drawing/2014/main" id="{9036CD2E-EAC8-6AF3-A0BB-03ABAD2244F0}"/>
                </a:ext>
              </a:extLst>
            </p:cNvPr>
            <p:cNvSpPr/>
            <p:nvPr/>
          </p:nvSpPr>
          <p:spPr>
            <a:xfrm>
              <a:off x="1781211"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5" name="Rectangle 184">
              <a:extLst>
                <a:ext uri="{FF2B5EF4-FFF2-40B4-BE49-F238E27FC236}">
                  <a16:creationId xmlns:a16="http://schemas.microsoft.com/office/drawing/2014/main" id="{DEC7CC30-BA5E-2DBA-1A76-8C3D1198D776}"/>
                </a:ext>
              </a:extLst>
            </p:cNvPr>
            <p:cNvSpPr/>
            <p:nvPr/>
          </p:nvSpPr>
          <p:spPr>
            <a:xfrm>
              <a:off x="1891065"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6" name="Rectangle 185">
              <a:extLst>
                <a:ext uri="{FF2B5EF4-FFF2-40B4-BE49-F238E27FC236}">
                  <a16:creationId xmlns:a16="http://schemas.microsoft.com/office/drawing/2014/main" id="{E4547714-DB4D-1021-15B5-1B65484B47BE}"/>
                </a:ext>
              </a:extLst>
            </p:cNvPr>
            <p:cNvSpPr/>
            <p:nvPr/>
          </p:nvSpPr>
          <p:spPr>
            <a:xfrm>
              <a:off x="2000920"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7" name="Rectangle 186">
              <a:extLst>
                <a:ext uri="{FF2B5EF4-FFF2-40B4-BE49-F238E27FC236}">
                  <a16:creationId xmlns:a16="http://schemas.microsoft.com/office/drawing/2014/main" id="{A6D37D0D-60F1-DFDC-0D7F-2DEBF54CDAED}"/>
                </a:ext>
              </a:extLst>
            </p:cNvPr>
            <p:cNvSpPr/>
            <p:nvPr/>
          </p:nvSpPr>
          <p:spPr>
            <a:xfrm>
              <a:off x="2110774"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8" name="Rectangle 187">
              <a:extLst>
                <a:ext uri="{FF2B5EF4-FFF2-40B4-BE49-F238E27FC236}">
                  <a16:creationId xmlns:a16="http://schemas.microsoft.com/office/drawing/2014/main" id="{F6FB5F0F-C6D2-80A1-AC20-DCE25949E37D}"/>
                </a:ext>
              </a:extLst>
            </p:cNvPr>
            <p:cNvSpPr/>
            <p:nvPr/>
          </p:nvSpPr>
          <p:spPr>
            <a:xfrm>
              <a:off x="2220629"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89" name="Rectangle 188">
              <a:extLst>
                <a:ext uri="{FF2B5EF4-FFF2-40B4-BE49-F238E27FC236}">
                  <a16:creationId xmlns:a16="http://schemas.microsoft.com/office/drawing/2014/main" id="{607B1D9E-8252-A67E-789B-D4F525BCEC05}"/>
                </a:ext>
              </a:extLst>
            </p:cNvPr>
            <p:cNvSpPr/>
            <p:nvPr/>
          </p:nvSpPr>
          <p:spPr>
            <a:xfrm>
              <a:off x="2330483"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0" name="Rectangle 189">
              <a:extLst>
                <a:ext uri="{FF2B5EF4-FFF2-40B4-BE49-F238E27FC236}">
                  <a16:creationId xmlns:a16="http://schemas.microsoft.com/office/drawing/2014/main" id="{20EA5AD3-34E9-3F25-6E2B-222EFD65EA2A}"/>
                </a:ext>
              </a:extLst>
            </p:cNvPr>
            <p:cNvSpPr/>
            <p:nvPr/>
          </p:nvSpPr>
          <p:spPr>
            <a:xfrm>
              <a:off x="2440338"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1" name="Rectangle 190">
              <a:extLst>
                <a:ext uri="{FF2B5EF4-FFF2-40B4-BE49-F238E27FC236}">
                  <a16:creationId xmlns:a16="http://schemas.microsoft.com/office/drawing/2014/main" id="{B97E058F-BC68-CAA1-AB11-289EAC3A6CF4}"/>
                </a:ext>
              </a:extLst>
            </p:cNvPr>
            <p:cNvSpPr/>
            <p:nvPr/>
          </p:nvSpPr>
          <p:spPr>
            <a:xfrm>
              <a:off x="2550192"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2" name="Rectangle 191">
              <a:extLst>
                <a:ext uri="{FF2B5EF4-FFF2-40B4-BE49-F238E27FC236}">
                  <a16:creationId xmlns:a16="http://schemas.microsoft.com/office/drawing/2014/main" id="{A07434D3-3B45-2F48-3B49-F5BCF425F275}"/>
                </a:ext>
              </a:extLst>
            </p:cNvPr>
            <p:cNvSpPr/>
            <p:nvPr/>
          </p:nvSpPr>
          <p:spPr>
            <a:xfrm>
              <a:off x="2660047"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chemeClr val="tx1"/>
                </a:solidFill>
                <a:effectLst/>
                <a:highlight>
                  <a:srgbClr val="E75C00"/>
                </a:highlight>
                <a:uLnTx/>
                <a:uFillTx/>
                <a:latin typeface="Arial" panose="020B0604020202020204"/>
                <a:ea typeface="+mn-ea"/>
                <a:cs typeface="+mn-cs"/>
              </a:endParaRPr>
            </a:p>
          </p:txBody>
        </p:sp>
        <p:sp>
          <p:nvSpPr>
            <p:cNvPr id="193" name="Rectangle 192">
              <a:extLst>
                <a:ext uri="{FF2B5EF4-FFF2-40B4-BE49-F238E27FC236}">
                  <a16:creationId xmlns:a16="http://schemas.microsoft.com/office/drawing/2014/main" id="{7291CE55-F715-4EB7-3002-A0A9AD828CE5}"/>
                </a:ext>
              </a:extLst>
            </p:cNvPr>
            <p:cNvSpPr/>
            <p:nvPr/>
          </p:nvSpPr>
          <p:spPr>
            <a:xfrm>
              <a:off x="2769901"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4" name="Rectangle 193">
              <a:extLst>
                <a:ext uri="{FF2B5EF4-FFF2-40B4-BE49-F238E27FC236}">
                  <a16:creationId xmlns:a16="http://schemas.microsoft.com/office/drawing/2014/main" id="{ADC6641F-799F-67CA-091C-4232DDDB8659}"/>
                </a:ext>
              </a:extLst>
            </p:cNvPr>
            <p:cNvSpPr/>
            <p:nvPr/>
          </p:nvSpPr>
          <p:spPr>
            <a:xfrm>
              <a:off x="2879756"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5" name="Rectangle 194">
              <a:extLst>
                <a:ext uri="{FF2B5EF4-FFF2-40B4-BE49-F238E27FC236}">
                  <a16:creationId xmlns:a16="http://schemas.microsoft.com/office/drawing/2014/main" id="{7FB780CE-FE41-00BB-8484-882C10553E38}"/>
                </a:ext>
              </a:extLst>
            </p:cNvPr>
            <p:cNvSpPr/>
            <p:nvPr/>
          </p:nvSpPr>
          <p:spPr>
            <a:xfrm>
              <a:off x="2989610"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6" name="Rectangle 195">
              <a:extLst>
                <a:ext uri="{FF2B5EF4-FFF2-40B4-BE49-F238E27FC236}">
                  <a16:creationId xmlns:a16="http://schemas.microsoft.com/office/drawing/2014/main" id="{1A3341D9-17B7-3A7C-7BE1-B07C5AC0223C}"/>
                </a:ext>
              </a:extLst>
            </p:cNvPr>
            <p:cNvSpPr/>
            <p:nvPr/>
          </p:nvSpPr>
          <p:spPr>
            <a:xfrm>
              <a:off x="3099465"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7" name="Rectangle 196">
              <a:extLst>
                <a:ext uri="{FF2B5EF4-FFF2-40B4-BE49-F238E27FC236}">
                  <a16:creationId xmlns:a16="http://schemas.microsoft.com/office/drawing/2014/main" id="{72DEBAB9-E095-B2BA-C8A2-DA078CA1BEDA}"/>
                </a:ext>
              </a:extLst>
            </p:cNvPr>
            <p:cNvSpPr/>
            <p:nvPr/>
          </p:nvSpPr>
          <p:spPr>
            <a:xfrm>
              <a:off x="3209319"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8" name="Rectangle 197">
              <a:extLst>
                <a:ext uri="{FF2B5EF4-FFF2-40B4-BE49-F238E27FC236}">
                  <a16:creationId xmlns:a16="http://schemas.microsoft.com/office/drawing/2014/main" id="{3D6CE33F-8D0D-A021-A704-87E9179E4A6E}"/>
                </a:ext>
              </a:extLst>
            </p:cNvPr>
            <p:cNvSpPr/>
            <p:nvPr/>
          </p:nvSpPr>
          <p:spPr>
            <a:xfrm>
              <a:off x="3319174"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99" name="Rectangle 198">
              <a:extLst>
                <a:ext uri="{FF2B5EF4-FFF2-40B4-BE49-F238E27FC236}">
                  <a16:creationId xmlns:a16="http://schemas.microsoft.com/office/drawing/2014/main" id="{1BBA67D9-53CE-3D07-FDFC-695772B023ED}"/>
                </a:ext>
              </a:extLst>
            </p:cNvPr>
            <p:cNvSpPr/>
            <p:nvPr/>
          </p:nvSpPr>
          <p:spPr>
            <a:xfrm>
              <a:off x="3429028"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0" name="Rectangle 199">
              <a:extLst>
                <a:ext uri="{FF2B5EF4-FFF2-40B4-BE49-F238E27FC236}">
                  <a16:creationId xmlns:a16="http://schemas.microsoft.com/office/drawing/2014/main" id="{0B20952D-24A9-F55C-4CC3-3B8D98E05275}"/>
                </a:ext>
              </a:extLst>
            </p:cNvPr>
            <p:cNvSpPr/>
            <p:nvPr/>
          </p:nvSpPr>
          <p:spPr>
            <a:xfrm>
              <a:off x="3538883"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1" name="Rectangle 200">
              <a:extLst>
                <a:ext uri="{FF2B5EF4-FFF2-40B4-BE49-F238E27FC236}">
                  <a16:creationId xmlns:a16="http://schemas.microsoft.com/office/drawing/2014/main" id="{2ED92C74-49E5-259C-3EF5-098D63A6C3FF}"/>
                </a:ext>
              </a:extLst>
            </p:cNvPr>
            <p:cNvSpPr/>
            <p:nvPr/>
          </p:nvSpPr>
          <p:spPr>
            <a:xfrm>
              <a:off x="3648738"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2" name="Rectangle 201">
              <a:extLst>
                <a:ext uri="{FF2B5EF4-FFF2-40B4-BE49-F238E27FC236}">
                  <a16:creationId xmlns:a16="http://schemas.microsoft.com/office/drawing/2014/main" id="{2D9805D8-5DE4-87C3-7DD5-50E6D8747DB6}"/>
                </a:ext>
              </a:extLst>
            </p:cNvPr>
            <p:cNvSpPr/>
            <p:nvPr/>
          </p:nvSpPr>
          <p:spPr>
            <a:xfrm>
              <a:off x="3758592"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3" name="Rectangle 202">
              <a:extLst>
                <a:ext uri="{FF2B5EF4-FFF2-40B4-BE49-F238E27FC236}">
                  <a16:creationId xmlns:a16="http://schemas.microsoft.com/office/drawing/2014/main" id="{5EA8B8DA-884C-B45E-4A75-07430E3B1D7D}"/>
                </a:ext>
              </a:extLst>
            </p:cNvPr>
            <p:cNvSpPr/>
            <p:nvPr/>
          </p:nvSpPr>
          <p:spPr>
            <a:xfrm>
              <a:off x="3868447"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4" name="Rectangle 203">
              <a:extLst>
                <a:ext uri="{FF2B5EF4-FFF2-40B4-BE49-F238E27FC236}">
                  <a16:creationId xmlns:a16="http://schemas.microsoft.com/office/drawing/2014/main" id="{6E04EF89-3D7A-C83B-BCBD-E102B3B59CDC}"/>
                </a:ext>
              </a:extLst>
            </p:cNvPr>
            <p:cNvSpPr/>
            <p:nvPr/>
          </p:nvSpPr>
          <p:spPr>
            <a:xfrm>
              <a:off x="3978301"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5" name="Rectangle 204">
              <a:extLst>
                <a:ext uri="{FF2B5EF4-FFF2-40B4-BE49-F238E27FC236}">
                  <a16:creationId xmlns:a16="http://schemas.microsoft.com/office/drawing/2014/main" id="{CFA1E3E4-2AD3-42B6-677E-96C261C776E2}"/>
                </a:ext>
              </a:extLst>
            </p:cNvPr>
            <p:cNvSpPr/>
            <p:nvPr/>
          </p:nvSpPr>
          <p:spPr>
            <a:xfrm>
              <a:off x="4088156"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6" name="Rectangle 205">
              <a:extLst>
                <a:ext uri="{FF2B5EF4-FFF2-40B4-BE49-F238E27FC236}">
                  <a16:creationId xmlns:a16="http://schemas.microsoft.com/office/drawing/2014/main" id="{70A5EAA7-EA64-DD7A-D07A-2ACDE318C985}"/>
                </a:ext>
              </a:extLst>
            </p:cNvPr>
            <p:cNvSpPr/>
            <p:nvPr/>
          </p:nvSpPr>
          <p:spPr>
            <a:xfrm>
              <a:off x="4198010"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7" name="Rectangle 206">
              <a:extLst>
                <a:ext uri="{FF2B5EF4-FFF2-40B4-BE49-F238E27FC236}">
                  <a16:creationId xmlns:a16="http://schemas.microsoft.com/office/drawing/2014/main" id="{19B2D7F0-C744-56F0-A87C-C45053F96A61}"/>
                </a:ext>
              </a:extLst>
            </p:cNvPr>
            <p:cNvSpPr/>
            <p:nvPr/>
          </p:nvSpPr>
          <p:spPr>
            <a:xfrm>
              <a:off x="4307865"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8" name="Rectangle 207">
              <a:extLst>
                <a:ext uri="{FF2B5EF4-FFF2-40B4-BE49-F238E27FC236}">
                  <a16:creationId xmlns:a16="http://schemas.microsoft.com/office/drawing/2014/main" id="{5877B68E-1AA1-766F-31FD-CD410BE45A1C}"/>
                </a:ext>
              </a:extLst>
            </p:cNvPr>
            <p:cNvSpPr/>
            <p:nvPr/>
          </p:nvSpPr>
          <p:spPr>
            <a:xfrm>
              <a:off x="4417719"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09" name="Rectangle 208">
              <a:extLst>
                <a:ext uri="{FF2B5EF4-FFF2-40B4-BE49-F238E27FC236}">
                  <a16:creationId xmlns:a16="http://schemas.microsoft.com/office/drawing/2014/main" id="{6AB890C6-DFC6-58B9-E971-15B0FAF95DA7}"/>
                </a:ext>
              </a:extLst>
            </p:cNvPr>
            <p:cNvSpPr/>
            <p:nvPr/>
          </p:nvSpPr>
          <p:spPr>
            <a:xfrm>
              <a:off x="4527574"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0" name="Rectangle 209">
              <a:extLst>
                <a:ext uri="{FF2B5EF4-FFF2-40B4-BE49-F238E27FC236}">
                  <a16:creationId xmlns:a16="http://schemas.microsoft.com/office/drawing/2014/main" id="{382E9C48-6A81-02FC-3249-213BF8844D1C}"/>
                </a:ext>
              </a:extLst>
            </p:cNvPr>
            <p:cNvSpPr/>
            <p:nvPr/>
          </p:nvSpPr>
          <p:spPr>
            <a:xfrm>
              <a:off x="4637428"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1" name="Rectangle 210">
              <a:extLst>
                <a:ext uri="{FF2B5EF4-FFF2-40B4-BE49-F238E27FC236}">
                  <a16:creationId xmlns:a16="http://schemas.microsoft.com/office/drawing/2014/main" id="{A3CAF708-C355-3003-8A78-B979E73633B1}"/>
                </a:ext>
              </a:extLst>
            </p:cNvPr>
            <p:cNvSpPr/>
            <p:nvPr/>
          </p:nvSpPr>
          <p:spPr>
            <a:xfrm>
              <a:off x="4747283"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2" name="Rectangle 211">
              <a:extLst>
                <a:ext uri="{FF2B5EF4-FFF2-40B4-BE49-F238E27FC236}">
                  <a16:creationId xmlns:a16="http://schemas.microsoft.com/office/drawing/2014/main" id="{DF0811B4-BB4B-83D5-4D23-874DF00ADCB2}"/>
                </a:ext>
              </a:extLst>
            </p:cNvPr>
            <p:cNvSpPr/>
            <p:nvPr/>
          </p:nvSpPr>
          <p:spPr>
            <a:xfrm>
              <a:off x="4857137"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3" name="Rectangle 212">
              <a:extLst>
                <a:ext uri="{FF2B5EF4-FFF2-40B4-BE49-F238E27FC236}">
                  <a16:creationId xmlns:a16="http://schemas.microsoft.com/office/drawing/2014/main" id="{26E18B01-1C4C-C5E7-6FF1-73C8DC8DF458}"/>
                </a:ext>
              </a:extLst>
            </p:cNvPr>
            <p:cNvSpPr/>
            <p:nvPr/>
          </p:nvSpPr>
          <p:spPr>
            <a:xfrm>
              <a:off x="4966992"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4" name="Rectangle 213">
              <a:extLst>
                <a:ext uri="{FF2B5EF4-FFF2-40B4-BE49-F238E27FC236}">
                  <a16:creationId xmlns:a16="http://schemas.microsoft.com/office/drawing/2014/main" id="{7FB55725-15A2-BF19-CA18-7C4A64701363}"/>
                </a:ext>
              </a:extLst>
            </p:cNvPr>
            <p:cNvSpPr/>
            <p:nvPr/>
          </p:nvSpPr>
          <p:spPr>
            <a:xfrm>
              <a:off x="5076846"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5" name="Rectangle 214">
              <a:extLst>
                <a:ext uri="{FF2B5EF4-FFF2-40B4-BE49-F238E27FC236}">
                  <a16:creationId xmlns:a16="http://schemas.microsoft.com/office/drawing/2014/main" id="{B785808B-5AA4-F523-170F-A596EB1B9708}"/>
                </a:ext>
              </a:extLst>
            </p:cNvPr>
            <p:cNvSpPr/>
            <p:nvPr/>
          </p:nvSpPr>
          <p:spPr>
            <a:xfrm>
              <a:off x="5186701"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6" name="Rectangle 215">
              <a:extLst>
                <a:ext uri="{FF2B5EF4-FFF2-40B4-BE49-F238E27FC236}">
                  <a16:creationId xmlns:a16="http://schemas.microsoft.com/office/drawing/2014/main" id="{B5C2A447-5095-9C29-0BEE-66E3370231CD}"/>
                </a:ext>
              </a:extLst>
            </p:cNvPr>
            <p:cNvSpPr/>
            <p:nvPr/>
          </p:nvSpPr>
          <p:spPr>
            <a:xfrm>
              <a:off x="5296555"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7" name="Rectangle 216">
              <a:extLst>
                <a:ext uri="{FF2B5EF4-FFF2-40B4-BE49-F238E27FC236}">
                  <a16:creationId xmlns:a16="http://schemas.microsoft.com/office/drawing/2014/main" id="{07F395E8-7B08-9E2A-F264-02DE38AA9AA8}"/>
                </a:ext>
              </a:extLst>
            </p:cNvPr>
            <p:cNvSpPr/>
            <p:nvPr/>
          </p:nvSpPr>
          <p:spPr>
            <a:xfrm>
              <a:off x="5406410"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8" name="Rectangle 217">
              <a:extLst>
                <a:ext uri="{FF2B5EF4-FFF2-40B4-BE49-F238E27FC236}">
                  <a16:creationId xmlns:a16="http://schemas.microsoft.com/office/drawing/2014/main" id="{FF2D301D-633E-FAEF-EC1A-9EA4CAF6A3A0}"/>
                </a:ext>
              </a:extLst>
            </p:cNvPr>
            <p:cNvSpPr/>
            <p:nvPr/>
          </p:nvSpPr>
          <p:spPr>
            <a:xfrm>
              <a:off x="5516264"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19" name="Rectangle 218">
              <a:extLst>
                <a:ext uri="{FF2B5EF4-FFF2-40B4-BE49-F238E27FC236}">
                  <a16:creationId xmlns:a16="http://schemas.microsoft.com/office/drawing/2014/main" id="{91BC0638-0A6E-3EE7-6D1F-39814D77102D}"/>
                </a:ext>
              </a:extLst>
            </p:cNvPr>
            <p:cNvSpPr/>
            <p:nvPr/>
          </p:nvSpPr>
          <p:spPr>
            <a:xfrm>
              <a:off x="5626119"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0" name="Rectangle 219">
              <a:extLst>
                <a:ext uri="{FF2B5EF4-FFF2-40B4-BE49-F238E27FC236}">
                  <a16:creationId xmlns:a16="http://schemas.microsoft.com/office/drawing/2014/main" id="{B76171AA-5AB7-E5EA-3851-5E51391C8565}"/>
                </a:ext>
              </a:extLst>
            </p:cNvPr>
            <p:cNvSpPr/>
            <p:nvPr/>
          </p:nvSpPr>
          <p:spPr>
            <a:xfrm>
              <a:off x="5735973"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1" name="Rectangle 220">
              <a:extLst>
                <a:ext uri="{FF2B5EF4-FFF2-40B4-BE49-F238E27FC236}">
                  <a16:creationId xmlns:a16="http://schemas.microsoft.com/office/drawing/2014/main" id="{0640837B-359A-4FFF-7C14-5F755748D2EB}"/>
                </a:ext>
              </a:extLst>
            </p:cNvPr>
            <p:cNvSpPr/>
            <p:nvPr/>
          </p:nvSpPr>
          <p:spPr>
            <a:xfrm>
              <a:off x="5845828"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2" name="Rectangle 221">
              <a:extLst>
                <a:ext uri="{FF2B5EF4-FFF2-40B4-BE49-F238E27FC236}">
                  <a16:creationId xmlns:a16="http://schemas.microsoft.com/office/drawing/2014/main" id="{6B73149C-15DA-41AD-CB55-7B30DC8CD79B}"/>
                </a:ext>
              </a:extLst>
            </p:cNvPr>
            <p:cNvSpPr/>
            <p:nvPr/>
          </p:nvSpPr>
          <p:spPr>
            <a:xfrm>
              <a:off x="5955682"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3" name="Rectangle 222">
              <a:extLst>
                <a:ext uri="{FF2B5EF4-FFF2-40B4-BE49-F238E27FC236}">
                  <a16:creationId xmlns:a16="http://schemas.microsoft.com/office/drawing/2014/main" id="{EB205DBD-4CC3-48D6-7DFB-168AAEDE1E78}"/>
                </a:ext>
              </a:extLst>
            </p:cNvPr>
            <p:cNvSpPr/>
            <p:nvPr/>
          </p:nvSpPr>
          <p:spPr>
            <a:xfrm>
              <a:off x="6065537"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4" name="Rectangle 223">
              <a:extLst>
                <a:ext uri="{FF2B5EF4-FFF2-40B4-BE49-F238E27FC236}">
                  <a16:creationId xmlns:a16="http://schemas.microsoft.com/office/drawing/2014/main" id="{19C6B753-07D3-D992-215C-A249526E2B8C}"/>
                </a:ext>
              </a:extLst>
            </p:cNvPr>
            <p:cNvSpPr/>
            <p:nvPr/>
          </p:nvSpPr>
          <p:spPr>
            <a:xfrm>
              <a:off x="6175391"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5" name="Rectangle 224">
              <a:extLst>
                <a:ext uri="{FF2B5EF4-FFF2-40B4-BE49-F238E27FC236}">
                  <a16:creationId xmlns:a16="http://schemas.microsoft.com/office/drawing/2014/main" id="{8ACFC56B-F6BD-E749-1682-1956FF824F7C}"/>
                </a:ext>
              </a:extLst>
            </p:cNvPr>
            <p:cNvSpPr/>
            <p:nvPr/>
          </p:nvSpPr>
          <p:spPr>
            <a:xfrm>
              <a:off x="6285246"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6" name="Rectangle 225">
              <a:extLst>
                <a:ext uri="{FF2B5EF4-FFF2-40B4-BE49-F238E27FC236}">
                  <a16:creationId xmlns:a16="http://schemas.microsoft.com/office/drawing/2014/main" id="{3DEDB40F-39F8-FA1A-5A0E-24EA5B9DB8C2}"/>
                </a:ext>
              </a:extLst>
            </p:cNvPr>
            <p:cNvSpPr/>
            <p:nvPr/>
          </p:nvSpPr>
          <p:spPr>
            <a:xfrm>
              <a:off x="6395101"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7" name="Rectangle 226">
              <a:extLst>
                <a:ext uri="{FF2B5EF4-FFF2-40B4-BE49-F238E27FC236}">
                  <a16:creationId xmlns:a16="http://schemas.microsoft.com/office/drawing/2014/main" id="{D3DCED79-A0E5-C9BC-A213-8D8D7D1D7140}"/>
                </a:ext>
              </a:extLst>
            </p:cNvPr>
            <p:cNvSpPr/>
            <p:nvPr/>
          </p:nvSpPr>
          <p:spPr>
            <a:xfrm>
              <a:off x="6504955"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8" name="Rectangle 227">
              <a:extLst>
                <a:ext uri="{FF2B5EF4-FFF2-40B4-BE49-F238E27FC236}">
                  <a16:creationId xmlns:a16="http://schemas.microsoft.com/office/drawing/2014/main" id="{7A45F9FE-7715-812D-F9C1-A403786D18D8}"/>
                </a:ext>
              </a:extLst>
            </p:cNvPr>
            <p:cNvSpPr/>
            <p:nvPr/>
          </p:nvSpPr>
          <p:spPr>
            <a:xfrm>
              <a:off x="6614810"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29" name="Rectangle 228">
              <a:extLst>
                <a:ext uri="{FF2B5EF4-FFF2-40B4-BE49-F238E27FC236}">
                  <a16:creationId xmlns:a16="http://schemas.microsoft.com/office/drawing/2014/main" id="{71CF0D8D-9506-0E75-BA50-81B00D4B7679}"/>
                </a:ext>
              </a:extLst>
            </p:cNvPr>
            <p:cNvSpPr/>
            <p:nvPr/>
          </p:nvSpPr>
          <p:spPr>
            <a:xfrm>
              <a:off x="6724664"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0" name="Rectangle 229">
              <a:extLst>
                <a:ext uri="{FF2B5EF4-FFF2-40B4-BE49-F238E27FC236}">
                  <a16:creationId xmlns:a16="http://schemas.microsoft.com/office/drawing/2014/main" id="{EE075AF9-C3A9-5993-45D7-14655AA946B6}"/>
                </a:ext>
              </a:extLst>
            </p:cNvPr>
            <p:cNvSpPr/>
            <p:nvPr/>
          </p:nvSpPr>
          <p:spPr>
            <a:xfrm>
              <a:off x="6834519"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1" name="Rectangle 230">
              <a:extLst>
                <a:ext uri="{FF2B5EF4-FFF2-40B4-BE49-F238E27FC236}">
                  <a16:creationId xmlns:a16="http://schemas.microsoft.com/office/drawing/2014/main" id="{E82A3692-9DDC-681E-0DF6-A55ECD114548}"/>
                </a:ext>
              </a:extLst>
            </p:cNvPr>
            <p:cNvSpPr/>
            <p:nvPr/>
          </p:nvSpPr>
          <p:spPr>
            <a:xfrm>
              <a:off x="6944373"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2" name="Rectangle 231">
              <a:extLst>
                <a:ext uri="{FF2B5EF4-FFF2-40B4-BE49-F238E27FC236}">
                  <a16:creationId xmlns:a16="http://schemas.microsoft.com/office/drawing/2014/main" id="{76418B5B-582A-2FC1-B6F6-969D3CD68D13}"/>
                </a:ext>
              </a:extLst>
            </p:cNvPr>
            <p:cNvSpPr/>
            <p:nvPr/>
          </p:nvSpPr>
          <p:spPr>
            <a:xfrm>
              <a:off x="7054228"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3" name="Rectangle 232">
              <a:extLst>
                <a:ext uri="{FF2B5EF4-FFF2-40B4-BE49-F238E27FC236}">
                  <a16:creationId xmlns:a16="http://schemas.microsoft.com/office/drawing/2014/main" id="{B02F34EF-E132-C184-B039-B8AD792803F0}"/>
                </a:ext>
              </a:extLst>
            </p:cNvPr>
            <p:cNvSpPr/>
            <p:nvPr/>
          </p:nvSpPr>
          <p:spPr>
            <a:xfrm>
              <a:off x="7164082"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4" name="Rectangle 233">
              <a:extLst>
                <a:ext uri="{FF2B5EF4-FFF2-40B4-BE49-F238E27FC236}">
                  <a16:creationId xmlns:a16="http://schemas.microsoft.com/office/drawing/2014/main" id="{DC58B3B9-12EB-35A1-5C91-75E3AEB01277}"/>
                </a:ext>
              </a:extLst>
            </p:cNvPr>
            <p:cNvSpPr/>
            <p:nvPr/>
          </p:nvSpPr>
          <p:spPr>
            <a:xfrm>
              <a:off x="7273937"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5" name="Rectangle 234">
              <a:extLst>
                <a:ext uri="{FF2B5EF4-FFF2-40B4-BE49-F238E27FC236}">
                  <a16:creationId xmlns:a16="http://schemas.microsoft.com/office/drawing/2014/main" id="{61C463BA-3FE9-B3AC-7FE6-4466E7E83B31}"/>
                </a:ext>
              </a:extLst>
            </p:cNvPr>
            <p:cNvSpPr/>
            <p:nvPr/>
          </p:nvSpPr>
          <p:spPr>
            <a:xfrm>
              <a:off x="7383791"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6" name="Rectangle 235">
              <a:extLst>
                <a:ext uri="{FF2B5EF4-FFF2-40B4-BE49-F238E27FC236}">
                  <a16:creationId xmlns:a16="http://schemas.microsoft.com/office/drawing/2014/main" id="{CD8187EA-3E78-5C7F-2501-2C5684DF8F22}"/>
                </a:ext>
              </a:extLst>
            </p:cNvPr>
            <p:cNvSpPr/>
            <p:nvPr/>
          </p:nvSpPr>
          <p:spPr>
            <a:xfrm>
              <a:off x="7493646"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7" name="Rectangle 236">
              <a:extLst>
                <a:ext uri="{FF2B5EF4-FFF2-40B4-BE49-F238E27FC236}">
                  <a16:creationId xmlns:a16="http://schemas.microsoft.com/office/drawing/2014/main" id="{44F74510-F27A-DEEB-EFCE-B840E265C325}"/>
                </a:ext>
              </a:extLst>
            </p:cNvPr>
            <p:cNvSpPr/>
            <p:nvPr/>
          </p:nvSpPr>
          <p:spPr>
            <a:xfrm>
              <a:off x="7603500"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8" name="Rectangle 237">
              <a:extLst>
                <a:ext uri="{FF2B5EF4-FFF2-40B4-BE49-F238E27FC236}">
                  <a16:creationId xmlns:a16="http://schemas.microsoft.com/office/drawing/2014/main" id="{CAAD8491-DFEF-A62F-E75E-913002ED5B4E}"/>
                </a:ext>
              </a:extLst>
            </p:cNvPr>
            <p:cNvSpPr/>
            <p:nvPr/>
          </p:nvSpPr>
          <p:spPr>
            <a:xfrm>
              <a:off x="7713355"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39" name="Rectangle 238">
              <a:extLst>
                <a:ext uri="{FF2B5EF4-FFF2-40B4-BE49-F238E27FC236}">
                  <a16:creationId xmlns:a16="http://schemas.microsoft.com/office/drawing/2014/main" id="{1EFD9621-31F4-1AF2-BBF7-BF12C3767CF1}"/>
                </a:ext>
              </a:extLst>
            </p:cNvPr>
            <p:cNvSpPr/>
            <p:nvPr/>
          </p:nvSpPr>
          <p:spPr>
            <a:xfrm>
              <a:off x="7823209"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40" name="Rectangle 239">
              <a:extLst>
                <a:ext uri="{FF2B5EF4-FFF2-40B4-BE49-F238E27FC236}">
                  <a16:creationId xmlns:a16="http://schemas.microsoft.com/office/drawing/2014/main" id="{E0BD7379-6577-6A21-ADC6-9825BB6ED70D}"/>
                </a:ext>
              </a:extLst>
            </p:cNvPr>
            <p:cNvSpPr/>
            <p:nvPr/>
          </p:nvSpPr>
          <p:spPr>
            <a:xfrm>
              <a:off x="7933064"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41" name="Rectangle 240">
              <a:extLst>
                <a:ext uri="{FF2B5EF4-FFF2-40B4-BE49-F238E27FC236}">
                  <a16:creationId xmlns:a16="http://schemas.microsoft.com/office/drawing/2014/main" id="{78FB89BC-0253-D49B-3AD2-F9D1B14C6835}"/>
                </a:ext>
              </a:extLst>
            </p:cNvPr>
            <p:cNvSpPr/>
            <p:nvPr/>
          </p:nvSpPr>
          <p:spPr>
            <a:xfrm>
              <a:off x="8042918"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42" name="Rectangle 241">
              <a:extLst>
                <a:ext uri="{FF2B5EF4-FFF2-40B4-BE49-F238E27FC236}">
                  <a16:creationId xmlns:a16="http://schemas.microsoft.com/office/drawing/2014/main" id="{A736647A-C31B-3F40-620F-7B3E1105236B}"/>
                </a:ext>
              </a:extLst>
            </p:cNvPr>
            <p:cNvSpPr/>
            <p:nvPr/>
          </p:nvSpPr>
          <p:spPr>
            <a:xfrm>
              <a:off x="8152773" y="1655762"/>
              <a:ext cx="99984" cy="188205"/>
            </a:xfrm>
            <a:prstGeom prst="rect">
              <a:avLst/>
            </a:prstGeom>
            <a:solidFill>
              <a:srgbClr val="00A1DE"/>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43" name="Rectangle 242">
              <a:extLst>
                <a:ext uri="{FF2B5EF4-FFF2-40B4-BE49-F238E27FC236}">
                  <a16:creationId xmlns:a16="http://schemas.microsoft.com/office/drawing/2014/main" id="{264A4F0F-6E8C-38F8-F2AA-91370F6043E9}"/>
                </a:ext>
              </a:extLst>
            </p:cNvPr>
            <p:cNvSpPr/>
            <p:nvPr/>
          </p:nvSpPr>
          <p:spPr>
            <a:xfrm>
              <a:off x="8262627"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244" name="Rectangle 243">
              <a:extLst>
                <a:ext uri="{FF2B5EF4-FFF2-40B4-BE49-F238E27FC236}">
                  <a16:creationId xmlns:a16="http://schemas.microsoft.com/office/drawing/2014/main" id="{29AC5ACD-9CB4-8D29-4A19-DBB2A6A26F97}"/>
                </a:ext>
              </a:extLst>
            </p:cNvPr>
            <p:cNvSpPr/>
            <p:nvPr/>
          </p:nvSpPr>
          <p:spPr>
            <a:xfrm>
              <a:off x="8372482" y="1655762"/>
              <a:ext cx="99984" cy="188205"/>
            </a:xfrm>
            <a:prstGeom prst="rect">
              <a:avLst/>
            </a:prstGeom>
            <a:solidFill>
              <a:srgbClr val="263F6A"/>
            </a:solidFill>
            <a:ln w="127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grpSp>
        <p:nvGrpSpPr>
          <p:cNvPr id="37" name="Group 36">
            <a:extLst>
              <a:ext uri="{FF2B5EF4-FFF2-40B4-BE49-F238E27FC236}">
                <a16:creationId xmlns:a16="http://schemas.microsoft.com/office/drawing/2014/main" id="{F8DB41C9-C329-167D-D046-0BDCC60549E9}"/>
              </a:ext>
            </a:extLst>
          </p:cNvPr>
          <p:cNvGrpSpPr/>
          <p:nvPr/>
        </p:nvGrpSpPr>
        <p:grpSpPr>
          <a:xfrm>
            <a:off x="309514" y="2092108"/>
            <a:ext cx="6734643" cy="3622211"/>
            <a:chOff x="1150571" y="2419485"/>
            <a:chExt cx="6238123" cy="3622211"/>
          </a:xfrm>
        </p:grpSpPr>
        <p:grpSp>
          <p:nvGrpSpPr>
            <p:cNvPr id="36" name="Group 35">
              <a:extLst>
                <a:ext uri="{FF2B5EF4-FFF2-40B4-BE49-F238E27FC236}">
                  <a16:creationId xmlns:a16="http://schemas.microsoft.com/office/drawing/2014/main" id="{85C0BDC1-9A33-AFB9-C2B4-585FC5920B23}"/>
                </a:ext>
              </a:extLst>
            </p:cNvPr>
            <p:cNvGrpSpPr/>
            <p:nvPr/>
          </p:nvGrpSpPr>
          <p:grpSpPr>
            <a:xfrm>
              <a:off x="1150571" y="2419485"/>
              <a:ext cx="593777" cy="3622211"/>
              <a:chOff x="1150571" y="2419485"/>
              <a:chExt cx="593777" cy="3622211"/>
            </a:xfrm>
          </p:grpSpPr>
          <p:grpSp>
            <p:nvGrpSpPr>
              <p:cNvPr id="5" name="Group 4">
                <a:extLst>
                  <a:ext uri="{FF2B5EF4-FFF2-40B4-BE49-F238E27FC236}">
                    <a16:creationId xmlns:a16="http://schemas.microsoft.com/office/drawing/2014/main" id="{9FCF673F-283D-2141-6E87-D554CCBA25D8}"/>
                  </a:ext>
                </a:extLst>
              </p:cNvPr>
              <p:cNvGrpSpPr/>
              <p:nvPr/>
            </p:nvGrpSpPr>
            <p:grpSpPr>
              <a:xfrm>
                <a:off x="1685237" y="2544649"/>
                <a:ext cx="59111" cy="3387746"/>
                <a:chOff x="1969323" y="1959428"/>
                <a:chExt cx="72002" cy="3600000"/>
              </a:xfrm>
            </p:grpSpPr>
            <p:cxnSp>
              <p:nvCxnSpPr>
                <p:cNvPr id="6" name="Straight Connector 5">
                  <a:extLst>
                    <a:ext uri="{FF2B5EF4-FFF2-40B4-BE49-F238E27FC236}">
                      <a16:creationId xmlns:a16="http://schemas.microsoft.com/office/drawing/2014/main" id="{AB23B195-D1E5-4339-F256-0475D5800561}"/>
                    </a:ext>
                  </a:extLst>
                </p:cNvPr>
                <p:cNvCxnSpPr/>
                <p:nvPr/>
              </p:nvCxnSpPr>
              <p:spPr>
                <a:xfrm>
                  <a:off x="2034073" y="1959428"/>
                  <a:ext cx="0" cy="360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4BDA3D3-2FCE-CA7D-54CB-9C6907392260}"/>
                    </a:ext>
                  </a:extLst>
                </p:cNvPr>
                <p:cNvCxnSpPr/>
                <p:nvPr/>
              </p:nvCxnSpPr>
              <p:spPr>
                <a:xfrm>
                  <a:off x="1969325" y="197049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F51478A-2D37-966C-7268-C40ECA52811C}"/>
                    </a:ext>
                  </a:extLst>
                </p:cNvPr>
                <p:cNvCxnSpPr/>
                <p:nvPr/>
              </p:nvCxnSpPr>
              <p:spPr>
                <a:xfrm>
                  <a:off x="1969325" y="232627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F8638BA-616B-E238-CCD8-881DCE031560}"/>
                    </a:ext>
                  </a:extLst>
                </p:cNvPr>
                <p:cNvCxnSpPr/>
                <p:nvPr/>
              </p:nvCxnSpPr>
              <p:spPr>
                <a:xfrm>
                  <a:off x="1969325" y="268228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B535633-241F-6276-71A7-AA92E8091AA6}"/>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A0A922A-A4E0-7CBC-855D-919EA1294945}"/>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21BFB6D-55FA-6D84-E50B-3049F9726456}"/>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BA1003E-1F20-C5A1-DD7F-DC02605F554F}"/>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718664B-09CF-2A96-072A-AC30254E6FBF}"/>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7FF180B-92A4-3E96-135C-C8C60D645087}"/>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02BB444-1338-312D-1A0A-4256EEBA39A9}"/>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8C65D46-5EDE-145B-EAB2-5A2B4C165C00}"/>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DC405C9-DFDF-CE08-9682-7DC15E89FC0B}"/>
                    </a:ext>
                  </a:extLst>
                </p:cNvPr>
                <p:cNvCxnSpPr/>
                <p:nvPr/>
              </p:nvCxnSpPr>
              <p:spPr>
                <a:xfrm>
                  <a:off x="1969323" y="430680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E76C3683-C226-85FA-E739-36B254E93D20}"/>
                  </a:ext>
                </a:extLst>
              </p:cNvPr>
              <p:cNvGrpSpPr/>
              <p:nvPr/>
            </p:nvGrpSpPr>
            <p:grpSpPr>
              <a:xfrm>
                <a:off x="1375738" y="2419485"/>
                <a:ext cx="303430" cy="1596503"/>
                <a:chOff x="1592324" y="1826422"/>
                <a:chExt cx="369605" cy="1696529"/>
              </a:xfrm>
            </p:grpSpPr>
            <p:sp>
              <p:nvSpPr>
                <p:cNvPr id="20" name="TextBox 19">
                  <a:extLst>
                    <a:ext uri="{FF2B5EF4-FFF2-40B4-BE49-F238E27FC236}">
                      <a16:creationId xmlns:a16="http://schemas.microsoft.com/office/drawing/2014/main" id="{44242F08-2392-4C2F-C8A9-F025A4A40B76}"/>
                    </a:ext>
                  </a:extLst>
                </p:cNvPr>
                <p:cNvSpPr txBox="1"/>
                <p:nvPr/>
              </p:nvSpPr>
              <p:spPr>
                <a:xfrm>
                  <a:off x="1592324" y="1826422"/>
                  <a:ext cx="369605"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100</a:t>
                  </a:r>
                </a:p>
              </p:txBody>
            </p:sp>
            <p:sp>
              <p:nvSpPr>
                <p:cNvPr id="21" name="TextBox 20">
                  <a:extLst>
                    <a:ext uri="{FF2B5EF4-FFF2-40B4-BE49-F238E27FC236}">
                      <a16:creationId xmlns:a16="http://schemas.microsoft.com/office/drawing/2014/main" id="{775ABFD4-1080-19A2-2068-BC08D247F00F}"/>
                    </a:ext>
                  </a:extLst>
                </p:cNvPr>
                <p:cNvSpPr txBox="1"/>
                <p:nvPr/>
              </p:nvSpPr>
              <p:spPr>
                <a:xfrm>
                  <a:off x="1688183" y="2180752"/>
                  <a:ext cx="273746"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80</a:t>
                  </a:r>
                </a:p>
              </p:txBody>
            </p:sp>
            <p:sp>
              <p:nvSpPr>
                <p:cNvPr id="23" name="TextBox 22">
                  <a:extLst>
                    <a:ext uri="{FF2B5EF4-FFF2-40B4-BE49-F238E27FC236}">
                      <a16:creationId xmlns:a16="http://schemas.microsoft.com/office/drawing/2014/main" id="{BA5D8EBD-D267-34DF-9DA2-B7871766FC82}"/>
                    </a:ext>
                  </a:extLst>
                </p:cNvPr>
                <p:cNvSpPr txBox="1"/>
                <p:nvPr/>
              </p:nvSpPr>
              <p:spPr>
                <a:xfrm>
                  <a:off x="1688183" y="2535082"/>
                  <a:ext cx="273746"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60</a:t>
                  </a:r>
                </a:p>
              </p:txBody>
            </p:sp>
            <p:sp>
              <p:nvSpPr>
                <p:cNvPr id="24" name="TextBox 23">
                  <a:extLst>
                    <a:ext uri="{FF2B5EF4-FFF2-40B4-BE49-F238E27FC236}">
                      <a16:creationId xmlns:a16="http://schemas.microsoft.com/office/drawing/2014/main" id="{FD62FDAF-651C-36BD-AAED-BF65B90CBE3C}"/>
                    </a:ext>
                  </a:extLst>
                </p:cNvPr>
                <p:cNvSpPr txBox="1"/>
                <p:nvPr/>
              </p:nvSpPr>
              <p:spPr>
                <a:xfrm>
                  <a:off x="1688183" y="2895127"/>
                  <a:ext cx="273746"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40</a:t>
                  </a:r>
                </a:p>
              </p:txBody>
            </p:sp>
            <p:sp>
              <p:nvSpPr>
                <p:cNvPr id="25" name="TextBox 24">
                  <a:extLst>
                    <a:ext uri="{FF2B5EF4-FFF2-40B4-BE49-F238E27FC236}">
                      <a16:creationId xmlns:a16="http://schemas.microsoft.com/office/drawing/2014/main" id="{B141E9DC-03CD-C01C-6B29-6A16A93E05FC}"/>
                    </a:ext>
                  </a:extLst>
                </p:cNvPr>
                <p:cNvSpPr txBox="1"/>
                <p:nvPr/>
              </p:nvSpPr>
              <p:spPr>
                <a:xfrm>
                  <a:off x="1688183" y="3249457"/>
                  <a:ext cx="273746"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20</a:t>
                  </a:r>
                </a:p>
              </p:txBody>
            </p:sp>
          </p:grpSp>
          <p:sp>
            <p:nvSpPr>
              <p:cNvPr id="26" name="TextBox 25">
                <a:extLst>
                  <a:ext uri="{FF2B5EF4-FFF2-40B4-BE49-F238E27FC236}">
                    <a16:creationId xmlns:a16="http://schemas.microsoft.com/office/drawing/2014/main" id="{964E0F5D-EFE2-1F3B-CFA9-F1D33228EBE0}"/>
                  </a:ext>
                </a:extLst>
              </p:cNvPr>
              <p:cNvSpPr txBox="1"/>
              <p:nvPr/>
            </p:nvSpPr>
            <p:spPr>
              <a:xfrm>
                <a:off x="1533128" y="4095643"/>
                <a:ext cx="146039" cy="257369"/>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0</a:t>
                </a:r>
              </a:p>
            </p:txBody>
          </p:sp>
          <p:grpSp>
            <p:nvGrpSpPr>
              <p:cNvPr id="27" name="Group 26">
                <a:extLst>
                  <a:ext uri="{FF2B5EF4-FFF2-40B4-BE49-F238E27FC236}">
                    <a16:creationId xmlns:a16="http://schemas.microsoft.com/office/drawing/2014/main" id="{30B1668D-3368-CFEE-F007-6424557C507A}"/>
                  </a:ext>
                </a:extLst>
              </p:cNvPr>
              <p:cNvGrpSpPr/>
              <p:nvPr/>
            </p:nvGrpSpPr>
            <p:grpSpPr>
              <a:xfrm>
                <a:off x="1297042" y="4445193"/>
                <a:ext cx="382125" cy="1596503"/>
                <a:chOff x="1496467" y="1826422"/>
                <a:chExt cx="465462" cy="1696529"/>
              </a:xfrm>
            </p:grpSpPr>
            <p:sp>
              <p:nvSpPr>
                <p:cNvPr id="28" name="TextBox 27">
                  <a:extLst>
                    <a:ext uri="{FF2B5EF4-FFF2-40B4-BE49-F238E27FC236}">
                      <a16:creationId xmlns:a16="http://schemas.microsoft.com/office/drawing/2014/main" id="{E931FD91-1EDA-8D8B-2E7F-14959086BC91}"/>
                    </a:ext>
                  </a:extLst>
                </p:cNvPr>
                <p:cNvSpPr txBox="1"/>
                <p:nvPr/>
              </p:nvSpPr>
              <p:spPr>
                <a:xfrm>
                  <a:off x="1592325" y="1826422"/>
                  <a:ext cx="36960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–20</a:t>
                  </a:r>
                </a:p>
              </p:txBody>
            </p:sp>
            <p:sp>
              <p:nvSpPr>
                <p:cNvPr id="31" name="TextBox 30">
                  <a:extLst>
                    <a:ext uri="{FF2B5EF4-FFF2-40B4-BE49-F238E27FC236}">
                      <a16:creationId xmlns:a16="http://schemas.microsoft.com/office/drawing/2014/main" id="{18AB4C30-42F5-B4E2-FDA9-1CE6A3891BE1}"/>
                    </a:ext>
                  </a:extLst>
                </p:cNvPr>
                <p:cNvSpPr txBox="1"/>
                <p:nvPr/>
              </p:nvSpPr>
              <p:spPr>
                <a:xfrm>
                  <a:off x="1592325" y="2180752"/>
                  <a:ext cx="36960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–40</a:t>
                  </a:r>
                </a:p>
              </p:txBody>
            </p:sp>
            <p:sp>
              <p:nvSpPr>
                <p:cNvPr id="32" name="TextBox 31">
                  <a:extLst>
                    <a:ext uri="{FF2B5EF4-FFF2-40B4-BE49-F238E27FC236}">
                      <a16:creationId xmlns:a16="http://schemas.microsoft.com/office/drawing/2014/main" id="{5DDB83DF-48F6-C657-479C-C86699BA3EC5}"/>
                    </a:ext>
                  </a:extLst>
                </p:cNvPr>
                <p:cNvSpPr txBox="1"/>
                <p:nvPr/>
              </p:nvSpPr>
              <p:spPr>
                <a:xfrm>
                  <a:off x="1592325" y="2535082"/>
                  <a:ext cx="36960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–60</a:t>
                  </a:r>
                </a:p>
              </p:txBody>
            </p:sp>
            <p:sp>
              <p:nvSpPr>
                <p:cNvPr id="33" name="TextBox 32">
                  <a:extLst>
                    <a:ext uri="{FF2B5EF4-FFF2-40B4-BE49-F238E27FC236}">
                      <a16:creationId xmlns:a16="http://schemas.microsoft.com/office/drawing/2014/main" id="{812CC5F5-CFF5-86AF-CD50-A9149B4E6252}"/>
                    </a:ext>
                  </a:extLst>
                </p:cNvPr>
                <p:cNvSpPr txBox="1"/>
                <p:nvPr/>
              </p:nvSpPr>
              <p:spPr>
                <a:xfrm>
                  <a:off x="1592325" y="2895127"/>
                  <a:ext cx="36960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–80</a:t>
                  </a:r>
                </a:p>
              </p:txBody>
            </p:sp>
            <p:sp>
              <p:nvSpPr>
                <p:cNvPr id="34" name="TextBox 33">
                  <a:extLst>
                    <a:ext uri="{FF2B5EF4-FFF2-40B4-BE49-F238E27FC236}">
                      <a16:creationId xmlns:a16="http://schemas.microsoft.com/office/drawing/2014/main" id="{C1171869-E5D3-7958-FEEE-672622B512F9}"/>
                    </a:ext>
                  </a:extLst>
                </p:cNvPr>
                <p:cNvSpPr txBox="1"/>
                <p:nvPr/>
              </p:nvSpPr>
              <p:spPr>
                <a:xfrm>
                  <a:off x="1496467" y="3249457"/>
                  <a:ext cx="46546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mn-cs"/>
                    </a:rPr>
                    <a:t>–100</a:t>
                  </a:r>
                </a:p>
              </p:txBody>
            </p:sp>
          </p:grpSp>
          <p:sp>
            <p:nvSpPr>
              <p:cNvPr id="35" name="TextBox 34">
                <a:extLst>
                  <a:ext uri="{FF2B5EF4-FFF2-40B4-BE49-F238E27FC236}">
                    <a16:creationId xmlns:a16="http://schemas.microsoft.com/office/drawing/2014/main" id="{0D5138C3-B02D-CEDC-1EBE-B3AE30569C14}"/>
                  </a:ext>
                </a:extLst>
              </p:cNvPr>
              <p:cNvSpPr txBox="1"/>
              <p:nvPr/>
            </p:nvSpPr>
            <p:spPr>
              <a:xfrm rot="16200000">
                <a:off x="13129" y="4088887"/>
                <a:ext cx="2531462" cy="2565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Maximum change in </a:t>
                </a:r>
                <a:r>
                  <a:rPr kumimoji="0" lang="en-US" sz="12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tumor</a:t>
                </a:r>
                <a:r>
                  <a:rPr kumimoji="0" lang="en-GB" sz="12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size, %</a:t>
                </a:r>
              </a:p>
            </p:txBody>
          </p:sp>
        </p:grpSp>
        <p:cxnSp>
          <p:nvCxnSpPr>
            <p:cNvPr id="3" name="Straight Connector 2">
              <a:extLst>
                <a:ext uri="{FF2B5EF4-FFF2-40B4-BE49-F238E27FC236}">
                  <a16:creationId xmlns:a16="http://schemas.microsoft.com/office/drawing/2014/main" id="{2293CEDC-6CE9-8F21-A34D-4C35468C0E78}"/>
                </a:ext>
              </a:extLst>
            </p:cNvPr>
            <p:cNvCxnSpPr>
              <a:cxnSpLocks/>
            </p:cNvCxnSpPr>
            <p:nvPr/>
          </p:nvCxnSpPr>
          <p:spPr>
            <a:xfrm rot="5400000">
              <a:off x="4564055" y="1418628"/>
              <a:ext cx="0" cy="56492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aphicFrame>
        <p:nvGraphicFramePr>
          <p:cNvPr id="2" name="Table 1">
            <a:extLst>
              <a:ext uri="{FF2B5EF4-FFF2-40B4-BE49-F238E27FC236}">
                <a16:creationId xmlns:a16="http://schemas.microsoft.com/office/drawing/2014/main" id="{00B5D557-C79D-D108-FE1E-B887ACCFFC8D}"/>
              </a:ext>
            </a:extLst>
          </p:cNvPr>
          <p:cNvGraphicFramePr>
            <a:graphicFrameLocks noGrp="1"/>
          </p:cNvGraphicFramePr>
          <p:nvPr>
            <p:extLst>
              <p:ext uri="{D42A27DB-BD31-4B8C-83A1-F6EECF244321}">
                <p14:modId xmlns:p14="http://schemas.microsoft.com/office/powerpoint/2010/main" val="1187723193"/>
              </p:ext>
            </p:extLst>
          </p:nvPr>
        </p:nvGraphicFramePr>
        <p:xfrm>
          <a:off x="7124700" y="2277254"/>
          <a:ext cx="4691381" cy="2994960"/>
        </p:xfrm>
        <a:graphic>
          <a:graphicData uri="http://schemas.openxmlformats.org/drawingml/2006/table">
            <a:tbl>
              <a:tblPr firstRow="1" bandRow="1">
                <a:tableStyleId>{69012ECD-51FC-41F1-AA8D-1B2483CD663E}</a:tableStyleId>
              </a:tblPr>
              <a:tblGrid>
                <a:gridCol w="932561">
                  <a:extLst>
                    <a:ext uri="{9D8B030D-6E8A-4147-A177-3AD203B41FA5}">
                      <a16:colId xmlns:a16="http://schemas.microsoft.com/office/drawing/2014/main" val="537766886"/>
                    </a:ext>
                  </a:extLst>
                </a:gridCol>
                <a:gridCol w="939705">
                  <a:extLst>
                    <a:ext uri="{9D8B030D-6E8A-4147-A177-3AD203B41FA5}">
                      <a16:colId xmlns:a16="http://schemas.microsoft.com/office/drawing/2014/main" val="1125791967"/>
                    </a:ext>
                  </a:extLst>
                </a:gridCol>
                <a:gridCol w="939705">
                  <a:extLst>
                    <a:ext uri="{9D8B030D-6E8A-4147-A177-3AD203B41FA5}">
                      <a16:colId xmlns:a16="http://schemas.microsoft.com/office/drawing/2014/main" val="2872775875"/>
                    </a:ext>
                  </a:extLst>
                </a:gridCol>
                <a:gridCol w="939705">
                  <a:extLst>
                    <a:ext uri="{9D8B030D-6E8A-4147-A177-3AD203B41FA5}">
                      <a16:colId xmlns:a16="http://schemas.microsoft.com/office/drawing/2014/main" val="394973066"/>
                    </a:ext>
                  </a:extLst>
                </a:gridCol>
                <a:gridCol w="939705">
                  <a:extLst>
                    <a:ext uri="{9D8B030D-6E8A-4147-A177-3AD203B41FA5}">
                      <a16:colId xmlns:a16="http://schemas.microsoft.com/office/drawing/2014/main" val="2888206331"/>
                    </a:ext>
                  </a:extLst>
                </a:gridCol>
              </a:tblGrid>
              <a:tr h="538443">
                <a:tc>
                  <a:txBody>
                    <a:bodyPr/>
                    <a:lstStyle/>
                    <a:p>
                      <a:endParaRPr lang="en-GB" sz="1100" noProof="0" dirty="0">
                        <a:latin typeface="+mn-lt"/>
                      </a:endParaRPr>
                    </a:p>
                  </a:txBody>
                  <a:tcPr marT="36000" marB="36000" anchor="ctr"/>
                </a:tc>
                <a:tc>
                  <a:txBody>
                    <a:bodyPr/>
                    <a:lstStyle/>
                    <a:p>
                      <a:pPr algn="ctr"/>
                      <a:r>
                        <a:rPr lang="en-GB" sz="1100" noProof="0" dirty="0">
                          <a:solidFill>
                            <a:schemeClr val="tx2"/>
                          </a:solidFill>
                          <a:latin typeface="+mn-lt"/>
                        </a:rPr>
                        <a:t>All patients PD-L1 </a:t>
                      </a:r>
                      <a:br>
                        <a:rPr lang="en-GB" sz="1100" noProof="0" dirty="0">
                          <a:solidFill>
                            <a:schemeClr val="tx2"/>
                          </a:solidFill>
                          <a:latin typeface="+mn-lt"/>
                        </a:rPr>
                      </a:br>
                      <a:r>
                        <a:rPr lang="en-GB" sz="1100" noProof="0" dirty="0">
                          <a:solidFill>
                            <a:schemeClr val="tx2"/>
                          </a:solidFill>
                          <a:latin typeface="+mn-lt"/>
                        </a:rPr>
                        <a:t>0–100%</a:t>
                      </a:r>
                      <a:br>
                        <a:rPr lang="en-GB" sz="1100" noProof="0" dirty="0">
                          <a:solidFill>
                            <a:schemeClr val="tx2"/>
                          </a:solidFill>
                          <a:latin typeface="+mn-lt"/>
                        </a:rPr>
                      </a:br>
                      <a:r>
                        <a:rPr lang="en-GB" sz="1100" noProof="0" dirty="0">
                          <a:solidFill>
                            <a:schemeClr val="tx2"/>
                          </a:solidFill>
                          <a:latin typeface="+mn-lt"/>
                        </a:rPr>
                        <a:t>(n=77)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2"/>
                          </a:solidFill>
                          <a:latin typeface="+mn-lt"/>
                        </a:rPr>
                        <a:t>Patients PD-L1 </a:t>
                      </a:r>
                      <a:br>
                        <a:rPr lang="en-GB" sz="1100" noProof="0" dirty="0">
                          <a:solidFill>
                            <a:schemeClr val="tx2"/>
                          </a:solidFill>
                          <a:latin typeface="+mn-lt"/>
                        </a:rPr>
                      </a:br>
                      <a:r>
                        <a:rPr lang="en-GB" sz="1100" noProof="0" dirty="0">
                          <a:solidFill>
                            <a:schemeClr val="tx2"/>
                          </a:solidFill>
                          <a:latin typeface="+mn-lt"/>
                        </a:rPr>
                        <a:t>0–&lt;1%</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(n=26)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2"/>
                          </a:solidFill>
                          <a:latin typeface="+mn-lt"/>
                        </a:rPr>
                        <a:t>Patients PD-L1 </a:t>
                      </a:r>
                      <a:br>
                        <a:rPr lang="en-GB" sz="1100" noProof="0" dirty="0">
                          <a:solidFill>
                            <a:schemeClr val="tx2"/>
                          </a:solidFill>
                          <a:latin typeface="+mn-lt"/>
                        </a:rPr>
                      </a:br>
                      <a:r>
                        <a:rPr lang="en-GB" sz="1100" noProof="0" dirty="0">
                          <a:solidFill>
                            <a:schemeClr val="tx2"/>
                          </a:solidFill>
                          <a:latin typeface="+mn-lt"/>
                        </a:rPr>
                        <a:t>1–49%</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(n=31)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2"/>
                          </a:solidFill>
                          <a:latin typeface="+mn-lt"/>
                        </a:rPr>
                        <a:t>Patients PD-L1 </a:t>
                      </a:r>
                      <a:r>
                        <a:rPr lang="en-GB" sz="1100" noProof="0" dirty="0">
                          <a:solidFill>
                            <a:schemeClr val="tx2"/>
                          </a:solidFill>
                          <a:latin typeface="Arial" panose="020B0604020202020204" pitchFamily="34" charset="0"/>
                          <a:cs typeface="Arial" panose="020B0604020202020204" pitchFamily="34" charset="0"/>
                        </a:rPr>
                        <a:t>≥50%</a:t>
                      </a:r>
                      <a:br>
                        <a:rPr kumimoji="0" lang="en-GB" sz="1100" b="1" i="0" u="none" strike="noStrike" kern="1200" cap="none" spc="0" normalizeH="0" baseline="0" noProof="0" dirty="0">
                          <a:ln>
                            <a:noFill/>
                          </a:ln>
                          <a:solidFill>
                            <a:srgbClr val="FFFFFF"/>
                          </a:solidFill>
                          <a:effectLst/>
                          <a:uLnTx/>
                          <a:uFillTx/>
                          <a:latin typeface="+mn-lt"/>
                          <a:ea typeface="+mn-ea"/>
                          <a:cs typeface="+mn-cs"/>
                        </a:rPr>
                      </a:br>
                      <a:r>
                        <a:rPr kumimoji="0" lang="en-GB" sz="1100" b="1" i="0" u="none" strike="noStrike" kern="1200" cap="none" spc="0" normalizeH="0" baseline="0" noProof="0" dirty="0">
                          <a:ln>
                            <a:noFill/>
                          </a:ln>
                          <a:solidFill>
                            <a:srgbClr val="FFFFFF"/>
                          </a:solidFill>
                          <a:effectLst/>
                          <a:uLnTx/>
                          <a:uFillTx/>
                          <a:latin typeface="+mn-lt"/>
                          <a:ea typeface="+mn-ea"/>
                          <a:cs typeface="+mn-cs"/>
                        </a:rPr>
                        <a:t>(n=18)</a:t>
                      </a:r>
                    </a:p>
                  </a:txBody>
                  <a:tcPr marT="36000" marB="36000" anchor="ctr"/>
                </a:tc>
                <a:extLst>
                  <a:ext uri="{0D108BD9-81ED-4DB2-BD59-A6C34878D82A}">
                    <a16:rowId xmlns:a16="http://schemas.microsoft.com/office/drawing/2014/main" val="2020270792"/>
                  </a:ext>
                </a:extLst>
              </a:tr>
              <a:tr h="118146">
                <a:tc>
                  <a:txBody>
                    <a:bodyPr/>
                    <a:lstStyle/>
                    <a:p>
                      <a:r>
                        <a:rPr lang="en-GB" sz="1100" noProof="0" dirty="0">
                          <a:latin typeface="+mn-lt"/>
                        </a:rPr>
                        <a:t>ORR, % (95%CI)</a:t>
                      </a:r>
                    </a:p>
                  </a:txBody>
                  <a:tcPr marT="36000" marB="36000" anchor="ctr"/>
                </a:tc>
                <a:tc>
                  <a:txBody>
                    <a:bodyPr/>
                    <a:lstStyle/>
                    <a:p>
                      <a:pPr algn="ctr"/>
                      <a:r>
                        <a:rPr lang="en-GB" sz="1100" noProof="0" dirty="0">
                          <a:latin typeface="+mn-lt"/>
                        </a:rPr>
                        <a:t>61</a:t>
                      </a:r>
                      <a:br>
                        <a:rPr lang="en-GB" sz="1100" noProof="0" dirty="0">
                          <a:latin typeface="+mn-lt"/>
                        </a:rPr>
                      </a:br>
                      <a:r>
                        <a:rPr lang="en-GB" sz="1100" noProof="0" dirty="0">
                          <a:latin typeface="+mn-lt"/>
                        </a:rPr>
                        <a:t>(49.2, 72.0)</a:t>
                      </a:r>
                    </a:p>
                  </a:txBody>
                  <a:tcPr marT="36000" marB="36000" anchor="ctr"/>
                </a:tc>
                <a:tc>
                  <a:txBody>
                    <a:bodyPr/>
                    <a:lstStyle/>
                    <a:p>
                      <a:pPr algn="ctr"/>
                      <a:r>
                        <a:rPr lang="en-GB" sz="1100" noProof="0" dirty="0">
                          <a:latin typeface="+mn-lt"/>
                        </a:rPr>
                        <a:t>50</a:t>
                      </a:r>
                      <a:br>
                        <a:rPr lang="en-GB" sz="1100" noProof="0" dirty="0">
                          <a:latin typeface="+mn-lt"/>
                        </a:rPr>
                      </a:br>
                      <a:r>
                        <a:rPr lang="en-GB" sz="1100" noProof="0" dirty="0">
                          <a:latin typeface="+mn-lt"/>
                        </a:rPr>
                        <a:t>(29.9, 70.1)</a:t>
                      </a:r>
                    </a:p>
                  </a:txBody>
                  <a:tcPr marT="36000" marB="36000" anchor="ctr"/>
                </a:tc>
                <a:tc>
                  <a:txBody>
                    <a:bodyPr/>
                    <a:lstStyle/>
                    <a:p>
                      <a:pPr algn="ctr"/>
                      <a:r>
                        <a:rPr lang="en-GB" sz="1100" noProof="0" dirty="0">
                          <a:latin typeface="+mn-lt"/>
                        </a:rPr>
                        <a:t>68</a:t>
                      </a:r>
                      <a:br>
                        <a:rPr lang="en-GB" sz="1100" noProof="0" dirty="0">
                          <a:latin typeface="+mn-lt"/>
                        </a:rPr>
                      </a:br>
                      <a:r>
                        <a:rPr lang="en-GB" sz="1100" noProof="0" dirty="0">
                          <a:latin typeface="+mn-lt"/>
                        </a:rPr>
                        <a:t>(48.6, 83.3)</a:t>
                      </a:r>
                    </a:p>
                  </a:txBody>
                  <a:tcPr marT="36000" marB="36000" anchor="ctr"/>
                </a:tc>
                <a:tc>
                  <a:txBody>
                    <a:bodyPr/>
                    <a:lstStyle/>
                    <a:p>
                      <a:pPr algn="ctr"/>
                      <a:r>
                        <a:rPr lang="en-GB" sz="1100" noProof="0" dirty="0">
                          <a:latin typeface="+mn-lt"/>
                        </a:rPr>
                        <a:t>67</a:t>
                      </a:r>
                      <a:br>
                        <a:rPr lang="en-GB" sz="1100" noProof="0" dirty="0">
                          <a:latin typeface="+mn-lt"/>
                        </a:rPr>
                      </a:br>
                      <a:r>
                        <a:rPr lang="en-GB" sz="1100" noProof="0" dirty="0">
                          <a:latin typeface="+mn-lt"/>
                        </a:rPr>
                        <a:t>(41.0, 86.7)</a:t>
                      </a:r>
                    </a:p>
                  </a:txBody>
                  <a:tcPr marT="36000" marB="36000" anchor="ctr"/>
                </a:tc>
                <a:extLst>
                  <a:ext uri="{0D108BD9-81ED-4DB2-BD59-A6C34878D82A}">
                    <a16:rowId xmlns:a16="http://schemas.microsoft.com/office/drawing/2014/main" val="1790711121"/>
                  </a:ext>
                </a:extLst>
              </a:tr>
              <a:tr h="118146">
                <a:tc>
                  <a:txBody>
                    <a:bodyPr/>
                    <a:lstStyle/>
                    <a:p>
                      <a:r>
                        <a:rPr lang="en-GB" sz="1100" noProof="0" dirty="0">
                          <a:latin typeface="+mn-lt"/>
                        </a:rPr>
                        <a:t>BOR, n (%)</a:t>
                      </a: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extLst>
                  <a:ext uri="{0D108BD9-81ED-4DB2-BD59-A6C34878D82A}">
                    <a16:rowId xmlns:a16="http://schemas.microsoft.com/office/drawing/2014/main" val="2693631895"/>
                  </a:ext>
                </a:extLst>
              </a:tr>
              <a:tr h="0">
                <a:tc>
                  <a:txBody>
                    <a:bodyPr/>
                    <a:lstStyle/>
                    <a:p>
                      <a:pPr marL="92075" indent="0"/>
                      <a:r>
                        <a:rPr lang="en-GB" sz="1100" noProof="0" dirty="0">
                          <a:latin typeface="+mn-lt"/>
                        </a:rPr>
                        <a:t>CR</a:t>
                      </a:r>
                    </a:p>
                  </a:txBody>
                  <a:tcPr marT="36000" marB="36000" anchor="ctr"/>
                </a:tc>
                <a:tc>
                  <a:txBody>
                    <a:bodyPr/>
                    <a:lstStyle/>
                    <a:p>
                      <a:pPr algn="ctr"/>
                      <a:r>
                        <a:rPr lang="en-GB" sz="1100" noProof="0" dirty="0">
                          <a:latin typeface="+mn-lt"/>
                        </a:rPr>
                        <a:t>1 (1)</a:t>
                      </a:r>
                    </a:p>
                  </a:txBody>
                  <a:tcPr marT="36000" marB="36000" anchor="ctr"/>
                </a:tc>
                <a:tc>
                  <a:txBody>
                    <a:bodyPr/>
                    <a:lstStyle/>
                    <a:p>
                      <a:pPr algn="ctr"/>
                      <a:r>
                        <a:rPr lang="en-GB" sz="1100" noProof="0" dirty="0">
                          <a:latin typeface="+mn-lt"/>
                        </a:rPr>
                        <a:t>-</a:t>
                      </a:r>
                    </a:p>
                  </a:txBody>
                  <a:tcPr marT="36000" marB="36000" anchor="ctr"/>
                </a:tc>
                <a:tc>
                  <a:txBody>
                    <a:bodyPr/>
                    <a:lstStyle/>
                    <a:p>
                      <a:pPr algn="ctr"/>
                      <a:r>
                        <a:rPr lang="en-GB" sz="1100" noProof="0" dirty="0">
                          <a:latin typeface="+mn-lt"/>
                        </a:rPr>
                        <a:t>1 (3)</a:t>
                      </a:r>
                    </a:p>
                  </a:txBody>
                  <a:tcPr marT="36000" marB="36000" anchor="ctr"/>
                </a:tc>
                <a:tc>
                  <a:txBody>
                    <a:bodyPr/>
                    <a:lstStyle/>
                    <a:p>
                      <a:pPr algn="ctr"/>
                      <a:r>
                        <a:rPr lang="en-GB" sz="1100" noProof="0" dirty="0">
                          <a:latin typeface="+mn-lt"/>
                        </a:rPr>
                        <a:t>-</a:t>
                      </a:r>
                    </a:p>
                  </a:txBody>
                  <a:tcPr marT="36000" marB="36000" anchor="ctr"/>
                </a:tc>
                <a:extLst>
                  <a:ext uri="{0D108BD9-81ED-4DB2-BD59-A6C34878D82A}">
                    <a16:rowId xmlns:a16="http://schemas.microsoft.com/office/drawing/2014/main" val="2666923214"/>
                  </a:ext>
                </a:extLst>
              </a:tr>
              <a:tr h="0">
                <a:tc>
                  <a:txBody>
                    <a:bodyPr/>
                    <a:lstStyle/>
                    <a:p>
                      <a:pPr marL="92075" indent="0"/>
                      <a:r>
                        <a:rPr lang="en-GB" sz="1100" noProof="0" dirty="0">
                          <a:latin typeface="+mn-lt"/>
                        </a:rPr>
                        <a:t>PR</a:t>
                      </a:r>
                    </a:p>
                  </a:txBody>
                  <a:tcPr marT="36000" marB="36000" anchor="ctr"/>
                </a:tc>
                <a:tc>
                  <a:txBody>
                    <a:bodyPr/>
                    <a:lstStyle/>
                    <a:p>
                      <a:pPr algn="ctr"/>
                      <a:r>
                        <a:rPr lang="en-GB" sz="1100" noProof="0" dirty="0">
                          <a:latin typeface="+mn-lt"/>
                        </a:rPr>
                        <a:t>46 (60)</a:t>
                      </a:r>
                    </a:p>
                  </a:txBody>
                  <a:tcPr marT="36000" marB="36000" anchor="ctr"/>
                </a:tc>
                <a:tc>
                  <a:txBody>
                    <a:bodyPr/>
                    <a:lstStyle/>
                    <a:p>
                      <a:pPr algn="ctr"/>
                      <a:r>
                        <a:rPr lang="en-GB" sz="1100" noProof="0" dirty="0">
                          <a:latin typeface="+mn-lt"/>
                        </a:rPr>
                        <a:t>13 (50)</a:t>
                      </a:r>
                    </a:p>
                  </a:txBody>
                  <a:tcPr marT="36000" marB="36000" anchor="ctr"/>
                </a:tc>
                <a:tc>
                  <a:txBody>
                    <a:bodyPr/>
                    <a:lstStyle/>
                    <a:p>
                      <a:pPr algn="ctr"/>
                      <a:r>
                        <a:rPr lang="en-GB" sz="1100" noProof="0" dirty="0">
                          <a:latin typeface="+mn-lt"/>
                        </a:rPr>
                        <a:t>20 (65)</a:t>
                      </a:r>
                    </a:p>
                  </a:txBody>
                  <a:tcPr marT="36000" marB="36000" anchor="ctr"/>
                </a:tc>
                <a:tc>
                  <a:txBody>
                    <a:bodyPr/>
                    <a:lstStyle/>
                    <a:p>
                      <a:pPr algn="ctr"/>
                      <a:r>
                        <a:rPr lang="en-GB" sz="1100" noProof="0" dirty="0">
                          <a:latin typeface="+mn-lt"/>
                        </a:rPr>
                        <a:t>12 (67)</a:t>
                      </a:r>
                    </a:p>
                  </a:txBody>
                  <a:tcPr marT="36000" marB="36000" anchor="ctr"/>
                </a:tc>
                <a:extLst>
                  <a:ext uri="{0D108BD9-81ED-4DB2-BD59-A6C34878D82A}">
                    <a16:rowId xmlns:a16="http://schemas.microsoft.com/office/drawing/2014/main" val="3555024236"/>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SD</a:t>
                      </a:r>
                    </a:p>
                  </a:txBody>
                  <a:tcPr marT="36000" marB="36000" anchor="ctr"/>
                </a:tc>
                <a:tc>
                  <a:txBody>
                    <a:bodyPr/>
                    <a:lstStyle/>
                    <a:p>
                      <a:pPr algn="ctr"/>
                      <a:r>
                        <a:rPr lang="en-GB" sz="1100" noProof="0" dirty="0">
                          <a:latin typeface="+mn-lt"/>
                        </a:rPr>
                        <a:t>22 (29)</a:t>
                      </a:r>
                    </a:p>
                  </a:txBody>
                  <a:tcPr marT="36000" marB="36000" anchor="ctr"/>
                </a:tc>
                <a:tc>
                  <a:txBody>
                    <a:bodyPr/>
                    <a:lstStyle/>
                    <a:p>
                      <a:pPr algn="ctr"/>
                      <a:r>
                        <a:rPr lang="en-GB" sz="1100" noProof="0" dirty="0">
                          <a:latin typeface="+mn-lt"/>
                        </a:rPr>
                        <a:t>9 (35)</a:t>
                      </a:r>
                    </a:p>
                  </a:txBody>
                  <a:tcPr marT="36000" marB="36000" anchor="ctr"/>
                </a:tc>
                <a:tc>
                  <a:txBody>
                    <a:bodyPr/>
                    <a:lstStyle/>
                    <a:p>
                      <a:pPr algn="ctr"/>
                      <a:r>
                        <a:rPr lang="en-GB" sz="1100" noProof="0" dirty="0">
                          <a:latin typeface="+mn-lt"/>
                        </a:rPr>
                        <a:t>8 (26)</a:t>
                      </a:r>
                    </a:p>
                  </a:txBody>
                  <a:tcPr marT="36000" marB="36000" anchor="ctr"/>
                </a:tc>
                <a:tc>
                  <a:txBody>
                    <a:bodyPr/>
                    <a:lstStyle/>
                    <a:p>
                      <a:pPr algn="ctr"/>
                      <a:r>
                        <a:rPr lang="en-GB" sz="1100" noProof="0" dirty="0">
                          <a:latin typeface="+mn-lt"/>
                        </a:rPr>
                        <a:t>5 (28)</a:t>
                      </a:r>
                    </a:p>
                  </a:txBody>
                  <a:tcPr marT="36000" marB="36000" anchor="ctr"/>
                </a:tc>
                <a:extLst>
                  <a:ext uri="{0D108BD9-81ED-4DB2-BD59-A6C34878D82A}">
                    <a16:rowId xmlns:a16="http://schemas.microsoft.com/office/drawing/2014/main" val="2611999200"/>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PD</a:t>
                      </a:r>
                    </a:p>
                  </a:txBody>
                  <a:tcPr marT="36000" marB="36000" anchor="ctr"/>
                </a:tc>
                <a:tc>
                  <a:txBody>
                    <a:bodyPr/>
                    <a:lstStyle/>
                    <a:p>
                      <a:pPr algn="ctr"/>
                      <a:r>
                        <a:rPr lang="en-GB" sz="1100" noProof="0" dirty="0">
                          <a:latin typeface="+mn-lt"/>
                        </a:rPr>
                        <a:t>3 (4)</a:t>
                      </a:r>
                    </a:p>
                  </a:txBody>
                  <a:tcPr marT="36000" marB="36000" anchor="ctr"/>
                </a:tc>
                <a:tc>
                  <a:txBody>
                    <a:bodyPr/>
                    <a:lstStyle/>
                    <a:p>
                      <a:pPr algn="ctr"/>
                      <a:r>
                        <a:rPr lang="en-GB" sz="1100" noProof="0" dirty="0">
                          <a:latin typeface="+mn-lt"/>
                        </a:rPr>
                        <a:t>2 (8)</a:t>
                      </a:r>
                    </a:p>
                  </a:txBody>
                  <a:tcPr marT="36000" marB="36000" anchor="ctr"/>
                </a:tc>
                <a:tc>
                  <a:txBody>
                    <a:bodyPr/>
                    <a:lstStyle/>
                    <a:p>
                      <a:pPr algn="ctr"/>
                      <a:r>
                        <a:rPr lang="en-GB" sz="1100" noProof="0" dirty="0">
                          <a:latin typeface="+mn-lt"/>
                        </a:rPr>
                        <a:t>-</a:t>
                      </a:r>
                    </a:p>
                  </a:txBody>
                  <a:tcPr marT="36000" marB="36000" anchor="ctr"/>
                </a:tc>
                <a:tc>
                  <a:txBody>
                    <a:bodyPr/>
                    <a:lstStyle/>
                    <a:p>
                      <a:pPr algn="ctr"/>
                      <a:r>
                        <a:rPr lang="en-GB" sz="1100" noProof="0" dirty="0">
                          <a:latin typeface="+mn-lt"/>
                        </a:rPr>
                        <a:t>-</a:t>
                      </a:r>
                    </a:p>
                  </a:txBody>
                  <a:tcPr marT="36000" marB="36000" anchor="ctr"/>
                </a:tc>
                <a:extLst>
                  <a:ext uri="{0D108BD9-81ED-4DB2-BD59-A6C34878D82A}">
                    <a16:rowId xmlns:a16="http://schemas.microsoft.com/office/drawing/2014/main" val="3005665167"/>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NE</a:t>
                      </a:r>
                    </a:p>
                  </a:txBody>
                  <a:tcPr marT="36000" marB="36000" anchor="ctr"/>
                </a:tc>
                <a:tc>
                  <a:txBody>
                    <a:bodyPr/>
                    <a:lstStyle/>
                    <a:p>
                      <a:pPr algn="ctr"/>
                      <a:r>
                        <a:rPr lang="en-GB" sz="1100" noProof="0" dirty="0">
                          <a:latin typeface="+mn-lt"/>
                        </a:rPr>
                        <a:t>5 (7)</a:t>
                      </a:r>
                    </a:p>
                  </a:txBody>
                  <a:tcPr marT="36000" marB="36000" anchor="ctr"/>
                </a:tc>
                <a:tc>
                  <a:txBody>
                    <a:bodyPr/>
                    <a:lstStyle/>
                    <a:p>
                      <a:pPr algn="ctr"/>
                      <a:r>
                        <a:rPr lang="en-GB" sz="1100" noProof="0" dirty="0">
                          <a:latin typeface="+mn-lt"/>
                        </a:rPr>
                        <a:t>2 (8)</a:t>
                      </a:r>
                    </a:p>
                  </a:txBody>
                  <a:tcPr marT="36000" marB="36000" anchor="ctr"/>
                </a:tc>
                <a:tc>
                  <a:txBody>
                    <a:bodyPr/>
                    <a:lstStyle/>
                    <a:p>
                      <a:pPr algn="ctr"/>
                      <a:r>
                        <a:rPr lang="en-GB" sz="1100" noProof="0" dirty="0">
                          <a:latin typeface="+mn-lt"/>
                        </a:rPr>
                        <a:t>2 (7)</a:t>
                      </a:r>
                    </a:p>
                  </a:txBody>
                  <a:tcPr marT="36000" marB="36000" anchor="ctr"/>
                </a:tc>
                <a:tc>
                  <a:txBody>
                    <a:bodyPr/>
                    <a:lstStyle/>
                    <a:p>
                      <a:pPr algn="ctr"/>
                      <a:r>
                        <a:rPr lang="en-GB" sz="1100" noProof="0" dirty="0">
                          <a:latin typeface="+mn-lt"/>
                        </a:rPr>
                        <a:t>1 (6)</a:t>
                      </a:r>
                    </a:p>
                  </a:txBody>
                  <a:tcPr marT="36000" marB="36000" anchor="ctr"/>
                </a:tc>
                <a:extLst>
                  <a:ext uri="{0D108BD9-81ED-4DB2-BD59-A6C34878D82A}">
                    <a16:rowId xmlns:a16="http://schemas.microsoft.com/office/drawing/2014/main" val="26353454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DCR, % (95%CI)</a:t>
                      </a:r>
                    </a:p>
                  </a:txBody>
                  <a:tcPr marT="36000" marB="36000" anchor="ctr"/>
                </a:tc>
                <a:tc>
                  <a:txBody>
                    <a:bodyPr/>
                    <a:lstStyle/>
                    <a:p>
                      <a:pPr algn="ctr"/>
                      <a:r>
                        <a:rPr lang="en-GB" sz="1100" noProof="0" dirty="0">
                          <a:latin typeface="+mn-lt"/>
                        </a:rPr>
                        <a:t>90</a:t>
                      </a:r>
                      <a:br>
                        <a:rPr lang="en-GB" sz="1100" noProof="0" dirty="0">
                          <a:latin typeface="+mn-lt"/>
                        </a:rPr>
                      </a:br>
                      <a:r>
                        <a:rPr lang="en-GB" sz="1100" noProof="0" dirty="0">
                          <a:latin typeface="+mn-lt"/>
                        </a:rPr>
                        <a:t>(80.6, 95.4)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85</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(65.1, 95.6)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94</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(78.6, 99.2)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94</a:t>
                      </a:r>
                      <a:br>
                        <a:rPr kumimoji="0" lang="en-GB" sz="1100" b="0" i="0" u="none" strike="noStrike" kern="1200" cap="none" spc="0" normalizeH="0" baseline="0" noProof="0" dirty="0">
                          <a:ln>
                            <a:noFill/>
                          </a:ln>
                          <a:solidFill>
                            <a:srgbClr val="363636"/>
                          </a:solidFill>
                          <a:effectLst/>
                          <a:uLnTx/>
                          <a:uFillTx/>
                          <a:latin typeface="+mn-lt"/>
                          <a:ea typeface="+mn-ea"/>
                          <a:cs typeface="+mn-cs"/>
                        </a:rPr>
                      </a:br>
                      <a:r>
                        <a:rPr kumimoji="0" lang="en-GB" sz="1100" b="0" i="0" u="none" strike="noStrike" kern="1200" cap="none" spc="0" normalizeH="0" baseline="0" noProof="0" dirty="0">
                          <a:ln>
                            <a:noFill/>
                          </a:ln>
                          <a:solidFill>
                            <a:srgbClr val="363636"/>
                          </a:solidFill>
                          <a:effectLst/>
                          <a:uLnTx/>
                          <a:uFillTx/>
                          <a:latin typeface="+mn-lt"/>
                          <a:ea typeface="+mn-ea"/>
                          <a:cs typeface="+mn-cs"/>
                        </a:rPr>
                        <a:t>(72.7, 99.9)</a:t>
                      </a:r>
                    </a:p>
                  </a:txBody>
                  <a:tcPr marT="36000" marB="36000" anchor="ctr"/>
                </a:tc>
                <a:extLst>
                  <a:ext uri="{0D108BD9-81ED-4DB2-BD59-A6C34878D82A}">
                    <a16:rowId xmlns:a16="http://schemas.microsoft.com/office/drawing/2014/main" val="1944082535"/>
                  </a:ext>
                </a:extLst>
              </a:tr>
            </a:tbl>
          </a:graphicData>
        </a:graphic>
      </p:graphicFrame>
      <p:sp>
        <p:nvSpPr>
          <p:cNvPr id="246" name="TextBox 245">
            <a:extLst>
              <a:ext uri="{FF2B5EF4-FFF2-40B4-BE49-F238E27FC236}">
                <a16:creationId xmlns:a16="http://schemas.microsoft.com/office/drawing/2014/main" id="{CE1706F3-C75A-AE81-2EBC-0601F8E1FABE}"/>
              </a:ext>
            </a:extLst>
          </p:cNvPr>
          <p:cNvSpPr txBox="1"/>
          <p:nvPr/>
        </p:nvSpPr>
        <p:spPr>
          <a:xfrm>
            <a:off x="1443566" y="1689723"/>
            <a:ext cx="9304867" cy="369332"/>
          </a:xfrm>
          <a:prstGeom prst="rect">
            <a:avLst/>
          </a:prstGeom>
          <a:noFill/>
        </p:spPr>
        <p:txBody>
          <a:bodyPr wrap="square">
            <a:spAutoFit/>
          </a:bodyPr>
          <a:lstStyle/>
          <a:p>
            <a:pPr algn="ctr"/>
            <a:r>
              <a:rPr lang="en-GB" sz="1800" b="1" i="0" u="none" strike="noStrike" baseline="0" noProof="0" dirty="0">
                <a:solidFill>
                  <a:schemeClr val="tx1"/>
                </a:solidFill>
                <a:latin typeface="Arial" panose="020B0604020202020204" pitchFamily="34" charset="0"/>
              </a:rPr>
              <a:t>Efficacy of 1L olomorasib + pembrolizumab + pemetrexed + platinum </a:t>
            </a:r>
            <a:endParaRPr lang="en-GB" noProof="0" dirty="0">
              <a:solidFill>
                <a:schemeClr val="tx1"/>
              </a:solidFill>
            </a:endParaRPr>
          </a:p>
        </p:txBody>
      </p:sp>
    </p:spTree>
    <p:extLst>
      <p:ext uri="{BB962C8B-B14F-4D97-AF65-F5344CB8AC3E}">
        <p14:creationId xmlns:p14="http://schemas.microsoft.com/office/powerpoint/2010/main" val="6812711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698EF-5026-ED39-720A-72B877A8760F}"/>
            </a:ext>
          </a:extLst>
        </p:cNvPr>
        <p:cNvGrpSpPr/>
        <p:nvPr/>
      </p:nvGrpSpPr>
      <p:grpSpPr>
        <a:xfrm>
          <a:off x="0" y="0"/>
          <a:ext cx="0" cy="0"/>
          <a:chOff x="0" y="0"/>
          <a:chExt cx="0" cy="0"/>
        </a:xfrm>
      </p:grpSpPr>
      <p:sp>
        <p:nvSpPr>
          <p:cNvPr id="2" name="Content Placeholder 7">
            <a:extLst>
              <a:ext uri="{FF2B5EF4-FFF2-40B4-BE49-F238E27FC236}">
                <a16:creationId xmlns:a16="http://schemas.microsoft.com/office/drawing/2014/main" id="{517A6221-FDCD-4B24-0613-914A78D57D8C}"/>
              </a:ext>
            </a:extLst>
          </p:cNvPr>
          <p:cNvSpPr>
            <a:spLocks noGrp="1"/>
          </p:cNvSpPr>
          <p:nvPr>
            <p:ph idx="1"/>
          </p:nvPr>
        </p:nvSpPr>
        <p:spPr>
          <a:xfrm>
            <a:off x="304799" y="1246909"/>
            <a:ext cx="11033761" cy="5055650"/>
          </a:xfrm>
        </p:spPr>
        <p:txBody>
          <a:bodyPr/>
          <a:lstStyle/>
          <a:p>
            <a:r>
              <a:rPr lang="en-GB" b="1" noProof="0" dirty="0"/>
              <a:t>Key results (cont.)</a:t>
            </a:r>
          </a:p>
          <a:p>
            <a:pPr>
              <a:spcBef>
                <a:spcPts val="30000"/>
              </a:spcBef>
            </a:pPr>
            <a:r>
              <a:rPr lang="en-GB" b="1" noProof="0" dirty="0"/>
              <a:t>Conclusions</a:t>
            </a:r>
          </a:p>
          <a:p>
            <a:pPr lvl="1"/>
            <a:r>
              <a:rPr lang="en-GB" noProof="0" dirty="0"/>
              <a:t>In patients with KRAS G12C-mutant NSCLC, olomorasib + chemoimmunotherapy </a:t>
            </a:r>
            <a:r>
              <a:rPr lang="en-US" dirty="0"/>
              <a:t>demonstrated ORR and DCR benefit and was well-tolerated with a safety profile consistent with individual safety profiles</a:t>
            </a:r>
            <a:endParaRPr lang="en-GB" noProof="0" dirty="0"/>
          </a:p>
        </p:txBody>
      </p:sp>
      <p:sp>
        <p:nvSpPr>
          <p:cNvPr id="22" name="Title 1">
            <a:extLst>
              <a:ext uri="{FF2B5EF4-FFF2-40B4-BE49-F238E27FC236}">
                <a16:creationId xmlns:a16="http://schemas.microsoft.com/office/drawing/2014/main" id="{35CA4734-36C2-0C6D-3EAA-335304E0A8E1}"/>
              </a:ext>
            </a:extLst>
          </p:cNvPr>
          <p:cNvSpPr>
            <a:spLocks noGrp="1"/>
          </p:cNvSpPr>
          <p:nvPr>
            <p:ph type="title"/>
          </p:nvPr>
        </p:nvSpPr>
        <p:spPr>
          <a:xfrm>
            <a:off x="304799" y="107693"/>
            <a:ext cx="11813059" cy="939801"/>
          </a:xfrm>
        </p:spPr>
        <p:txBody>
          <a:bodyPr/>
          <a:lstStyle/>
          <a:p>
            <a:r>
              <a:rPr lang="en-GB" noProof="0" dirty="0"/>
              <a:t>OA08.02: Efficacy and Safety of 1L Olomorasib + Chemoimmunotherapy in KRAS G12C-Mutant NSCLC: Results From LOXO-RAS-20001 and SUNRAY-01 – </a:t>
            </a:r>
            <a:r>
              <a:rPr lang="en-GB" noProof="0" dirty="0" err="1"/>
              <a:t>Negrao</a:t>
            </a:r>
            <a:r>
              <a:rPr lang="en-GB" noProof="0" dirty="0"/>
              <a:t> MV, et al</a:t>
            </a:r>
            <a:endParaRPr lang="en-GB" noProof="0" dirty="0">
              <a:latin typeface="+mn-lt"/>
            </a:endParaRPr>
          </a:p>
        </p:txBody>
      </p:sp>
      <p:sp>
        <p:nvSpPr>
          <p:cNvPr id="30" name="Text Placeholder 4">
            <a:extLst>
              <a:ext uri="{FF2B5EF4-FFF2-40B4-BE49-F238E27FC236}">
                <a16:creationId xmlns:a16="http://schemas.microsoft.com/office/drawing/2014/main" id="{9FBA6AFE-6723-6AAB-8FE1-2E33133431B0}"/>
              </a:ext>
            </a:extLst>
          </p:cNvPr>
          <p:cNvSpPr>
            <a:spLocks noGrp="1"/>
          </p:cNvSpPr>
          <p:nvPr>
            <p:ph type="body" sz="quarter" idx="11"/>
          </p:nvPr>
        </p:nvSpPr>
        <p:spPr>
          <a:xfrm>
            <a:off x="6379633" y="6521312"/>
            <a:ext cx="5507567" cy="200025"/>
          </a:xfrm>
        </p:spPr>
        <p:txBody>
          <a:bodyPr/>
          <a:lstStyle/>
          <a:p>
            <a:r>
              <a:rPr lang="en-GB" noProof="0" dirty="0" err="1"/>
              <a:t>Negrao</a:t>
            </a:r>
            <a:r>
              <a:rPr lang="en-GB" noProof="0" dirty="0"/>
              <a:t> MV,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OA08.02</a:t>
            </a:r>
          </a:p>
        </p:txBody>
      </p:sp>
      <p:graphicFrame>
        <p:nvGraphicFramePr>
          <p:cNvPr id="4" name="Table 3">
            <a:extLst>
              <a:ext uri="{FF2B5EF4-FFF2-40B4-BE49-F238E27FC236}">
                <a16:creationId xmlns:a16="http://schemas.microsoft.com/office/drawing/2014/main" id="{9BE6FF49-ABA3-9E75-C633-CD84ACDA94E3}"/>
              </a:ext>
            </a:extLst>
          </p:cNvPr>
          <p:cNvGraphicFramePr>
            <a:graphicFrameLocks noGrp="1"/>
          </p:cNvGraphicFramePr>
          <p:nvPr>
            <p:extLst>
              <p:ext uri="{D42A27DB-BD31-4B8C-83A1-F6EECF244321}">
                <p14:modId xmlns:p14="http://schemas.microsoft.com/office/powerpoint/2010/main" val="1907149044"/>
              </p:ext>
            </p:extLst>
          </p:nvPr>
        </p:nvGraphicFramePr>
        <p:xfrm>
          <a:off x="390799" y="1670094"/>
          <a:ext cx="5437474" cy="3517811"/>
        </p:xfrm>
        <a:graphic>
          <a:graphicData uri="http://schemas.openxmlformats.org/drawingml/2006/table">
            <a:tbl>
              <a:tblPr firstRow="1" bandRow="1">
                <a:tableStyleId>{69012ECD-51FC-41F1-AA8D-1B2483CD663E}</a:tableStyleId>
              </a:tblPr>
              <a:tblGrid>
                <a:gridCol w="1298609">
                  <a:extLst>
                    <a:ext uri="{9D8B030D-6E8A-4147-A177-3AD203B41FA5}">
                      <a16:colId xmlns:a16="http://schemas.microsoft.com/office/drawing/2014/main" val="537766886"/>
                    </a:ext>
                  </a:extLst>
                </a:gridCol>
                <a:gridCol w="827773">
                  <a:extLst>
                    <a:ext uri="{9D8B030D-6E8A-4147-A177-3AD203B41FA5}">
                      <a16:colId xmlns:a16="http://schemas.microsoft.com/office/drawing/2014/main" val="1125791967"/>
                    </a:ext>
                  </a:extLst>
                </a:gridCol>
                <a:gridCol w="827773">
                  <a:extLst>
                    <a:ext uri="{9D8B030D-6E8A-4147-A177-3AD203B41FA5}">
                      <a16:colId xmlns:a16="http://schemas.microsoft.com/office/drawing/2014/main" val="2872775875"/>
                    </a:ext>
                  </a:extLst>
                </a:gridCol>
                <a:gridCol w="827773">
                  <a:extLst>
                    <a:ext uri="{9D8B030D-6E8A-4147-A177-3AD203B41FA5}">
                      <a16:colId xmlns:a16="http://schemas.microsoft.com/office/drawing/2014/main" val="394973066"/>
                    </a:ext>
                  </a:extLst>
                </a:gridCol>
                <a:gridCol w="827773">
                  <a:extLst>
                    <a:ext uri="{9D8B030D-6E8A-4147-A177-3AD203B41FA5}">
                      <a16:colId xmlns:a16="http://schemas.microsoft.com/office/drawing/2014/main" val="2178206681"/>
                    </a:ext>
                  </a:extLst>
                </a:gridCol>
                <a:gridCol w="827773">
                  <a:extLst>
                    <a:ext uri="{9D8B030D-6E8A-4147-A177-3AD203B41FA5}">
                      <a16:colId xmlns:a16="http://schemas.microsoft.com/office/drawing/2014/main" val="3752376443"/>
                    </a:ext>
                  </a:extLst>
                </a:gridCol>
              </a:tblGrid>
              <a:tr h="247158">
                <a:tc rowSpan="2">
                  <a:txBody>
                    <a:bodyPr/>
                    <a:lstStyle/>
                    <a:p>
                      <a:r>
                        <a:rPr lang="en-GB" sz="1100" noProof="0" dirty="0">
                          <a:solidFill>
                            <a:schemeClr val="tx2"/>
                          </a:solidFill>
                          <a:latin typeface="+mn-lt"/>
                        </a:rPr>
                        <a:t>TRAEs, n (%)</a:t>
                      </a:r>
                    </a:p>
                  </a:txBody>
                  <a:tcPr marT="36000" marB="36000" anchor="b"/>
                </a:tc>
                <a:tc gridSpan="5">
                  <a:txBody>
                    <a:bodyPr/>
                    <a:lstStyle/>
                    <a:p>
                      <a:pPr algn="ctr"/>
                      <a:r>
                        <a:rPr lang="en-GB" sz="1100" noProof="0" dirty="0">
                          <a:solidFill>
                            <a:schemeClr val="tx2"/>
                          </a:solidFill>
                          <a:latin typeface="+mn-lt"/>
                        </a:rPr>
                        <a:t>Olomorasib + pembrolizumab + pemetrexed + platinum </a:t>
                      </a:r>
                    </a:p>
                  </a:txBody>
                  <a:tcPr marT="36000" marB="36000" anchor="b">
                    <a:solidFill>
                      <a:schemeClr val="accent1"/>
                    </a:solidFill>
                  </a:tcPr>
                </a:tc>
                <a:tc hMerge="1">
                  <a:txBody>
                    <a:bodyPr/>
                    <a:lstStyle/>
                    <a:p>
                      <a:endParaRPr dirty="0"/>
                    </a:p>
                  </a:txBody>
                  <a:tcPr marT="36000" marB="36000" anchor="b">
                    <a:solidFill>
                      <a:schemeClr val="accent1"/>
                    </a:solidFill>
                  </a:tcPr>
                </a:tc>
                <a:tc hMerge="1">
                  <a:txBody>
                    <a:bodyPr/>
                    <a:lstStyle/>
                    <a:p>
                      <a:endParaRPr/>
                    </a:p>
                  </a:txBody>
                  <a:tcPr marT="36000" marB="36000" anchor="b">
                    <a:solidFill>
                      <a:schemeClr val="accent1"/>
                    </a:solidFill>
                  </a:tcPr>
                </a:tc>
                <a:tc hMerge="1">
                  <a:txBody>
                    <a:bodyPr/>
                    <a:lstStyle/>
                    <a:p>
                      <a:pPr algn="ctr"/>
                      <a:endParaRPr lang="en-GB" sz="1100" noProof="0" dirty="0">
                        <a:solidFill>
                          <a:schemeClr val="tx2"/>
                        </a:solidFill>
                        <a:latin typeface="+mn-lt"/>
                      </a:endParaRPr>
                    </a:p>
                  </a:txBody>
                  <a:tcPr marT="36000" marB="36000" anchor="b">
                    <a:solidFill>
                      <a:schemeClr val="accent1"/>
                    </a:solidFill>
                  </a:tcPr>
                </a:tc>
                <a:tc hMerge="1">
                  <a:txBody>
                    <a:bodyPr/>
                    <a:lstStyle/>
                    <a:p>
                      <a:pPr algn="ctr"/>
                      <a:endParaRPr lang="en-GB"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420057">
                <a:tc vMerge="1">
                  <a:txBody>
                    <a:bodyPr/>
                    <a:lstStyle/>
                    <a:p>
                      <a:endParaRPr lang="en-US"/>
                    </a:p>
                  </a:txBody>
                  <a:tcPr/>
                </a:tc>
                <a:tc>
                  <a:txBody>
                    <a:bodyPr/>
                    <a:lstStyle/>
                    <a:p>
                      <a:pPr algn="ctr"/>
                      <a:r>
                        <a:rPr lang="en-GB" sz="1100" b="1" noProof="0" dirty="0">
                          <a:solidFill>
                            <a:schemeClr val="tx2"/>
                          </a:solidFill>
                          <a:latin typeface="+mn-lt"/>
                        </a:rPr>
                        <a:t>Any grade</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a:t>
                      </a:r>
                      <a:r>
                        <a:rPr lang="en-GB" sz="1100" b="1" noProof="0" dirty="0">
                          <a:solidFill>
                            <a:schemeClr val="tx2"/>
                          </a:solidFill>
                          <a:latin typeface="Arial" panose="020B0604020202020204" pitchFamily="34" charset="0"/>
                          <a:cs typeface="Arial" panose="020B0604020202020204" pitchFamily="34" charset="0"/>
                        </a:rPr>
                        <a:t>1</a:t>
                      </a:r>
                      <a:endParaRPr lang="en-GB" sz="11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2</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a:t>
                      </a:r>
                      <a:r>
                        <a:rPr lang="en-GB" sz="1100" b="1" noProof="0" dirty="0">
                          <a:solidFill>
                            <a:schemeClr val="tx2"/>
                          </a:solidFill>
                          <a:latin typeface="Arial" panose="020B0604020202020204" pitchFamily="34" charset="0"/>
                          <a:cs typeface="Arial" panose="020B0604020202020204" pitchFamily="34" charset="0"/>
                        </a:rPr>
                        <a:t>3</a:t>
                      </a:r>
                      <a:endParaRPr lang="en-GB" sz="11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4</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975249441"/>
                  </a:ext>
                </a:extLst>
              </a:tr>
              <a:tr h="247158">
                <a:tc>
                  <a:txBody>
                    <a:bodyPr/>
                    <a:lstStyle/>
                    <a:p>
                      <a:r>
                        <a:rPr lang="en-GB" sz="1100" noProof="0" dirty="0">
                          <a:latin typeface="+mn-lt"/>
                        </a:rPr>
                        <a:t>Any TRAE</a:t>
                      </a:r>
                    </a:p>
                  </a:txBody>
                  <a:tcPr marT="36000" marB="36000" anchor="ctr"/>
                </a:tc>
                <a:tc>
                  <a:txBody>
                    <a:bodyPr/>
                    <a:lstStyle/>
                    <a:p>
                      <a:pPr algn="ctr"/>
                      <a:r>
                        <a:rPr lang="en-GB" sz="1100" noProof="0" dirty="0">
                          <a:latin typeface="+mn-lt"/>
                        </a:rPr>
                        <a:t>74 (96.1)</a:t>
                      </a:r>
                    </a:p>
                  </a:txBody>
                  <a:tcPr marT="36000" marB="36000" anchor="ctr">
                    <a:lnT w="12700" cap="flat" cmpd="sng" algn="ctr">
                      <a:noFill/>
                      <a:prstDash val="solid"/>
                      <a:round/>
                      <a:headEnd type="none" w="med" len="med"/>
                      <a:tailEnd type="none" w="med" len="med"/>
                    </a:lnT>
                  </a:tcPr>
                </a:tc>
                <a:tc>
                  <a:txBody>
                    <a:bodyPr/>
                    <a:lstStyle/>
                    <a:p>
                      <a:pPr algn="ctr"/>
                      <a:r>
                        <a:rPr lang="en-GB" sz="1100" noProof="0" dirty="0">
                          <a:latin typeface="+mn-lt"/>
                        </a:rPr>
                        <a:t>7 (9.1)</a:t>
                      </a:r>
                    </a:p>
                  </a:txBody>
                  <a:tcPr marT="36000" marB="36000" anchor="ctr">
                    <a:lnT w="12700" cap="flat" cmpd="sng" algn="ctr">
                      <a:noFill/>
                      <a:prstDash val="solid"/>
                      <a:round/>
                      <a:headEnd type="none" w="med" len="med"/>
                      <a:tailEnd type="none" w="med" len="med"/>
                    </a:lnT>
                  </a:tcPr>
                </a:tc>
                <a:tc>
                  <a:txBody>
                    <a:bodyPr/>
                    <a:lstStyle/>
                    <a:p>
                      <a:pPr algn="ctr"/>
                      <a:r>
                        <a:rPr lang="en-GB" sz="1100" noProof="0" dirty="0">
                          <a:latin typeface="+mn-lt"/>
                        </a:rPr>
                        <a:t>29 (37.7)</a:t>
                      </a:r>
                    </a:p>
                  </a:txBody>
                  <a:tcPr marT="36000" marB="36000" anchor="ctr">
                    <a:lnT w="12700" cap="flat" cmpd="sng" algn="ctr">
                      <a:noFill/>
                      <a:prstDash val="solid"/>
                      <a:round/>
                      <a:headEnd type="none" w="med" len="med"/>
                      <a:tailEnd type="none" w="med" len="med"/>
                    </a:lnT>
                  </a:tcPr>
                </a:tc>
                <a:tc>
                  <a:txBody>
                    <a:bodyPr/>
                    <a:lstStyle/>
                    <a:p>
                      <a:pPr algn="ctr"/>
                      <a:r>
                        <a:rPr lang="en-GB" sz="1100" noProof="0" dirty="0">
                          <a:latin typeface="+mn-lt"/>
                        </a:rPr>
                        <a:t>26 (33.8)</a:t>
                      </a:r>
                    </a:p>
                  </a:txBody>
                  <a:tcPr marT="36000" marB="36000" anchor="ctr">
                    <a:lnT w="12700" cap="flat" cmpd="sng" algn="ctr">
                      <a:noFill/>
                      <a:prstDash val="solid"/>
                      <a:round/>
                      <a:headEnd type="none" w="med" len="med"/>
                      <a:tailEnd type="none" w="med" len="med"/>
                    </a:lnT>
                  </a:tcPr>
                </a:tc>
                <a:tc>
                  <a:txBody>
                    <a:bodyPr/>
                    <a:lstStyle/>
                    <a:p>
                      <a:pPr algn="ctr"/>
                      <a:r>
                        <a:rPr lang="en-GB" sz="1100" noProof="0" dirty="0">
                          <a:latin typeface="+mn-lt"/>
                        </a:rPr>
                        <a:t>12 (15.6)</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Nausea</a:t>
                      </a:r>
                    </a:p>
                  </a:txBody>
                  <a:tcPr marL="180000" marT="36000" marB="36000" anchor="ctr"/>
                </a:tc>
                <a:tc>
                  <a:txBody>
                    <a:bodyPr/>
                    <a:lstStyle/>
                    <a:p>
                      <a:pPr algn="ctr"/>
                      <a:r>
                        <a:rPr lang="en-GB" sz="1100" noProof="0" dirty="0">
                          <a:latin typeface="+mn-lt"/>
                        </a:rPr>
                        <a:t>34 (44.2)</a:t>
                      </a:r>
                    </a:p>
                  </a:txBody>
                  <a:tcPr marT="36000" marB="36000" anchor="ctr"/>
                </a:tc>
                <a:tc>
                  <a:txBody>
                    <a:bodyPr/>
                    <a:lstStyle/>
                    <a:p>
                      <a:pPr algn="ctr"/>
                      <a:r>
                        <a:rPr lang="en-GB" sz="1100" noProof="0" dirty="0">
                          <a:latin typeface="+mn-lt"/>
                        </a:rPr>
                        <a:t>18 (23.4)</a:t>
                      </a:r>
                    </a:p>
                  </a:txBody>
                  <a:tcPr marT="36000" marB="36000" anchor="ctr"/>
                </a:tc>
                <a:tc>
                  <a:txBody>
                    <a:bodyPr/>
                    <a:lstStyle/>
                    <a:p>
                      <a:pPr algn="ctr"/>
                      <a:r>
                        <a:rPr lang="en-GB" sz="1100" noProof="0" dirty="0">
                          <a:latin typeface="+mn-lt"/>
                        </a:rPr>
                        <a:t>13 (16.9)</a:t>
                      </a:r>
                    </a:p>
                  </a:txBody>
                  <a:tcPr marT="36000" marB="36000" anchor="ctr"/>
                </a:tc>
                <a:tc>
                  <a:txBody>
                    <a:bodyPr/>
                    <a:lstStyle/>
                    <a:p>
                      <a:pPr algn="ctr"/>
                      <a:r>
                        <a:rPr lang="en-GB" sz="1100" noProof="0" dirty="0">
                          <a:latin typeface="+mn-lt"/>
                        </a:rPr>
                        <a:t>3 (3.9)</a:t>
                      </a:r>
                    </a:p>
                  </a:txBody>
                  <a:tcPr marT="36000" marB="36000" anchor="ctr"/>
                </a:tc>
                <a:tc>
                  <a:txBody>
                    <a:bodyPr/>
                    <a:lstStyle/>
                    <a:p>
                      <a:pPr algn="ctr"/>
                      <a:r>
                        <a:rPr lang="en-GB" sz="1100" noProof="0" dirty="0">
                          <a:latin typeface="+mn-lt"/>
                        </a:rPr>
                        <a:t>-</a:t>
                      </a:r>
                    </a:p>
                  </a:txBody>
                  <a:tcPr marT="36000" marB="36000" anchor="ctr"/>
                </a:tc>
                <a:extLst>
                  <a:ext uri="{0D108BD9-81ED-4DB2-BD59-A6C34878D82A}">
                    <a16:rowId xmlns:a16="http://schemas.microsoft.com/office/drawing/2014/main" val="274772015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Anemia</a:t>
                      </a:r>
                    </a:p>
                  </a:txBody>
                  <a:tcPr marL="180000" marT="36000" marB="36000" anchor="ctr"/>
                </a:tc>
                <a:tc>
                  <a:txBody>
                    <a:bodyPr/>
                    <a:lstStyle/>
                    <a:p>
                      <a:pPr algn="ctr"/>
                      <a:r>
                        <a:rPr lang="en-GB" sz="1100" noProof="0" dirty="0">
                          <a:latin typeface="+mn-lt"/>
                        </a:rPr>
                        <a:t>31 (40.3)</a:t>
                      </a:r>
                    </a:p>
                  </a:txBody>
                  <a:tcPr marT="36000" marB="36000" anchor="ctr"/>
                </a:tc>
                <a:tc>
                  <a:txBody>
                    <a:bodyPr/>
                    <a:lstStyle/>
                    <a:p>
                      <a:pPr algn="ctr"/>
                      <a:r>
                        <a:rPr lang="en-GB" sz="1100" noProof="0" dirty="0">
                          <a:latin typeface="+mn-lt"/>
                        </a:rPr>
                        <a:t>6 (7.8)</a:t>
                      </a:r>
                    </a:p>
                  </a:txBody>
                  <a:tcPr marT="36000" marB="36000" anchor="ctr"/>
                </a:tc>
                <a:tc>
                  <a:txBody>
                    <a:bodyPr/>
                    <a:lstStyle/>
                    <a:p>
                      <a:pPr algn="ctr"/>
                      <a:r>
                        <a:rPr lang="en-GB" sz="1100" noProof="0" dirty="0">
                          <a:latin typeface="+mn-lt"/>
                        </a:rPr>
                        <a:t>14 (18.2)</a:t>
                      </a:r>
                    </a:p>
                  </a:txBody>
                  <a:tcPr marT="36000" marB="36000" anchor="ctr"/>
                </a:tc>
                <a:tc>
                  <a:txBody>
                    <a:bodyPr/>
                    <a:lstStyle/>
                    <a:p>
                      <a:pPr algn="ctr"/>
                      <a:r>
                        <a:rPr lang="en-GB" sz="1100" noProof="0" dirty="0">
                          <a:latin typeface="+mn-lt"/>
                        </a:rPr>
                        <a:t>10 (13.0)</a:t>
                      </a:r>
                    </a:p>
                  </a:txBody>
                  <a:tcPr marT="36000" marB="36000" anchor="ctr"/>
                </a:tc>
                <a:tc>
                  <a:txBody>
                    <a:bodyPr/>
                    <a:lstStyle/>
                    <a:p>
                      <a:pPr algn="ctr"/>
                      <a:r>
                        <a:rPr lang="en-GB" sz="1100" noProof="0" dirty="0">
                          <a:latin typeface="+mn-lt"/>
                        </a:rPr>
                        <a:t>1 (1.3)</a:t>
                      </a:r>
                    </a:p>
                  </a:txBody>
                  <a:tcPr marT="36000" marB="36000" anchor="ctr"/>
                </a:tc>
                <a:extLst>
                  <a:ext uri="{0D108BD9-81ED-4DB2-BD59-A6C34878D82A}">
                    <a16:rowId xmlns:a16="http://schemas.microsoft.com/office/drawing/2014/main" val="306158565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Fatigue</a:t>
                      </a:r>
                    </a:p>
                  </a:txBody>
                  <a:tcPr marL="180000" marT="36000" marB="36000" anchor="ctr"/>
                </a:tc>
                <a:tc>
                  <a:txBody>
                    <a:bodyPr/>
                    <a:lstStyle/>
                    <a:p>
                      <a:pPr algn="ctr"/>
                      <a:r>
                        <a:rPr lang="en-GB" sz="1100" noProof="0" dirty="0">
                          <a:latin typeface="+mn-lt"/>
                        </a:rPr>
                        <a:t>29 (37.7)</a:t>
                      </a:r>
                    </a:p>
                  </a:txBody>
                  <a:tcPr marT="36000" marB="36000" anchor="ctr"/>
                </a:tc>
                <a:tc>
                  <a:txBody>
                    <a:bodyPr/>
                    <a:lstStyle/>
                    <a:p>
                      <a:pPr algn="ctr"/>
                      <a:r>
                        <a:rPr lang="en-GB" sz="1100" noProof="0" dirty="0">
                          <a:latin typeface="+mn-lt"/>
                        </a:rPr>
                        <a:t>15 (19.5)</a:t>
                      </a:r>
                    </a:p>
                  </a:txBody>
                  <a:tcPr marT="36000" marB="36000" anchor="ctr"/>
                </a:tc>
                <a:tc>
                  <a:txBody>
                    <a:bodyPr/>
                    <a:lstStyle/>
                    <a:p>
                      <a:pPr algn="ctr"/>
                      <a:r>
                        <a:rPr lang="en-GB" sz="1100" noProof="0" dirty="0">
                          <a:latin typeface="+mn-lt"/>
                        </a:rPr>
                        <a:t>13 (16.9)</a:t>
                      </a:r>
                    </a:p>
                  </a:txBody>
                  <a:tcPr marT="36000" marB="36000" anchor="ctr"/>
                </a:tc>
                <a:tc>
                  <a:txBody>
                    <a:bodyPr/>
                    <a:lstStyle/>
                    <a:p>
                      <a:pPr algn="ctr"/>
                      <a:r>
                        <a:rPr lang="en-GB" sz="1100" noProof="0" dirty="0">
                          <a:latin typeface="+mn-lt"/>
                        </a:rPr>
                        <a:t>1 (1.3)</a:t>
                      </a:r>
                    </a:p>
                  </a:txBody>
                  <a:tcPr marT="36000" marB="36000" anchor="ctr"/>
                </a:tc>
                <a:tc>
                  <a:txBody>
                    <a:bodyPr/>
                    <a:lstStyle/>
                    <a:p>
                      <a:pPr algn="ctr"/>
                      <a:r>
                        <a:rPr lang="en-GB" sz="1100" noProof="0" dirty="0">
                          <a:latin typeface="+mn-lt"/>
                        </a:rPr>
                        <a:t>-</a:t>
                      </a:r>
                    </a:p>
                  </a:txBody>
                  <a:tcPr marT="36000" marB="36000" anchor="ctr"/>
                </a:tc>
                <a:extLst>
                  <a:ext uri="{0D108BD9-81ED-4DB2-BD59-A6C34878D82A}">
                    <a16:rowId xmlns:a16="http://schemas.microsoft.com/office/drawing/2014/main" val="1790711121"/>
                  </a:ext>
                </a:extLst>
              </a:tr>
              <a:tr h="2637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AST increased</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24 (31.2)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10 (13.0)</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6 (7.8)</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7 (9.1)</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 (1.3)</a:t>
                      </a:r>
                    </a:p>
                  </a:txBody>
                  <a:tcPr marT="36000" marB="36000" anchor="ctr"/>
                </a:tc>
                <a:extLst>
                  <a:ext uri="{0D108BD9-81ED-4DB2-BD59-A6C34878D82A}">
                    <a16:rowId xmlns:a16="http://schemas.microsoft.com/office/drawing/2014/main" val="1944082535"/>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Diarrhea</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24 (31.2)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12 (15.6)</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8 (10.4)</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4 (5.2)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402642473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Neutropenia</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22 (28.6)</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 (2.6)</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4 (5.2)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6 (7.8)</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10 (13.0)</a:t>
                      </a:r>
                    </a:p>
                  </a:txBody>
                  <a:tcPr marT="36000" marB="36000" anchor="ctr"/>
                </a:tc>
                <a:extLst>
                  <a:ext uri="{0D108BD9-81ED-4DB2-BD59-A6C34878D82A}">
                    <a16:rowId xmlns:a16="http://schemas.microsoft.com/office/drawing/2014/main" val="1995876224"/>
                  </a:ext>
                </a:extLst>
              </a:tr>
              <a:tr h="2637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ALT increased</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21 (27.3)</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7 (9.1)</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5 (6.5)</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9 (11.7)</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2524407045"/>
                  </a:ext>
                </a:extLst>
              </a:tr>
              <a:tr h="4200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Platelet count decreased</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13 (16.9)</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3 (3.9)</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 (2.6)</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3 (3.9)</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5 (6.5)</a:t>
                      </a:r>
                    </a:p>
                  </a:txBody>
                  <a:tcPr marT="36000" marB="36000" anchor="ctr"/>
                </a:tc>
                <a:extLst>
                  <a:ext uri="{0D108BD9-81ED-4DB2-BD59-A6C34878D82A}">
                    <a16:rowId xmlns:a16="http://schemas.microsoft.com/office/drawing/2014/main" val="3976427634"/>
                  </a:ext>
                </a:extLst>
              </a:tr>
              <a:tr h="4200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Blood creatine increased</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11 (14.3)</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7 (9.1)</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4 (5.2)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739990973"/>
                  </a:ext>
                </a:extLst>
              </a:tr>
            </a:tbl>
          </a:graphicData>
        </a:graphic>
      </p:graphicFrame>
      <p:graphicFrame>
        <p:nvGraphicFramePr>
          <p:cNvPr id="6" name="Table 5">
            <a:extLst>
              <a:ext uri="{FF2B5EF4-FFF2-40B4-BE49-F238E27FC236}">
                <a16:creationId xmlns:a16="http://schemas.microsoft.com/office/drawing/2014/main" id="{40CD4F2D-CACB-9518-90DC-13FDE4DD545B}"/>
              </a:ext>
            </a:extLst>
          </p:cNvPr>
          <p:cNvGraphicFramePr>
            <a:graphicFrameLocks noGrp="1"/>
          </p:cNvGraphicFramePr>
          <p:nvPr>
            <p:extLst>
              <p:ext uri="{D42A27DB-BD31-4B8C-83A1-F6EECF244321}">
                <p14:modId xmlns:p14="http://schemas.microsoft.com/office/powerpoint/2010/main" val="1117631824"/>
              </p:ext>
            </p:extLst>
          </p:nvPr>
        </p:nvGraphicFramePr>
        <p:xfrm>
          <a:off x="6066064" y="1670094"/>
          <a:ext cx="5702484" cy="2430539"/>
        </p:xfrm>
        <a:graphic>
          <a:graphicData uri="http://schemas.openxmlformats.org/drawingml/2006/table">
            <a:tbl>
              <a:tblPr firstRow="1" bandRow="1">
                <a:tableStyleId>{69012ECD-51FC-41F1-AA8D-1B2483CD663E}</a:tableStyleId>
              </a:tblPr>
              <a:tblGrid>
                <a:gridCol w="1563619">
                  <a:extLst>
                    <a:ext uri="{9D8B030D-6E8A-4147-A177-3AD203B41FA5}">
                      <a16:colId xmlns:a16="http://schemas.microsoft.com/office/drawing/2014/main" val="537766886"/>
                    </a:ext>
                  </a:extLst>
                </a:gridCol>
                <a:gridCol w="827773">
                  <a:extLst>
                    <a:ext uri="{9D8B030D-6E8A-4147-A177-3AD203B41FA5}">
                      <a16:colId xmlns:a16="http://schemas.microsoft.com/office/drawing/2014/main" val="1125791967"/>
                    </a:ext>
                  </a:extLst>
                </a:gridCol>
                <a:gridCol w="827773">
                  <a:extLst>
                    <a:ext uri="{9D8B030D-6E8A-4147-A177-3AD203B41FA5}">
                      <a16:colId xmlns:a16="http://schemas.microsoft.com/office/drawing/2014/main" val="2872775875"/>
                    </a:ext>
                  </a:extLst>
                </a:gridCol>
                <a:gridCol w="827773">
                  <a:extLst>
                    <a:ext uri="{9D8B030D-6E8A-4147-A177-3AD203B41FA5}">
                      <a16:colId xmlns:a16="http://schemas.microsoft.com/office/drawing/2014/main" val="394973066"/>
                    </a:ext>
                  </a:extLst>
                </a:gridCol>
                <a:gridCol w="827773">
                  <a:extLst>
                    <a:ext uri="{9D8B030D-6E8A-4147-A177-3AD203B41FA5}">
                      <a16:colId xmlns:a16="http://schemas.microsoft.com/office/drawing/2014/main" val="2178206681"/>
                    </a:ext>
                  </a:extLst>
                </a:gridCol>
                <a:gridCol w="827773">
                  <a:extLst>
                    <a:ext uri="{9D8B030D-6E8A-4147-A177-3AD203B41FA5}">
                      <a16:colId xmlns:a16="http://schemas.microsoft.com/office/drawing/2014/main" val="3752376443"/>
                    </a:ext>
                  </a:extLst>
                </a:gridCol>
              </a:tblGrid>
              <a:tr h="247158">
                <a:tc rowSpan="2">
                  <a:txBody>
                    <a:bodyPr/>
                    <a:lstStyle/>
                    <a:p>
                      <a:r>
                        <a:rPr lang="en-GB" sz="1100" noProof="0" dirty="0">
                          <a:solidFill>
                            <a:schemeClr val="tx2"/>
                          </a:solidFill>
                          <a:latin typeface="+mn-lt"/>
                        </a:rPr>
                        <a:t>TRAEs, n (%) [cont.]</a:t>
                      </a:r>
                    </a:p>
                  </a:txBody>
                  <a:tcPr marT="36000" marB="36000" anchor="b"/>
                </a:tc>
                <a:tc gridSpan="5">
                  <a:txBody>
                    <a:bodyPr/>
                    <a:lstStyle/>
                    <a:p>
                      <a:pPr algn="ctr"/>
                      <a:r>
                        <a:rPr lang="en-GB" sz="1100" noProof="0" dirty="0">
                          <a:solidFill>
                            <a:schemeClr val="tx2"/>
                          </a:solidFill>
                          <a:latin typeface="+mn-lt"/>
                        </a:rPr>
                        <a:t>Olomorasib + pembrolizumab + pemetrexed + platinum </a:t>
                      </a:r>
                    </a:p>
                  </a:txBody>
                  <a:tcPr marT="36000" marB="36000" anchor="b">
                    <a:solidFill>
                      <a:schemeClr val="accent1"/>
                    </a:solidFill>
                  </a:tcPr>
                </a:tc>
                <a:tc hMerge="1">
                  <a:txBody>
                    <a:bodyPr/>
                    <a:lstStyle/>
                    <a:p>
                      <a:endParaRPr dirty="0"/>
                    </a:p>
                  </a:txBody>
                  <a:tcPr marT="36000" marB="36000" anchor="b">
                    <a:solidFill>
                      <a:schemeClr val="accent1"/>
                    </a:solidFill>
                  </a:tcPr>
                </a:tc>
                <a:tc hMerge="1">
                  <a:txBody>
                    <a:bodyPr/>
                    <a:lstStyle/>
                    <a:p>
                      <a:endParaRPr/>
                    </a:p>
                  </a:txBody>
                  <a:tcPr marT="36000" marB="36000" anchor="b">
                    <a:solidFill>
                      <a:schemeClr val="accent1"/>
                    </a:solidFill>
                  </a:tcPr>
                </a:tc>
                <a:tc hMerge="1">
                  <a:txBody>
                    <a:bodyPr/>
                    <a:lstStyle/>
                    <a:p>
                      <a:pPr algn="ctr"/>
                      <a:endParaRPr lang="en-GB" sz="1100" noProof="0" dirty="0">
                        <a:solidFill>
                          <a:schemeClr val="tx2"/>
                        </a:solidFill>
                        <a:latin typeface="+mn-lt"/>
                      </a:endParaRPr>
                    </a:p>
                  </a:txBody>
                  <a:tcPr marT="36000" marB="36000" anchor="b">
                    <a:solidFill>
                      <a:schemeClr val="accent1"/>
                    </a:solidFill>
                  </a:tcPr>
                </a:tc>
                <a:tc hMerge="1">
                  <a:txBody>
                    <a:bodyPr/>
                    <a:lstStyle/>
                    <a:p>
                      <a:pPr algn="ctr"/>
                      <a:endParaRPr lang="en-GB"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420057">
                <a:tc vMerge="1">
                  <a:txBody>
                    <a:bodyPr/>
                    <a:lstStyle/>
                    <a:p>
                      <a:endParaRPr lang="en-US"/>
                    </a:p>
                  </a:txBody>
                  <a:tcPr/>
                </a:tc>
                <a:tc>
                  <a:txBody>
                    <a:bodyPr/>
                    <a:lstStyle/>
                    <a:p>
                      <a:pPr algn="ctr"/>
                      <a:r>
                        <a:rPr lang="en-GB" sz="1100" b="1" noProof="0" dirty="0">
                          <a:solidFill>
                            <a:schemeClr val="tx2"/>
                          </a:solidFill>
                          <a:latin typeface="+mn-lt"/>
                        </a:rPr>
                        <a:t>Any grade</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a:t>
                      </a:r>
                      <a:r>
                        <a:rPr lang="en-GB" sz="1100" b="1" noProof="0" dirty="0">
                          <a:solidFill>
                            <a:schemeClr val="tx2"/>
                          </a:solidFill>
                          <a:latin typeface="Arial" panose="020B0604020202020204" pitchFamily="34" charset="0"/>
                          <a:cs typeface="Arial" panose="020B0604020202020204" pitchFamily="34" charset="0"/>
                        </a:rPr>
                        <a:t>1</a:t>
                      </a:r>
                      <a:endParaRPr lang="en-GB" sz="11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2</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a:t>
                      </a:r>
                      <a:r>
                        <a:rPr lang="en-GB" sz="1100" b="1" noProof="0" dirty="0">
                          <a:solidFill>
                            <a:schemeClr val="tx2"/>
                          </a:solidFill>
                          <a:latin typeface="Arial" panose="020B0604020202020204" pitchFamily="34" charset="0"/>
                          <a:cs typeface="Arial" panose="020B0604020202020204" pitchFamily="34" charset="0"/>
                        </a:rPr>
                        <a:t>3</a:t>
                      </a:r>
                      <a:endParaRPr lang="en-GB" sz="11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GB" sz="1100" b="1" noProof="0" dirty="0">
                          <a:solidFill>
                            <a:schemeClr val="tx2"/>
                          </a:solidFill>
                          <a:latin typeface="+mn-lt"/>
                        </a:rPr>
                        <a:t>Grade 4</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97524944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Constipation</a:t>
                      </a:r>
                    </a:p>
                  </a:txBody>
                  <a:tcPr marL="180000" marT="36000" marB="36000" anchor="ctr"/>
                </a:tc>
                <a:tc>
                  <a:txBody>
                    <a:bodyPr/>
                    <a:lstStyle/>
                    <a:p>
                      <a:pPr algn="ctr"/>
                      <a:r>
                        <a:rPr lang="en-GB" sz="1100" noProof="0" dirty="0">
                          <a:latin typeface="+mn-lt"/>
                        </a:rPr>
                        <a:t>11 (43.0)</a:t>
                      </a:r>
                    </a:p>
                  </a:txBody>
                  <a:tcPr marT="36000" marB="36000" anchor="ctr">
                    <a:lnT w="9525" cap="flat" cmpd="sng" algn="ctr">
                      <a:noFill/>
                      <a:prstDash val="solid"/>
                    </a:lnT>
                  </a:tcPr>
                </a:tc>
                <a:tc>
                  <a:txBody>
                    <a:bodyPr/>
                    <a:lstStyle/>
                    <a:p>
                      <a:pPr algn="ctr"/>
                      <a:r>
                        <a:rPr lang="en-GB" sz="1100" noProof="0" dirty="0">
                          <a:latin typeface="+mn-lt"/>
                        </a:rPr>
                        <a:t>7 (9.1)</a:t>
                      </a:r>
                    </a:p>
                  </a:txBody>
                  <a:tcPr marT="36000" marB="36000" anchor="ctr">
                    <a:lnT w="9525" cap="flat" cmpd="sng" algn="ctr">
                      <a:noFill/>
                      <a:prstDash val="solid"/>
                    </a:lnT>
                  </a:tcPr>
                </a:tc>
                <a:tc>
                  <a:txBody>
                    <a:bodyPr/>
                    <a:lstStyle/>
                    <a:p>
                      <a:pPr algn="ctr"/>
                      <a:r>
                        <a:rPr lang="en-GB" sz="1100" noProof="0" dirty="0">
                          <a:latin typeface="+mn-lt"/>
                        </a:rPr>
                        <a:t>4 (5.2)</a:t>
                      </a:r>
                    </a:p>
                  </a:txBody>
                  <a:tcPr marT="36000" marB="36000" anchor="ctr">
                    <a:lnT w="9525" cap="flat" cmpd="sng" algn="ctr">
                      <a:noFill/>
                      <a:prstDash val="soli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latin typeface="+mn-lt"/>
                        </a:rPr>
                        <a:t>-</a:t>
                      </a:r>
                    </a:p>
                  </a:txBody>
                  <a:tcPr marT="36000" marB="36000" anchor="ctr">
                    <a:lnT w="9525" cap="flat" cmpd="sng" algn="ctr">
                      <a:noFill/>
                      <a:prstDash val="solid"/>
                    </a:lnT>
                  </a:tcPr>
                </a:tc>
                <a:tc>
                  <a:txBody>
                    <a:bodyPr/>
                    <a:lstStyle/>
                    <a:p>
                      <a:pPr algn="ctr"/>
                      <a:r>
                        <a:rPr lang="en-GB" sz="1100" noProof="0" dirty="0">
                          <a:latin typeface="+mn-lt"/>
                        </a:rPr>
                        <a:t>-</a:t>
                      </a:r>
                    </a:p>
                  </a:txBody>
                  <a:tcPr marT="36000" marB="36000" anchor="ctr">
                    <a:lnT w="9525" cap="flat" cmpd="sng" algn="ctr">
                      <a:noFill/>
                      <a:prstDash val="solid"/>
                    </a:lnT>
                  </a:tcPr>
                </a:tc>
                <a:extLst>
                  <a:ext uri="{0D108BD9-81ED-4DB2-BD59-A6C34878D82A}">
                    <a16:rowId xmlns:a16="http://schemas.microsoft.com/office/drawing/2014/main" val="274772015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Vomiting</a:t>
                      </a:r>
                    </a:p>
                  </a:txBody>
                  <a:tcPr marL="180000" marT="36000" marB="36000" anchor="ctr"/>
                </a:tc>
                <a:tc>
                  <a:txBody>
                    <a:bodyPr/>
                    <a:lstStyle/>
                    <a:p>
                      <a:pPr algn="ctr"/>
                      <a:r>
                        <a:rPr lang="en-GB" sz="1100" noProof="0" dirty="0">
                          <a:latin typeface="+mn-lt"/>
                        </a:rPr>
                        <a:t>11 (14.3)</a:t>
                      </a:r>
                    </a:p>
                  </a:txBody>
                  <a:tcPr marT="36000" marB="36000" anchor="ctr"/>
                </a:tc>
                <a:tc>
                  <a:txBody>
                    <a:bodyPr/>
                    <a:lstStyle/>
                    <a:p>
                      <a:pPr algn="ctr"/>
                      <a:r>
                        <a:rPr lang="en-GB" sz="1100" noProof="0" dirty="0">
                          <a:latin typeface="+mn-lt"/>
                        </a:rPr>
                        <a:t>5 (6.5)</a:t>
                      </a:r>
                    </a:p>
                  </a:txBody>
                  <a:tcPr marT="36000" marB="36000" anchor="ctr"/>
                </a:tc>
                <a:tc>
                  <a:txBody>
                    <a:bodyPr/>
                    <a:lstStyle/>
                    <a:p>
                      <a:pPr algn="ctr"/>
                      <a:r>
                        <a:rPr lang="en-GB" sz="1100" noProof="0" dirty="0">
                          <a:latin typeface="+mn-lt"/>
                        </a:rPr>
                        <a:t>5 (6.5)</a:t>
                      </a:r>
                    </a:p>
                  </a:txBody>
                  <a:tcPr marT="36000" marB="36000" anchor="ctr"/>
                </a:tc>
                <a:tc>
                  <a:txBody>
                    <a:bodyPr/>
                    <a:lstStyle/>
                    <a:p>
                      <a:pPr algn="ctr"/>
                      <a:r>
                        <a:rPr lang="en-GB" sz="1100" noProof="0" dirty="0">
                          <a:latin typeface="+mn-lt"/>
                        </a:rPr>
                        <a:t>1 (1.3)</a:t>
                      </a:r>
                    </a:p>
                  </a:txBody>
                  <a:tcPr marT="36000" marB="36000" anchor="ctr"/>
                </a:tc>
                <a:tc>
                  <a:txBody>
                    <a:bodyPr/>
                    <a:lstStyle/>
                    <a:p>
                      <a:pPr algn="ctr"/>
                      <a:r>
                        <a:rPr lang="en-GB" sz="1100" noProof="0" dirty="0">
                          <a:latin typeface="+mn-lt"/>
                        </a:rPr>
                        <a:t>-</a:t>
                      </a:r>
                    </a:p>
                  </a:txBody>
                  <a:tcPr marT="36000" marB="36000" anchor="ctr"/>
                </a:tc>
                <a:extLst>
                  <a:ext uri="{0D108BD9-81ED-4DB2-BD59-A6C34878D82A}">
                    <a16:rowId xmlns:a16="http://schemas.microsoft.com/office/drawing/2014/main" val="306158565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WBC decreased</a:t>
                      </a:r>
                    </a:p>
                  </a:txBody>
                  <a:tcPr marL="180000" marT="36000" marB="36000" anchor="ctr"/>
                </a:tc>
                <a:tc>
                  <a:txBody>
                    <a:bodyPr/>
                    <a:lstStyle/>
                    <a:p>
                      <a:pPr algn="ctr"/>
                      <a:r>
                        <a:rPr lang="en-GB" sz="1100" noProof="0" dirty="0">
                          <a:latin typeface="+mn-lt"/>
                        </a:rPr>
                        <a:t>11 (14.3)</a:t>
                      </a:r>
                    </a:p>
                  </a:txBody>
                  <a:tcPr marT="36000" marB="36000" anchor="ctr"/>
                </a:tc>
                <a:tc>
                  <a:txBody>
                    <a:bodyPr/>
                    <a:lstStyle/>
                    <a:p>
                      <a:pPr algn="ctr"/>
                      <a:r>
                        <a:rPr lang="en-GB" sz="1100" noProof="0" dirty="0">
                          <a:latin typeface="+mn-lt"/>
                        </a:rPr>
                        <a:t>3 (3.9)</a:t>
                      </a:r>
                    </a:p>
                  </a:txBody>
                  <a:tcPr marT="36000" marB="36000" anchor="ctr"/>
                </a:tc>
                <a:tc>
                  <a:txBody>
                    <a:bodyPr/>
                    <a:lstStyle/>
                    <a:p>
                      <a:pPr algn="ctr"/>
                      <a:r>
                        <a:rPr lang="en-GB" sz="1100" noProof="0" dirty="0">
                          <a:latin typeface="+mn-lt"/>
                        </a:rPr>
                        <a:t>1 (1.3)</a:t>
                      </a:r>
                    </a:p>
                  </a:txBody>
                  <a:tcPr marT="36000" marB="36000" anchor="ctr"/>
                </a:tc>
                <a:tc>
                  <a:txBody>
                    <a:bodyPr/>
                    <a:lstStyle/>
                    <a:p>
                      <a:pPr algn="ctr"/>
                      <a:r>
                        <a:rPr lang="en-GB" sz="1100" noProof="0" dirty="0">
                          <a:latin typeface="+mn-lt"/>
                        </a:rPr>
                        <a:t>4 (5.2)</a:t>
                      </a:r>
                    </a:p>
                  </a:txBody>
                  <a:tcPr marT="36000" marB="36000" anchor="ctr"/>
                </a:tc>
                <a:tc>
                  <a:txBody>
                    <a:bodyPr/>
                    <a:lstStyle/>
                    <a:p>
                      <a:pPr algn="ctr"/>
                      <a:r>
                        <a:rPr lang="en-GB" sz="1100" noProof="0" dirty="0">
                          <a:latin typeface="+mn-lt"/>
                        </a:rPr>
                        <a:t>3 (3.9)</a:t>
                      </a:r>
                    </a:p>
                  </a:txBody>
                  <a:tcPr marT="36000" marB="36000" anchor="ctr"/>
                </a:tc>
                <a:extLst>
                  <a:ext uri="{0D108BD9-81ED-4DB2-BD59-A6C34878D82A}">
                    <a16:rowId xmlns:a16="http://schemas.microsoft.com/office/drawing/2014/main" val="1790711121"/>
                  </a:ext>
                </a:extLst>
              </a:tr>
              <a:tr h="2637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Appetite d</a:t>
                      </a: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ecreased</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9 (11.7)</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5 (6.5)</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3 (3.9)</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 (1.3)</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944082535"/>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Pneumonitis/ILD</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8 (10.4)</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6 (7.8)</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2 (2.6)</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4026424731"/>
                  </a:ext>
                </a:extLst>
              </a:tr>
              <a:tr h="247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Pruritus</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8 (10.4)</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4 (5.2)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4 (5.2)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995876224"/>
                  </a:ext>
                </a:extLst>
              </a:tr>
              <a:tr h="2637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Rash</a:t>
                      </a:r>
                    </a:p>
                  </a:txBody>
                  <a:tcPr marL="180000"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8 (10.4)</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4 (5.2)</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3 (3.9)</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1 (1.3)</a:t>
                      </a:r>
                    </a:p>
                  </a:txBody>
                  <a:tcPr marT="36000" marB="36000" anchor="ctr"/>
                </a:tc>
                <a:tc>
                  <a:txBody>
                    <a:bodyPr/>
                    <a:lstStyle/>
                    <a:p>
                      <a:pPr algn="ctr"/>
                      <a:r>
                        <a:rPr kumimoji="0" lang="en-GB" sz="1100" b="0" i="0" u="none" strike="noStrike" kern="1200" cap="none" spc="0" normalizeH="0" baseline="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2524407045"/>
                  </a:ext>
                </a:extLst>
              </a:tr>
            </a:tbl>
          </a:graphicData>
        </a:graphic>
      </p:graphicFrame>
    </p:spTree>
    <p:extLst>
      <p:ext uri="{BB962C8B-B14F-4D97-AF65-F5344CB8AC3E}">
        <p14:creationId xmlns:p14="http://schemas.microsoft.com/office/powerpoint/2010/main" val="33339522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90701-D0FC-6049-63D1-F15C9D08465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729AAD-DE1B-34F0-5359-36C0CB18F98F}"/>
              </a:ext>
            </a:extLst>
          </p:cNvPr>
          <p:cNvSpPr>
            <a:spLocks noGrp="1"/>
          </p:cNvSpPr>
          <p:nvPr>
            <p:ph type="title"/>
          </p:nvPr>
        </p:nvSpPr>
        <p:spPr>
          <a:xfrm>
            <a:off x="304799" y="107693"/>
            <a:ext cx="11813059" cy="939801"/>
          </a:xfrm>
        </p:spPr>
        <p:txBody>
          <a:bodyPr/>
          <a:lstStyle/>
          <a:p>
            <a:r>
              <a:rPr lang="en-GB" noProof="0" dirty="0">
                <a:latin typeface="+mn-lt"/>
              </a:rPr>
              <a:t>OA08.03: COMPEL: Osimertinib + Platinum-Based Chemotherapy in Patients With EGFRm Advanced NSCLC and Progression on 1L Osimertinib – </a:t>
            </a:r>
            <a:r>
              <a:rPr lang="en-GB" noProof="0" dirty="0" err="1">
                <a:latin typeface="+mn-lt"/>
              </a:rPr>
              <a:t>Pasello</a:t>
            </a:r>
            <a:r>
              <a:rPr lang="en-GB" noProof="0" dirty="0">
                <a:latin typeface="+mn-lt"/>
              </a:rPr>
              <a:t> G, et al</a:t>
            </a:r>
          </a:p>
        </p:txBody>
      </p:sp>
      <p:sp>
        <p:nvSpPr>
          <p:cNvPr id="29" name="Content Placeholder 7">
            <a:extLst>
              <a:ext uri="{FF2B5EF4-FFF2-40B4-BE49-F238E27FC236}">
                <a16:creationId xmlns:a16="http://schemas.microsoft.com/office/drawing/2014/main" id="{05F7D4D6-5DF8-76BD-6A7F-2074AFFFE0AF}"/>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osimertinib + platinum-based chemotherapy in patients with EGFR-mutant advanced NSCLC after progression on 1L osimertinib in the COMPEL study</a:t>
            </a:r>
          </a:p>
        </p:txBody>
      </p:sp>
      <p:sp>
        <p:nvSpPr>
          <p:cNvPr id="30" name="Text Placeholder 4">
            <a:extLst>
              <a:ext uri="{FF2B5EF4-FFF2-40B4-BE49-F238E27FC236}">
                <a16:creationId xmlns:a16="http://schemas.microsoft.com/office/drawing/2014/main" id="{286AF2E4-878B-4F0A-2335-8230006C52B2}"/>
              </a:ext>
            </a:extLst>
          </p:cNvPr>
          <p:cNvSpPr>
            <a:spLocks noGrp="1"/>
          </p:cNvSpPr>
          <p:nvPr>
            <p:ph type="body" sz="quarter" idx="11"/>
          </p:nvPr>
        </p:nvSpPr>
        <p:spPr>
          <a:xfrm>
            <a:off x="6379633" y="6521312"/>
            <a:ext cx="5507567" cy="200025"/>
          </a:xfrm>
        </p:spPr>
        <p:txBody>
          <a:bodyPr/>
          <a:lstStyle/>
          <a:p>
            <a:r>
              <a:rPr lang="en-GB" noProof="0" dirty="0" err="1"/>
              <a:t>Pasello</a:t>
            </a:r>
            <a:r>
              <a:rPr lang="en-GB" noProof="0" dirty="0"/>
              <a:t> G,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OA08.03.</a:t>
            </a:r>
          </a:p>
        </p:txBody>
      </p:sp>
      <p:sp>
        <p:nvSpPr>
          <p:cNvPr id="2" name="AutoShape 12">
            <a:extLst>
              <a:ext uri="{FF2B5EF4-FFF2-40B4-BE49-F238E27FC236}">
                <a16:creationId xmlns:a16="http://schemas.microsoft.com/office/drawing/2014/main" id="{183644C2-5033-9875-9BF4-778CE32F07D5}"/>
              </a:ext>
            </a:extLst>
          </p:cNvPr>
          <p:cNvSpPr>
            <a:spLocks noChangeArrowheads="1"/>
          </p:cNvSpPr>
          <p:nvPr/>
        </p:nvSpPr>
        <p:spPr bwMode="auto">
          <a:xfrm>
            <a:off x="4215505" y="2366454"/>
            <a:ext cx="2788243"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Osimertinib</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80 mg QD +</a:t>
            </a:r>
            <a:r>
              <a:rPr lang="en-GB" sz="1600" kern="1200" noProof="0" dirty="0">
                <a:latin typeface="Arial" panose="020B0604020202020204"/>
                <a:ea typeface="SimSun" pitchFamily="2" charset="-122"/>
              </a:rPr>
              <a:t> </a:t>
            </a:r>
            <a:r>
              <a:rPr lang="en-GB" sz="1600" b="1" kern="1200" noProof="0" dirty="0" err="1">
                <a:latin typeface="Arial" panose="020B0604020202020204"/>
                <a:ea typeface="SimSun" pitchFamily="2" charset="-122"/>
              </a:rPr>
              <a:t>chemotherapy</a:t>
            </a:r>
            <a:r>
              <a:rPr lang="en-GB" sz="1600" b="1" kern="1200" baseline="30000" noProof="0" dirty="0" err="1">
                <a:latin typeface="Arial" panose="020B0604020202020204"/>
                <a:ea typeface="SimSun" pitchFamily="2" charset="-122"/>
              </a:rPr>
              <a:t>a</a:t>
            </a:r>
            <a:endParaRPr lang="en-GB" sz="1600" b="1" kern="1200" baseline="30000" noProof="0" dirty="0">
              <a:latin typeface="Arial" panose="020B0604020202020204"/>
              <a:ea typeface="SimSun" pitchFamily="2" charset="-122"/>
            </a:endParaRPr>
          </a:p>
          <a:p>
            <a:pPr lvl="0" algn="ctr" defTabSz="892175" eaLnBrk="0" fontAlgn="base">
              <a:spcBef>
                <a:spcPct val="0"/>
              </a:spcBef>
              <a:spcAft>
                <a:spcPct val="0"/>
              </a:spcAft>
              <a:defRPr/>
            </a:pPr>
            <a:r>
              <a:rPr lang="en-GB" sz="1600" noProof="0" dirty="0">
                <a:ea typeface="SimSun" pitchFamily="2" charset="-122"/>
              </a:rPr>
              <a:t>(n=49)</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 name="AutoShape 9">
            <a:extLst>
              <a:ext uri="{FF2B5EF4-FFF2-40B4-BE49-F238E27FC236}">
                <a16:creationId xmlns:a16="http://schemas.microsoft.com/office/drawing/2014/main" id="{870239F6-9B9F-8A83-B5BC-010CCC1184CE}"/>
              </a:ext>
            </a:extLst>
          </p:cNvPr>
          <p:cNvSpPr>
            <a:spLocks noChangeArrowheads="1"/>
          </p:cNvSpPr>
          <p:nvPr/>
        </p:nvSpPr>
        <p:spPr bwMode="auto">
          <a:xfrm>
            <a:off x="384807" y="2332162"/>
            <a:ext cx="2906138" cy="2804448"/>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L</a:t>
            </a: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ocally advanced or metastatic NSCLC</a:t>
            </a:r>
          </a:p>
          <a:p>
            <a:pPr marL="228600" lvl="0" indent="-228600" defTabSz="892175" eaLnBrk="0" fontAlgn="base">
              <a:spcBef>
                <a:spcPct val="0"/>
              </a:spcBef>
              <a:spcAft>
                <a:spcPct val="30000"/>
              </a:spcAft>
              <a:buFont typeface="Arial" pitchFamily="34" charset="0"/>
              <a:buChar char="•"/>
              <a:defRPr/>
            </a:pPr>
            <a:r>
              <a:rPr lang="en-GB" sz="1600" kern="1200" noProof="0" dirty="0">
                <a:ea typeface="SimSun" pitchFamily="2" charset="-122"/>
                <a:cs typeface="Arial" charset="0"/>
              </a:rPr>
              <a:t>Non-CNS progression </a:t>
            </a:r>
          </a:p>
          <a:p>
            <a:pPr marL="228600" lvl="0" indent="-228600" defTabSz="892175" eaLnBrk="0" fontAlgn="base">
              <a:spcBef>
                <a:spcPct val="0"/>
              </a:spcBef>
              <a:spcAft>
                <a:spcPct val="30000"/>
              </a:spcAft>
              <a:buFont typeface="Arial" pitchFamily="34" charset="0"/>
              <a:buChar char="•"/>
              <a:defRPr/>
            </a:pPr>
            <a:r>
              <a:rPr lang="en-GB" sz="1600" kern="1200" noProof="0" dirty="0">
                <a:ea typeface="SimSun" pitchFamily="2" charset="-122"/>
                <a:cs typeface="Arial" charset="0"/>
              </a:rPr>
              <a:t>EGFR, Ex19 </a:t>
            </a: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and L858R alterations</a:t>
            </a:r>
          </a:p>
          <a:p>
            <a:pPr marL="228600" lvl="0" indent="-228600" defTabSz="892175" eaLnBrk="0" fontAlgn="base">
              <a:spcBef>
                <a:spcPct val="0"/>
              </a:spcBef>
              <a:spcAft>
                <a:spcPct val="30000"/>
              </a:spcAft>
              <a:buFont typeface="Arial" pitchFamily="34" charset="0"/>
              <a:buChar char="•"/>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WHO </a:t>
            </a:r>
            <a:r>
              <a:rPr lang="en-GB" sz="1600" kern="1200" noProof="0" dirty="0">
                <a:ea typeface="SimSun" pitchFamily="2" charset="-122"/>
                <a:cs typeface="Arial" charset="0"/>
              </a:rPr>
              <a:t>PS 0–1</a:t>
            </a:r>
          </a:p>
          <a:p>
            <a:pPr lvl="0" defTabSz="892175" eaLnBrk="0" fontAlgn="base">
              <a:spcBef>
                <a:spcPct val="0"/>
              </a:spcBef>
              <a:spcAft>
                <a:spcPct val="30000"/>
              </a:spcAf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(n=98)</a:t>
            </a:r>
          </a:p>
        </p:txBody>
      </p:sp>
      <p:sp>
        <p:nvSpPr>
          <p:cNvPr id="4" name="Rectangle 9">
            <a:extLst>
              <a:ext uri="{FF2B5EF4-FFF2-40B4-BE49-F238E27FC236}">
                <a16:creationId xmlns:a16="http://schemas.microsoft.com/office/drawing/2014/main" id="{95A910EB-E175-ABC4-9811-ACD29CD04303}"/>
              </a:ext>
            </a:extLst>
          </p:cNvPr>
          <p:cNvSpPr txBox="1">
            <a:spLocks noChangeArrowheads="1"/>
          </p:cNvSpPr>
          <p:nvPr/>
        </p:nvSpPr>
        <p:spPr bwMode="auto">
          <a:xfrm>
            <a:off x="1314011" y="5253155"/>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PFS (investigator-assessed)</a:t>
            </a:r>
          </a:p>
        </p:txBody>
      </p:sp>
      <p:sp>
        <p:nvSpPr>
          <p:cNvPr id="10" name="AutoShape 12">
            <a:extLst>
              <a:ext uri="{FF2B5EF4-FFF2-40B4-BE49-F238E27FC236}">
                <a16:creationId xmlns:a16="http://schemas.microsoft.com/office/drawing/2014/main" id="{8947A35B-002C-64A6-FE5B-9C4D9D3D0F7A}"/>
              </a:ext>
            </a:extLst>
          </p:cNvPr>
          <p:cNvSpPr>
            <a:spLocks noChangeArrowheads="1"/>
          </p:cNvSpPr>
          <p:nvPr/>
        </p:nvSpPr>
        <p:spPr bwMode="auto">
          <a:xfrm>
            <a:off x="4215505" y="4333615"/>
            <a:ext cx="2788243" cy="778812"/>
          </a:xfrm>
          <a:prstGeom prst="roundRect">
            <a:avLst>
              <a:gd name="adj" fmla="val 16667"/>
            </a:avLst>
          </a:prstGeom>
          <a:solidFill>
            <a:srgbClr val="00A2E1"/>
          </a:solidFill>
          <a:ln w="9525" algn="ctr">
            <a:noFill/>
            <a:round/>
            <a:headEnd/>
            <a:tailEnd/>
          </a:ln>
        </p:spPr>
        <p:txBody>
          <a:bodyPr lIns="90488" tIns="0" rIns="90488" bIns="0" anchor="ctr"/>
          <a:lstStyle/>
          <a:p>
            <a:pPr algn="ctr" defTabSz="892175" eaLnBrk="0" fontAlgn="base">
              <a:spcBef>
                <a:spcPct val="0"/>
              </a:spcBef>
              <a:spcAft>
                <a:spcPct val="0"/>
              </a:spcAft>
              <a:defRPr/>
            </a:pPr>
            <a:r>
              <a:rPr lang="en-GB" sz="1600" b="1" noProof="0" dirty="0">
                <a:ea typeface="SimSun" pitchFamily="2" charset="-122"/>
              </a:rPr>
              <a:t>Placebo </a:t>
            </a:r>
            <a:r>
              <a:rPr lang="en-GB" sz="1600" noProof="0" dirty="0">
                <a:ea typeface="SimSun" pitchFamily="2" charset="-122"/>
              </a:rPr>
              <a:t>+</a:t>
            </a:r>
            <a:r>
              <a:rPr lang="en-GB" sz="1600" kern="1200" noProof="0" dirty="0">
                <a:ea typeface="SimSun" pitchFamily="2" charset="-122"/>
              </a:rPr>
              <a:t> </a:t>
            </a:r>
            <a:r>
              <a:rPr lang="en-GB" sz="1600" b="1" kern="1200" noProof="0" dirty="0" err="1">
                <a:ea typeface="SimSun" pitchFamily="2" charset="-122"/>
              </a:rPr>
              <a:t>chemotherapy</a:t>
            </a:r>
            <a:r>
              <a:rPr lang="en-GB" sz="1600" b="1" kern="1200" baseline="30000" noProof="0" dirty="0" err="1">
                <a:ea typeface="SimSun" pitchFamily="2" charset="-122"/>
              </a:rPr>
              <a:t>a</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(n=49)</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16" name="Oval 14">
            <a:extLst>
              <a:ext uri="{FF2B5EF4-FFF2-40B4-BE49-F238E27FC236}">
                <a16:creationId xmlns:a16="http://schemas.microsoft.com/office/drawing/2014/main" id="{77FC3E45-B217-A389-6D76-4F47B2D5E1FD}"/>
              </a:ext>
            </a:extLst>
          </p:cNvPr>
          <p:cNvSpPr>
            <a:spLocks noChangeArrowheads="1"/>
          </p:cNvSpPr>
          <p:nvPr/>
        </p:nvSpPr>
        <p:spPr bwMode="auto">
          <a:xfrm>
            <a:off x="3581086" y="3442286"/>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1:1</a:t>
            </a:r>
          </a:p>
        </p:txBody>
      </p:sp>
      <p:cxnSp>
        <p:nvCxnSpPr>
          <p:cNvPr id="17" name="AutoShape 15">
            <a:extLst>
              <a:ext uri="{FF2B5EF4-FFF2-40B4-BE49-F238E27FC236}">
                <a16:creationId xmlns:a16="http://schemas.microsoft.com/office/drawing/2014/main" id="{17928A19-347F-8E81-A8B4-7BA4E2455D1C}"/>
              </a:ext>
            </a:extLst>
          </p:cNvPr>
          <p:cNvCxnSpPr>
            <a:cxnSpLocks noChangeShapeType="1"/>
            <a:stCxn id="16" idx="0"/>
            <a:endCxn id="2" idx="1"/>
          </p:cNvCxnSpPr>
          <p:nvPr/>
        </p:nvCxnSpPr>
        <p:spPr bwMode="auto">
          <a:xfrm rot="5400000" flipH="1" flipV="1">
            <a:off x="3700981" y="2927763"/>
            <a:ext cx="686426"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060773BB-B636-D483-44AB-D9A954F464BD}"/>
              </a:ext>
            </a:extLst>
          </p:cNvPr>
          <p:cNvCxnSpPr>
            <a:cxnSpLocks noChangeShapeType="1"/>
            <a:stCxn id="16" idx="4"/>
            <a:endCxn id="10" idx="1"/>
          </p:cNvCxnSpPr>
          <p:nvPr/>
        </p:nvCxnSpPr>
        <p:spPr bwMode="auto">
          <a:xfrm rot="16200000" flipH="1">
            <a:off x="3695927" y="4203442"/>
            <a:ext cx="696535"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01E2D7C3-E0C1-6BED-DBC4-8914173D84B1}"/>
              </a:ext>
            </a:extLst>
          </p:cNvPr>
          <p:cNvCxnSpPr>
            <a:cxnSpLocks noChangeShapeType="1"/>
            <a:stCxn id="3" idx="3"/>
            <a:endCxn id="16" idx="2"/>
          </p:cNvCxnSpPr>
          <p:nvPr/>
        </p:nvCxnSpPr>
        <p:spPr bwMode="auto">
          <a:xfrm>
            <a:off x="3290945" y="3734386"/>
            <a:ext cx="290141"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55C97C0E-C1C9-9C3B-5873-A1C4F638D1DD}"/>
              </a:ext>
            </a:extLst>
          </p:cNvPr>
          <p:cNvSpPr txBox="1">
            <a:spLocks/>
          </p:cNvSpPr>
          <p:nvPr/>
        </p:nvSpPr>
        <p:spPr bwMode="auto">
          <a:xfrm>
            <a:off x="4344898" y="3410256"/>
            <a:ext cx="3471117" cy="762556"/>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panose="020B0604020202020204"/>
                <a:ea typeface="+mj-ea"/>
                <a:cs typeface="+mj-cs"/>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GB" sz="1400" noProof="0" dirty="0">
                <a:solidFill>
                  <a:srgbClr val="363636"/>
                </a:solidFill>
                <a:latin typeface="Arial" panose="020B0604020202020204"/>
              </a:rPr>
              <a:t>Brain</a:t>
            </a: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 metastases (yes </a:t>
            </a:r>
            <a:r>
              <a:rPr lang="en-GB" sz="1400" noProof="0" dirty="0">
                <a:solidFill>
                  <a:srgbClr val="363636"/>
                </a:solidFill>
                <a:latin typeface="Arial" panose="020B0604020202020204"/>
              </a:rPr>
              <a:t>vs.</a:t>
            </a:r>
            <a:r>
              <a:rPr kumimoji="0" lang="en-GB" sz="1400" b="0" i="0" u="none" strike="noStrike" kern="0" cap="none" spc="0" normalizeH="0" baseline="0" noProof="0" dirty="0">
                <a:ln>
                  <a:noFill/>
                </a:ln>
                <a:solidFill>
                  <a:srgbClr val="363636"/>
                </a:solidFill>
                <a:effectLst/>
                <a:uLnTx/>
                <a:uFillTx/>
                <a:latin typeface="Arial" panose="020B0604020202020204"/>
                <a:ea typeface="+mj-ea"/>
                <a:cs typeface="+mj-cs"/>
                <a:sym typeface="Helvetica"/>
              </a:rPr>
              <a:t> no)</a:t>
            </a:r>
          </a:p>
        </p:txBody>
      </p:sp>
      <p:sp>
        <p:nvSpPr>
          <p:cNvPr id="38" name="Rectangle 9">
            <a:extLst>
              <a:ext uri="{FF2B5EF4-FFF2-40B4-BE49-F238E27FC236}">
                <a16:creationId xmlns:a16="http://schemas.microsoft.com/office/drawing/2014/main" id="{3870C34E-EDD3-04B4-EEE8-F18B33E8FCC8}"/>
              </a:ext>
            </a:extLst>
          </p:cNvPr>
          <p:cNvSpPr txBox="1">
            <a:spLocks noChangeArrowheads="1"/>
          </p:cNvSpPr>
          <p:nvPr/>
        </p:nvSpPr>
        <p:spPr bwMode="auto">
          <a:xfrm>
            <a:off x="7430530" y="5253155"/>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lvl="0" hangingPunct="1">
              <a:buClr>
                <a:srgbClr val="002850"/>
              </a:buClr>
              <a:defRPr/>
            </a:pPr>
            <a:r>
              <a:rPr lang="en-GB" sz="1600" kern="1200" noProof="0" dirty="0">
                <a:solidFill>
                  <a:srgbClr val="363636"/>
                </a:solidFill>
                <a:cs typeface="Arial"/>
              </a:rPr>
              <a:t>CNS PFS, non-CNS PFS and OS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4" name="AutoShape 12">
            <a:extLst>
              <a:ext uri="{FF2B5EF4-FFF2-40B4-BE49-F238E27FC236}">
                <a16:creationId xmlns:a16="http://schemas.microsoft.com/office/drawing/2014/main" id="{7B4ECF37-579E-8FBF-28A3-22C4F324AA97}"/>
              </a:ext>
            </a:extLst>
          </p:cNvPr>
          <p:cNvSpPr>
            <a:spLocks noChangeArrowheads="1"/>
          </p:cNvSpPr>
          <p:nvPr/>
        </p:nvSpPr>
        <p:spPr bwMode="auto">
          <a:xfrm>
            <a:off x="7373075" y="2366454"/>
            <a:ext cx="2788243"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Osimertinib</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80 mg QD + </a:t>
            </a:r>
            <a:r>
              <a:rPr kumimoji="0" lang="en-GB" sz="1600" b="1" i="0" u="none" strike="noStrike" kern="0" cap="none" spc="0" normalizeH="0" baseline="0" noProof="0" dirty="0" err="1">
                <a:ln>
                  <a:noFill/>
                </a:ln>
                <a:solidFill>
                  <a:srgbClr val="FFFFFF"/>
                </a:solidFill>
                <a:effectLst/>
                <a:uLnTx/>
                <a:uFillTx/>
                <a:latin typeface="Arial" panose="020B0604020202020204"/>
                <a:ea typeface="SimSun" pitchFamily="2" charset="-122"/>
                <a:cs typeface="+mj-cs"/>
                <a:sym typeface="Helvetica"/>
              </a:rPr>
              <a:t>chemotherapy</a:t>
            </a:r>
            <a:r>
              <a:rPr kumimoji="0" lang="en-GB" sz="1600" b="1" i="0" u="none" strike="noStrike" kern="0" cap="none" spc="0" normalizeH="0" baseline="30000" noProof="0" dirty="0" err="1">
                <a:ln>
                  <a:noFill/>
                </a:ln>
                <a:solidFill>
                  <a:srgbClr val="FFFFFF"/>
                </a:solidFill>
                <a:effectLst/>
                <a:uLnTx/>
                <a:uFillTx/>
                <a:latin typeface="Arial" panose="020B0604020202020204"/>
                <a:ea typeface="SimSun" pitchFamily="2" charset="-122"/>
                <a:cs typeface="+mj-cs"/>
                <a:sym typeface="Helvetica"/>
              </a:rPr>
              <a:t>b</a:t>
            </a:r>
            <a:endPar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a:p>
            <a:pPr algn="ctr" defTabSz="892175" eaLnBrk="0" fontAlgn="base">
              <a:spcBef>
                <a:spcPct val="0"/>
              </a:spcBef>
              <a:spcAft>
                <a:spcPct val="0"/>
              </a:spcAft>
              <a:defRPr/>
            </a:pPr>
            <a:r>
              <a:rPr lang="en-GB" sz="1600" noProof="0" dirty="0">
                <a:ea typeface="SimSun" pitchFamily="2" charset="-122"/>
              </a:rPr>
              <a:t>(n=49)</a:t>
            </a:r>
          </a:p>
        </p:txBody>
      </p:sp>
      <p:sp>
        <p:nvSpPr>
          <p:cNvPr id="15" name="AutoShape 12">
            <a:extLst>
              <a:ext uri="{FF2B5EF4-FFF2-40B4-BE49-F238E27FC236}">
                <a16:creationId xmlns:a16="http://schemas.microsoft.com/office/drawing/2014/main" id="{B70FA484-8EDB-29C3-16B6-DAA73DB6E182}"/>
              </a:ext>
            </a:extLst>
          </p:cNvPr>
          <p:cNvSpPr>
            <a:spLocks noChangeArrowheads="1"/>
          </p:cNvSpPr>
          <p:nvPr/>
        </p:nvSpPr>
        <p:spPr bwMode="auto">
          <a:xfrm>
            <a:off x="7373075" y="4333614"/>
            <a:ext cx="2788243" cy="778812"/>
          </a:xfrm>
          <a:prstGeom prst="roundRect">
            <a:avLst>
              <a:gd name="adj" fmla="val 16667"/>
            </a:avLst>
          </a:prstGeom>
          <a:solidFill>
            <a:srgbClr val="00A2E1"/>
          </a:solidFill>
          <a:ln w="9525" algn="ctr">
            <a:noFill/>
            <a:round/>
            <a:headEnd/>
            <a:tailEnd/>
          </a:ln>
        </p:spPr>
        <p:txBody>
          <a:bodyPr lIns="90488" tIns="0" rIns="90488" bIns="0" anchor="ctr"/>
          <a:lstStyle/>
          <a:p>
            <a:pPr algn="ctr" defTabSz="892175" eaLnBrk="0" fontAlgn="base">
              <a:spcBef>
                <a:spcPct val="0"/>
              </a:spcBef>
              <a:spcAft>
                <a:spcPct val="0"/>
              </a:spcAft>
              <a:defRPr/>
            </a:pPr>
            <a:r>
              <a:rPr lang="en-GB" sz="1600" b="1" noProof="0" dirty="0">
                <a:ea typeface="SimSun" pitchFamily="2" charset="-122"/>
              </a:rPr>
              <a:t>Placebo</a:t>
            </a:r>
            <a:r>
              <a:rPr lang="en-GB" sz="1600" noProof="0" dirty="0">
                <a:ea typeface="SimSun" pitchFamily="2" charset="-122"/>
              </a:rPr>
              <a:t> + </a:t>
            </a:r>
            <a:r>
              <a:rPr lang="en-GB" sz="1600" b="1" noProof="0" dirty="0" err="1">
                <a:ea typeface="SimSun" pitchFamily="2" charset="-122"/>
              </a:rPr>
              <a:t>chemotherapy</a:t>
            </a:r>
            <a:r>
              <a:rPr lang="en-GB" sz="1600" b="1" baseline="30000" noProof="0" dirty="0" err="1">
                <a:ea typeface="SimSun" pitchFamily="2" charset="-122"/>
              </a:rPr>
              <a:t>b</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(n=49)</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21" name="Straight Arrow Connector 20">
            <a:extLst>
              <a:ext uri="{FF2B5EF4-FFF2-40B4-BE49-F238E27FC236}">
                <a16:creationId xmlns:a16="http://schemas.microsoft.com/office/drawing/2014/main" id="{7465A73C-C7B9-97B8-12A9-733DCDB5491C}"/>
              </a:ext>
            </a:extLst>
          </p:cNvPr>
          <p:cNvCxnSpPr>
            <a:cxnSpLocks/>
            <a:stCxn id="10" idx="3"/>
            <a:endCxn id="15" idx="1"/>
          </p:cNvCxnSpPr>
          <p:nvPr/>
        </p:nvCxnSpPr>
        <p:spPr>
          <a:xfrm flipV="1">
            <a:off x="7003748" y="4723020"/>
            <a:ext cx="369327" cy="1"/>
          </a:xfrm>
          <a:prstGeom prst="straightConnector1">
            <a:avLst/>
          </a:prstGeom>
          <a:noFill/>
          <a:ln w="38100">
            <a:solidFill>
              <a:schemeClr val="bg1"/>
            </a:solidFill>
            <a:round/>
            <a:headEnd type="none" w="med" len="med"/>
            <a:tailEnd type="triangle" w="med" len="med"/>
          </a:ln>
        </p:spPr>
      </p:cxnSp>
      <p:cxnSp>
        <p:nvCxnSpPr>
          <p:cNvPr id="25" name="Straight Arrow Connector 24">
            <a:extLst>
              <a:ext uri="{FF2B5EF4-FFF2-40B4-BE49-F238E27FC236}">
                <a16:creationId xmlns:a16="http://schemas.microsoft.com/office/drawing/2014/main" id="{E2B9542D-6CBF-79A9-F3D8-9672636AFD23}"/>
              </a:ext>
            </a:extLst>
          </p:cNvPr>
          <p:cNvCxnSpPr>
            <a:cxnSpLocks/>
            <a:stCxn id="2" idx="3"/>
            <a:endCxn id="14" idx="1"/>
          </p:cNvCxnSpPr>
          <p:nvPr/>
        </p:nvCxnSpPr>
        <p:spPr>
          <a:xfrm>
            <a:off x="7003748" y="2755860"/>
            <a:ext cx="369327" cy="0"/>
          </a:xfrm>
          <a:prstGeom prst="straightConnector1">
            <a:avLst/>
          </a:prstGeom>
          <a:noFill/>
          <a:ln w="38100">
            <a:solidFill>
              <a:schemeClr val="bg1"/>
            </a:solidFill>
            <a:round/>
            <a:headEnd type="none" w="med" len="med"/>
            <a:tailEnd type="triangle" w="med" len="med"/>
          </a:ln>
        </p:spPr>
      </p:cxnSp>
      <p:sp>
        <p:nvSpPr>
          <p:cNvPr id="42" name="AutoShape 12">
            <a:extLst>
              <a:ext uri="{FF2B5EF4-FFF2-40B4-BE49-F238E27FC236}">
                <a16:creationId xmlns:a16="http://schemas.microsoft.com/office/drawing/2014/main" id="{B279A948-A147-3F8A-5556-B65C225B8BC1}"/>
              </a:ext>
            </a:extLst>
          </p:cNvPr>
          <p:cNvSpPr>
            <a:spLocks noChangeArrowheads="1"/>
          </p:cNvSpPr>
          <p:nvPr/>
        </p:nvSpPr>
        <p:spPr bwMode="auto">
          <a:xfrm>
            <a:off x="10593615" y="3344980"/>
            <a:ext cx="1321887" cy="778812"/>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PD</a:t>
            </a:r>
          </a:p>
          <a:p>
            <a:pPr marL="0" marR="0" lvl="0" indent="0" algn="ctr" defTabSz="892175" rtl="0" eaLnBrk="0" fontAlgn="base" latinLnBrk="0" hangingPunct="0">
              <a:lnSpc>
                <a:spcPct val="100000"/>
              </a:lnSpc>
              <a:spcBef>
                <a:spcPct val="0"/>
              </a:spcBef>
              <a:spcAft>
                <a:spcPct val="0"/>
              </a:spcAft>
              <a:buClrTx/>
              <a:buSzTx/>
              <a:buFontTx/>
              <a:buNone/>
              <a:tabLst/>
              <a:defRPr/>
            </a:pPr>
            <a:r>
              <a:rPr lang="en-GB" sz="1600" dirty="0">
                <a:latin typeface="Arial" panose="020B0604020202020204"/>
                <a:ea typeface="SimSun" pitchFamily="2" charset="-122"/>
              </a:rPr>
              <a:t>(non-CNS and CNS)</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43" name="AutoShape 15">
            <a:extLst>
              <a:ext uri="{FF2B5EF4-FFF2-40B4-BE49-F238E27FC236}">
                <a16:creationId xmlns:a16="http://schemas.microsoft.com/office/drawing/2014/main" id="{7F109ABC-4CCF-34ED-E71B-E8E4B6C474F1}"/>
              </a:ext>
            </a:extLst>
          </p:cNvPr>
          <p:cNvCxnSpPr>
            <a:cxnSpLocks noChangeShapeType="1"/>
            <a:stCxn id="14" idx="3"/>
            <a:endCxn id="42" idx="1"/>
          </p:cNvCxnSpPr>
          <p:nvPr/>
        </p:nvCxnSpPr>
        <p:spPr bwMode="auto">
          <a:xfrm>
            <a:off x="10161318" y="2755860"/>
            <a:ext cx="432297" cy="978526"/>
          </a:xfrm>
          <a:prstGeom prst="bentConnector3">
            <a:avLst>
              <a:gd name="adj1" fmla="val 50000"/>
            </a:avLst>
          </a:prstGeom>
          <a:noFill/>
          <a:ln w="38100">
            <a:solidFill>
              <a:schemeClr val="bg1"/>
            </a:solidFill>
            <a:miter lim="800000"/>
            <a:headEnd/>
            <a:tailEnd type="triangle" w="med" len="med"/>
          </a:ln>
        </p:spPr>
      </p:cxnSp>
      <p:cxnSp>
        <p:nvCxnSpPr>
          <p:cNvPr id="47" name="AutoShape 15">
            <a:extLst>
              <a:ext uri="{FF2B5EF4-FFF2-40B4-BE49-F238E27FC236}">
                <a16:creationId xmlns:a16="http://schemas.microsoft.com/office/drawing/2014/main" id="{021C24AB-00E0-6445-7965-6232AE18F04F}"/>
              </a:ext>
            </a:extLst>
          </p:cNvPr>
          <p:cNvCxnSpPr>
            <a:cxnSpLocks noChangeShapeType="1"/>
            <a:stCxn id="15" idx="3"/>
            <a:endCxn id="42" idx="1"/>
          </p:cNvCxnSpPr>
          <p:nvPr/>
        </p:nvCxnSpPr>
        <p:spPr bwMode="auto">
          <a:xfrm flipV="1">
            <a:off x="10161318" y="3734386"/>
            <a:ext cx="432297" cy="988634"/>
          </a:xfrm>
          <a:prstGeom prst="bentConnector3">
            <a:avLst>
              <a:gd name="adj1" fmla="val 50000"/>
            </a:avLst>
          </a:prstGeom>
          <a:noFill/>
          <a:ln w="38100">
            <a:solidFill>
              <a:schemeClr val="bg1"/>
            </a:solidFill>
            <a:miter lim="800000"/>
            <a:headEnd/>
            <a:tailEnd type="triangle" w="med" len="med"/>
          </a:ln>
        </p:spPr>
      </p:cxnSp>
      <p:sp>
        <p:nvSpPr>
          <p:cNvPr id="50" name="Text Placeholder 19">
            <a:extLst>
              <a:ext uri="{FF2B5EF4-FFF2-40B4-BE49-F238E27FC236}">
                <a16:creationId xmlns:a16="http://schemas.microsoft.com/office/drawing/2014/main" id="{09C37598-0E61-3EBF-9D15-04807ECD6CDD}"/>
              </a:ext>
            </a:extLst>
          </p:cNvPr>
          <p:cNvSpPr>
            <a:spLocks noGrp="1"/>
          </p:cNvSpPr>
          <p:nvPr>
            <p:ph type="body" sz="quarter" idx="10"/>
          </p:nvPr>
        </p:nvSpPr>
        <p:spPr>
          <a:xfrm>
            <a:off x="304800" y="6233974"/>
            <a:ext cx="6519333" cy="487363"/>
          </a:xfrm>
        </p:spPr>
        <p:txBody>
          <a:bodyPr/>
          <a:lstStyle/>
          <a:p>
            <a:pPr lvl="0" defTabSz="892175" eaLnBrk="0" hangingPunct="0">
              <a:spcBef>
                <a:spcPct val="0"/>
              </a:spcBef>
              <a:buClrTx/>
              <a:buSzTx/>
              <a:defRPr/>
            </a:pPr>
            <a:r>
              <a:rPr lang="en-GB" baseline="30000" dirty="0">
                <a:ea typeface="SimSun" pitchFamily="2" charset="-122"/>
                <a:sym typeface="Helvetica"/>
              </a:rPr>
              <a:t>a</a:t>
            </a:r>
            <a:r>
              <a:rPr lang="en-GB" noProof="0" dirty="0">
                <a:ea typeface="SimSun" pitchFamily="2" charset="-122"/>
                <a:sym typeface="Helvetica"/>
              </a:rPr>
              <a:t>Cisplatin 75 mg/m</a:t>
            </a:r>
            <a:r>
              <a:rPr lang="en-GB" baseline="30000" noProof="0" dirty="0">
                <a:ea typeface="SimSun" pitchFamily="2" charset="-122"/>
                <a:sym typeface="Helvetica"/>
              </a:rPr>
              <a:t>2</a:t>
            </a:r>
            <a:r>
              <a:rPr lang="en-GB" noProof="0" dirty="0">
                <a:ea typeface="SimSun" pitchFamily="2" charset="-122"/>
                <a:sym typeface="Helvetica"/>
              </a:rPr>
              <a:t> or carboplatin AUC5 + pemetrexed 500 mg/m</a:t>
            </a:r>
            <a:r>
              <a:rPr lang="en-GB" baseline="30000" noProof="0" dirty="0">
                <a:ea typeface="SimSun" pitchFamily="2" charset="-122"/>
                <a:sym typeface="Helvetica"/>
              </a:rPr>
              <a:t>2 </a:t>
            </a:r>
            <a:r>
              <a:rPr lang="en-GB" noProof="0" dirty="0">
                <a:ea typeface="SimSun" pitchFamily="2" charset="-122"/>
                <a:sym typeface="Helvetica"/>
              </a:rPr>
              <a:t>(q3w for 4 cycles); </a:t>
            </a:r>
            <a:r>
              <a:rPr lang="en-GB" baseline="30000" noProof="0" dirty="0" err="1">
                <a:ea typeface="SimSun" pitchFamily="2" charset="-122"/>
                <a:sym typeface="Helvetica"/>
              </a:rPr>
              <a:t>b</a:t>
            </a:r>
            <a:r>
              <a:rPr lang="en-GB" noProof="0" dirty="0" err="1">
                <a:ea typeface="SimSun" pitchFamily="2" charset="-122"/>
                <a:sym typeface="Helvetica"/>
              </a:rPr>
              <a:t>pemetrexed</a:t>
            </a:r>
            <a:r>
              <a:rPr lang="en-GB" noProof="0" dirty="0">
                <a:ea typeface="SimSun" pitchFamily="2" charset="-122"/>
                <a:sym typeface="Helvetica"/>
              </a:rPr>
              <a:t> 500 mg/m</a:t>
            </a:r>
            <a:r>
              <a:rPr lang="en-GB" baseline="30000" noProof="0" dirty="0">
                <a:ea typeface="SimSun" pitchFamily="2" charset="-122"/>
                <a:sym typeface="Helvetica"/>
              </a:rPr>
              <a:t>2</a:t>
            </a:r>
            <a:r>
              <a:rPr lang="en-GB" noProof="0" dirty="0">
                <a:ea typeface="SimSun" pitchFamily="2" charset="-122"/>
                <a:sym typeface="Helvetica"/>
              </a:rPr>
              <a:t> q3w. Imaging assessment of CNS and non-CNS (chest and abdomen) metastases was performed every 6 weeks for the first 13 cycles, then every 12 weeks. </a:t>
            </a:r>
            <a:endParaRPr lang="en-GB" noProof="0" dirty="0"/>
          </a:p>
        </p:txBody>
      </p:sp>
    </p:spTree>
    <p:extLst>
      <p:ext uri="{BB962C8B-B14F-4D97-AF65-F5344CB8AC3E}">
        <p14:creationId xmlns:p14="http://schemas.microsoft.com/office/powerpoint/2010/main" val="344739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3C07D-964D-448B-8E86-37E47ACFFF6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D4EE0C-232E-CB22-47EE-16AFC87F9697}"/>
              </a:ext>
            </a:extLst>
          </p:cNvPr>
          <p:cNvSpPr>
            <a:spLocks noGrp="1"/>
          </p:cNvSpPr>
          <p:nvPr>
            <p:ph type="title"/>
          </p:nvPr>
        </p:nvSpPr>
        <p:spPr>
          <a:xfrm>
            <a:off x="304799" y="107693"/>
            <a:ext cx="11813059" cy="939801"/>
          </a:xfrm>
        </p:spPr>
        <p:txBody>
          <a:bodyPr/>
          <a:lstStyle/>
          <a:p>
            <a:r>
              <a:rPr lang="en-GB" dirty="0"/>
              <a:t>OA08.03: COMPEL: Osimertinib + Platinum-Based Chemotherapy in Patients With EGFRm Advanced NSCLC and Progression on 1L Osimertinib – </a:t>
            </a:r>
            <a:r>
              <a:rPr lang="en-GB" dirty="0" err="1"/>
              <a:t>Pasello</a:t>
            </a:r>
            <a:r>
              <a:rPr lang="en-GB" dirty="0"/>
              <a:t> G, et al</a:t>
            </a:r>
            <a:endParaRPr lang="en-GB" dirty="0">
              <a:latin typeface="+mn-lt"/>
            </a:endParaRPr>
          </a:p>
        </p:txBody>
      </p:sp>
      <p:sp>
        <p:nvSpPr>
          <p:cNvPr id="29" name="Content Placeholder 7">
            <a:extLst>
              <a:ext uri="{FF2B5EF4-FFF2-40B4-BE49-F238E27FC236}">
                <a16:creationId xmlns:a16="http://schemas.microsoft.com/office/drawing/2014/main" id="{A0BAD610-1DEC-4C3B-9DB1-97701DCE18B2}"/>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50AE32EF-F372-EA00-7579-2B974CF84DDA}"/>
              </a:ext>
            </a:extLst>
          </p:cNvPr>
          <p:cNvSpPr>
            <a:spLocks noGrp="1"/>
          </p:cNvSpPr>
          <p:nvPr>
            <p:ph type="body" sz="quarter" idx="11"/>
          </p:nvPr>
        </p:nvSpPr>
        <p:spPr>
          <a:xfrm>
            <a:off x="6379633" y="6521312"/>
            <a:ext cx="5507567" cy="200025"/>
          </a:xfrm>
        </p:spPr>
        <p:txBody>
          <a:bodyPr/>
          <a:lstStyle/>
          <a:p>
            <a:r>
              <a:rPr lang="en-GB" dirty="0" err="1"/>
              <a:t>Pasello</a:t>
            </a:r>
            <a:r>
              <a:rPr lang="en-GB" dirty="0"/>
              <a:t> G, et al. J </a:t>
            </a:r>
            <a:r>
              <a:rPr lang="en-GB" dirty="0" err="1"/>
              <a:t>Thorac</a:t>
            </a:r>
            <a:r>
              <a:rPr lang="en-GB" dirty="0"/>
              <a:t> Oncol 2025;20(</a:t>
            </a:r>
            <a:r>
              <a:rPr lang="en-GB" dirty="0" err="1"/>
              <a:t>suppl</a:t>
            </a:r>
            <a:r>
              <a:rPr lang="en-GB" dirty="0"/>
              <a:t>):</a:t>
            </a:r>
            <a:r>
              <a:rPr lang="en-GB" dirty="0" err="1"/>
              <a:t>Abstr</a:t>
            </a:r>
            <a:r>
              <a:rPr lang="en-GB" dirty="0"/>
              <a:t> OA08.03.</a:t>
            </a:r>
          </a:p>
        </p:txBody>
      </p:sp>
      <p:grpSp>
        <p:nvGrpSpPr>
          <p:cNvPr id="66" name="Group 65">
            <a:extLst>
              <a:ext uri="{FF2B5EF4-FFF2-40B4-BE49-F238E27FC236}">
                <a16:creationId xmlns:a16="http://schemas.microsoft.com/office/drawing/2014/main" id="{4CDB75FA-420F-5710-C229-32A0FBFB988A}"/>
              </a:ext>
            </a:extLst>
          </p:cNvPr>
          <p:cNvGrpSpPr/>
          <p:nvPr/>
        </p:nvGrpSpPr>
        <p:grpSpPr>
          <a:xfrm>
            <a:off x="105127" y="3386656"/>
            <a:ext cx="12025432" cy="3147996"/>
            <a:chOff x="105127" y="3386656"/>
            <a:chExt cx="12025432" cy="3147996"/>
          </a:xfrm>
        </p:grpSpPr>
        <p:sp>
          <p:nvSpPr>
            <p:cNvPr id="3" name="Freeform 21">
              <a:extLst>
                <a:ext uri="{FF2B5EF4-FFF2-40B4-BE49-F238E27FC236}">
                  <a16:creationId xmlns:a16="http://schemas.microsoft.com/office/drawing/2014/main" id="{18C337ED-4F77-555E-C01E-8F4347DBD2CA}"/>
                </a:ext>
              </a:extLst>
            </p:cNvPr>
            <p:cNvSpPr>
              <a:spLocks/>
            </p:cNvSpPr>
            <p:nvPr/>
          </p:nvSpPr>
          <p:spPr bwMode="auto">
            <a:xfrm>
              <a:off x="1223049" y="3511825"/>
              <a:ext cx="5148000" cy="222046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 name="Line 6">
              <a:extLst>
                <a:ext uri="{FF2B5EF4-FFF2-40B4-BE49-F238E27FC236}">
                  <a16:creationId xmlns:a16="http://schemas.microsoft.com/office/drawing/2014/main" id="{3530D295-2865-40B5-69FB-7ACBFBF477C9}"/>
                </a:ext>
              </a:extLst>
            </p:cNvPr>
            <p:cNvSpPr>
              <a:spLocks noChangeShapeType="1"/>
            </p:cNvSpPr>
            <p:nvPr/>
          </p:nvSpPr>
          <p:spPr bwMode="auto">
            <a:xfrm>
              <a:off x="1131749" y="352753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6" name="Line 7">
              <a:extLst>
                <a:ext uri="{FF2B5EF4-FFF2-40B4-BE49-F238E27FC236}">
                  <a16:creationId xmlns:a16="http://schemas.microsoft.com/office/drawing/2014/main" id="{DB7E4CA5-80C6-A44D-9916-40277C1B86D0}"/>
                </a:ext>
              </a:extLst>
            </p:cNvPr>
            <p:cNvSpPr>
              <a:spLocks noChangeShapeType="1"/>
            </p:cNvSpPr>
            <p:nvPr/>
          </p:nvSpPr>
          <p:spPr bwMode="auto">
            <a:xfrm>
              <a:off x="1131749" y="397716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7" name="Line 8">
              <a:extLst>
                <a:ext uri="{FF2B5EF4-FFF2-40B4-BE49-F238E27FC236}">
                  <a16:creationId xmlns:a16="http://schemas.microsoft.com/office/drawing/2014/main" id="{E782DD54-52B1-3EE7-5A91-1046DE44569D}"/>
                </a:ext>
              </a:extLst>
            </p:cNvPr>
            <p:cNvSpPr>
              <a:spLocks noChangeShapeType="1"/>
            </p:cNvSpPr>
            <p:nvPr/>
          </p:nvSpPr>
          <p:spPr bwMode="auto">
            <a:xfrm>
              <a:off x="1131749" y="4406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8" name="Line 9">
              <a:extLst>
                <a:ext uri="{FF2B5EF4-FFF2-40B4-BE49-F238E27FC236}">
                  <a16:creationId xmlns:a16="http://schemas.microsoft.com/office/drawing/2014/main" id="{6FAC78F9-379D-B57F-9B51-5BFBE1AAC0CC}"/>
                </a:ext>
              </a:extLst>
            </p:cNvPr>
            <p:cNvSpPr>
              <a:spLocks noChangeShapeType="1"/>
            </p:cNvSpPr>
            <p:nvPr/>
          </p:nvSpPr>
          <p:spPr bwMode="auto">
            <a:xfrm>
              <a:off x="1131749" y="484990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9" name="Line 10">
              <a:extLst>
                <a:ext uri="{FF2B5EF4-FFF2-40B4-BE49-F238E27FC236}">
                  <a16:creationId xmlns:a16="http://schemas.microsoft.com/office/drawing/2014/main" id="{3FF5E1F3-6F66-0BBA-2F28-F8DD43E9D362}"/>
                </a:ext>
              </a:extLst>
            </p:cNvPr>
            <p:cNvSpPr>
              <a:spLocks noChangeShapeType="1"/>
            </p:cNvSpPr>
            <p:nvPr/>
          </p:nvSpPr>
          <p:spPr bwMode="auto">
            <a:xfrm>
              <a:off x="1131749" y="528397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10" name="Line 11">
              <a:extLst>
                <a:ext uri="{FF2B5EF4-FFF2-40B4-BE49-F238E27FC236}">
                  <a16:creationId xmlns:a16="http://schemas.microsoft.com/office/drawing/2014/main" id="{959AAE60-F773-E94C-D53D-2DA0CB019FC4}"/>
                </a:ext>
              </a:extLst>
            </p:cNvPr>
            <p:cNvSpPr>
              <a:spLocks noChangeShapeType="1"/>
            </p:cNvSpPr>
            <p:nvPr/>
          </p:nvSpPr>
          <p:spPr bwMode="auto">
            <a:xfrm>
              <a:off x="1131749" y="572266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CFF676AA-215D-615A-615C-38889B68D7A2}"/>
                </a:ext>
              </a:extLst>
            </p:cNvPr>
            <p:cNvSpPr txBox="1"/>
            <p:nvPr/>
          </p:nvSpPr>
          <p:spPr>
            <a:xfrm rot="16200000">
              <a:off x="110945" y="4508996"/>
              <a:ext cx="1225015"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PFS probability</a:t>
              </a:r>
            </a:p>
          </p:txBody>
        </p:sp>
        <p:sp>
          <p:nvSpPr>
            <p:cNvPr id="13" name="TextBox 12">
              <a:extLst>
                <a:ext uri="{FF2B5EF4-FFF2-40B4-BE49-F238E27FC236}">
                  <a16:creationId xmlns:a16="http://schemas.microsoft.com/office/drawing/2014/main" id="{8FDEED79-EBE9-8BEC-A547-E87168135E6C}"/>
                </a:ext>
              </a:extLst>
            </p:cNvPr>
            <p:cNvSpPr txBox="1"/>
            <p:nvPr/>
          </p:nvSpPr>
          <p:spPr>
            <a:xfrm>
              <a:off x="759858" y="3386656"/>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1.0</a:t>
              </a:r>
            </a:p>
          </p:txBody>
        </p:sp>
        <p:sp>
          <p:nvSpPr>
            <p:cNvPr id="14" name="TextBox 13">
              <a:extLst>
                <a:ext uri="{FF2B5EF4-FFF2-40B4-BE49-F238E27FC236}">
                  <a16:creationId xmlns:a16="http://schemas.microsoft.com/office/drawing/2014/main" id="{C3A961FE-1B77-0006-B3C3-555CCD75B6C2}"/>
                </a:ext>
              </a:extLst>
            </p:cNvPr>
            <p:cNvSpPr txBox="1"/>
            <p:nvPr/>
          </p:nvSpPr>
          <p:spPr>
            <a:xfrm>
              <a:off x="759863" y="3837941"/>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0.8</a:t>
              </a:r>
            </a:p>
          </p:txBody>
        </p:sp>
        <p:sp>
          <p:nvSpPr>
            <p:cNvPr id="15" name="TextBox 14">
              <a:extLst>
                <a:ext uri="{FF2B5EF4-FFF2-40B4-BE49-F238E27FC236}">
                  <a16:creationId xmlns:a16="http://schemas.microsoft.com/office/drawing/2014/main" id="{2A00631C-FCCE-2EE9-2976-1D7B349B68E5}"/>
                </a:ext>
              </a:extLst>
            </p:cNvPr>
            <p:cNvSpPr txBox="1"/>
            <p:nvPr/>
          </p:nvSpPr>
          <p:spPr>
            <a:xfrm>
              <a:off x="759863" y="4267178"/>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0.6</a:t>
              </a:r>
            </a:p>
          </p:txBody>
        </p:sp>
        <p:sp>
          <p:nvSpPr>
            <p:cNvPr id="16" name="TextBox 15">
              <a:extLst>
                <a:ext uri="{FF2B5EF4-FFF2-40B4-BE49-F238E27FC236}">
                  <a16:creationId xmlns:a16="http://schemas.microsoft.com/office/drawing/2014/main" id="{DFA6AD3A-7FE1-2A23-F4CF-3E92A8F29128}"/>
                </a:ext>
              </a:extLst>
            </p:cNvPr>
            <p:cNvSpPr txBox="1"/>
            <p:nvPr/>
          </p:nvSpPr>
          <p:spPr>
            <a:xfrm>
              <a:off x="759863" y="4710296"/>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0.4</a:t>
              </a:r>
            </a:p>
          </p:txBody>
        </p:sp>
        <p:sp>
          <p:nvSpPr>
            <p:cNvPr id="17" name="TextBox 16">
              <a:extLst>
                <a:ext uri="{FF2B5EF4-FFF2-40B4-BE49-F238E27FC236}">
                  <a16:creationId xmlns:a16="http://schemas.microsoft.com/office/drawing/2014/main" id="{81B608E6-8E46-994A-C3FF-94B07B2658F7}"/>
                </a:ext>
              </a:extLst>
            </p:cNvPr>
            <p:cNvSpPr txBox="1"/>
            <p:nvPr/>
          </p:nvSpPr>
          <p:spPr>
            <a:xfrm>
              <a:off x="759863" y="5144159"/>
              <a:ext cx="3978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0.2</a:t>
              </a:r>
            </a:p>
          </p:txBody>
        </p:sp>
        <p:sp>
          <p:nvSpPr>
            <p:cNvPr id="18" name="TextBox 17">
              <a:extLst>
                <a:ext uri="{FF2B5EF4-FFF2-40B4-BE49-F238E27FC236}">
                  <a16:creationId xmlns:a16="http://schemas.microsoft.com/office/drawing/2014/main" id="{4F1DB2BF-D071-CBA8-16E8-70494E24235B}"/>
                </a:ext>
              </a:extLst>
            </p:cNvPr>
            <p:cNvSpPr txBox="1"/>
            <p:nvPr/>
          </p:nvSpPr>
          <p:spPr>
            <a:xfrm>
              <a:off x="888112" y="5582647"/>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a:t>
              </a:r>
            </a:p>
          </p:txBody>
        </p:sp>
        <p:grpSp>
          <p:nvGrpSpPr>
            <p:cNvPr id="35" name="Group 34">
              <a:extLst>
                <a:ext uri="{FF2B5EF4-FFF2-40B4-BE49-F238E27FC236}">
                  <a16:creationId xmlns:a16="http://schemas.microsoft.com/office/drawing/2014/main" id="{F605D160-940B-DDE7-354A-5DFFCDF65F26}"/>
                </a:ext>
              </a:extLst>
            </p:cNvPr>
            <p:cNvGrpSpPr/>
            <p:nvPr/>
          </p:nvGrpSpPr>
          <p:grpSpPr>
            <a:xfrm>
              <a:off x="1140188" y="5726123"/>
              <a:ext cx="5287420" cy="310874"/>
              <a:chOff x="1530846" y="5471106"/>
              <a:chExt cx="1952076" cy="418332"/>
            </a:xfrm>
          </p:grpSpPr>
          <p:sp>
            <p:nvSpPr>
              <p:cNvPr id="20" name="Line 21">
                <a:extLst>
                  <a:ext uri="{FF2B5EF4-FFF2-40B4-BE49-F238E27FC236}">
                    <a16:creationId xmlns:a16="http://schemas.microsoft.com/office/drawing/2014/main" id="{76084EAE-641C-C715-796C-749457E6A385}"/>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Arial" panose="020B0604020202020204" pitchFamily="34" charset="0"/>
                </a:endParaRPr>
              </a:p>
            </p:txBody>
          </p:sp>
          <p:sp>
            <p:nvSpPr>
              <p:cNvPr id="21" name="TextBox 20">
                <a:extLst>
                  <a:ext uri="{FF2B5EF4-FFF2-40B4-BE49-F238E27FC236}">
                    <a16:creationId xmlns:a16="http://schemas.microsoft.com/office/drawing/2014/main" id="{8CD73684-9C7A-96E9-D26E-816F4FA78FEE}"/>
                  </a:ext>
                </a:extLst>
              </p:cNvPr>
              <p:cNvSpPr txBox="1"/>
              <p:nvPr/>
            </p:nvSpPr>
            <p:spPr>
              <a:xfrm>
                <a:off x="3393348" y="5543106"/>
                <a:ext cx="89574"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30</a:t>
                </a:r>
              </a:p>
            </p:txBody>
          </p:sp>
          <p:sp>
            <p:nvSpPr>
              <p:cNvPr id="23" name="Line 21">
                <a:extLst>
                  <a:ext uri="{FF2B5EF4-FFF2-40B4-BE49-F238E27FC236}">
                    <a16:creationId xmlns:a16="http://schemas.microsoft.com/office/drawing/2014/main" id="{E173CF75-7FE8-D050-0321-8AA700AF119B}"/>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Arial" panose="020B0604020202020204" pitchFamily="34" charset="0"/>
                </a:endParaRPr>
              </a:p>
            </p:txBody>
          </p:sp>
          <p:sp>
            <p:nvSpPr>
              <p:cNvPr id="24" name="TextBox 23">
                <a:extLst>
                  <a:ext uri="{FF2B5EF4-FFF2-40B4-BE49-F238E27FC236}">
                    <a16:creationId xmlns:a16="http://schemas.microsoft.com/office/drawing/2014/main" id="{9B9C0878-AE95-7091-758A-C3E5B86BB902}"/>
                  </a:ext>
                </a:extLst>
              </p:cNvPr>
              <p:cNvSpPr txBox="1"/>
              <p:nvPr/>
            </p:nvSpPr>
            <p:spPr>
              <a:xfrm>
                <a:off x="3017710" y="5543106"/>
                <a:ext cx="89574"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24</a:t>
                </a:r>
              </a:p>
            </p:txBody>
          </p:sp>
          <p:sp>
            <p:nvSpPr>
              <p:cNvPr id="25" name="Line 21">
                <a:extLst>
                  <a:ext uri="{FF2B5EF4-FFF2-40B4-BE49-F238E27FC236}">
                    <a16:creationId xmlns:a16="http://schemas.microsoft.com/office/drawing/2014/main" id="{A21FB00D-E3CC-EDDA-6237-AF70CDECE1F9}"/>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Arial" panose="020B0604020202020204" pitchFamily="34" charset="0"/>
                </a:endParaRPr>
              </a:p>
            </p:txBody>
          </p:sp>
          <p:sp>
            <p:nvSpPr>
              <p:cNvPr id="26" name="TextBox 25">
                <a:extLst>
                  <a:ext uri="{FF2B5EF4-FFF2-40B4-BE49-F238E27FC236}">
                    <a16:creationId xmlns:a16="http://schemas.microsoft.com/office/drawing/2014/main" id="{5DEFB329-30D3-D7F8-CCD7-856A3B0AFEF1}"/>
                  </a:ext>
                </a:extLst>
              </p:cNvPr>
              <p:cNvSpPr txBox="1"/>
              <p:nvPr/>
            </p:nvSpPr>
            <p:spPr>
              <a:xfrm>
                <a:off x="2642074" y="5543106"/>
                <a:ext cx="89574"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18</a:t>
                </a:r>
              </a:p>
            </p:txBody>
          </p:sp>
          <p:sp>
            <p:nvSpPr>
              <p:cNvPr id="27" name="Line 21">
                <a:extLst>
                  <a:ext uri="{FF2B5EF4-FFF2-40B4-BE49-F238E27FC236}">
                    <a16:creationId xmlns:a16="http://schemas.microsoft.com/office/drawing/2014/main" id="{7A23AACC-A33B-8660-2653-3F3ADF9E10EF}"/>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Arial" panose="020B0604020202020204" pitchFamily="34" charset="0"/>
                </a:endParaRPr>
              </a:p>
            </p:txBody>
          </p:sp>
          <p:sp>
            <p:nvSpPr>
              <p:cNvPr id="28" name="TextBox 27">
                <a:extLst>
                  <a:ext uri="{FF2B5EF4-FFF2-40B4-BE49-F238E27FC236}">
                    <a16:creationId xmlns:a16="http://schemas.microsoft.com/office/drawing/2014/main" id="{94618F3F-446D-B0E3-A920-CD1DCAE21FF4}"/>
                  </a:ext>
                </a:extLst>
              </p:cNvPr>
              <p:cNvSpPr txBox="1"/>
              <p:nvPr/>
            </p:nvSpPr>
            <p:spPr>
              <a:xfrm>
                <a:off x="2266436" y="5543106"/>
                <a:ext cx="89574"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12</a:t>
                </a:r>
              </a:p>
            </p:txBody>
          </p:sp>
          <p:sp>
            <p:nvSpPr>
              <p:cNvPr id="31" name="Line 21">
                <a:extLst>
                  <a:ext uri="{FF2B5EF4-FFF2-40B4-BE49-F238E27FC236}">
                    <a16:creationId xmlns:a16="http://schemas.microsoft.com/office/drawing/2014/main" id="{3FC84B0E-2B6F-65DA-0D50-3FE77D855230}"/>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Arial" panose="020B0604020202020204" pitchFamily="34" charset="0"/>
                </a:endParaRPr>
              </a:p>
            </p:txBody>
          </p:sp>
          <p:sp>
            <p:nvSpPr>
              <p:cNvPr id="32" name="TextBox 31">
                <a:extLst>
                  <a:ext uri="{FF2B5EF4-FFF2-40B4-BE49-F238E27FC236}">
                    <a16:creationId xmlns:a16="http://schemas.microsoft.com/office/drawing/2014/main" id="{DC66FC17-140E-A88D-7045-FB6A7328D7BD}"/>
                  </a:ext>
                </a:extLst>
              </p:cNvPr>
              <p:cNvSpPr txBox="1"/>
              <p:nvPr/>
            </p:nvSpPr>
            <p:spPr>
              <a:xfrm>
                <a:off x="1906483" y="5543106"/>
                <a:ext cx="5820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6</a:t>
                </a:r>
              </a:p>
            </p:txBody>
          </p:sp>
          <p:sp>
            <p:nvSpPr>
              <p:cNvPr id="33" name="Line 21">
                <a:extLst>
                  <a:ext uri="{FF2B5EF4-FFF2-40B4-BE49-F238E27FC236}">
                    <a16:creationId xmlns:a16="http://schemas.microsoft.com/office/drawing/2014/main" id="{FB837B72-317C-6C16-8B70-309CAE4785BF}"/>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Arial" panose="020B0604020202020204" pitchFamily="34" charset="0"/>
                </a:endParaRPr>
              </a:p>
            </p:txBody>
          </p:sp>
          <p:sp>
            <p:nvSpPr>
              <p:cNvPr id="34" name="TextBox 33">
                <a:extLst>
                  <a:ext uri="{FF2B5EF4-FFF2-40B4-BE49-F238E27FC236}">
                    <a16:creationId xmlns:a16="http://schemas.microsoft.com/office/drawing/2014/main" id="{7C8C1759-484F-4CAB-C764-7040BAF7C008}"/>
                  </a:ext>
                </a:extLst>
              </p:cNvPr>
              <p:cNvSpPr txBox="1"/>
              <p:nvPr/>
            </p:nvSpPr>
            <p:spPr>
              <a:xfrm>
                <a:off x="1530846" y="5543106"/>
                <a:ext cx="5820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a:t>
                </a:r>
              </a:p>
            </p:txBody>
          </p:sp>
        </p:grpSp>
        <p:sp>
          <p:nvSpPr>
            <p:cNvPr id="36" name="TextBox 35">
              <a:extLst>
                <a:ext uri="{FF2B5EF4-FFF2-40B4-BE49-F238E27FC236}">
                  <a16:creationId xmlns:a16="http://schemas.microsoft.com/office/drawing/2014/main" id="{28F974CE-10B3-6E39-111B-FBE23818F8AA}"/>
                </a:ext>
              </a:extLst>
            </p:cNvPr>
            <p:cNvSpPr txBox="1"/>
            <p:nvPr/>
          </p:nvSpPr>
          <p:spPr>
            <a:xfrm>
              <a:off x="3333771" y="5914402"/>
              <a:ext cx="1110305"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Time, months</a:t>
              </a:r>
            </a:p>
          </p:txBody>
        </p:sp>
        <p:sp>
          <p:nvSpPr>
            <p:cNvPr id="37" name="TextBox 36">
              <a:extLst>
                <a:ext uri="{FF2B5EF4-FFF2-40B4-BE49-F238E27FC236}">
                  <a16:creationId xmlns:a16="http://schemas.microsoft.com/office/drawing/2014/main" id="{C12FACD2-6EEB-3F1D-D99C-E5BD8BCEE4BF}"/>
                </a:ext>
              </a:extLst>
            </p:cNvPr>
            <p:cNvSpPr txBox="1"/>
            <p:nvPr/>
          </p:nvSpPr>
          <p:spPr>
            <a:xfrm>
              <a:off x="755160" y="5927612"/>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12121"/>
                  </a:solidFill>
                  <a:effectLst/>
                  <a:uLnTx/>
                  <a:uFillTx/>
                  <a:latin typeface="Arial" panose="020B0604020202020204"/>
                  <a:ea typeface="+mn-ea"/>
                  <a:cs typeface="+mn-cs"/>
                </a:rPr>
                <a:t>No. at risk</a:t>
              </a:r>
              <a:endParaRPr kumimoji="0" lang="en-GB" sz="1200" b="0" i="0" u="none" strike="noStrike" kern="1200" cap="none" spc="0" normalizeH="0" baseline="0" noProof="0" dirty="0">
                <a:ln>
                  <a:noFill/>
                </a:ln>
                <a:solidFill>
                  <a:srgbClr val="212121"/>
                </a:solidFill>
                <a:effectLst/>
                <a:uLnTx/>
                <a:uFillTx/>
                <a:latin typeface="Arial" panose="020B0604020202020204"/>
                <a:ea typeface="+mn-ea"/>
                <a:cs typeface="+mn-cs"/>
              </a:endParaRPr>
            </a:p>
          </p:txBody>
        </p:sp>
        <p:sp>
          <p:nvSpPr>
            <p:cNvPr id="40" name="TextBox 39">
              <a:extLst>
                <a:ext uri="{FF2B5EF4-FFF2-40B4-BE49-F238E27FC236}">
                  <a16:creationId xmlns:a16="http://schemas.microsoft.com/office/drawing/2014/main" id="{4488F6EA-9893-1971-A388-0CB121B04D28}"/>
                </a:ext>
              </a:extLst>
            </p:cNvPr>
            <p:cNvSpPr txBox="1"/>
            <p:nvPr/>
          </p:nvSpPr>
          <p:spPr>
            <a:xfrm>
              <a:off x="6213386" y="61097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Arial" panose="020B0604020202020204" pitchFamily="34" charset="0"/>
                </a:rPr>
                <a:t>0</a:t>
              </a:r>
            </a:p>
          </p:txBody>
        </p:sp>
        <p:sp>
          <p:nvSpPr>
            <p:cNvPr id="42" name="TextBox 41">
              <a:extLst>
                <a:ext uri="{FF2B5EF4-FFF2-40B4-BE49-F238E27FC236}">
                  <a16:creationId xmlns:a16="http://schemas.microsoft.com/office/drawing/2014/main" id="{513A88EE-D5C1-4B80-5F25-C3DC4FC55E14}"/>
                </a:ext>
              </a:extLst>
            </p:cNvPr>
            <p:cNvSpPr txBox="1"/>
            <p:nvPr/>
          </p:nvSpPr>
          <p:spPr>
            <a:xfrm>
              <a:off x="5232585" y="61097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Arial" panose="020B0604020202020204" pitchFamily="34" charset="0"/>
                </a:rPr>
                <a:t>1</a:t>
              </a:r>
            </a:p>
          </p:txBody>
        </p:sp>
        <p:sp>
          <p:nvSpPr>
            <p:cNvPr id="44" name="TextBox 43">
              <a:extLst>
                <a:ext uri="{FF2B5EF4-FFF2-40B4-BE49-F238E27FC236}">
                  <a16:creationId xmlns:a16="http://schemas.microsoft.com/office/drawing/2014/main" id="{B302B936-71F8-EEDE-AEDA-40893B33B826}"/>
                </a:ext>
              </a:extLst>
            </p:cNvPr>
            <p:cNvSpPr txBox="1"/>
            <p:nvPr/>
          </p:nvSpPr>
          <p:spPr>
            <a:xfrm>
              <a:off x="4215133" y="61097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Arial" panose="020B0604020202020204" pitchFamily="34" charset="0"/>
                </a:rPr>
                <a:t>2</a:t>
              </a:r>
            </a:p>
          </p:txBody>
        </p:sp>
        <p:sp>
          <p:nvSpPr>
            <p:cNvPr id="46" name="TextBox 45">
              <a:extLst>
                <a:ext uri="{FF2B5EF4-FFF2-40B4-BE49-F238E27FC236}">
                  <a16:creationId xmlns:a16="http://schemas.microsoft.com/office/drawing/2014/main" id="{5208E81F-203C-BD34-F716-17DD0714F5F6}"/>
                </a:ext>
              </a:extLst>
            </p:cNvPr>
            <p:cNvSpPr txBox="1"/>
            <p:nvPr/>
          </p:nvSpPr>
          <p:spPr>
            <a:xfrm>
              <a:off x="3197674" y="6109797"/>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Arial" panose="020B0604020202020204" pitchFamily="34" charset="0"/>
                </a:rPr>
                <a:t>6</a:t>
              </a:r>
            </a:p>
          </p:txBody>
        </p:sp>
        <p:sp>
          <p:nvSpPr>
            <p:cNvPr id="48" name="TextBox 47">
              <a:extLst>
                <a:ext uri="{FF2B5EF4-FFF2-40B4-BE49-F238E27FC236}">
                  <a16:creationId xmlns:a16="http://schemas.microsoft.com/office/drawing/2014/main" id="{BB5EAFD6-002D-A9FB-7613-0A9E95748EE9}"/>
                </a:ext>
              </a:extLst>
            </p:cNvPr>
            <p:cNvSpPr txBox="1"/>
            <p:nvPr/>
          </p:nvSpPr>
          <p:spPr>
            <a:xfrm>
              <a:off x="2137743" y="6109797"/>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Arial" panose="020B0604020202020204" pitchFamily="34" charset="0"/>
                </a:rPr>
                <a:t>25</a:t>
              </a:r>
            </a:p>
          </p:txBody>
        </p:sp>
        <p:sp>
          <p:nvSpPr>
            <p:cNvPr id="50" name="TextBox 49">
              <a:extLst>
                <a:ext uri="{FF2B5EF4-FFF2-40B4-BE49-F238E27FC236}">
                  <a16:creationId xmlns:a16="http://schemas.microsoft.com/office/drawing/2014/main" id="{7AB90179-9662-AF1D-1BF5-E09C8098ECD9}"/>
                </a:ext>
              </a:extLst>
            </p:cNvPr>
            <p:cNvSpPr txBox="1"/>
            <p:nvPr/>
          </p:nvSpPr>
          <p:spPr>
            <a:xfrm>
              <a:off x="1120286" y="6109797"/>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Arial" panose="020B0604020202020204" pitchFamily="34" charset="0"/>
                </a:rPr>
                <a:t>49</a:t>
              </a:r>
            </a:p>
          </p:txBody>
        </p:sp>
        <p:sp>
          <p:nvSpPr>
            <p:cNvPr id="53" name="TextBox 52">
              <a:extLst>
                <a:ext uri="{FF2B5EF4-FFF2-40B4-BE49-F238E27FC236}">
                  <a16:creationId xmlns:a16="http://schemas.microsoft.com/office/drawing/2014/main" id="{81B97050-AB28-037A-0A89-263F83A67459}"/>
                </a:ext>
              </a:extLst>
            </p:cNvPr>
            <p:cNvSpPr txBox="1"/>
            <p:nvPr/>
          </p:nvSpPr>
          <p:spPr>
            <a:xfrm>
              <a:off x="6213386" y="6277283"/>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0</a:t>
              </a:r>
            </a:p>
          </p:txBody>
        </p:sp>
        <p:sp>
          <p:nvSpPr>
            <p:cNvPr id="54" name="TextBox 53">
              <a:extLst>
                <a:ext uri="{FF2B5EF4-FFF2-40B4-BE49-F238E27FC236}">
                  <a16:creationId xmlns:a16="http://schemas.microsoft.com/office/drawing/2014/main" id="{A650855C-4D00-3583-C4C3-84FD8D9996B9}"/>
                </a:ext>
              </a:extLst>
            </p:cNvPr>
            <p:cNvSpPr txBox="1"/>
            <p:nvPr/>
          </p:nvSpPr>
          <p:spPr>
            <a:xfrm>
              <a:off x="5232585" y="6277282"/>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0</a:t>
              </a:r>
            </a:p>
          </p:txBody>
        </p:sp>
        <p:sp>
          <p:nvSpPr>
            <p:cNvPr id="55" name="TextBox 54">
              <a:extLst>
                <a:ext uri="{FF2B5EF4-FFF2-40B4-BE49-F238E27FC236}">
                  <a16:creationId xmlns:a16="http://schemas.microsoft.com/office/drawing/2014/main" id="{20406AF1-A14E-0A2F-59AB-1888C1D96FEA}"/>
                </a:ext>
              </a:extLst>
            </p:cNvPr>
            <p:cNvSpPr txBox="1"/>
            <p:nvPr/>
          </p:nvSpPr>
          <p:spPr>
            <a:xfrm>
              <a:off x="4215133" y="6277282"/>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0</a:t>
              </a:r>
            </a:p>
          </p:txBody>
        </p:sp>
        <p:sp>
          <p:nvSpPr>
            <p:cNvPr id="56" name="TextBox 55">
              <a:extLst>
                <a:ext uri="{FF2B5EF4-FFF2-40B4-BE49-F238E27FC236}">
                  <a16:creationId xmlns:a16="http://schemas.microsoft.com/office/drawing/2014/main" id="{A0D8A2AC-7C1A-CE9C-59D1-2D32B7F70722}"/>
                </a:ext>
              </a:extLst>
            </p:cNvPr>
            <p:cNvSpPr txBox="1"/>
            <p:nvPr/>
          </p:nvSpPr>
          <p:spPr>
            <a:xfrm>
              <a:off x="3197674" y="6277282"/>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3</a:t>
              </a:r>
            </a:p>
          </p:txBody>
        </p:sp>
        <p:sp>
          <p:nvSpPr>
            <p:cNvPr id="57" name="TextBox 56">
              <a:extLst>
                <a:ext uri="{FF2B5EF4-FFF2-40B4-BE49-F238E27FC236}">
                  <a16:creationId xmlns:a16="http://schemas.microsoft.com/office/drawing/2014/main" id="{A2EBFBC2-B84F-7831-4505-30A577A0EDEB}"/>
                </a:ext>
              </a:extLst>
            </p:cNvPr>
            <p:cNvSpPr txBox="1"/>
            <p:nvPr/>
          </p:nvSpPr>
          <p:spPr>
            <a:xfrm>
              <a:off x="2137743" y="6277282"/>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14</a:t>
              </a:r>
            </a:p>
          </p:txBody>
        </p:sp>
        <p:sp>
          <p:nvSpPr>
            <p:cNvPr id="58" name="TextBox 57">
              <a:extLst>
                <a:ext uri="{FF2B5EF4-FFF2-40B4-BE49-F238E27FC236}">
                  <a16:creationId xmlns:a16="http://schemas.microsoft.com/office/drawing/2014/main" id="{53F5C207-A383-3C20-C2E0-F0C61D526F53}"/>
                </a:ext>
              </a:extLst>
            </p:cNvPr>
            <p:cNvSpPr txBox="1"/>
            <p:nvPr/>
          </p:nvSpPr>
          <p:spPr>
            <a:xfrm>
              <a:off x="1120286" y="6277282"/>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Arial" panose="020B0604020202020204" pitchFamily="34" charset="0"/>
                </a:rPr>
                <a:t>49</a:t>
              </a:r>
            </a:p>
          </p:txBody>
        </p:sp>
        <p:cxnSp>
          <p:nvCxnSpPr>
            <p:cNvPr id="60" name="Straight Connector 59">
              <a:extLst>
                <a:ext uri="{FF2B5EF4-FFF2-40B4-BE49-F238E27FC236}">
                  <a16:creationId xmlns:a16="http://schemas.microsoft.com/office/drawing/2014/main" id="{D103FCAD-AE04-AF91-E764-0FC24BB1949A}"/>
                </a:ext>
              </a:extLst>
            </p:cNvPr>
            <p:cNvCxnSpPr>
              <a:cxnSpLocks/>
            </p:cNvCxnSpPr>
            <p:nvPr/>
          </p:nvCxnSpPr>
          <p:spPr>
            <a:xfrm>
              <a:off x="105127" y="6221359"/>
              <a:ext cx="216000"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9870FCF9-1C9A-9F1E-3CC4-517AF556D4A7}"/>
                </a:ext>
              </a:extLst>
            </p:cNvPr>
            <p:cNvCxnSpPr>
              <a:cxnSpLocks/>
            </p:cNvCxnSpPr>
            <p:nvPr/>
          </p:nvCxnSpPr>
          <p:spPr>
            <a:xfrm>
              <a:off x="105127" y="6388841"/>
              <a:ext cx="21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35829799-5AD2-0817-7F14-9F7F4D11659C}"/>
                </a:ext>
              </a:extLst>
            </p:cNvPr>
            <p:cNvCxnSpPr>
              <a:cxnSpLocks/>
            </p:cNvCxnSpPr>
            <p:nvPr/>
          </p:nvCxnSpPr>
          <p:spPr>
            <a:xfrm flipV="1">
              <a:off x="2234292" y="3999445"/>
              <a:ext cx="0" cy="1754821"/>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71" name="Group 70">
              <a:extLst>
                <a:ext uri="{FF2B5EF4-FFF2-40B4-BE49-F238E27FC236}">
                  <a16:creationId xmlns:a16="http://schemas.microsoft.com/office/drawing/2014/main" id="{550E9419-70D3-6E5D-953A-94EAA46BF240}"/>
                </a:ext>
              </a:extLst>
            </p:cNvPr>
            <p:cNvGrpSpPr/>
            <p:nvPr/>
          </p:nvGrpSpPr>
          <p:grpSpPr>
            <a:xfrm>
              <a:off x="1241046" y="3522767"/>
              <a:ext cx="4242958" cy="2140209"/>
              <a:chOff x="11770859" y="1045027"/>
              <a:chExt cx="4242958" cy="2898400"/>
            </a:xfrm>
          </p:grpSpPr>
          <p:sp>
            <p:nvSpPr>
              <p:cNvPr id="41" name="Free-form: Shape 40">
                <a:extLst>
                  <a:ext uri="{FF2B5EF4-FFF2-40B4-BE49-F238E27FC236}">
                    <a16:creationId xmlns:a16="http://schemas.microsoft.com/office/drawing/2014/main" id="{C3A566A9-DAE0-0732-ADE9-D3867C98B55A}"/>
                  </a:ext>
                </a:extLst>
              </p:cNvPr>
              <p:cNvSpPr/>
              <p:nvPr/>
            </p:nvSpPr>
            <p:spPr>
              <a:xfrm>
                <a:off x="11770859" y="1045027"/>
                <a:ext cx="4242958" cy="2890799"/>
              </a:xfrm>
              <a:custGeom>
                <a:avLst/>
                <a:gdLst>
                  <a:gd name="connsiteX0" fmla="*/ 4242959 w 4242958"/>
                  <a:gd name="connsiteY0" fmla="*/ 2890800 h 2890799"/>
                  <a:gd name="connsiteX1" fmla="*/ 3310433 w 4242958"/>
                  <a:gd name="connsiteY1" fmla="*/ 2890800 h 2890799"/>
                  <a:gd name="connsiteX2" fmla="*/ 3310433 w 4242958"/>
                  <a:gd name="connsiteY2" fmla="*/ 2757583 h 2890799"/>
                  <a:gd name="connsiteX3" fmla="*/ 2997375 w 4242958"/>
                  <a:gd name="connsiteY3" fmla="*/ 2757583 h 2890799"/>
                  <a:gd name="connsiteX4" fmla="*/ 2997375 w 4242958"/>
                  <a:gd name="connsiteY4" fmla="*/ 2511133 h 2890799"/>
                  <a:gd name="connsiteX5" fmla="*/ 2930766 w 4242958"/>
                  <a:gd name="connsiteY5" fmla="*/ 2511133 h 2890799"/>
                  <a:gd name="connsiteX6" fmla="*/ 2930766 w 4242958"/>
                  <a:gd name="connsiteY6" fmla="*/ 2377916 h 2890799"/>
                  <a:gd name="connsiteX7" fmla="*/ 2544442 w 4242958"/>
                  <a:gd name="connsiteY7" fmla="*/ 2377916 h 2890799"/>
                  <a:gd name="connsiteX8" fmla="*/ 2544442 w 4242958"/>
                  <a:gd name="connsiteY8" fmla="*/ 2258025 h 2890799"/>
                  <a:gd name="connsiteX9" fmla="*/ 2071526 w 4242958"/>
                  <a:gd name="connsiteY9" fmla="*/ 2258025 h 2890799"/>
                  <a:gd name="connsiteX10" fmla="*/ 2071526 w 4242958"/>
                  <a:gd name="connsiteY10" fmla="*/ 2138134 h 2890799"/>
                  <a:gd name="connsiteX11" fmla="*/ 2024891 w 4242958"/>
                  <a:gd name="connsiteY11" fmla="*/ 2138134 h 2890799"/>
                  <a:gd name="connsiteX12" fmla="*/ 2024891 w 4242958"/>
                  <a:gd name="connsiteY12" fmla="*/ 1998250 h 2890799"/>
                  <a:gd name="connsiteX13" fmla="*/ 2011575 w 4242958"/>
                  <a:gd name="connsiteY13" fmla="*/ 1998250 h 2890799"/>
                  <a:gd name="connsiteX14" fmla="*/ 2011575 w 4242958"/>
                  <a:gd name="connsiteY14" fmla="*/ 1885017 h 2890799"/>
                  <a:gd name="connsiteX15" fmla="*/ 1951625 w 4242958"/>
                  <a:gd name="connsiteY15" fmla="*/ 1885017 h 2890799"/>
                  <a:gd name="connsiteX16" fmla="*/ 1951625 w 4242958"/>
                  <a:gd name="connsiteY16" fmla="*/ 1758458 h 2890799"/>
                  <a:gd name="connsiteX17" fmla="*/ 1891675 w 4242958"/>
                  <a:gd name="connsiteY17" fmla="*/ 1758458 h 2890799"/>
                  <a:gd name="connsiteX18" fmla="*/ 1891675 w 4242958"/>
                  <a:gd name="connsiteY18" fmla="*/ 1671866 h 2890799"/>
                  <a:gd name="connsiteX19" fmla="*/ 1638567 w 4242958"/>
                  <a:gd name="connsiteY19" fmla="*/ 1671866 h 2890799"/>
                  <a:gd name="connsiteX20" fmla="*/ 1638567 w 4242958"/>
                  <a:gd name="connsiteY20" fmla="*/ 1591942 h 2890799"/>
                  <a:gd name="connsiteX21" fmla="*/ 1398775 w 4242958"/>
                  <a:gd name="connsiteY21" fmla="*/ 1591942 h 2890799"/>
                  <a:gd name="connsiteX22" fmla="*/ 1398775 w 4242958"/>
                  <a:gd name="connsiteY22" fmla="*/ 1458725 h 2890799"/>
                  <a:gd name="connsiteX23" fmla="*/ 1258900 w 4242958"/>
                  <a:gd name="connsiteY23" fmla="*/ 1458725 h 2890799"/>
                  <a:gd name="connsiteX24" fmla="*/ 1258900 w 4242958"/>
                  <a:gd name="connsiteY24" fmla="*/ 1412100 h 2890799"/>
                  <a:gd name="connsiteX25" fmla="*/ 1232259 w 4242958"/>
                  <a:gd name="connsiteY25" fmla="*/ 1412100 h 2890799"/>
                  <a:gd name="connsiteX26" fmla="*/ 1232259 w 4242958"/>
                  <a:gd name="connsiteY26" fmla="*/ 1332167 h 2890799"/>
                  <a:gd name="connsiteX27" fmla="*/ 1192292 w 4242958"/>
                  <a:gd name="connsiteY27" fmla="*/ 1332167 h 2890799"/>
                  <a:gd name="connsiteX28" fmla="*/ 1192292 w 4242958"/>
                  <a:gd name="connsiteY28" fmla="*/ 1232259 h 2890799"/>
                  <a:gd name="connsiteX29" fmla="*/ 1165650 w 4242958"/>
                  <a:gd name="connsiteY29" fmla="*/ 1232259 h 2890799"/>
                  <a:gd name="connsiteX30" fmla="*/ 1165650 w 4242958"/>
                  <a:gd name="connsiteY30" fmla="*/ 1079059 h 2890799"/>
                  <a:gd name="connsiteX31" fmla="*/ 985799 w 4242958"/>
                  <a:gd name="connsiteY31" fmla="*/ 1079059 h 2890799"/>
                  <a:gd name="connsiteX32" fmla="*/ 985799 w 4242958"/>
                  <a:gd name="connsiteY32" fmla="*/ 1012450 h 2890799"/>
                  <a:gd name="connsiteX33" fmla="*/ 945839 w 4242958"/>
                  <a:gd name="connsiteY33" fmla="*/ 1012450 h 2890799"/>
                  <a:gd name="connsiteX34" fmla="*/ 945839 w 4242958"/>
                  <a:gd name="connsiteY34" fmla="*/ 925857 h 2890799"/>
                  <a:gd name="connsiteX35" fmla="*/ 912535 w 4242958"/>
                  <a:gd name="connsiteY35" fmla="*/ 925857 h 2890799"/>
                  <a:gd name="connsiteX36" fmla="*/ 912535 w 4242958"/>
                  <a:gd name="connsiteY36" fmla="*/ 772658 h 2890799"/>
                  <a:gd name="connsiteX37" fmla="*/ 845927 w 4242958"/>
                  <a:gd name="connsiteY37" fmla="*/ 772658 h 2890799"/>
                  <a:gd name="connsiteX38" fmla="*/ 845927 w 4242958"/>
                  <a:gd name="connsiteY38" fmla="*/ 632780 h 2890799"/>
                  <a:gd name="connsiteX39" fmla="*/ 785979 w 4242958"/>
                  <a:gd name="connsiteY39" fmla="*/ 632780 h 2890799"/>
                  <a:gd name="connsiteX40" fmla="*/ 785979 w 4242958"/>
                  <a:gd name="connsiteY40" fmla="*/ 552850 h 2890799"/>
                  <a:gd name="connsiteX41" fmla="*/ 686067 w 4242958"/>
                  <a:gd name="connsiteY41" fmla="*/ 552850 h 2890799"/>
                  <a:gd name="connsiteX42" fmla="*/ 686067 w 4242958"/>
                  <a:gd name="connsiteY42" fmla="*/ 419632 h 2890799"/>
                  <a:gd name="connsiteX43" fmla="*/ 492903 w 4242958"/>
                  <a:gd name="connsiteY43" fmla="*/ 419632 h 2890799"/>
                  <a:gd name="connsiteX44" fmla="*/ 492903 w 4242958"/>
                  <a:gd name="connsiteY44" fmla="*/ 313059 h 2890799"/>
                  <a:gd name="connsiteX45" fmla="*/ 306398 w 4242958"/>
                  <a:gd name="connsiteY45" fmla="*/ 313059 h 2890799"/>
                  <a:gd name="connsiteX46" fmla="*/ 306398 w 4242958"/>
                  <a:gd name="connsiteY46" fmla="*/ 293077 h 2890799"/>
                  <a:gd name="connsiteX47" fmla="*/ 259772 w 4242958"/>
                  <a:gd name="connsiteY47" fmla="*/ 293077 h 2890799"/>
                  <a:gd name="connsiteX48" fmla="*/ 259772 w 4242958"/>
                  <a:gd name="connsiteY48" fmla="*/ 206486 h 2890799"/>
                  <a:gd name="connsiteX49" fmla="*/ 226468 w 4242958"/>
                  <a:gd name="connsiteY49" fmla="*/ 206486 h 2890799"/>
                  <a:gd name="connsiteX50" fmla="*/ 226468 w 4242958"/>
                  <a:gd name="connsiteY50" fmla="*/ 139877 h 2890799"/>
                  <a:gd name="connsiteX51" fmla="*/ 146538 w 4242958"/>
                  <a:gd name="connsiteY51" fmla="*/ 139877 h 2890799"/>
                  <a:gd name="connsiteX52" fmla="*/ 146538 w 4242958"/>
                  <a:gd name="connsiteY52" fmla="*/ 93252 h 2890799"/>
                  <a:gd name="connsiteX53" fmla="*/ 73269 w 4242958"/>
                  <a:gd name="connsiteY53" fmla="*/ 93252 h 2890799"/>
                  <a:gd name="connsiteX54" fmla="*/ 73269 w 4242958"/>
                  <a:gd name="connsiteY54" fmla="*/ 0 h 2890799"/>
                  <a:gd name="connsiteX55" fmla="*/ 0 w 4242958"/>
                  <a:gd name="connsiteY55" fmla="*/ 0 h 2890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242958" h="2890799">
                    <a:moveTo>
                      <a:pt x="4242959" y="2890800"/>
                    </a:moveTo>
                    <a:lnTo>
                      <a:pt x="3310433" y="2890800"/>
                    </a:lnTo>
                    <a:lnTo>
                      <a:pt x="3310433" y="2757583"/>
                    </a:lnTo>
                    <a:lnTo>
                      <a:pt x="2997375" y="2757583"/>
                    </a:lnTo>
                    <a:lnTo>
                      <a:pt x="2997375" y="2511133"/>
                    </a:lnTo>
                    <a:lnTo>
                      <a:pt x="2930766" y="2511133"/>
                    </a:lnTo>
                    <a:lnTo>
                      <a:pt x="2930766" y="2377916"/>
                    </a:lnTo>
                    <a:lnTo>
                      <a:pt x="2544442" y="2377916"/>
                    </a:lnTo>
                    <a:lnTo>
                      <a:pt x="2544442" y="2258025"/>
                    </a:lnTo>
                    <a:lnTo>
                      <a:pt x="2071526" y="2258025"/>
                    </a:lnTo>
                    <a:lnTo>
                      <a:pt x="2071526" y="2138134"/>
                    </a:lnTo>
                    <a:lnTo>
                      <a:pt x="2024891" y="2138134"/>
                    </a:lnTo>
                    <a:lnTo>
                      <a:pt x="2024891" y="1998250"/>
                    </a:lnTo>
                    <a:lnTo>
                      <a:pt x="2011575" y="1998250"/>
                    </a:lnTo>
                    <a:lnTo>
                      <a:pt x="2011575" y="1885017"/>
                    </a:lnTo>
                    <a:lnTo>
                      <a:pt x="1951625" y="1885017"/>
                    </a:lnTo>
                    <a:lnTo>
                      <a:pt x="1951625" y="1758458"/>
                    </a:lnTo>
                    <a:lnTo>
                      <a:pt x="1891675" y="1758458"/>
                    </a:lnTo>
                    <a:lnTo>
                      <a:pt x="1891675" y="1671866"/>
                    </a:lnTo>
                    <a:lnTo>
                      <a:pt x="1638567" y="1671866"/>
                    </a:lnTo>
                    <a:lnTo>
                      <a:pt x="1638567" y="1591942"/>
                    </a:lnTo>
                    <a:lnTo>
                      <a:pt x="1398775" y="1591942"/>
                    </a:lnTo>
                    <a:lnTo>
                      <a:pt x="1398775" y="1458725"/>
                    </a:lnTo>
                    <a:lnTo>
                      <a:pt x="1258900" y="1458725"/>
                    </a:lnTo>
                    <a:lnTo>
                      <a:pt x="1258900" y="1412100"/>
                    </a:lnTo>
                    <a:lnTo>
                      <a:pt x="1232259" y="1412100"/>
                    </a:lnTo>
                    <a:lnTo>
                      <a:pt x="1232259" y="1332167"/>
                    </a:lnTo>
                    <a:lnTo>
                      <a:pt x="1192292" y="1332167"/>
                    </a:lnTo>
                    <a:lnTo>
                      <a:pt x="1192292" y="1232259"/>
                    </a:lnTo>
                    <a:lnTo>
                      <a:pt x="1165650" y="1232259"/>
                    </a:lnTo>
                    <a:lnTo>
                      <a:pt x="1165650" y="1079059"/>
                    </a:lnTo>
                    <a:lnTo>
                      <a:pt x="985799" y="1079059"/>
                    </a:lnTo>
                    <a:lnTo>
                      <a:pt x="985799" y="1012450"/>
                    </a:lnTo>
                    <a:lnTo>
                      <a:pt x="945839" y="1012450"/>
                    </a:lnTo>
                    <a:lnTo>
                      <a:pt x="945839" y="925857"/>
                    </a:lnTo>
                    <a:lnTo>
                      <a:pt x="912535" y="925857"/>
                    </a:lnTo>
                    <a:lnTo>
                      <a:pt x="912535" y="772658"/>
                    </a:lnTo>
                    <a:lnTo>
                      <a:pt x="845927" y="772658"/>
                    </a:lnTo>
                    <a:lnTo>
                      <a:pt x="845927" y="632780"/>
                    </a:lnTo>
                    <a:lnTo>
                      <a:pt x="785979" y="632780"/>
                    </a:lnTo>
                    <a:lnTo>
                      <a:pt x="785979" y="552850"/>
                    </a:lnTo>
                    <a:lnTo>
                      <a:pt x="686067" y="552850"/>
                    </a:lnTo>
                    <a:lnTo>
                      <a:pt x="686067" y="419632"/>
                    </a:lnTo>
                    <a:lnTo>
                      <a:pt x="492903" y="419632"/>
                    </a:lnTo>
                    <a:lnTo>
                      <a:pt x="492903" y="313059"/>
                    </a:lnTo>
                    <a:lnTo>
                      <a:pt x="306398" y="313059"/>
                    </a:lnTo>
                    <a:lnTo>
                      <a:pt x="306398" y="293077"/>
                    </a:lnTo>
                    <a:lnTo>
                      <a:pt x="259772" y="293077"/>
                    </a:lnTo>
                    <a:lnTo>
                      <a:pt x="259772" y="206486"/>
                    </a:lnTo>
                    <a:lnTo>
                      <a:pt x="226468" y="206486"/>
                    </a:lnTo>
                    <a:lnTo>
                      <a:pt x="226468" y="139877"/>
                    </a:lnTo>
                    <a:lnTo>
                      <a:pt x="146538" y="139877"/>
                    </a:lnTo>
                    <a:lnTo>
                      <a:pt x="146538" y="93252"/>
                    </a:lnTo>
                    <a:lnTo>
                      <a:pt x="73269" y="93252"/>
                    </a:lnTo>
                    <a:lnTo>
                      <a:pt x="73269" y="0"/>
                    </a:lnTo>
                    <a:lnTo>
                      <a:pt x="0" y="0"/>
                    </a:lnTo>
                  </a:path>
                </a:pathLst>
              </a:custGeom>
              <a:noFill/>
              <a:ln w="19050"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70" name="Group 69">
                <a:extLst>
                  <a:ext uri="{FF2B5EF4-FFF2-40B4-BE49-F238E27FC236}">
                    <a16:creationId xmlns:a16="http://schemas.microsoft.com/office/drawing/2014/main" id="{C3EC38FE-831A-5CF3-BBE7-AAF0477CCBE6}"/>
                  </a:ext>
                </a:extLst>
              </p:cNvPr>
              <p:cNvGrpSpPr/>
              <p:nvPr/>
            </p:nvGrpSpPr>
            <p:grpSpPr>
              <a:xfrm>
                <a:off x="12257100" y="1423892"/>
                <a:ext cx="3746259" cy="2519535"/>
                <a:chOff x="12257100" y="1423892"/>
                <a:chExt cx="3746259" cy="2519535"/>
              </a:xfrm>
            </p:grpSpPr>
            <p:sp>
              <p:nvSpPr>
                <p:cNvPr id="43" name="Free-form: Shape 42">
                  <a:extLst>
                    <a:ext uri="{FF2B5EF4-FFF2-40B4-BE49-F238E27FC236}">
                      <a16:creationId xmlns:a16="http://schemas.microsoft.com/office/drawing/2014/main" id="{D630C3B3-C6D3-4149-1623-EFA196AFC4B3}"/>
                    </a:ext>
                  </a:extLst>
                </p:cNvPr>
                <p:cNvSpPr/>
                <p:nvPr/>
              </p:nvSpPr>
              <p:spPr>
                <a:xfrm>
                  <a:off x="12257100" y="142389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 name="Free-form: Shape 44">
                  <a:extLst>
                    <a:ext uri="{FF2B5EF4-FFF2-40B4-BE49-F238E27FC236}">
                      <a16:creationId xmlns:a16="http://schemas.microsoft.com/office/drawing/2014/main" id="{CF934621-CAC0-20EA-B984-7729BEA0A469}"/>
                    </a:ext>
                  </a:extLst>
                </p:cNvPr>
                <p:cNvSpPr/>
                <p:nvPr/>
              </p:nvSpPr>
              <p:spPr>
                <a:xfrm>
                  <a:off x="12257100" y="142389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 name="Free-form: Shape 46">
                  <a:extLst>
                    <a:ext uri="{FF2B5EF4-FFF2-40B4-BE49-F238E27FC236}">
                      <a16:creationId xmlns:a16="http://schemas.microsoft.com/office/drawing/2014/main" id="{E3157E30-7B23-1B85-C8B1-D8A0CB88A52C}"/>
                    </a:ext>
                  </a:extLst>
                </p:cNvPr>
                <p:cNvSpPr/>
                <p:nvPr/>
              </p:nvSpPr>
              <p:spPr>
                <a:xfrm>
                  <a:off x="12428550" y="142389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9" name="Free-form: Shape 48">
                  <a:extLst>
                    <a:ext uri="{FF2B5EF4-FFF2-40B4-BE49-F238E27FC236}">
                      <a16:creationId xmlns:a16="http://schemas.microsoft.com/office/drawing/2014/main" id="{3AC2711F-68E5-E698-E6C2-B279C9413502}"/>
                    </a:ext>
                  </a:extLst>
                </p:cNvPr>
                <p:cNvSpPr/>
                <p:nvPr/>
              </p:nvSpPr>
              <p:spPr>
                <a:xfrm>
                  <a:off x="12645825" y="1892418"/>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 name="Free-form: Shape 58">
                  <a:extLst>
                    <a:ext uri="{FF2B5EF4-FFF2-40B4-BE49-F238E27FC236}">
                      <a16:creationId xmlns:a16="http://schemas.microsoft.com/office/drawing/2014/main" id="{57181B8C-40B5-7A76-D904-9E6B4D6A053E}"/>
                    </a:ext>
                  </a:extLst>
                </p:cNvPr>
                <p:cNvSpPr/>
                <p:nvPr/>
              </p:nvSpPr>
              <p:spPr>
                <a:xfrm>
                  <a:off x="12645825" y="1930518"/>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 name="Free-form: Shape 61">
                  <a:extLst>
                    <a:ext uri="{FF2B5EF4-FFF2-40B4-BE49-F238E27FC236}">
                      <a16:creationId xmlns:a16="http://schemas.microsoft.com/office/drawing/2014/main" id="{522EC644-FB50-84B8-269F-5993FA899672}"/>
                    </a:ext>
                  </a:extLst>
                </p:cNvPr>
                <p:cNvSpPr/>
                <p:nvPr/>
              </p:nvSpPr>
              <p:spPr>
                <a:xfrm>
                  <a:off x="13041084" y="247297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7" name="Free-form: Shape 66">
                  <a:extLst>
                    <a:ext uri="{FF2B5EF4-FFF2-40B4-BE49-F238E27FC236}">
                      <a16:creationId xmlns:a16="http://schemas.microsoft.com/office/drawing/2014/main" id="{4419AFF7-4C3E-9AB9-F6AE-72C71F6F56AB}"/>
                    </a:ext>
                  </a:extLst>
                </p:cNvPr>
                <p:cNvSpPr/>
                <p:nvPr/>
              </p:nvSpPr>
              <p:spPr>
                <a:xfrm>
                  <a:off x="13098234" y="247297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8" name="Free-form: Shape 67">
                  <a:extLst>
                    <a:ext uri="{FF2B5EF4-FFF2-40B4-BE49-F238E27FC236}">
                      <a16:creationId xmlns:a16="http://schemas.microsoft.com/office/drawing/2014/main" id="{54F32B37-87EC-5B8F-FCFE-62CA102104CE}"/>
                    </a:ext>
                  </a:extLst>
                </p:cNvPr>
                <p:cNvSpPr/>
                <p:nvPr/>
              </p:nvSpPr>
              <p:spPr>
                <a:xfrm>
                  <a:off x="13574484" y="268252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9" name="Free-form: Shape 68">
                  <a:extLst>
                    <a:ext uri="{FF2B5EF4-FFF2-40B4-BE49-F238E27FC236}">
                      <a16:creationId xmlns:a16="http://schemas.microsoft.com/office/drawing/2014/main" id="{31003A21-48B4-8C82-C398-931EB8CB7CC3}"/>
                    </a:ext>
                  </a:extLst>
                </p:cNvPr>
                <p:cNvSpPr/>
                <p:nvPr/>
              </p:nvSpPr>
              <p:spPr>
                <a:xfrm>
                  <a:off x="15993834" y="388267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80" name="Group 79">
              <a:extLst>
                <a:ext uri="{FF2B5EF4-FFF2-40B4-BE49-F238E27FC236}">
                  <a16:creationId xmlns:a16="http://schemas.microsoft.com/office/drawing/2014/main" id="{E4315F62-8EF0-3FC2-C75F-6DC23B62588E}"/>
                </a:ext>
              </a:extLst>
            </p:cNvPr>
            <p:cNvGrpSpPr/>
            <p:nvPr/>
          </p:nvGrpSpPr>
          <p:grpSpPr>
            <a:xfrm>
              <a:off x="1241046" y="3501515"/>
              <a:ext cx="2837516" cy="2247833"/>
              <a:chOff x="12601575" y="1878013"/>
              <a:chExt cx="2837516" cy="3024825"/>
            </a:xfrm>
          </p:grpSpPr>
          <p:sp>
            <p:nvSpPr>
              <p:cNvPr id="75" name="Free-form: Shape 74">
                <a:extLst>
                  <a:ext uri="{FF2B5EF4-FFF2-40B4-BE49-F238E27FC236}">
                    <a16:creationId xmlns:a16="http://schemas.microsoft.com/office/drawing/2014/main" id="{0CA30826-11FF-658B-D565-3B8AB684AB0B}"/>
                  </a:ext>
                </a:extLst>
              </p:cNvPr>
              <p:cNvSpPr/>
              <p:nvPr/>
            </p:nvSpPr>
            <p:spPr>
              <a:xfrm>
                <a:off x="12601575" y="1925441"/>
                <a:ext cx="2837516" cy="2977397"/>
              </a:xfrm>
              <a:custGeom>
                <a:avLst/>
                <a:gdLst>
                  <a:gd name="connsiteX0" fmla="*/ 2837517 w 2837516"/>
                  <a:gd name="connsiteY0" fmla="*/ 2977397 h 2977397"/>
                  <a:gd name="connsiteX1" fmla="*/ 2837517 w 2837516"/>
                  <a:gd name="connsiteY1" fmla="*/ 2864164 h 2977397"/>
                  <a:gd name="connsiteX2" fmla="*/ 2351275 w 2837516"/>
                  <a:gd name="connsiteY2" fmla="*/ 2864164 h 2977397"/>
                  <a:gd name="connsiteX3" fmla="*/ 2351275 w 2837516"/>
                  <a:gd name="connsiteY3" fmla="*/ 2744264 h 2977397"/>
                  <a:gd name="connsiteX4" fmla="*/ 2104825 w 2837516"/>
                  <a:gd name="connsiteY4" fmla="*/ 2744264 h 2977397"/>
                  <a:gd name="connsiteX5" fmla="*/ 2104825 w 2837516"/>
                  <a:gd name="connsiteY5" fmla="*/ 2611047 h 2977397"/>
                  <a:gd name="connsiteX6" fmla="*/ 1851717 w 2837516"/>
                  <a:gd name="connsiteY6" fmla="*/ 2611047 h 2977397"/>
                  <a:gd name="connsiteX7" fmla="*/ 1851717 w 2837516"/>
                  <a:gd name="connsiteY7" fmla="*/ 2537781 h 2977397"/>
                  <a:gd name="connsiteX8" fmla="*/ 1818408 w 2837516"/>
                  <a:gd name="connsiteY8" fmla="*/ 2537781 h 2977397"/>
                  <a:gd name="connsiteX9" fmla="*/ 1818408 w 2837516"/>
                  <a:gd name="connsiteY9" fmla="*/ 2437864 h 2977397"/>
                  <a:gd name="connsiteX10" fmla="*/ 1525334 w 2837516"/>
                  <a:gd name="connsiteY10" fmla="*/ 2437864 h 2977397"/>
                  <a:gd name="connsiteX11" fmla="*/ 1525334 w 2837516"/>
                  <a:gd name="connsiteY11" fmla="*/ 2357939 h 2977397"/>
                  <a:gd name="connsiteX12" fmla="*/ 1478709 w 2837516"/>
                  <a:gd name="connsiteY12" fmla="*/ 2357939 h 2977397"/>
                  <a:gd name="connsiteX13" fmla="*/ 1478709 w 2837516"/>
                  <a:gd name="connsiteY13" fmla="*/ 2278005 h 2977397"/>
                  <a:gd name="connsiteX14" fmla="*/ 1458725 w 2837516"/>
                  <a:gd name="connsiteY14" fmla="*/ 2278005 h 2977397"/>
                  <a:gd name="connsiteX15" fmla="*/ 1458725 w 2837516"/>
                  <a:gd name="connsiteY15" fmla="*/ 2224723 h 2977397"/>
                  <a:gd name="connsiteX16" fmla="*/ 1432084 w 2837516"/>
                  <a:gd name="connsiteY16" fmla="*/ 2224723 h 2977397"/>
                  <a:gd name="connsiteX17" fmla="*/ 1432084 w 2837516"/>
                  <a:gd name="connsiteY17" fmla="*/ 2151447 h 2977397"/>
                  <a:gd name="connsiteX18" fmla="*/ 1218933 w 2837516"/>
                  <a:gd name="connsiteY18" fmla="*/ 2151447 h 2977397"/>
                  <a:gd name="connsiteX19" fmla="*/ 1218933 w 2837516"/>
                  <a:gd name="connsiteY19" fmla="*/ 2091506 h 2977397"/>
                  <a:gd name="connsiteX20" fmla="*/ 1192292 w 2837516"/>
                  <a:gd name="connsiteY20" fmla="*/ 2091506 h 2977397"/>
                  <a:gd name="connsiteX21" fmla="*/ 1192292 w 2837516"/>
                  <a:gd name="connsiteY21" fmla="*/ 2004914 h 2977397"/>
                  <a:gd name="connsiteX22" fmla="*/ 992467 w 2837516"/>
                  <a:gd name="connsiteY22" fmla="*/ 2004914 h 2977397"/>
                  <a:gd name="connsiteX23" fmla="*/ 992467 w 2837516"/>
                  <a:gd name="connsiteY23" fmla="*/ 1931648 h 2977397"/>
                  <a:gd name="connsiteX24" fmla="*/ 939178 w 2837516"/>
                  <a:gd name="connsiteY24" fmla="*/ 1931648 h 2977397"/>
                  <a:gd name="connsiteX25" fmla="*/ 939178 w 2837516"/>
                  <a:gd name="connsiteY25" fmla="*/ 1738481 h 2977397"/>
                  <a:gd name="connsiteX26" fmla="*/ 885892 w 2837516"/>
                  <a:gd name="connsiteY26" fmla="*/ 1738481 h 2977397"/>
                  <a:gd name="connsiteX27" fmla="*/ 885892 w 2837516"/>
                  <a:gd name="connsiteY27" fmla="*/ 1611922 h 2977397"/>
                  <a:gd name="connsiteX28" fmla="*/ 772658 w 2837516"/>
                  <a:gd name="connsiteY28" fmla="*/ 1611922 h 2977397"/>
                  <a:gd name="connsiteX29" fmla="*/ 772658 w 2837516"/>
                  <a:gd name="connsiteY29" fmla="*/ 1485363 h 2977397"/>
                  <a:gd name="connsiteX30" fmla="*/ 726032 w 2837516"/>
                  <a:gd name="connsiteY30" fmla="*/ 1485363 h 2977397"/>
                  <a:gd name="connsiteX31" fmla="*/ 726032 w 2837516"/>
                  <a:gd name="connsiteY31" fmla="*/ 1218930 h 2977397"/>
                  <a:gd name="connsiteX32" fmla="*/ 692728 w 2837516"/>
                  <a:gd name="connsiteY32" fmla="*/ 1218930 h 2977397"/>
                  <a:gd name="connsiteX33" fmla="*/ 692728 w 2837516"/>
                  <a:gd name="connsiteY33" fmla="*/ 1085713 h 2977397"/>
                  <a:gd name="connsiteX34" fmla="*/ 646102 w 2837516"/>
                  <a:gd name="connsiteY34" fmla="*/ 1085713 h 2977397"/>
                  <a:gd name="connsiteX35" fmla="*/ 646102 w 2837516"/>
                  <a:gd name="connsiteY35" fmla="*/ 1019105 h 2977397"/>
                  <a:gd name="connsiteX36" fmla="*/ 539528 w 2837516"/>
                  <a:gd name="connsiteY36" fmla="*/ 1019105 h 2977397"/>
                  <a:gd name="connsiteX37" fmla="*/ 539528 w 2837516"/>
                  <a:gd name="connsiteY37" fmla="*/ 832605 h 2977397"/>
                  <a:gd name="connsiteX38" fmla="*/ 486242 w 2837516"/>
                  <a:gd name="connsiteY38" fmla="*/ 832605 h 2977397"/>
                  <a:gd name="connsiteX39" fmla="*/ 486242 w 2837516"/>
                  <a:gd name="connsiteY39" fmla="*/ 546189 h 2977397"/>
                  <a:gd name="connsiteX40" fmla="*/ 439615 w 2837516"/>
                  <a:gd name="connsiteY40" fmla="*/ 546189 h 2977397"/>
                  <a:gd name="connsiteX41" fmla="*/ 439615 w 2837516"/>
                  <a:gd name="connsiteY41" fmla="*/ 472920 h 2977397"/>
                  <a:gd name="connsiteX42" fmla="*/ 286416 w 2837516"/>
                  <a:gd name="connsiteY42" fmla="*/ 472920 h 2977397"/>
                  <a:gd name="connsiteX43" fmla="*/ 286416 w 2837516"/>
                  <a:gd name="connsiteY43" fmla="*/ 353025 h 2977397"/>
                  <a:gd name="connsiteX44" fmla="*/ 239790 w 2837516"/>
                  <a:gd name="connsiteY44" fmla="*/ 353025 h 2977397"/>
                  <a:gd name="connsiteX45" fmla="*/ 239790 w 2837516"/>
                  <a:gd name="connsiteY45" fmla="*/ 153200 h 2977397"/>
                  <a:gd name="connsiteX46" fmla="*/ 219807 w 2837516"/>
                  <a:gd name="connsiteY46" fmla="*/ 153200 h 2977397"/>
                  <a:gd name="connsiteX47" fmla="*/ 219807 w 2837516"/>
                  <a:gd name="connsiteY47" fmla="*/ 73269 h 2977397"/>
                  <a:gd name="connsiteX48" fmla="*/ 173182 w 2837516"/>
                  <a:gd name="connsiteY48" fmla="*/ 73269 h 2977397"/>
                  <a:gd name="connsiteX49" fmla="*/ 173182 w 2837516"/>
                  <a:gd name="connsiteY49" fmla="*/ 0 h 2977397"/>
                  <a:gd name="connsiteX50" fmla="*/ 0 w 2837516"/>
                  <a:gd name="connsiteY50" fmla="*/ 0 h 2977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837516" h="2977397">
                    <a:moveTo>
                      <a:pt x="2837517" y="2977397"/>
                    </a:moveTo>
                    <a:lnTo>
                      <a:pt x="2837517" y="2864164"/>
                    </a:lnTo>
                    <a:lnTo>
                      <a:pt x="2351275" y="2864164"/>
                    </a:lnTo>
                    <a:lnTo>
                      <a:pt x="2351275" y="2744264"/>
                    </a:lnTo>
                    <a:lnTo>
                      <a:pt x="2104825" y="2744264"/>
                    </a:lnTo>
                    <a:lnTo>
                      <a:pt x="2104825" y="2611047"/>
                    </a:lnTo>
                    <a:lnTo>
                      <a:pt x="1851717" y="2611047"/>
                    </a:lnTo>
                    <a:lnTo>
                      <a:pt x="1851717" y="2537781"/>
                    </a:lnTo>
                    <a:lnTo>
                      <a:pt x="1818408" y="2537781"/>
                    </a:lnTo>
                    <a:lnTo>
                      <a:pt x="1818408" y="2437864"/>
                    </a:lnTo>
                    <a:lnTo>
                      <a:pt x="1525334" y="2437864"/>
                    </a:lnTo>
                    <a:lnTo>
                      <a:pt x="1525334" y="2357939"/>
                    </a:lnTo>
                    <a:lnTo>
                      <a:pt x="1478709" y="2357939"/>
                    </a:lnTo>
                    <a:lnTo>
                      <a:pt x="1478709" y="2278005"/>
                    </a:lnTo>
                    <a:lnTo>
                      <a:pt x="1458725" y="2278005"/>
                    </a:lnTo>
                    <a:lnTo>
                      <a:pt x="1458725" y="2224723"/>
                    </a:lnTo>
                    <a:lnTo>
                      <a:pt x="1432084" y="2224723"/>
                    </a:lnTo>
                    <a:lnTo>
                      <a:pt x="1432084" y="2151447"/>
                    </a:lnTo>
                    <a:lnTo>
                      <a:pt x="1218933" y="2151447"/>
                    </a:lnTo>
                    <a:lnTo>
                      <a:pt x="1218933" y="2091506"/>
                    </a:lnTo>
                    <a:lnTo>
                      <a:pt x="1192292" y="2091506"/>
                    </a:lnTo>
                    <a:lnTo>
                      <a:pt x="1192292" y="2004914"/>
                    </a:lnTo>
                    <a:lnTo>
                      <a:pt x="992467" y="2004914"/>
                    </a:lnTo>
                    <a:lnTo>
                      <a:pt x="992467" y="1931648"/>
                    </a:lnTo>
                    <a:lnTo>
                      <a:pt x="939178" y="1931648"/>
                    </a:lnTo>
                    <a:lnTo>
                      <a:pt x="939178" y="1738481"/>
                    </a:lnTo>
                    <a:lnTo>
                      <a:pt x="885892" y="1738481"/>
                    </a:lnTo>
                    <a:lnTo>
                      <a:pt x="885892" y="1611922"/>
                    </a:lnTo>
                    <a:lnTo>
                      <a:pt x="772658" y="1611922"/>
                    </a:lnTo>
                    <a:lnTo>
                      <a:pt x="772658" y="1485363"/>
                    </a:lnTo>
                    <a:lnTo>
                      <a:pt x="726032" y="1485363"/>
                    </a:lnTo>
                    <a:lnTo>
                      <a:pt x="726032" y="1218930"/>
                    </a:lnTo>
                    <a:lnTo>
                      <a:pt x="692728" y="1218930"/>
                    </a:lnTo>
                    <a:lnTo>
                      <a:pt x="692728" y="1085713"/>
                    </a:lnTo>
                    <a:lnTo>
                      <a:pt x="646102" y="1085713"/>
                    </a:lnTo>
                    <a:lnTo>
                      <a:pt x="646102" y="1019105"/>
                    </a:lnTo>
                    <a:lnTo>
                      <a:pt x="539528" y="1019105"/>
                    </a:lnTo>
                    <a:lnTo>
                      <a:pt x="539528" y="832605"/>
                    </a:lnTo>
                    <a:lnTo>
                      <a:pt x="486242" y="832605"/>
                    </a:lnTo>
                    <a:lnTo>
                      <a:pt x="486242" y="546189"/>
                    </a:lnTo>
                    <a:lnTo>
                      <a:pt x="439615" y="546189"/>
                    </a:lnTo>
                    <a:lnTo>
                      <a:pt x="439615" y="472920"/>
                    </a:lnTo>
                    <a:lnTo>
                      <a:pt x="286416" y="472920"/>
                    </a:lnTo>
                    <a:lnTo>
                      <a:pt x="286416" y="353025"/>
                    </a:lnTo>
                    <a:lnTo>
                      <a:pt x="239790" y="353025"/>
                    </a:lnTo>
                    <a:lnTo>
                      <a:pt x="239790" y="153200"/>
                    </a:lnTo>
                    <a:lnTo>
                      <a:pt x="219807" y="153200"/>
                    </a:lnTo>
                    <a:lnTo>
                      <a:pt x="219807" y="73269"/>
                    </a:lnTo>
                    <a:lnTo>
                      <a:pt x="173182" y="73269"/>
                    </a:lnTo>
                    <a:lnTo>
                      <a:pt x="173182"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79" name="Group 78">
                <a:extLst>
                  <a:ext uri="{FF2B5EF4-FFF2-40B4-BE49-F238E27FC236}">
                    <a16:creationId xmlns:a16="http://schemas.microsoft.com/office/drawing/2014/main" id="{4522278D-98CE-2A84-27C2-CC99DC81C301}"/>
                  </a:ext>
                </a:extLst>
              </p:cNvPr>
              <p:cNvGrpSpPr/>
              <p:nvPr/>
            </p:nvGrpSpPr>
            <p:grpSpPr>
              <a:xfrm>
                <a:off x="12634879" y="1878013"/>
                <a:ext cx="1876429" cy="2708700"/>
                <a:chOff x="12634879" y="1878013"/>
                <a:chExt cx="1876429" cy="2708700"/>
              </a:xfrm>
            </p:grpSpPr>
            <p:sp>
              <p:nvSpPr>
                <p:cNvPr id="76" name="Free-form: Shape 75">
                  <a:extLst>
                    <a:ext uri="{FF2B5EF4-FFF2-40B4-BE49-F238E27FC236}">
                      <a16:creationId xmlns:a16="http://schemas.microsoft.com/office/drawing/2014/main" id="{4C221CA7-1E80-2AED-E547-E7CE044A1283}"/>
                    </a:ext>
                  </a:extLst>
                </p:cNvPr>
                <p:cNvSpPr/>
                <p:nvPr/>
              </p:nvSpPr>
              <p:spPr>
                <a:xfrm>
                  <a:off x="12634879" y="1878013"/>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7" name="Free-form: Shape 76">
                  <a:extLst>
                    <a:ext uri="{FF2B5EF4-FFF2-40B4-BE49-F238E27FC236}">
                      <a16:creationId xmlns:a16="http://schemas.microsoft.com/office/drawing/2014/main" id="{A7CD44DB-980A-F846-97CD-73F0FD21DBD6}"/>
                    </a:ext>
                  </a:extLst>
                </p:cNvPr>
                <p:cNvSpPr/>
                <p:nvPr/>
              </p:nvSpPr>
              <p:spPr>
                <a:xfrm>
                  <a:off x="14235083" y="433546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8" name="Free-form: Shape 77">
                  <a:extLst>
                    <a:ext uri="{FF2B5EF4-FFF2-40B4-BE49-F238E27FC236}">
                      <a16:creationId xmlns:a16="http://schemas.microsoft.com/office/drawing/2014/main" id="{96ED119E-EDE4-2CA8-CD8C-9402EC00F2F3}"/>
                    </a:ext>
                  </a:extLst>
                </p:cNvPr>
                <p:cNvSpPr/>
                <p:nvPr/>
              </p:nvSpPr>
              <p:spPr>
                <a:xfrm>
                  <a:off x="14501783" y="452596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sp>
          <p:nvSpPr>
            <p:cNvPr id="83" name="TextBox 82">
              <a:extLst>
                <a:ext uri="{FF2B5EF4-FFF2-40B4-BE49-F238E27FC236}">
                  <a16:creationId xmlns:a16="http://schemas.microsoft.com/office/drawing/2014/main" id="{54419CEF-9A6F-1B8B-B93A-9167CB9ECB5F}"/>
                </a:ext>
              </a:extLst>
            </p:cNvPr>
            <p:cNvSpPr txBox="1"/>
            <p:nvPr/>
          </p:nvSpPr>
          <p:spPr>
            <a:xfrm>
              <a:off x="302977" y="6040697"/>
              <a:ext cx="873957" cy="335156"/>
            </a:xfrm>
            <a:prstGeom prst="rect">
              <a:avLst/>
            </a:prstGeom>
            <a:noFill/>
          </p:spPr>
          <p:txBody>
            <a:bodyPr wrap="non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FF6D22"/>
                  </a:solidFill>
                  <a:effectLst/>
                  <a:uLnTx/>
                  <a:uFillTx/>
                  <a:latin typeface="Arial" panose="020B0604020202020204"/>
                  <a:ea typeface="+mn-ea"/>
                  <a:cs typeface="+mn-cs"/>
                </a:rPr>
                <a:t>Osl</a:t>
              </a: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mn-cs"/>
                </a:rPr>
                <a:t> + </a:t>
              </a:r>
              <a:r>
                <a:rPr kumimoji="0" lang="en-GB" sz="1200" b="0" i="0" u="none" strike="noStrike" kern="1200" cap="none" spc="0" normalizeH="0" baseline="0" noProof="0" dirty="0" err="1">
                  <a:ln>
                    <a:noFill/>
                  </a:ln>
                  <a:solidFill>
                    <a:srgbClr val="FF6D22"/>
                  </a:solidFill>
                  <a:effectLst/>
                  <a:uLnTx/>
                  <a:uFillTx/>
                  <a:latin typeface="Arial" panose="020B0604020202020204"/>
                  <a:ea typeface="+mn-ea"/>
                  <a:cs typeface="+mn-cs"/>
                </a:rPr>
                <a:t>CTx</a:t>
              </a:r>
              <a:endParaRPr kumimoji="0" lang="en-GB" sz="1200" b="0" i="0" u="none" strike="noStrike" kern="1200" cap="none" spc="0" normalizeH="0" baseline="0" noProof="0" dirty="0">
                <a:ln>
                  <a:noFill/>
                </a:ln>
                <a:solidFill>
                  <a:srgbClr val="FF6D22"/>
                </a:solidFill>
                <a:effectLst/>
                <a:uLnTx/>
                <a:uFillTx/>
                <a:latin typeface="Arial" panose="020B0604020202020204"/>
                <a:ea typeface="+mn-ea"/>
                <a:cs typeface="+mn-cs"/>
              </a:endParaRPr>
            </a:p>
          </p:txBody>
        </p:sp>
        <p:sp>
          <p:nvSpPr>
            <p:cNvPr id="84" name="TextBox 83">
              <a:extLst>
                <a:ext uri="{FF2B5EF4-FFF2-40B4-BE49-F238E27FC236}">
                  <a16:creationId xmlns:a16="http://schemas.microsoft.com/office/drawing/2014/main" id="{C8C9C091-0E85-D83D-FA62-0DB726382297}"/>
                </a:ext>
              </a:extLst>
            </p:cNvPr>
            <p:cNvSpPr txBox="1"/>
            <p:nvPr/>
          </p:nvSpPr>
          <p:spPr>
            <a:xfrm>
              <a:off x="2185860" y="3927603"/>
              <a:ext cx="490840" cy="335156"/>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mn-cs"/>
                </a:rPr>
                <a:t>64%</a:t>
              </a:r>
            </a:p>
          </p:txBody>
        </p:sp>
        <p:sp>
          <p:nvSpPr>
            <p:cNvPr id="85" name="TextBox 84">
              <a:extLst>
                <a:ext uri="{FF2B5EF4-FFF2-40B4-BE49-F238E27FC236}">
                  <a16:creationId xmlns:a16="http://schemas.microsoft.com/office/drawing/2014/main" id="{537424E6-3713-CEB2-C31B-34F4D9C9E622}"/>
                </a:ext>
              </a:extLst>
            </p:cNvPr>
            <p:cNvSpPr txBox="1"/>
            <p:nvPr/>
          </p:nvSpPr>
          <p:spPr>
            <a:xfrm>
              <a:off x="2167368" y="4660675"/>
              <a:ext cx="490840" cy="335156"/>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mn-cs"/>
                </a:rPr>
                <a:t>32%</a:t>
              </a:r>
            </a:p>
          </p:txBody>
        </p:sp>
        <p:sp>
          <p:nvSpPr>
            <p:cNvPr id="2" name="Freeform 21">
              <a:extLst>
                <a:ext uri="{FF2B5EF4-FFF2-40B4-BE49-F238E27FC236}">
                  <a16:creationId xmlns:a16="http://schemas.microsoft.com/office/drawing/2014/main" id="{3FFCA865-AA1F-253C-3D5E-2A730CCC7476}"/>
                </a:ext>
              </a:extLst>
            </p:cNvPr>
            <p:cNvSpPr>
              <a:spLocks/>
            </p:cNvSpPr>
            <p:nvPr/>
          </p:nvSpPr>
          <p:spPr bwMode="auto">
            <a:xfrm>
              <a:off x="6898842" y="3524183"/>
              <a:ext cx="5148000" cy="222046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49" name="Group 248">
              <a:extLst>
                <a:ext uri="{FF2B5EF4-FFF2-40B4-BE49-F238E27FC236}">
                  <a16:creationId xmlns:a16="http://schemas.microsoft.com/office/drawing/2014/main" id="{99245AE9-18A9-82E8-88D2-9A61E8CF69CC}"/>
                </a:ext>
              </a:extLst>
            </p:cNvPr>
            <p:cNvGrpSpPr/>
            <p:nvPr/>
          </p:nvGrpSpPr>
          <p:grpSpPr>
            <a:xfrm>
              <a:off x="6268910" y="3390850"/>
              <a:ext cx="633030" cy="2336004"/>
              <a:chOff x="6048475" y="2327007"/>
              <a:chExt cx="633030" cy="3143473"/>
            </a:xfrm>
          </p:grpSpPr>
          <p:sp>
            <p:nvSpPr>
              <p:cNvPr id="72" name="Line 6">
                <a:extLst>
                  <a:ext uri="{FF2B5EF4-FFF2-40B4-BE49-F238E27FC236}">
                    <a16:creationId xmlns:a16="http://schemas.microsoft.com/office/drawing/2014/main" id="{753B204E-2A9E-4190-CFA6-05ED0972394B}"/>
                  </a:ext>
                </a:extLst>
              </p:cNvPr>
              <p:cNvSpPr>
                <a:spLocks noChangeShapeType="1"/>
              </p:cNvSpPr>
              <p:nvPr/>
            </p:nvSpPr>
            <p:spPr bwMode="auto">
              <a:xfrm>
                <a:off x="6595271" y="251658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73" name="Line 7">
                <a:extLst>
                  <a:ext uri="{FF2B5EF4-FFF2-40B4-BE49-F238E27FC236}">
                    <a16:creationId xmlns:a16="http://schemas.microsoft.com/office/drawing/2014/main" id="{8B4A1DB6-D9BB-B536-0CAA-21AE14FA005B}"/>
                  </a:ext>
                </a:extLst>
              </p:cNvPr>
              <p:cNvSpPr>
                <a:spLocks noChangeShapeType="1"/>
              </p:cNvSpPr>
              <p:nvPr/>
            </p:nvSpPr>
            <p:spPr bwMode="auto">
              <a:xfrm>
                <a:off x="6595271" y="3121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74" name="Line 8">
                <a:extLst>
                  <a:ext uri="{FF2B5EF4-FFF2-40B4-BE49-F238E27FC236}">
                    <a16:creationId xmlns:a16="http://schemas.microsoft.com/office/drawing/2014/main" id="{3AA011FB-7796-2B5A-98D4-81FDFC1B1B2B}"/>
                  </a:ext>
                </a:extLst>
              </p:cNvPr>
              <p:cNvSpPr>
                <a:spLocks noChangeShapeType="1"/>
              </p:cNvSpPr>
              <p:nvPr/>
            </p:nvSpPr>
            <p:spPr bwMode="auto">
              <a:xfrm>
                <a:off x="6595271" y="36995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87" name="Line 9">
                <a:extLst>
                  <a:ext uri="{FF2B5EF4-FFF2-40B4-BE49-F238E27FC236}">
                    <a16:creationId xmlns:a16="http://schemas.microsoft.com/office/drawing/2014/main" id="{D76FE28F-3D3C-81C6-06FA-FA7963FCD4E7}"/>
                  </a:ext>
                </a:extLst>
              </p:cNvPr>
              <p:cNvSpPr>
                <a:spLocks noChangeShapeType="1"/>
              </p:cNvSpPr>
              <p:nvPr/>
            </p:nvSpPr>
            <p:spPr bwMode="auto">
              <a:xfrm>
                <a:off x="6595271" y="429605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88" name="Line 10">
                <a:extLst>
                  <a:ext uri="{FF2B5EF4-FFF2-40B4-BE49-F238E27FC236}">
                    <a16:creationId xmlns:a16="http://schemas.microsoft.com/office/drawing/2014/main" id="{CBF89704-C936-3029-8796-FB16FB81F682}"/>
                  </a:ext>
                </a:extLst>
              </p:cNvPr>
              <p:cNvSpPr>
                <a:spLocks noChangeShapeType="1"/>
              </p:cNvSpPr>
              <p:nvPr/>
            </p:nvSpPr>
            <p:spPr bwMode="auto">
              <a:xfrm>
                <a:off x="6595271" y="488015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89" name="Line 11">
                <a:extLst>
                  <a:ext uri="{FF2B5EF4-FFF2-40B4-BE49-F238E27FC236}">
                    <a16:creationId xmlns:a16="http://schemas.microsoft.com/office/drawing/2014/main" id="{5837EF3D-72E9-A72B-64F0-FB9A15AAC6C8}"/>
                  </a:ext>
                </a:extLst>
              </p:cNvPr>
              <p:cNvSpPr>
                <a:spLocks noChangeShapeType="1"/>
              </p:cNvSpPr>
              <p:nvPr/>
            </p:nvSpPr>
            <p:spPr bwMode="auto">
              <a:xfrm>
                <a:off x="6595271" y="547048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212121"/>
                  </a:solidFill>
                  <a:effectLst/>
                  <a:uLnTx/>
                  <a:uFillTx/>
                  <a:latin typeface="Arial" panose="020B0604020202020204"/>
                  <a:ea typeface="+mn-ea"/>
                  <a:cs typeface="+mn-cs"/>
                </a:endParaRPr>
              </a:p>
            </p:txBody>
          </p:sp>
          <p:sp>
            <p:nvSpPr>
              <p:cNvPr id="90" name="TextBox 89">
                <a:extLst>
                  <a:ext uri="{FF2B5EF4-FFF2-40B4-BE49-F238E27FC236}">
                    <a16:creationId xmlns:a16="http://schemas.microsoft.com/office/drawing/2014/main" id="{F7C82D52-8945-C9EF-044F-A2258F392280}"/>
                  </a:ext>
                </a:extLst>
              </p:cNvPr>
              <p:cNvSpPr txBox="1"/>
              <p:nvPr/>
            </p:nvSpPr>
            <p:spPr>
              <a:xfrm rot="16200000">
                <a:off x="5414517" y="3885171"/>
                <a:ext cx="1544916"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OS probability</a:t>
                </a:r>
              </a:p>
            </p:txBody>
          </p:sp>
          <p:sp>
            <p:nvSpPr>
              <p:cNvPr id="91" name="TextBox 90">
                <a:extLst>
                  <a:ext uri="{FF2B5EF4-FFF2-40B4-BE49-F238E27FC236}">
                    <a16:creationId xmlns:a16="http://schemas.microsoft.com/office/drawing/2014/main" id="{2DA14556-428D-D74F-F5CD-92F41C5F8705}"/>
                  </a:ext>
                </a:extLst>
              </p:cNvPr>
              <p:cNvSpPr txBox="1"/>
              <p:nvPr/>
            </p:nvSpPr>
            <p:spPr>
              <a:xfrm>
                <a:off x="6223380" y="2327007"/>
                <a:ext cx="397866" cy="37274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1.0</a:t>
                </a:r>
              </a:p>
            </p:txBody>
          </p:sp>
          <p:sp>
            <p:nvSpPr>
              <p:cNvPr id="92" name="TextBox 91">
                <a:extLst>
                  <a:ext uri="{FF2B5EF4-FFF2-40B4-BE49-F238E27FC236}">
                    <a16:creationId xmlns:a16="http://schemas.microsoft.com/office/drawing/2014/main" id="{7B5E369C-FECB-423C-E8F9-43AB76B9E52A}"/>
                  </a:ext>
                </a:extLst>
              </p:cNvPr>
              <p:cNvSpPr txBox="1"/>
              <p:nvPr/>
            </p:nvSpPr>
            <p:spPr>
              <a:xfrm>
                <a:off x="6223385" y="2934284"/>
                <a:ext cx="397866" cy="37274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0.8</a:t>
                </a:r>
              </a:p>
            </p:txBody>
          </p:sp>
          <p:sp>
            <p:nvSpPr>
              <p:cNvPr id="93" name="TextBox 92">
                <a:extLst>
                  <a:ext uri="{FF2B5EF4-FFF2-40B4-BE49-F238E27FC236}">
                    <a16:creationId xmlns:a16="http://schemas.microsoft.com/office/drawing/2014/main" id="{AD91B96F-3C43-0616-4321-67AF5B70C085}"/>
                  </a:ext>
                </a:extLst>
              </p:cNvPr>
              <p:cNvSpPr txBox="1"/>
              <p:nvPr/>
            </p:nvSpPr>
            <p:spPr>
              <a:xfrm>
                <a:off x="6223385" y="3511893"/>
                <a:ext cx="397866" cy="37274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0.6</a:t>
                </a:r>
              </a:p>
            </p:txBody>
          </p:sp>
          <p:sp>
            <p:nvSpPr>
              <p:cNvPr id="94" name="TextBox 93">
                <a:extLst>
                  <a:ext uri="{FF2B5EF4-FFF2-40B4-BE49-F238E27FC236}">
                    <a16:creationId xmlns:a16="http://schemas.microsoft.com/office/drawing/2014/main" id="{5C0D6B0C-CA59-41D3-64AA-6F3D79DEE9EA}"/>
                  </a:ext>
                </a:extLst>
              </p:cNvPr>
              <p:cNvSpPr txBox="1"/>
              <p:nvPr/>
            </p:nvSpPr>
            <p:spPr>
              <a:xfrm>
                <a:off x="6223385" y="4108180"/>
                <a:ext cx="397866" cy="37274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0.4</a:t>
                </a:r>
              </a:p>
            </p:txBody>
          </p:sp>
          <p:sp>
            <p:nvSpPr>
              <p:cNvPr id="95" name="TextBox 94">
                <a:extLst>
                  <a:ext uri="{FF2B5EF4-FFF2-40B4-BE49-F238E27FC236}">
                    <a16:creationId xmlns:a16="http://schemas.microsoft.com/office/drawing/2014/main" id="{2A26A640-2C7E-2944-353E-DAC56722117D}"/>
                  </a:ext>
                </a:extLst>
              </p:cNvPr>
              <p:cNvSpPr txBox="1"/>
              <p:nvPr/>
            </p:nvSpPr>
            <p:spPr>
              <a:xfrm>
                <a:off x="6223385" y="4692012"/>
                <a:ext cx="397866" cy="37274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0.2</a:t>
                </a:r>
              </a:p>
            </p:txBody>
          </p:sp>
        </p:grpSp>
        <p:sp>
          <p:nvSpPr>
            <p:cNvPr id="96" name="TextBox 95">
              <a:extLst>
                <a:ext uri="{FF2B5EF4-FFF2-40B4-BE49-F238E27FC236}">
                  <a16:creationId xmlns:a16="http://schemas.microsoft.com/office/drawing/2014/main" id="{5225196E-5C4D-BF3B-8122-962CAB62A4AE}"/>
                </a:ext>
              </a:extLst>
            </p:cNvPr>
            <p:cNvSpPr txBox="1"/>
            <p:nvPr/>
          </p:nvSpPr>
          <p:spPr>
            <a:xfrm>
              <a:off x="6572069" y="5586840"/>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0</a:t>
              </a:r>
            </a:p>
          </p:txBody>
        </p:sp>
        <p:sp>
          <p:nvSpPr>
            <p:cNvPr id="111" name="TextBox 110">
              <a:extLst>
                <a:ext uri="{FF2B5EF4-FFF2-40B4-BE49-F238E27FC236}">
                  <a16:creationId xmlns:a16="http://schemas.microsoft.com/office/drawing/2014/main" id="{31EF0D39-846B-46E0-405C-8186858F8DC7}"/>
                </a:ext>
              </a:extLst>
            </p:cNvPr>
            <p:cNvSpPr txBox="1"/>
            <p:nvPr/>
          </p:nvSpPr>
          <p:spPr>
            <a:xfrm>
              <a:off x="9017728" y="5918596"/>
              <a:ext cx="1110305"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Time, months</a:t>
              </a:r>
            </a:p>
          </p:txBody>
        </p:sp>
        <p:cxnSp>
          <p:nvCxnSpPr>
            <p:cNvPr id="129" name="Straight Connector 128">
              <a:extLst>
                <a:ext uri="{FF2B5EF4-FFF2-40B4-BE49-F238E27FC236}">
                  <a16:creationId xmlns:a16="http://schemas.microsoft.com/office/drawing/2014/main" id="{6C2EDCD9-0438-79A8-0EF0-CA745553D153}"/>
                </a:ext>
              </a:extLst>
            </p:cNvPr>
            <p:cNvCxnSpPr/>
            <p:nvPr/>
          </p:nvCxnSpPr>
          <p:spPr>
            <a:xfrm flipV="1">
              <a:off x="8347231" y="3550032"/>
              <a:ext cx="0" cy="2208428"/>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sp>
          <p:nvSpPr>
            <p:cNvPr id="154" name="TextBox 153">
              <a:extLst>
                <a:ext uri="{FF2B5EF4-FFF2-40B4-BE49-F238E27FC236}">
                  <a16:creationId xmlns:a16="http://schemas.microsoft.com/office/drawing/2014/main" id="{2F12CAD7-355D-105B-2553-6EFBA5C538BB}"/>
                </a:ext>
              </a:extLst>
            </p:cNvPr>
            <p:cNvSpPr txBox="1"/>
            <p:nvPr/>
          </p:nvSpPr>
          <p:spPr>
            <a:xfrm>
              <a:off x="8322637" y="3960709"/>
              <a:ext cx="490840" cy="335156"/>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mn-cs"/>
                </a:rPr>
                <a:t>67%</a:t>
              </a:r>
            </a:p>
          </p:txBody>
        </p:sp>
        <p:sp>
          <p:nvSpPr>
            <p:cNvPr id="155" name="TextBox 154">
              <a:extLst>
                <a:ext uri="{FF2B5EF4-FFF2-40B4-BE49-F238E27FC236}">
                  <a16:creationId xmlns:a16="http://schemas.microsoft.com/office/drawing/2014/main" id="{CAD67F1E-E837-1395-FB68-73C89F2F06A7}"/>
                </a:ext>
              </a:extLst>
            </p:cNvPr>
            <p:cNvSpPr txBox="1"/>
            <p:nvPr/>
          </p:nvSpPr>
          <p:spPr>
            <a:xfrm>
              <a:off x="8347231" y="4501763"/>
              <a:ext cx="490840" cy="335156"/>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mn-cs"/>
                </a:rPr>
                <a:t>47%</a:t>
              </a:r>
            </a:p>
          </p:txBody>
        </p:sp>
        <p:grpSp>
          <p:nvGrpSpPr>
            <p:cNvPr id="172" name="Group 171">
              <a:extLst>
                <a:ext uri="{FF2B5EF4-FFF2-40B4-BE49-F238E27FC236}">
                  <a16:creationId xmlns:a16="http://schemas.microsoft.com/office/drawing/2014/main" id="{AF111E0E-DFDD-D558-0A5B-3FDC7FC01A89}"/>
                </a:ext>
              </a:extLst>
            </p:cNvPr>
            <p:cNvGrpSpPr/>
            <p:nvPr/>
          </p:nvGrpSpPr>
          <p:grpSpPr>
            <a:xfrm>
              <a:off x="6817658" y="5735708"/>
              <a:ext cx="5312901" cy="310874"/>
              <a:chOff x="1519407" y="5471106"/>
              <a:chExt cx="2732389" cy="418332"/>
            </a:xfrm>
          </p:grpSpPr>
          <p:sp>
            <p:nvSpPr>
              <p:cNvPr id="156" name="Line 21">
                <a:extLst>
                  <a:ext uri="{FF2B5EF4-FFF2-40B4-BE49-F238E27FC236}">
                    <a16:creationId xmlns:a16="http://schemas.microsoft.com/office/drawing/2014/main" id="{71A22489-5F9C-CE88-71C9-890043B2C0E7}"/>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57" name="TextBox 156">
                <a:extLst>
                  <a:ext uri="{FF2B5EF4-FFF2-40B4-BE49-F238E27FC236}">
                    <a16:creationId xmlns:a16="http://schemas.microsoft.com/office/drawing/2014/main" id="{CC116901-7F24-5C26-F8F5-443CF5F4DE47}"/>
                  </a:ext>
                </a:extLst>
              </p:cNvPr>
              <p:cNvSpPr txBox="1"/>
              <p:nvPr/>
            </p:nvSpPr>
            <p:spPr>
              <a:xfrm>
                <a:off x="4127018" y="5543106"/>
                <a:ext cx="12477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42</a:t>
                </a:r>
              </a:p>
            </p:txBody>
          </p:sp>
          <p:sp>
            <p:nvSpPr>
              <p:cNvPr id="158" name="Line 21">
                <a:extLst>
                  <a:ext uri="{FF2B5EF4-FFF2-40B4-BE49-F238E27FC236}">
                    <a16:creationId xmlns:a16="http://schemas.microsoft.com/office/drawing/2014/main" id="{414C3C70-92F0-AB82-EBD2-2B6CB844FDB2}"/>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59" name="TextBox 158">
                <a:extLst>
                  <a:ext uri="{FF2B5EF4-FFF2-40B4-BE49-F238E27FC236}">
                    <a16:creationId xmlns:a16="http://schemas.microsoft.com/office/drawing/2014/main" id="{7BBB81A6-B2B3-DFB2-230A-D01E094591FA}"/>
                  </a:ext>
                </a:extLst>
              </p:cNvPr>
              <p:cNvSpPr txBox="1"/>
              <p:nvPr/>
            </p:nvSpPr>
            <p:spPr>
              <a:xfrm>
                <a:off x="3751382" y="5543106"/>
                <a:ext cx="12477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160" name="Line 21">
                <a:extLst>
                  <a:ext uri="{FF2B5EF4-FFF2-40B4-BE49-F238E27FC236}">
                    <a16:creationId xmlns:a16="http://schemas.microsoft.com/office/drawing/2014/main" id="{FE255586-6A83-FB47-F8DB-2EA88E4F4F7A}"/>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61" name="TextBox 160">
                <a:extLst>
                  <a:ext uri="{FF2B5EF4-FFF2-40B4-BE49-F238E27FC236}">
                    <a16:creationId xmlns:a16="http://schemas.microsoft.com/office/drawing/2014/main" id="{FF0999ED-5330-B223-DDDD-C3B482E84D18}"/>
                  </a:ext>
                </a:extLst>
              </p:cNvPr>
              <p:cNvSpPr txBox="1"/>
              <p:nvPr/>
            </p:nvSpPr>
            <p:spPr>
              <a:xfrm>
                <a:off x="3375745" y="5543106"/>
                <a:ext cx="12477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162" name="Line 21">
                <a:extLst>
                  <a:ext uri="{FF2B5EF4-FFF2-40B4-BE49-F238E27FC236}">
                    <a16:creationId xmlns:a16="http://schemas.microsoft.com/office/drawing/2014/main" id="{4501DB60-8A34-E1B9-A2F6-5ED8FCD22F62}"/>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63" name="TextBox 162">
                <a:extLst>
                  <a:ext uri="{FF2B5EF4-FFF2-40B4-BE49-F238E27FC236}">
                    <a16:creationId xmlns:a16="http://schemas.microsoft.com/office/drawing/2014/main" id="{A42024A8-2ABA-AC18-4DA7-C1DDAFBFCA4F}"/>
                  </a:ext>
                </a:extLst>
              </p:cNvPr>
              <p:cNvSpPr txBox="1"/>
              <p:nvPr/>
            </p:nvSpPr>
            <p:spPr>
              <a:xfrm>
                <a:off x="3000108" y="5543106"/>
                <a:ext cx="12477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164" name="Line 21">
                <a:extLst>
                  <a:ext uri="{FF2B5EF4-FFF2-40B4-BE49-F238E27FC236}">
                    <a16:creationId xmlns:a16="http://schemas.microsoft.com/office/drawing/2014/main" id="{88A77F45-CD59-E0B6-3C98-D51D4D46A5A9}"/>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65" name="TextBox 164">
                <a:extLst>
                  <a:ext uri="{FF2B5EF4-FFF2-40B4-BE49-F238E27FC236}">
                    <a16:creationId xmlns:a16="http://schemas.microsoft.com/office/drawing/2014/main" id="{B4B87C7F-1C2C-87F0-E27B-372071A4D3A3}"/>
                  </a:ext>
                </a:extLst>
              </p:cNvPr>
              <p:cNvSpPr txBox="1"/>
              <p:nvPr/>
            </p:nvSpPr>
            <p:spPr>
              <a:xfrm>
                <a:off x="2624470" y="5543106"/>
                <a:ext cx="12477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166" name="Line 21">
                <a:extLst>
                  <a:ext uri="{FF2B5EF4-FFF2-40B4-BE49-F238E27FC236}">
                    <a16:creationId xmlns:a16="http://schemas.microsoft.com/office/drawing/2014/main" id="{1632FAF7-2427-8551-7533-6AC4FBC69CED}"/>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67" name="TextBox 166">
                <a:extLst>
                  <a:ext uri="{FF2B5EF4-FFF2-40B4-BE49-F238E27FC236}">
                    <a16:creationId xmlns:a16="http://schemas.microsoft.com/office/drawing/2014/main" id="{1EF70C4A-16D8-BC89-F6FD-DA595AF4F223}"/>
                  </a:ext>
                </a:extLst>
              </p:cNvPr>
              <p:cNvSpPr txBox="1"/>
              <p:nvPr/>
            </p:nvSpPr>
            <p:spPr>
              <a:xfrm>
                <a:off x="2248835" y="5543106"/>
                <a:ext cx="124778"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168" name="Line 21">
                <a:extLst>
                  <a:ext uri="{FF2B5EF4-FFF2-40B4-BE49-F238E27FC236}">
                    <a16:creationId xmlns:a16="http://schemas.microsoft.com/office/drawing/2014/main" id="{9BD2B335-8003-EBF9-731D-6158FAD8D0AE}"/>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69" name="TextBox 168">
                <a:extLst>
                  <a:ext uri="{FF2B5EF4-FFF2-40B4-BE49-F238E27FC236}">
                    <a16:creationId xmlns:a16="http://schemas.microsoft.com/office/drawing/2014/main" id="{1E369A0F-C166-DB2D-E8D5-C3463FF0AE5D}"/>
                  </a:ext>
                </a:extLst>
              </p:cNvPr>
              <p:cNvSpPr txBox="1"/>
              <p:nvPr/>
            </p:nvSpPr>
            <p:spPr>
              <a:xfrm>
                <a:off x="1895045" y="5543106"/>
                <a:ext cx="81084"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170" name="Line 21">
                <a:extLst>
                  <a:ext uri="{FF2B5EF4-FFF2-40B4-BE49-F238E27FC236}">
                    <a16:creationId xmlns:a16="http://schemas.microsoft.com/office/drawing/2014/main" id="{EB62C896-58F2-6666-3D37-9FEA84AF4F94}"/>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71" name="TextBox 170">
                <a:extLst>
                  <a:ext uri="{FF2B5EF4-FFF2-40B4-BE49-F238E27FC236}">
                    <a16:creationId xmlns:a16="http://schemas.microsoft.com/office/drawing/2014/main" id="{E47E8621-8043-0D8B-797E-C47CA6A8F082}"/>
                  </a:ext>
                </a:extLst>
              </p:cNvPr>
              <p:cNvSpPr txBox="1"/>
              <p:nvPr/>
            </p:nvSpPr>
            <p:spPr>
              <a:xfrm>
                <a:off x="1519407" y="5543106"/>
                <a:ext cx="81085"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90" name="Group 189">
              <a:extLst>
                <a:ext uri="{FF2B5EF4-FFF2-40B4-BE49-F238E27FC236}">
                  <a16:creationId xmlns:a16="http://schemas.microsoft.com/office/drawing/2014/main" id="{E7D4BD28-8BD5-9EA5-2B80-775F41380C9A}"/>
                </a:ext>
              </a:extLst>
            </p:cNvPr>
            <p:cNvGrpSpPr/>
            <p:nvPr/>
          </p:nvGrpSpPr>
          <p:grpSpPr>
            <a:xfrm>
              <a:off x="6777016" y="6277282"/>
              <a:ext cx="5312902" cy="257369"/>
              <a:chOff x="6707144" y="6180393"/>
              <a:chExt cx="5312902" cy="346332"/>
            </a:xfrm>
          </p:grpSpPr>
          <p:sp>
            <p:nvSpPr>
              <p:cNvPr id="175" name="TextBox 174">
                <a:extLst>
                  <a:ext uri="{FF2B5EF4-FFF2-40B4-BE49-F238E27FC236}">
                    <a16:creationId xmlns:a16="http://schemas.microsoft.com/office/drawing/2014/main" id="{9391446F-D62D-5B15-981E-0DC4E5EF296D}"/>
                  </a:ext>
                </a:extLst>
              </p:cNvPr>
              <p:cNvSpPr txBox="1"/>
              <p:nvPr/>
            </p:nvSpPr>
            <p:spPr>
              <a:xfrm>
                <a:off x="11862383"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0</a:t>
                </a:r>
              </a:p>
            </p:txBody>
          </p:sp>
          <p:sp>
            <p:nvSpPr>
              <p:cNvPr id="177" name="TextBox 176">
                <a:extLst>
                  <a:ext uri="{FF2B5EF4-FFF2-40B4-BE49-F238E27FC236}">
                    <a16:creationId xmlns:a16="http://schemas.microsoft.com/office/drawing/2014/main" id="{CB49DC24-AA9B-CD15-F003-CBC6E19D2951}"/>
                  </a:ext>
                </a:extLst>
              </p:cNvPr>
              <p:cNvSpPr txBox="1"/>
              <p:nvPr/>
            </p:nvSpPr>
            <p:spPr>
              <a:xfrm>
                <a:off x="11131989"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0</a:t>
                </a:r>
              </a:p>
            </p:txBody>
          </p:sp>
          <p:sp>
            <p:nvSpPr>
              <p:cNvPr id="179" name="TextBox 178">
                <a:extLst>
                  <a:ext uri="{FF2B5EF4-FFF2-40B4-BE49-F238E27FC236}">
                    <a16:creationId xmlns:a16="http://schemas.microsoft.com/office/drawing/2014/main" id="{108E54B1-A51B-3428-BEFD-DF28E24ED240}"/>
                  </a:ext>
                </a:extLst>
              </p:cNvPr>
              <p:cNvSpPr txBox="1"/>
              <p:nvPr/>
            </p:nvSpPr>
            <p:spPr>
              <a:xfrm>
                <a:off x="10401594"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181" name="TextBox 180">
                <a:extLst>
                  <a:ext uri="{FF2B5EF4-FFF2-40B4-BE49-F238E27FC236}">
                    <a16:creationId xmlns:a16="http://schemas.microsoft.com/office/drawing/2014/main" id="{EDB5AF18-76D0-32EB-4DCA-D0B07B02991D}"/>
                  </a:ext>
                </a:extLst>
              </p:cNvPr>
              <p:cNvSpPr txBox="1"/>
              <p:nvPr/>
            </p:nvSpPr>
            <p:spPr>
              <a:xfrm>
                <a:off x="9671199"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5</a:t>
                </a:r>
              </a:p>
            </p:txBody>
          </p:sp>
          <p:sp>
            <p:nvSpPr>
              <p:cNvPr id="183" name="TextBox 182">
                <a:extLst>
                  <a:ext uri="{FF2B5EF4-FFF2-40B4-BE49-F238E27FC236}">
                    <a16:creationId xmlns:a16="http://schemas.microsoft.com/office/drawing/2014/main" id="{49C268D5-2193-99E4-8C14-DA25CDB0DAE4}"/>
                  </a:ext>
                </a:extLst>
              </p:cNvPr>
              <p:cNvSpPr txBox="1"/>
              <p:nvPr/>
            </p:nvSpPr>
            <p:spPr>
              <a:xfrm>
                <a:off x="8940807"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7</a:t>
                </a:r>
              </a:p>
            </p:txBody>
          </p:sp>
          <p:sp>
            <p:nvSpPr>
              <p:cNvPr id="185" name="TextBox 184">
                <a:extLst>
                  <a:ext uri="{FF2B5EF4-FFF2-40B4-BE49-F238E27FC236}">
                    <a16:creationId xmlns:a16="http://schemas.microsoft.com/office/drawing/2014/main" id="{3EA72324-4E33-D5AD-414C-04D23490C931}"/>
                  </a:ext>
                </a:extLst>
              </p:cNvPr>
              <p:cNvSpPr txBox="1"/>
              <p:nvPr/>
            </p:nvSpPr>
            <p:spPr>
              <a:xfrm>
                <a:off x="8167934"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12</a:t>
                </a:r>
              </a:p>
            </p:txBody>
          </p:sp>
          <p:sp>
            <p:nvSpPr>
              <p:cNvPr id="187" name="TextBox 186">
                <a:extLst>
                  <a:ext uri="{FF2B5EF4-FFF2-40B4-BE49-F238E27FC236}">
                    <a16:creationId xmlns:a16="http://schemas.microsoft.com/office/drawing/2014/main" id="{CCDDEB45-0298-A0FA-A43A-BD573E2C2DF0}"/>
                  </a:ext>
                </a:extLst>
              </p:cNvPr>
              <p:cNvSpPr txBox="1"/>
              <p:nvPr/>
            </p:nvSpPr>
            <p:spPr>
              <a:xfrm>
                <a:off x="7437540"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32</a:t>
                </a:r>
              </a:p>
            </p:txBody>
          </p:sp>
          <p:sp>
            <p:nvSpPr>
              <p:cNvPr id="189" name="TextBox 188">
                <a:extLst>
                  <a:ext uri="{FF2B5EF4-FFF2-40B4-BE49-F238E27FC236}">
                    <a16:creationId xmlns:a16="http://schemas.microsoft.com/office/drawing/2014/main" id="{A374C6C4-96FF-06EE-FDEE-7FCDB5FE676E}"/>
                  </a:ext>
                </a:extLst>
              </p:cNvPr>
              <p:cNvSpPr txBox="1"/>
              <p:nvPr/>
            </p:nvSpPr>
            <p:spPr>
              <a:xfrm>
                <a:off x="6707144"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49</a:t>
                </a:r>
              </a:p>
            </p:txBody>
          </p:sp>
        </p:grpSp>
        <p:grpSp>
          <p:nvGrpSpPr>
            <p:cNvPr id="191" name="Group 190">
              <a:extLst>
                <a:ext uri="{FF2B5EF4-FFF2-40B4-BE49-F238E27FC236}">
                  <a16:creationId xmlns:a16="http://schemas.microsoft.com/office/drawing/2014/main" id="{C2072DC5-16D6-916A-EBCE-2719D7DE6034}"/>
                </a:ext>
              </a:extLst>
            </p:cNvPr>
            <p:cNvGrpSpPr/>
            <p:nvPr/>
          </p:nvGrpSpPr>
          <p:grpSpPr>
            <a:xfrm>
              <a:off x="6777016" y="6109797"/>
              <a:ext cx="5312902" cy="257369"/>
              <a:chOff x="6707144" y="6180393"/>
              <a:chExt cx="5312902" cy="346332"/>
            </a:xfrm>
          </p:grpSpPr>
          <p:sp>
            <p:nvSpPr>
              <p:cNvPr id="192" name="TextBox 191">
                <a:extLst>
                  <a:ext uri="{FF2B5EF4-FFF2-40B4-BE49-F238E27FC236}">
                    <a16:creationId xmlns:a16="http://schemas.microsoft.com/office/drawing/2014/main" id="{AAA6C828-02CF-2480-80A8-C85AEAB0F63B}"/>
                  </a:ext>
                </a:extLst>
              </p:cNvPr>
              <p:cNvSpPr txBox="1"/>
              <p:nvPr/>
            </p:nvSpPr>
            <p:spPr>
              <a:xfrm>
                <a:off x="11862383"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0</a:t>
                </a:r>
              </a:p>
            </p:txBody>
          </p:sp>
          <p:sp>
            <p:nvSpPr>
              <p:cNvPr id="193" name="TextBox 192">
                <a:extLst>
                  <a:ext uri="{FF2B5EF4-FFF2-40B4-BE49-F238E27FC236}">
                    <a16:creationId xmlns:a16="http://schemas.microsoft.com/office/drawing/2014/main" id="{3C4AB7C9-0E44-6E4D-0CB4-C2230BBF8CA2}"/>
                  </a:ext>
                </a:extLst>
              </p:cNvPr>
              <p:cNvSpPr txBox="1"/>
              <p:nvPr/>
            </p:nvSpPr>
            <p:spPr>
              <a:xfrm>
                <a:off x="11131989"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a:t>
                </a:r>
              </a:p>
            </p:txBody>
          </p:sp>
          <p:sp>
            <p:nvSpPr>
              <p:cNvPr id="194" name="TextBox 193">
                <a:extLst>
                  <a:ext uri="{FF2B5EF4-FFF2-40B4-BE49-F238E27FC236}">
                    <a16:creationId xmlns:a16="http://schemas.microsoft.com/office/drawing/2014/main" id="{56DADA81-4994-0A6E-E3B2-E4BD1886E7FC}"/>
                  </a:ext>
                </a:extLst>
              </p:cNvPr>
              <p:cNvSpPr txBox="1"/>
              <p:nvPr/>
            </p:nvSpPr>
            <p:spPr>
              <a:xfrm>
                <a:off x="10401594"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a:t>
                </a:r>
              </a:p>
            </p:txBody>
          </p:sp>
          <p:sp>
            <p:nvSpPr>
              <p:cNvPr id="195" name="TextBox 194">
                <a:extLst>
                  <a:ext uri="{FF2B5EF4-FFF2-40B4-BE49-F238E27FC236}">
                    <a16:creationId xmlns:a16="http://schemas.microsoft.com/office/drawing/2014/main" id="{1C417843-4504-D14D-E6D6-F798EBDBD61A}"/>
                  </a:ext>
                </a:extLst>
              </p:cNvPr>
              <p:cNvSpPr txBox="1"/>
              <p:nvPr/>
            </p:nvSpPr>
            <p:spPr>
              <a:xfrm>
                <a:off x="9671199" y="6180393"/>
                <a:ext cx="157663"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5</a:t>
                </a:r>
              </a:p>
            </p:txBody>
          </p:sp>
          <p:sp>
            <p:nvSpPr>
              <p:cNvPr id="196" name="TextBox 195">
                <a:extLst>
                  <a:ext uri="{FF2B5EF4-FFF2-40B4-BE49-F238E27FC236}">
                    <a16:creationId xmlns:a16="http://schemas.microsoft.com/office/drawing/2014/main" id="{6626AB17-6662-62C0-4EF3-A438057A4236}"/>
                  </a:ext>
                </a:extLst>
              </p:cNvPr>
              <p:cNvSpPr txBox="1"/>
              <p:nvPr/>
            </p:nvSpPr>
            <p:spPr>
              <a:xfrm>
                <a:off x="8898327"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10</a:t>
                </a:r>
              </a:p>
            </p:txBody>
          </p:sp>
          <p:sp>
            <p:nvSpPr>
              <p:cNvPr id="197" name="TextBox 196">
                <a:extLst>
                  <a:ext uri="{FF2B5EF4-FFF2-40B4-BE49-F238E27FC236}">
                    <a16:creationId xmlns:a16="http://schemas.microsoft.com/office/drawing/2014/main" id="{E546F0BB-3B3D-DACC-1E67-1CC340B713DA}"/>
                  </a:ext>
                </a:extLst>
              </p:cNvPr>
              <p:cNvSpPr txBox="1"/>
              <p:nvPr/>
            </p:nvSpPr>
            <p:spPr>
              <a:xfrm>
                <a:off x="8167934"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21</a:t>
                </a:r>
              </a:p>
            </p:txBody>
          </p:sp>
          <p:sp>
            <p:nvSpPr>
              <p:cNvPr id="198" name="TextBox 197">
                <a:extLst>
                  <a:ext uri="{FF2B5EF4-FFF2-40B4-BE49-F238E27FC236}">
                    <a16:creationId xmlns:a16="http://schemas.microsoft.com/office/drawing/2014/main" id="{EE49524A-5136-ECDE-CD43-CBE89C90D311}"/>
                  </a:ext>
                </a:extLst>
              </p:cNvPr>
              <p:cNvSpPr txBox="1"/>
              <p:nvPr/>
            </p:nvSpPr>
            <p:spPr>
              <a:xfrm>
                <a:off x="7437540"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40</a:t>
                </a:r>
              </a:p>
            </p:txBody>
          </p:sp>
          <p:sp>
            <p:nvSpPr>
              <p:cNvPr id="199" name="TextBox 198">
                <a:extLst>
                  <a:ext uri="{FF2B5EF4-FFF2-40B4-BE49-F238E27FC236}">
                    <a16:creationId xmlns:a16="http://schemas.microsoft.com/office/drawing/2014/main" id="{7E931712-F052-62D4-AEFC-D1D83288C95B}"/>
                  </a:ext>
                </a:extLst>
              </p:cNvPr>
              <p:cNvSpPr txBox="1"/>
              <p:nvPr/>
            </p:nvSpPr>
            <p:spPr>
              <a:xfrm>
                <a:off x="6707144" y="6180393"/>
                <a:ext cx="242622" cy="346332"/>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49</a:t>
                </a:r>
              </a:p>
            </p:txBody>
          </p:sp>
        </p:grpSp>
        <p:grpSp>
          <p:nvGrpSpPr>
            <p:cNvPr id="223" name="Group 222">
              <a:extLst>
                <a:ext uri="{FF2B5EF4-FFF2-40B4-BE49-F238E27FC236}">
                  <a16:creationId xmlns:a16="http://schemas.microsoft.com/office/drawing/2014/main" id="{58D34C86-29F5-9054-0EBC-BA7F378B5731}"/>
                </a:ext>
              </a:extLst>
            </p:cNvPr>
            <p:cNvGrpSpPr/>
            <p:nvPr/>
          </p:nvGrpSpPr>
          <p:grpSpPr>
            <a:xfrm>
              <a:off x="6893756" y="3535872"/>
              <a:ext cx="4405903" cy="1843145"/>
              <a:chOff x="11888788" y="1777092"/>
              <a:chExt cx="4405903" cy="2480252"/>
            </a:xfrm>
          </p:grpSpPr>
          <p:sp>
            <p:nvSpPr>
              <p:cNvPr id="203" name="Free-form: Shape 202">
                <a:extLst>
                  <a:ext uri="{FF2B5EF4-FFF2-40B4-BE49-F238E27FC236}">
                    <a16:creationId xmlns:a16="http://schemas.microsoft.com/office/drawing/2014/main" id="{D11E26B4-2331-2EB8-B341-B14A42A2226C}"/>
                  </a:ext>
                </a:extLst>
              </p:cNvPr>
              <p:cNvSpPr/>
              <p:nvPr/>
            </p:nvSpPr>
            <p:spPr>
              <a:xfrm>
                <a:off x="11888788" y="1777092"/>
                <a:ext cx="4405903" cy="2449287"/>
              </a:xfrm>
              <a:custGeom>
                <a:avLst/>
                <a:gdLst>
                  <a:gd name="connsiteX0" fmla="*/ 4405903 w 4405903"/>
                  <a:gd name="connsiteY0" fmla="*/ 2449287 h 2449287"/>
                  <a:gd name="connsiteX1" fmla="*/ 3185951 w 4405903"/>
                  <a:gd name="connsiteY1" fmla="*/ 2449287 h 2449287"/>
                  <a:gd name="connsiteX2" fmla="*/ 3185951 w 4405903"/>
                  <a:gd name="connsiteY2" fmla="*/ 2172453 h 2449287"/>
                  <a:gd name="connsiteX3" fmla="*/ 2787120 w 4405903"/>
                  <a:gd name="connsiteY3" fmla="*/ 2172453 h 2449287"/>
                  <a:gd name="connsiteX4" fmla="*/ 2787120 w 4405903"/>
                  <a:gd name="connsiteY4" fmla="*/ 2017614 h 2449287"/>
                  <a:gd name="connsiteX5" fmla="*/ 2561901 w 4405903"/>
                  <a:gd name="connsiteY5" fmla="*/ 2017614 h 2449287"/>
                  <a:gd name="connsiteX6" fmla="*/ 2561901 w 4405903"/>
                  <a:gd name="connsiteY6" fmla="*/ 1853384 h 2449287"/>
                  <a:gd name="connsiteX7" fmla="*/ 2303831 w 4405903"/>
                  <a:gd name="connsiteY7" fmla="*/ 1853384 h 2449287"/>
                  <a:gd name="connsiteX8" fmla="*/ 2303831 w 4405903"/>
                  <a:gd name="connsiteY8" fmla="*/ 1731388 h 2449287"/>
                  <a:gd name="connsiteX9" fmla="*/ 2148992 w 4405903"/>
                  <a:gd name="connsiteY9" fmla="*/ 1731388 h 2449287"/>
                  <a:gd name="connsiteX10" fmla="*/ 2148992 w 4405903"/>
                  <a:gd name="connsiteY10" fmla="*/ 1623470 h 2449287"/>
                  <a:gd name="connsiteX11" fmla="*/ 2045761 w 4405903"/>
                  <a:gd name="connsiteY11" fmla="*/ 1623470 h 2449287"/>
                  <a:gd name="connsiteX12" fmla="*/ 2045761 w 4405903"/>
                  <a:gd name="connsiteY12" fmla="*/ 1506169 h 2449287"/>
                  <a:gd name="connsiteX13" fmla="*/ 1965998 w 4405903"/>
                  <a:gd name="connsiteY13" fmla="*/ 1506169 h 2449287"/>
                  <a:gd name="connsiteX14" fmla="*/ 1965998 w 4405903"/>
                  <a:gd name="connsiteY14" fmla="*/ 1412329 h 2449287"/>
                  <a:gd name="connsiteX15" fmla="*/ 1815846 w 4405903"/>
                  <a:gd name="connsiteY15" fmla="*/ 1412329 h 2449287"/>
                  <a:gd name="connsiteX16" fmla="*/ 1815846 w 4405903"/>
                  <a:gd name="connsiteY16" fmla="*/ 1280951 h 2449287"/>
                  <a:gd name="connsiteX17" fmla="*/ 1618783 w 4405903"/>
                  <a:gd name="connsiteY17" fmla="*/ 1280951 h 2449287"/>
                  <a:gd name="connsiteX18" fmla="*/ 1618783 w 4405903"/>
                  <a:gd name="connsiteY18" fmla="*/ 1154259 h 2449287"/>
                  <a:gd name="connsiteX19" fmla="*/ 1581245 w 4405903"/>
                  <a:gd name="connsiteY19" fmla="*/ 1154259 h 2449287"/>
                  <a:gd name="connsiteX20" fmla="*/ 1581245 w 4405903"/>
                  <a:gd name="connsiteY20" fmla="*/ 1032262 h 2449287"/>
                  <a:gd name="connsiteX21" fmla="*/ 1539012 w 4405903"/>
                  <a:gd name="connsiteY21" fmla="*/ 1032262 h 2449287"/>
                  <a:gd name="connsiteX22" fmla="*/ 1539012 w 4405903"/>
                  <a:gd name="connsiteY22" fmla="*/ 971264 h 2449287"/>
                  <a:gd name="connsiteX23" fmla="*/ 1449867 w 4405903"/>
                  <a:gd name="connsiteY23" fmla="*/ 971264 h 2449287"/>
                  <a:gd name="connsiteX24" fmla="*/ 1449867 w 4405903"/>
                  <a:gd name="connsiteY24" fmla="*/ 886810 h 2449287"/>
                  <a:gd name="connsiteX25" fmla="*/ 1341949 w 4405903"/>
                  <a:gd name="connsiteY25" fmla="*/ 886810 h 2449287"/>
                  <a:gd name="connsiteX26" fmla="*/ 1341949 w 4405903"/>
                  <a:gd name="connsiteY26" fmla="*/ 816429 h 2449287"/>
                  <a:gd name="connsiteX27" fmla="*/ 1126112 w 4405903"/>
                  <a:gd name="connsiteY27" fmla="*/ 816429 h 2449287"/>
                  <a:gd name="connsiteX28" fmla="*/ 1126112 w 4405903"/>
                  <a:gd name="connsiteY28" fmla="*/ 755431 h 2449287"/>
                  <a:gd name="connsiteX29" fmla="*/ 1055722 w 4405903"/>
                  <a:gd name="connsiteY29" fmla="*/ 755431 h 2449287"/>
                  <a:gd name="connsiteX30" fmla="*/ 1055722 w 4405903"/>
                  <a:gd name="connsiteY30" fmla="*/ 680357 h 2449287"/>
                  <a:gd name="connsiteX31" fmla="*/ 1018194 w 4405903"/>
                  <a:gd name="connsiteY31" fmla="*/ 680357 h 2449287"/>
                  <a:gd name="connsiteX32" fmla="*/ 1018194 w 4405903"/>
                  <a:gd name="connsiteY32" fmla="*/ 619359 h 2449287"/>
                  <a:gd name="connsiteX33" fmla="*/ 990038 w 4405903"/>
                  <a:gd name="connsiteY33" fmla="*/ 619359 h 2449287"/>
                  <a:gd name="connsiteX34" fmla="*/ 990038 w 4405903"/>
                  <a:gd name="connsiteY34" fmla="*/ 563054 h 2449287"/>
                  <a:gd name="connsiteX35" fmla="*/ 938424 w 4405903"/>
                  <a:gd name="connsiteY35" fmla="*/ 563054 h 2449287"/>
                  <a:gd name="connsiteX36" fmla="*/ 938424 w 4405903"/>
                  <a:gd name="connsiteY36" fmla="*/ 487980 h 2449287"/>
                  <a:gd name="connsiteX37" fmla="*/ 839889 w 4405903"/>
                  <a:gd name="connsiteY37" fmla="*/ 487980 h 2449287"/>
                  <a:gd name="connsiteX38" fmla="*/ 839889 w 4405903"/>
                  <a:gd name="connsiteY38" fmla="*/ 422291 h 2449287"/>
                  <a:gd name="connsiteX39" fmla="*/ 553670 w 4405903"/>
                  <a:gd name="connsiteY39" fmla="*/ 422291 h 2449287"/>
                  <a:gd name="connsiteX40" fmla="*/ 553670 w 4405903"/>
                  <a:gd name="connsiteY40" fmla="*/ 370678 h 2449287"/>
                  <a:gd name="connsiteX41" fmla="*/ 469212 w 4405903"/>
                  <a:gd name="connsiteY41" fmla="*/ 370678 h 2449287"/>
                  <a:gd name="connsiteX42" fmla="*/ 469212 w 4405903"/>
                  <a:gd name="connsiteY42" fmla="*/ 314372 h 2449287"/>
                  <a:gd name="connsiteX43" fmla="*/ 455135 w 4405903"/>
                  <a:gd name="connsiteY43" fmla="*/ 314372 h 2449287"/>
                  <a:gd name="connsiteX44" fmla="*/ 455135 w 4405903"/>
                  <a:gd name="connsiteY44" fmla="*/ 253375 h 2449287"/>
                  <a:gd name="connsiteX45" fmla="*/ 412907 w 4405903"/>
                  <a:gd name="connsiteY45" fmla="*/ 253375 h 2449287"/>
                  <a:gd name="connsiteX46" fmla="*/ 412907 w 4405903"/>
                  <a:gd name="connsiteY46" fmla="*/ 187684 h 2449287"/>
                  <a:gd name="connsiteX47" fmla="*/ 328449 w 4405903"/>
                  <a:gd name="connsiteY47" fmla="*/ 187684 h 2449287"/>
                  <a:gd name="connsiteX48" fmla="*/ 328449 w 4405903"/>
                  <a:gd name="connsiteY48" fmla="*/ 131379 h 2449287"/>
                  <a:gd name="connsiteX49" fmla="*/ 126687 w 4405903"/>
                  <a:gd name="connsiteY49" fmla="*/ 131379 h 2449287"/>
                  <a:gd name="connsiteX50" fmla="*/ 126687 w 4405903"/>
                  <a:gd name="connsiteY50" fmla="*/ 60998 h 2449287"/>
                  <a:gd name="connsiteX51" fmla="*/ 70382 w 4405903"/>
                  <a:gd name="connsiteY51" fmla="*/ 60998 h 2449287"/>
                  <a:gd name="connsiteX52" fmla="*/ 70382 w 4405903"/>
                  <a:gd name="connsiteY52" fmla="*/ 0 h 2449287"/>
                  <a:gd name="connsiteX53" fmla="*/ 0 w 4405903"/>
                  <a:gd name="connsiteY53" fmla="*/ 0 h 24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405903" h="2449287">
                    <a:moveTo>
                      <a:pt x="4405903" y="2449287"/>
                    </a:moveTo>
                    <a:lnTo>
                      <a:pt x="3185951" y="2449287"/>
                    </a:lnTo>
                    <a:lnTo>
                      <a:pt x="3185951" y="2172453"/>
                    </a:lnTo>
                    <a:lnTo>
                      <a:pt x="2787120" y="2172453"/>
                    </a:lnTo>
                    <a:lnTo>
                      <a:pt x="2787120" y="2017614"/>
                    </a:lnTo>
                    <a:lnTo>
                      <a:pt x="2561901" y="2017614"/>
                    </a:lnTo>
                    <a:lnTo>
                      <a:pt x="2561901" y="1853384"/>
                    </a:lnTo>
                    <a:lnTo>
                      <a:pt x="2303831" y="1853384"/>
                    </a:lnTo>
                    <a:lnTo>
                      <a:pt x="2303831" y="1731388"/>
                    </a:lnTo>
                    <a:lnTo>
                      <a:pt x="2148992" y="1731388"/>
                    </a:lnTo>
                    <a:lnTo>
                      <a:pt x="2148992" y="1623470"/>
                    </a:lnTo>
                    <a:lnTo>
                      <a:pt x="2045761" y="1623470"/>
                    </a:lnTo>
                    <a:lnTo>
                      <a:pt x="2045761" y="1506169"/>
                    </a:lnTo>
                    <a:lnTo>
                      <a:pt x="1965998" y="1506169"/>
                    </a:lnTo>
                    <a:lnTo>
                      <a:pt x="1965998" y="1412329"/>
                    </a:lnTo>
                    <a:lnTo>
                      <a:pt x="1815846" y="1412329"/>
                    </a:lnTo>
                    <a:lnTo>
                      <a:pt x="1815846" y="1280951"/>
                    </a:lnTo>
                    <a:lnTo>
                      <a:pt x="1618783" y="1280951"/>
                    </a:lnTo>
                    <a:lnTo>
                      <a:pt x="1618783" y="1154259"/>
                    </a:lnTo>
                    <a:lnTo>
                      <a:pt x="1581245" y="1154259"/>
                    </a:lnTo>
                    <a:lnTo>
                      <a:pt x="1581245" y="1032262"/>
                    </a:lnTo>
                    <a:lnTo>
                      <a:pt x="1539012" y="1032262"/>
                    </a:lnTo>
                    <a:lnTo>
                      <a:pt x="1539012" y="971264"/>
                    </a:lnTo>
                    <a:lnTo>
                      <a:pt x="1449867" y="971264"/>
                    </a:lnTo>
                    <a:lnTo>
                      <a:pt x="1449867" y="886810"/>
                    </a:lnTo>
                    <a:lnTo>
                      <a:pt x="1341949" y="886810"/>
                    </a:lnTo>
                    <a:lnTo>
                      <a:pt x="1341949" y="816429"/>
                    </a:lnTo>
                    <a:lnTo>
                      <a:pt x="1126112" y="816429"/>
                    </a:lnTo>
                    <a:lnTo>
                      <a:pt x="1126112" y="755431"/>
                    </a:lnTo>
                    <a:lnTo>
                      <a:pt x="1055722" y="755431"/>
                    </a:lnTo>
                    <a:lnTo>
                      <a:pt x="1055722" y="680357"/>
                    </a:lnTo>
                    <a:lnTo>
                      <a:pt x="1018194" y="680357"/>
                    </a:lnTo>
                    <a:lnTo>
                      <a:pt x="1018194" y="619359"/>
                    </a:lnTo>
                    <a:lnTo>
                      <a:pt x="990038" y="619359"/>
                    </a:lnTo>
                    <a:lnTo>
                      <a:pt x="990038" y="563054"/>
                    </a:lnTo>
                    <a:lnTo>
                      <a:pt x="938424" y="563054"/>
                    </a:lnTo>
                    <a:lnTo>
                      <a:pt x="938424" y="487980"/>
                    </a:lnTo>
                    <a:lnTo>
                      <a:pt x="839889" y="487980"/>
                    </a:lnTo>
                    <a:lnTo>
                      <a:pt x="839889" y="422291"/>
                    </a:lnTo>
                    <a:lnTo>
                      <a:pt x="553670" y="422291"/>
                    </a:lnTo>
                    <a:lnTo>
                      <a:pt x="553670" y="370678"/>
                    </a:lnTo>
                    <a:lnTo>
                      <a:pt x="469212" y="370678"/>
                    </a:lnTo>
                    <a:lnTo>
                      <a:pt x="469212" y="314372"/>
                    </a:lnTo>
                    <a:lnTo>
                      <a:pt x="455135" y="314372"/>
                    </a:lnTo>
                    <a:lnTo>
                      <a:pt x="455135" y="253375"/>
                    </a:lnTo>
                    <a:lnTo>
                      <a:pt x="412907" y="253375"/>
                    </a:lnTo>
                    <a:lnTo>
                      <a:pt x="412907" y="187684"/>
                    </a:lnTo>
                    <a:lnTo>
                      <a:pt x="328449" y="187684"/>
                    </a:lnTo>
                    <a:lnTo>
                      <a:pt x="328449" y="131379"/>
                    </a:lnTo>
                    <a:lnTo>
                      <a:pt x="126687" y="131379"/>
                    </a:lnTo>
                    <a:lnTo>
                      <a:pt x="126687" y="60998"/>
                    </a:lnTo>
                    <a:lnTo>
                      <a:pt x="70382" y="60998"/>
                    </a:lnTo>
                    <a:lnTo>
                      <a:pt x="70382" y="0"/>
                    </a:lnTo>
                    <a:lnTo>
                      <a:pt x="0" y="0"/>
                    </a:lnTo>
                  </a:path>
                </a:pathLst>
              </a:custGeom>
              <a:noFill/>
              <a:ln w="19050"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22" name="Group 221">
                <a:extLst>
                  <a:ext uri="{FF2B5EF4-FFF2-40B4-BE49-F238E27FC236}">
                    <a16:creationId xmlns:a16="http://schemas.microsoft.com/office/drawing/2014/main" id="{E8E1C7DB-16E7-8875-89A5-B417165E0929}"/>
                  </a:ext>
                </a:extLst>
              </p:cNvPr>
              <p:cNvGrpSpPr/>
              <p:nvPr/>
            </p:nvGrpSpPr>
            <p:grpSpPr>
              <a:xfrm>
                <a:off x="12433074" y="2110480"/>
                <a:ext cx="3857626" cy="2146864"/>
                <a:chOff x="12433074" y="2110480"/>
                <a:chExt cx="3857626" cy="2146864"/>
              </a:xfrm>
            </p:grpSpPr>
            <p:sp>
              <p:nvSpPr>
                <p:cNvPr id="204" name="Free-form: Shape 203">
                  <a:extLst>
                    <a:ext uri="{FF2B5EF4-FFF2-40B4-BE49-F238E27FC236}">
                      <a16:creationId xmlns:a16="http://schemas.microsoft.com/office/drawing/2014/main" id="{C25F6D21-662E-A9D3-0254-7854DFD9AA41}"/>
                    </a:ext>
                  </a:extLst>
                </p:cNvPr>
                <p:cNvSpPr/>
                <p:nvPr/>
              </p:nvSpPr>
              <p:spPr>
                <a:xfrm>
                  <a:off x="12433074" y="21104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Free-form: Shape 204">
                  <a:extLst>
                    <a:ext uri="{FF2B5EF4-FFF2-40B4-BE49-F238E27FC236}">
                      <a16:creationId xmlns:a16="http://schemas.microsoft.com/office/drawing/2014/main" id="{4B0D30EB-CE39-C5C6-E758-290BCDB055D2}"/>
                    </a:ext>
                  </a:extLst>
                </p:cNvPr>
                <p:cNvSpPr/>
                <p:nvPr/>
              </p:nvSpPr>
              <p:spPr>
                <a:xfrm>
                  <a:off x="12528324" y="216763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Free-form: Shape 205">
                  <a:extLst>
                    <a:ext uri="{FF2B5EF4-FFF2-40B4-BE49-F238E27FC236}">
                      <a16:creationId xmlns:a16="http://schemas.microsoft.com/office/drawing/2014/main" id="{B3C83F88-8E05-E390-CE54-896535EE6938}"/>
                    </a:ext>
                  </a:extLst>
                </p:cNvPr>
                <p:cNvSpPr/>
                <p:nvPr/>
              </p:nvSpPr>
              <p:spPr>
                <a:xfrm>
                  <a:off x="12928375" y="24914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Free-form: Shape 206">
                  <a:extLst>
                    <a:ext uri="{FF2B5EF4-FFF2-40B4-BE49-F238E27FC236}">
                      <a16:creationId xmlns:a16="http://schemas.microsoft.com/office/drawing/2014/main" id="{DD9AC058-FE22-23A1-32B8-FB45D72D27A9}"/>
                    </a:ext>
                  </a:extLst>
                </p:cNvPr>
                <p:cNvSpPr/>
                <p:nvPr/>
              </p:nvSpPr>
              <p:spPr>
                <a:xfrm>
                  <a:off x="12966475" y="24914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Free-form: Shape 207">
                  <a:extLst>
                    <a:ext uri="{FF2B5EF4-FFF2-40B4-BE49-F238E27FC236}">
                      <a16:creationId xmlns:a16="http://schemas.microsoft.com/office/drawing/2014/main" id="{DDA09D4D-94DD-7FA1-453C-2BC02F935424}"/>
                    </a:ext>
                  </a:extLst>
                </p:cNvPr>
                <p:cNvSpPr/>
                <p:nvPr/>
              </p:nvSpPr>
              <p:spPr>
                <a:xfrm>
                  <a:off x="13023625" y="25676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Free-form: Shape 208">
                  <a:extLst>
                    <a:ext uri="{FF2B5EF4-FFF2-40B4-BE49-F238E27FC236}">
                      <a16:creationId xmlns:a16="http://schemas.microsoft.com/office/drawing/2014/main" id="{DEF7D405-D2D5-1EDB-8C1E-70992508B9A8}"/>
                    </a:ext>
                  </a:extLst>
                </p:cNvPr>
                <p:cNvSpPr/>
                <p:nvPr/>
              </p:nvSpPr>
              <p:spPr>
                <a:xfrm>
                  <a:off x="13137925" y="25676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Free-form: Shape 209">
                  <a:extLst>
                    <a:ext uri="{FF2B5EF4-FFF2-40B4-BE49-F238E27FC236}">
                      <a16:creationId xmlns:a16="http://schemas.microsoft.com/office/drawing/2014/main" id="{4E04604D-F85E-85F3-7D09-8191F2C5C5CA}"/>
                    </a:ext>
                  </a:extLst>
                </p:cNvPr>
                <p:cNvSpPr/>
                <p:nvPr/>
              </p:nvSpPr>
              <p:spPr>
                <a:xfrm>
                  <a:off x="13233175" y="25676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Free-form: Shape 210">
                  <a:extLst>
                    <a:ext uri="{FF2B5EF4-FFF2-40B4-BE49-F238E27FC236}">
                      <a16:creationId xmlns:a16="http://schemas.microsoft.com/office/drawing/2014/main" id="{71AB0C74-7472-ECA2-1A64-07FFA1A778CA}"/>
                    </a:ext>
                  </a:extLst>
                </p:cNvPr>
                <p:cNvSpPr/>
                <p:nvPr/>
              </p:nvSpPr>
              <p:spPr>
                <a:xfrm>
                  <a:off x="13252225" y="262483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Free-form: Shape 211">
                  <a:extLst>
                    <a:ext uri="{FF2B5EF4-FFF2-40B4-BE49-F238E27FC236}">
                      <a16:creationId xmlns:a16="http://schemas.microsoft.com/office/drawing/2014/main" id="{55B040F7-11B4-0958-1A5C-772D653F9B8C}"/>
                    </a:ext>
                  </a:extLst>
                </p:cNvPr>
                <p:cNvSpPr/>
                <p:nvPr/>
              </p:nvSpPr>
              <p:spPr>
                <a:xfrm>
                  <a:off x="13366525" y="2720080"/>
                  <a:ext cx="9525" cy="60746"/>
                </a:xfrm>
                <a:custGeom>
                  <a:avLst/>
                  <a:gdLst>
                    <a:gd name="connsiteX0" fmla="*/ 0 w 9525"/>
                    <a:gd name="connsiteY0" fmla="*/ 0 h 60746"/>
                    <a:gd name="connsiteX1" fmla="*/ 0 w 9525"/>
                    <a:gd name="connsiteY1" fmla="*/ 60747 h 60746"/>
                  </a:gdLst>
                  <a:ahLst/>
                  <a:cxnLst>
                    <a:cxn ang="0">
                      <a:pos x="connsiteX0" y="connsiteY0"/>
                    </a:cxn>
                    <a:cxn ang="0">
                      <a:pos x="connsiteX1" y="connsiteY1"/>
                    </a:cxn>
                  </a:cxnLst>
                  <a:rect l="l" t="t" r="r" b="b"/>
                  <a:pathLst>
                    <a:path w="9525" h="60746">
                      <a:moveTo>
                        <a:pt x="0" y="0"/>
                      </a:moveTo>
                      <a:lnTo>
                        <a:pt x="0" y="60747"/>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Free-form: Shape 212">
                  <a:extLst>
                    <a:ext uri="{FF2B5EF4-FFF2-40B4-BE49-F238E27FC236}">
                      <a16:creationId xmlns:a16="http://schemas.microsoft.com/office/drawing/2014/main" id="{C4FC6E4B-96E6-D6D2-19B0-293EDF876AC5}"/>
                    </a:ext>
                  </a:extLst>
                </p:cNvPr>
                <p:cNvSpPr/>
                <p:nvPr/>
              </p:nvSpPr>
              <p:spPr>
                <a:xfrm>
                  <a:off x="13423675" y="277722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Free-form: Shape 213">
                  <a:extLst>
                    <a:ext uri="{FF2B5EF4-FFF2-40B4-BE49-F238E27FC236}">
                      <a16:creationId xmlns:a16="http://schemas.microsoft.com/office/drawing/2014/main" id="{80D72DE8-A434-25B6-5F1D-24846F446D93}"/>
                    </a:ext>
                  </a:extLst>
                </p:cNvPr>
                <p:cNvSpPr/>
                <p:nvPr/>
              </p:nvSpPr>
              <p:spPr>
                <a:xfrm>
                  <a:off x="13537975" y="302487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Free-form: Shape 214">
                  <a:extLst>
                    <a:ext uri="{FF2B5EF4-FFF2-40B4-BE49-F238E27FC236}">
                      <a16:creationId xmlns:a16="http://schemas.microsoft.com/office/drawing/2014/main" id="{E7E9D837-4667-E92B-5604-2DA5AD0A9396}"/>
                    </a:ext>
                  </a:extLst>
                </p:cNvPr>
                <p:cNvSpPr/>
                <p:nvPr/>
              </p:nvSpPr>
              <p:spPr>
                <a:xfrm>
                  <a:off x="14014225" y="336777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Free-form: Shape 215">
                  <a:extLst>
                    <a:ext uri="{FF2B5EF4-FFF2-40B4-BE49-F238E27FC236}">
                      <a16:creationId xmlns:a16="http://schemas.microsoft.com/office/drawing/2014/main" id="{15EB2F6D-0C6F-10AE-D2D4-17BDFD54D8E6}"/>
                    </a:ext>
                  </a:extLst>
                </p:cNvPr>
                <p:cNvSpPr/>
                <p:nvPr/>
              </p:nvSpPr>
              <p:spPr>
                <a:xfrm>
                  <a:off x="14452375" y="359637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Free-form: Shape 216">
                  <a:extLst>
                    <a:ext uri="{FF2B5EF4-FFF2-40B4-BE49-F238E27FC236}">
                      <a16:creationId xmlns:a16="http://schemas.microsoft.com/office/drawing/2014/main" id="{E0256DF5-8FEA-AF32-FB31-0AAAADAFEE57}"/>
                    </a:ext>
                  </a:extLst>
                </p:cNvPr>
                <p:cNvSpPr/>
                <p:nvPr/>
              </p:nvSpPr>
              <p:spPr>
                <a:xfrm>
                  <a:off x="14547625" y="376782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Free-form: Shape 217">
                  <a:extLst>
                    <a:ext uri="{FF2B5EF4-FFF2-40B4-BE49-F238E27FC236}">
                      <a16:creationId xmlns:a16="http://schemas.microsoft.com/office/drawing/2014/main" id="{32023580-8C97-E2A0-E4A4-303F81915997}"/>
                    </a:ext>
                  </a:extLst>
                </p:cNvPr>
                <p:cNvSpPr/>
                <p:nvPr/>
              </p:nvSpPr>
              <p:spPr>
                <a:xfrm>
                  <a:off x="14909575" y="392022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Free-form: Shape 218">
                  <a:extLst>
                    <a:ext uri="{FF2B5EF4-FFF2-40B4-BE49-F238E27FC236}">
                      <a16:creationId xmlns:a16="http://schemas.microsoft.com/office/drawing/2014/main" id="{B559E30B-5DA6-69A1-6540-5057C0493570}"/>
                    </a:ext>
                  </a:extLst>
                </p:cNvPr>
                <p:cNvSpPr/>
                <p:nvPr/>
              </p:nvSpPr>
              <p:spPr>
                <a:xfrm>
                  <a:off x="14985775" y="392022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Free-form: Shape 219">
                  <a:extLst>
                    <a:ext uri="{FF2B5EF4-FFF2-40B4-BE49-F238E27FC236}">
                      <a16:creationId xmlns:a16="http://schemas.microsoft.com/office/drawing/2014/main" id="{C0738764-0C5A-3E7D-B6EC-9FA15EACD004}"/>
                    </a:ext>
                  </a:extLst>
                </p:cNvPr>
                <p:cNvSpPr/>
                <p:nvPr/>
              </p:nvSpPr>
              <p:spPr>
                <a:xfrm>
                  <a:off x="15138175" y="4196594"/>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1" name="Free-form: Shape 220">
                  <a:extLst>
                    <a:ext uri="{FF2B5EF4-FFF2-40B4-BE49-F238E27FC236}">
                      <a16:creationId xmlns:a16="http://schemas.microsoft.com/office/drawing/2014/main" id="{B5672E79-2F6D-A0B9-8794-98EE06E7040B}"/>
                    </a:ext>
                  </a:extLst>
                </p:cNvPr>
                <p:cNvSpPr/>
                <p:nvPr/>
              </p:nvSpPr>
              <p:spPr>
                <a:xfrm>
                  <a:off x="16281175" y="4196594"/>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247" name="Group 246">
              <a:extLst>
                <a:ext uri="{FF2B5EF4-FFF2-40B4-BE49-F238E27FC236}">
                  <a16:creationId xmlns:a16="http://schemas.microsoft.com/office/drawing/2014/main" id="{12D80624-161A-C4AE-AECD-5B9EB03268DB}"/>
                </a:ext>
              </a:extLst>
            </p:cNvPr>
            <p:cNvGrpSpPr/>
            <p:nvPr/>
          </p:nvGrpSpPr>
          <p:grpSpPr>
            <a:xfrm>
              <a:off x="6869591" y="3505631"/>
              <a:ext cx="4238625" cy="1920851"/>
              <a:chOff x="12192000" y="2018619"/>
              <a:chExt cx="4238625" cy="2584817"/>
            </a:xfrm>
          </p:grpSpPr>
          <p:sp>
            <p:nvSpPr>
              <p:cNvPr id="227" name="Free-form: Shape 226">
                <a:extLst>
                  <a:ext uri="{FF2B5EF4-FFF2-40B4-BE49-F238E27FC236}">
                    <a16:creationId xmlns:a16="http://schemas.microsoft.com/office/drawing/2014/main" id="{5A56B750-CB60-1D48-A34B-3AACAFF83A84}"/>
                  </a:ext>
                </a:extLst>
              </p:cNvPr>
              <p:cNvSpPr/>
              <p:nvPr/>
            </p:nvSpPr>
            <p:spPr>
              <a:xfrm>
                <a:off x="12192000" y="2041268"/>
                <a:ext cx="4238625" cy="2543175"/>
              </a:xfrm>
              <a:custGeom>
                <a:avLst/>
                <a:gdLst>
                  <a:gd name="connsiteX0" fmla="*/ 4238625 w 4238625"/>
                  <a:gd name="connsiteY0" fmla="*/ 2543176 h 2543175"/>
                  <a:gd name="connsiteX1" fmla="*/ 3219450 w 4238625"/>
                  <a:gd name="connsiteY1" fmla="*/ 2543176 h 2543175"/>
                  <a:gd name="connsiteX2" fmla="*/ 3219450 w 4238625"/>
                  <a:gd name="connsiteY2" fmla="*/ 2076451 h 2543175"/>
                  <a:gd name="connsiteX3" fmla="*/ 2124075 w 4238625"/>
                  <a:gd name="connsiteY3" fmla="*/ 2076451 h 2543175"/>
                  <a:gd name="connsiteX4" fmla="*/ 2124075 w 4238625"/>
                  <a:gd name="connsiteY4" fmla="*/ 1943101 h 2543175"/>
                  <a:gd name="connsiteX5" fmla="*/ 1990725 w 4238625"/>
                  <a:gd name="connsiteY5" fmla="*/ 1943101 h 2543175"/>
                  <a:gd name="connsiteX6" fmla="*/ 1990725 w 4238625"/>
                  <a:gd name="connsiteY6" fmla="*/ 1819276 h 2543175"/>
                  <a:gd name="connsiteX7" fmla="*/ 1552575 w 4238625"/>
                  <a:gd name="connsiteY7" fmla="*/ 1819276 h 2543175"/>
                  <a:gd name="connsiteX8" fmla="*/ 1552575 w 4238625"/>
                  <a:gd name="connsiteY8" fmla="*/ 1714501 h 2543175"/>
                  <a:gd name="connsiteX9" fmla="*/ 1495425 w 4238625"/>
                  <a:gd name="connsiteY9" fmla="*/ 1714501 h 2543175"/>
                  <a:gd name="connsiteX10" fmla="*/ 1495425 w 4238625"/>
                  <a:gd name="connsiteY10" fmla="*/ 1619251 h 2543175"/>
                  <a:gd name="connsiteX11" fmla="*/ 1400175 w 4238625"/>
                  <a:gd name="connsiteY11" fmla="*/ 1619251 h 2543175"/>
                  <a:gd name="connsiteX12" fmla="*/ 1400175 w 4238625"/>
                  <a:gd name="connsiteY12" fmla="*/ 1485901 h 2543175"/>
                  <a:gd name="connsiteX13" fmla="*/ 1209675 w 4238625"/>
                  <a:gd name="connsiteY13" fmla="*/ 1485901 h 2543175"/>
                  <a:gd name="connsiteX14" fmla="*/ 1209675 w 4238625"/>
                  <a:gd name="connsiteY14" fmla="*/ 1419226 h 2543175"/>
                  <a:gd name="connsiteX15" fmla="*/ 1171575 w 4238625"/>
                  <a:gd name="connsiteY15" fmla="*/ 1419226 h 2543175"/>
                  <a:gd name="connsiteX16" fmla="*/ 1171575 w 4238625"/>
                  <a:gd name="connsiteY16" fmla="*/ 1276351 h 2543175"/>
                  <a:gd name="connsiteX17" fmla="*/ 1114425 w 4238625"/>
                  <a:gd name="connsiteY17" fmla="*/ 1276351 h 2543175"/>
                  <a:gd name="connsiteX18" fmla="*/ 1114425 w 4238625"/>
                  <a:gd name="connsiteY18" fmla="*/ 1181101 h 2543175"/>
                  <a:gd name="connsiteX19" fmla="*/ 1066800 w 4238625"/>
                  <a:gd name="connsiteY19" fmla="*/ 1181101 h 2543175"/>
                  <a:gd name="connsiteX20" fmla="*/ 1066800 w 4238625"/>
                  <a:gd name="connsiteY20" fmla="*/ 1123951 h 2543175"/>
                  <a:gd name="connsiteX21" fmla="*/ 1066800 w 4238625"/>
                  <a:gd name="connsiteY21" fmla="*/ 1123951 h 2543175"/>
                  <a:gd name="connsiteX22" fmla="*/ 1066800 w 4238625"/>
                  <a:gd name="connsiteY22" fmla="*/ 1047750 h 2543175"/>
                  <a:gd name="connsiteX23" fmla="*/ 1028700 w 4238625"/>
                  <a:gd name="connsiteY23" fmla="*/ 1047750 h 2543175"/>
                  <a:gd name="connsiteX24" fmla="*/ 1028700 w 4238625"/>
                  <a:gd name="connsiteY24" fmla="*/ 971550 h 2543175"/>
                  <a:gd name="connsiteX25" fmla="*/ 942975 w 4238625"/>
                  <a:gd name="connsiteY25" fmla="*/ 971550 h 2543175"/>
                  <a:gd name="connsiteX26" fmla="*/ 942975 w 4238625"/>
                  <a:gd name="connsiteY26" fmla="*/ 904875 h 2543175"/>
                  <a:gd name="connsiteX27" fmla="*/ 847725 w 4238625"/>
                  <a:gd name="connsiteY27" fmla="*/ 904875 h 2543175"/>
                  <a:gd name="connsiteX28" fmla="*/ 847725 w 4238625"/>
                  <a:gd name="connsiteY28" fmla="*/ 857250 h 2543175"/>
                  <a:gd name="connsiteX29" fmla="*/ 752475 w 4238625"/>
                  <a:gd name="connsiteY29" fmla="*/ 857250 h 2543175"/>
                  <a:gd name="connsiteX30" fmla="*/ 752475 w 4238625"/>
                  <a:gd name="connsiteY30" fmla="*/ 790575 h 2543175"/>
                  <a:gd name="connsiteX31" fmla="*/ 685800 w 4238625"/>
                  <a:gd name="connsiteY31" fmla="*/ 790575 h 2543175"/>
                  <a:gd name="connsiteX32" fmla="*/ 685800 w 4238625"/>
                  <a:gd name="connsiteY32" fmla="*/ 638175 h 2543175"/>
                  <a:gd name="connsiteX33" fmla="*/ 647700 w 4238625"/>
                  <a:gd name="connsiteY33" fmla="*/ 638175 h 2543175"/>
                  <a:gd name="connsiteX34" fmla="*/ 647700 w 4238625"/>
                  <a:gd name="connsiteY34" fmla="*/ 514350 h 2543175"/>
                  <a:gd name="connsiteX35" fmla="*/ 590550 w 4238625"/>
                  <a:gd name="connsiteY35" fmla="*/ 514350 h 2543175"/>
                  <a:gd name="connsiteX36" fmla="*/ 590550 w 4238625"/>
                  <a:gd name="connsiteY36" fmla="*/ 428625 h 2543175"/>
                  <a:gd name="connsiteX37" fmla="*/ 504825 w 4238625"/>
                  <a:gd name="connsiteY37" fmla="*/ 428625 h 2543175"/>
                  <a:gd name="connsiteX38" fmla="*/ 504825 w 4238625"/>
                  <a:gd name="connsiteY38" fmla="*/ 304800 h 2543175"/>
                  <a:gd name="connsiteX39" fmla="*/ 466725 w 4238625"/>
                  <a:gd name="connsiteY39" fmla="*/ 304800 h 2543175"/>
                  <a:gd name="connsiteX40" fmla="*/ 466725 w 4238625"/>
                  <a:gd name="connsiteY40" fmla="*/ 190500 h 2543175"/>
                  <a:gd name="connsiteX41" fmla="*/ 352425 w 4238625"/>
                  <a:gd name="connsiteY41" fmla="*/ 190500 h 2543175"/>
                  <a:gd name="connsiteX42" fmla="*/ 352425 w 4238625"/>
                  <a:gd name="connsiteY42" fmla="*/ 142875 h 2543175"/>
                  <a:gd name="connsiteX43" fmla="*/ 257175 w 4238625"/>
                  <a:gd name="connsiteY43" fmla="*/ 142875 h 2543175"/>
                  <a:gd name="connsiteX44" fmla="*/ 257175 w 4238625"/>
                  <a:gd name="connsiteY44" fmla="*/ 66675 h 2543175"/>
                  <a:gd name="connsiteX45" fmla="*/ 209550 w 4238625"/>
                  <a:gd name="connsiteY45" fmla="*/ 66675 h 2543175"/>
                  <a:gd name="connsiteX46" fmla="*/ 209550 w 4238625"/>
                  <a:gd name="connsiteY46" fmla="*/ 0 h 2543175"/>
                  <a:gd name="connsiteX47" fmla="*/ 0 w 4238625"/>
                  <a:gd name="connsiteY47" fmla="*/ 0 h 2543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238625" h="2543175">
                    <a:moveTo>
                      <a:pt x="4238625" y="2543176"/>
                    </a:moveTo>
                    <a:lnTo>
                      <a:pt x="3219450" y="2543176"/>
                    </a:lnTo>
                    <a:lnTo>
                      <a:pt x="3219450" y="2076451"/>
                    </a:lnTo>
                    <a:lnTo>
                      <a:pt x="2124075" y="2076451"/>
                    </a:lnTo>
                    <a:lnTo>
                      <a:pt x="2124075" y="1943101"/>
                    </a:lnTo>
                    <a:lnTo>
                      <a:pt x="1990725" y="1943101"/>
                    </a:lnTo>
                    <a:lnTo>
                      <a:pt x="1990725" y="1819276"/>
                    </a:lnTo>
                    <a:lnTo>
                      <a:pt x="1552575" y="1819276"/>
                    </a:lnTo>
                    <a:lnTo>
                      <a:pt x="1552575" y="1714501"/>
                    </a:lnTo>
                    <a:lnTo>
                      <a:pt x="1495425" y="1714501"/>
                    </a:lnTo>
                    <a:lnTo>
                      <a:pt x="1495425" y="1619251"/>
                    </a:lnTo>
                    <a:lnTo>
                      <a:pt x="1400175" y="1619251"/>
                    </a:lnTo>
                    <a:lnTo>
                      <a:pt x="1400175" y="1485901"/>
                    </a:lnTo>
                    <a:lnTo>
                      <a:pt x="1209675" y="1485901"/>
                    </a:lnTo>
                    <a:lnTo>
                      <a:pt x="1209675" y="1419226"/>
                    </a:lnTo>
                    <a:lnTo>
                      <a:pt x="1171575" y="1419226"/>
                    </a:lnTo>
                    <a:lnTo>
                      <a:pt x="1171575" y="1276351"/>
                    </a:lnTo>
                    <a:lnTo>
                      <a:pt x="1114425" y="1276351"/>
                    </a:lnTo>
                    <a:lnTo>
                      <a:pt x="1114425" y="1181101"/>
                    </a:lnTo>
                    <a:lnTo>
                      <a:pt x="1066800" y="1181101"/>
                    </a:lnTo>
                    <a:lnTo>
                      <a:pt x="1066800" y="1123951"/>
                    </a:lnTo>
                    <a:lnTo>
                      <a:pt x="1066800" y="1123951"/>
                    </a:lnTo>
                    <a:lnTo>
                      <a:pt x="1066800" y="1047750"/>
                    </a:lnTo>
                    <a:lnTo>
                      <a:pt x="1028700" y="1047750"/>
                    </a:lnTo>
                    <a:lnTo>
                      <a:pt x="1028700" y="971550"/>
                    </a:lnTo>
                    <a:lnTo>
                      <a:pt x="942975" y="971550"/>
                    </a:lnTo>
                    <a:lnTo>
                      <a:pt x="942975" y="904875"/>
                    </a:lnTo>
                    <a:lnTo>
                      <a:pt x="847725" y="904875"/>
                    </a:lnTo>
                    <a:lnTo>
                      <a:pt x="847725" y="857250"/>
                    </a:lnTo>
                    <a:lnTo>
                      <a:pt x="752475" y="857250"/>
                    </a:lnTo>
                    <a:lnTo>
                      <a:pt x="752475" y="790575"/>
                    </a:lnTo>
                    <a:lnTo>
                      <a:pt x="685800" y="790575"/>
                    </a:lnTo>
                    <a:lnTo>
                      <a:pt x="685800" y="638175"/>
                    </a:lnTo>
                    <a:lnTo>
                      <a:pt x="647700" y="638175"/>
                    </a:lnTo>
                    <a:lnTo>
                      <a:pt x="647700" y="514350"/>
                    </a:lnTo>
                    <a:lnTo>
                      <a:pt x="590550" y="514350"/>
                    </a:lnTo>
                    <a:lnTo>
                      <a:pt x="590550" y="428625"/>
                    </a:lnTo>
                    <a:lnTo>
                      <a:pt x="504825" y="428625"/>
                    </a:lnTo>
                    <a:lnTo>
                      <a:pt x="504825" y="304800"/>
                    </a:lnTo>
                    <a:lnTo>
                      <a:pt x="466725" y="304800"/>
                    </a:lnTo>
                    <a:lnTo>
                      <a:pt x="466725" y="190500"/>
                    </a:lnTo>
                    <a:lnTo>
                      <a:pt x="352425" y="190500"/>
                    </a:lnTo>
                    <a:lnTo>
                      <a:pt x="352425" y="142875"/>
                    </a:lnTo>
                    <a:lnTo>
                      <a:pt x="257175" y="142875"/>
                    </a:lnTo>
                    <a:lnTo>
                      <a:pt x="257175" y="66675"/>
                    </a:lnTo>
                    <a:lnTo>
                      <a:pt x="209550" y="66675"/>
                    </a:lnTo>
                    <a:lnTo>
                      <a:pt x="209550"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46" name="Group 245">
                <a:extLst>
                  <a:ext uri="{FF2B5EF4-FFF2-40B4-BE49-F238E27FC236}">
                    <a16:creationId xmlns:a16="http://schemas.microsoft.com/office/drawing/2014/main" id="{DF745F48-74A2-621C-49C2-1F5A5B710932}"/>
                  </a:ext>
                </a:extLst>
              </p:cNvPr>
              <p:cNvGrpSpPr/>
              <p:nvPr/>
            </p:nvGrpSpPr>
            <p:grpSpPr>
              <a:xfrm>
                <a:off x="12334875" y="2018619"/>
                <a:ext cx="4069460" cy="2584817"/>
                <a:chOff x="12334875" y="2018619"/>
                <a:chExt cx="4069460" cy="2584817"/>
              </a:xfrm>
            </p:grpSpPr>
            <p:sp>
              <p:nvSpPr>
                <p:cNvPr id="228" name="Free-form: Shape 227">
                  <a:extLst>
                    <a:ext uri="{FF2B5EF4-FFF2-40B4-BE49-F238E27FC236}">
                      <a16:creationId xmlns:a16="http://schemas.microsoft.com/office/drawing/2014/main" id="{03A407BA-55BC-5868-E3BD-B9192A458382}"/>
                    </a:ext>
                  </a:extLst>
                </p:cNvPr>
                <p:cNvSpPr/>
                <p:nvPr/>
              </p:nvSpPr>
              <p:spPr>
                <a:xfrm>
                  <a:off x="12334875" y="2018619"/>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9" name="Free-form: Shape 228">
                  <a:extLst>
                    <a:ext uri="{FF2B5EF4-FFF2-40B4-BE49-F238E27FC236}">
                      <a16:creationId xmlns:a16="http://schemas.microsoft.com/office/drawing/2014/main" id="{DD2678AA-3BFE-B2AD-7189-48C8842D46E2}"/>
                    </a:ext>
                  </a:extLst>
                </p:cNvPr>
                <p:cNvSpPr/>
                <p:nvPr/>
              </p:nvSpPr>
              <p:spPr>
                <a:xfrm>
                  <a:off x="12468225" y="215196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0" name="Free-form: Shape 229">
                  <a:extLst>
                    <a:ext uri="{FF2B5EF4-FFF2-40B4-BE49-F238E27FC236}">
                      <a16:creationId xmlns:a16="http://schemas.microsoft.com/office/drawing/2014/main" id="{99DD2F67-B25F-A6AD-C93F-4D73A08B081C}"/>
                    </a:ext>
                  </a:extLst>
                </p:cNvPr>
                <p:cNvSpPr/>
                <p:nvPr/>
              </p:nvSpPr>
              <p:spPr>
                <a:xfrm>
                  <a:off x="12818849" y="262049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1" name="Free-form: Shape 230">
                  <a:extLst>
                    <a:ext uri="{FF2B5EF4-FFF2-40B4-BE49-F238E27FC236}">
                      <a16:creationId xmlns:a16="http://schemas.microsoft.com/office/drawing/2014/main" id="{4A5A06F5-90FB-E0A0-168F-DF3DB1722310}"/>
                    </a:ext>
                  </a:extLst>
                </p:cNvPr>
                <p:cNvSpPr/>
                <p:nvPr/>
              </p:nvSpPr>
              <p:spPr>
                <a:xfrm>
                  <a:off x="12925425" y="279966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2" name="Free-form: Shape 231">
                  <a:extLst>
                    <a:ext uri="{FF2B5EF4-FFF2-40B4-BE49-F238E27FC236}">
                      <a16:creationId xmlns:a16="http://schemas.microsoft.com/office/drawing/2014/main" id="{CF187D25-7DE8-D83B-4629-B1FC5AB3AAE3}"/>
                    </a:ext>
                  </a:extLst>
                </p:cNvPr>
                <p:cNvSpPr/>
                <p:nvPr/>
              </p:nvSpPr>
              <p:spPr>
                <a:xfrm>
                  <a:off x="13192125" y="299016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3" name="Free-form: Shape 232">
                  <a:extLst>
                    <a:ext uri="{FF2B5EF4-FFF2-40B4-BE49-F238E27FC236}">
                      <a16:creationId xmlns:a16="http://schemas.microsoft.com/office/drawing/2014/main" id="{A4FBF8C7-5304-97E4-8B33-CF70386A4BA2}"/>
                    </a:ext>
                  </a:extLst>
                </p:cNvPr>
                <p:cNvSpPr/>
                <p:nvPr/>
              </p:nvSpPr>
              <p:spPr>
                <a:xfrm>
                  <a:off x="13287375" y="327591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4" name="Free-form: Shape 233">
                  <a:extLst>
                    <a:ext uri="{FF2B5EF4-FFF2-40B4-BE49-F238E27FC236}">
                      <a16:creationId xmlns:a16="http://schemas.microsoft.com/office/drawing/2014/main" id="{85C0240A-29B8-4029-B729-9F8839130C2B}"/>
                    </a:ext>
                  </a:extLst>
                </p:cNvPr>
                <p:cNvSpPr/>
                <p:nvPr/>
              </p:nvSpPr>
              <p:spPr>
                <a:xfrm>
                  <a:off x="13382625" y="340926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5" name="Free-form: Shape 234">
                  <a:extLst>
                    <a:ext uri="{FF2B5EF4-FFF2-40B4-BE49-F238E27FC236}">
                      <a16:creationId xmlns:a16="http://schemas.microsoft.com/office/drawing/2014/main" id="{11DEFC29-02D5-81DC-41DB-AB41A9EAB055}"/>
                    </a:ext>
                  </a:extLst>
                </p:cNvPr>
                <p:cNvSpPr/>
                <p:nvPr/>
              </p:nvSpPr>
              <p:spPr>
                <a:xfrm>
                  <a:off x="13473483" y="349134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6" name="Free-form: Shape 235">
                  <a:extLst>
                    <a:ext uri="{FF2B5EF4-FFF2-40B4-BE49-F238E27FC236}">
                      <a16:creationId xmlns:a16="http://schemas.microsoft.com/office/drawing/2014/main" id="{3C1BB983-424A-2D39-2C8C-C2089190E3DB}"/>
                    </a:ext>
                  </a:extLst>
                </p:cNvPr>
                <p:cNvSpPr/>
                <p:nvPr/>
              </p:nvSpPr>
              <p:spPr>
                <a:xfrm>
                  <a:off x="13530633" y="349134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7" name="Free-form: Shape 236">
                  <a:extLst>
                    <a:ext uri="{FF2B5EF4-FFF2-40B4-BE49-F238E27FC236}">
                      <a16:creationId xmlns:a16="http://schemas.microsoft.com/office/drawing/2014/main" id="{8068B795-4270-4E38-3B7F-571025897317}"/>
                    </a:ext>
                  </a:extLst>
                </p:cNvPr>
                <p:cNvSpPr/>
                <p:nvPr/>
              </p:nvSpPr>
              <p:spPr>
                <a:xfrm>
                  <a:off x="13606833" y="36246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8" name="Free-form: Shape 237">
                  <a:extLst>
                    <a:ext uri="{FF2B5EF4-FFF2-40B4-BE49-F238E27FC236}">
                      <a16:creationId xmlns:a16="http://schemas.microsoft.com/office/drawing/2014/main" id="{9D320CF9-1BCC-7469-16BB-62A48BD8D02C}"/>
                    </a:ext>
                  </a:extLst>
                </p:cNvPr>
                <p:cNvSpPr/>
                <p:nvPr/>
              </p:nvSpPr>
              <p:spPr>
                <a:xfrm>
                  <a:off x="13663983" y="36246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9" name="Free-form: Shape 238">
                  <a:extLst>
                    <a:ext uri="{FF2B5EF4-FFF2-40B4-BE49-F238E27FC236}">
                      <a16:creationId xmlns:a16="http://schemas.microsoft.com/office/drawing/2014/main" id="{6486FD01-B4E7-9173-1ADC-10BE34BAB5F9}"/>
                    </a:ext>
                  </a:extLst>
                </p:cNvPr>
                <p:cNvSpPr/>
                <p:nvPr/>
              </p:nvSpPr>
              <p:spPr>
                <a:xfrm>
                  <a:off x="13702083" y="370089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0" name="Free-form: Shape 239">
                  <a:extLst>
                    <a:ext uri="{FF2B5EF4-FFF2-40B4-BE49-F238E27FC236}">
                      <a16:creationId xmlns:a16="http://schemas.microsoft.com/office/drawing/2014/main" id="{A6CB997A-55CC-A6BF-0BC6-F15FB86F47B8}"/>
                    </a:ext>
                  </a:extLst>
                </p:cNvPr>
                <p:cNvSpPr/>
                <p:nvPr/>
              </p:nvSpPr>
              <p:spPr>
                <a:xfrm>
                  <a:off x="14451711" y="40854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1" name="Free-form: Shape 240">
                  <a:extLst>
                    <a:ext uri="{FF2B5EF4-FFF2-40B4-BE49-F238E27FC236}">
                      <a16:creationId xmlns:a16="http://schemas.microsoft.com/office/drawing/2014/main" id="{D0FC5948-3745-F6BA-AE35-149CA1DE4368}"/>
                    </a:ext>
                  </a:extLst>
                </p:cNvPr>
                <p:cNvSpPr/>
                <p:nvPr/>
              </p:nvSpPr>
              <p:spPr>
                <a:xfrm>
                  <a:off x="14775560" y="40854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2" name="Free-form: Shape 241">
                  <a:extLst>
                    <a:ext uri="{FF2B5EF4-FFF2-40B4-BE49-F238E27FC236}">
                      <a16:creationId xmlns:a16="http://schemas.microsoft.com/office/drawing/2014/main" id="{69348D65-AE67-C2AA-D43B-4FC425843416}"/>
                    </a:ext>
                  </a:extLst>
                </p:cNvPr>
                <p:cNvSpPr/>
                <p:nvPr/>
              </p:nvSpPr>
              <p:spPr>
                <a:xfrm>
                  <a:off x="15194660" y="40854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3" name="Free-form: Shape 242">
                  <a:extLst>
                    <a:ext uri="{FF2B5EF4-FFF2-40B4-BE49-F238E27FC236}">
                      <a16:creationId xmlns:a16="http://schemas.microsoft.com/office/drawing/2014/main" id="{BC921B82-58E3-05C1-A3AF-F85504CF3465}"/>
                    </a:ext>
                  </a:extLst>
                </p:cNvPr>
                <p:cNvSpPr/>
                <p:nvPr/>
              </p:nvSpPr>
              <p:spPr>
                <a:xfrm>
                  <a:off x="15251810" y="40854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4" name="Free-form: Shape 243">
                  <a:extLst>
                    <a:ext uri="{FF2B5EF4-FFF2-40B4-BE49-F238E27FC236}">
                      <a16:creationId xmlns:a16="http://schemas.microsoft.com/office/drawing/2014/main" id="{58C4F30F-10DC-EDDB-A637-F44635EEF0C0}"/>
                    </a:ext>
                  </a:extLst>
                </p:cNvPr>
                <p:cNvSpPr/>
                <p:nvPr/>
              </p:nvSpPr>
              <p:spPr>
                <a:xfrm>
                  <a:off x="15328010" y="40854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5" name="Free-form: Shape 244">
                  <a:extLst>
                    <a:ext uri="{FF2B5EF4-FFF2-40B4-BE49-F238E27FC236}">
                      <a16:creationId xmlns:a16="http://schemas.microsoft.com/office/drawing/2014/main" id="{81003A6F-BD86-E188-26B4-4A6E35E5E60B}"/>
                    </a:ext>
                  </a:extLst>
                </p:cNvPr>
                <p:cNvSpPr/>
                <p:nvPr/>
              </p:nvSpPr>
              <p:spPr>
                <a:xfrm>
                  <a:off x="16394810" y="45426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sp>
        <p:nvSpPr>
          <p:cNvPr id="4" name="TextBox 3">
            <a:extLst>
              <a:ext uri="{FF2B5EF4-FFF2-40B4-BE49-F238E27FC236}">
                <a16:creationId xmlns:a16="http://schemas.microsoft.com/office/drawing/2014/main" id="{F24DF8CB-F42E-BFAC-729C-5FACE4A1EB4C}"/>
              </a:ext>
            </a:extLst>
          </p:cNvPr>
          <p:cNvSpPr txBox="1"/>
          <p:nvPr/>
        </p:nvSpPr>
        <p:spPr>
          <a:xfrm>
            <a:off x="7378046" y="1533887"/>
            <a:ext cx="2985893"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chemeClr val="tx1"/>
                </a:solidFill>
                <a:effectLst/>
                <a:uLnTx/>
                <a:uFillTx/>
                <a:latin typeface="Arial" panose="020B0604020202020204"/>
                <a:ea typeface="+mn-ea"/>
                <a:cs typeface="+mn-cs"/>
                <a:sym typeface="Helvetica"/>
              </a:rPr>
              <a:t>Overall survival</a:t>
            </a:r>
          </a:p>
        </p:txBody>
      </p:sp>
      <p:sp>
        <p:nvSpPr>
          <p:cNvPr id="19" name="TextBox 18">
            <a:extLst>
              <a:ext uri="{FF2B5EF4-FFF2-40B4-BE49-F238E27FC236}">
                <a16:creationId xmlns:a16="http://schemas.microsoft.com/office/drawing/2014/main" id="{95EF46B7-D219-2D34-F66A-5435FE0B5F5B}"/>
              </a:ext>
            </a:extLst>
          </p:cNvPr>
          <p:cNvSpPr txBox="1"/>
          <p:nvPr/>
        </p:nvSpPr>
        <p:spPr>
          <a:xfrm>
            <a:off x="1747459" y="1533887"/>
            <a:ext cx="3443666"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GB" b="1" noProof="0" dirty="0">
                <a:solidFill>
                  <a:schemeClr val="tx1"/>
                </a:solidFill>
                <a:latin typeface="Arial" panose="020B0604020202020204"/>
                <a:ea typeface="+mn-ea"/>
                <a:cs typeface="+mn-cs"/>
              </a:rPr>
              <a:t>Progression-free survival</a:t>
            </a:r>
            <a:endParaRPr kumimoji="0" lang="en-GB" sz="1800" b="1"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graphicFrame>
        <p:nvGraphicFramePr>
          <p:cNvPr id="39" name="Table 38">
            <a:extLst>
              <a:ext uri="{FF2B5EF4-FFF2-40B4-BE49-F238E27FC236}">
                <a16:creationId xmlns:a16="http://schemas.microsoft.com/office/drawing/2014/main" id="{560A0568-27FD-C8FD-00AE-D172FAD4DA61}"/>
              </a:ext>
            </a:extLst>
          </p:cNvPr>
          <p:cNvGraphicFramePr>
            <a:graphicFrameLocks noGrp="1"/>
          </p:cNvGraphicFramePr>
          <p:nvPr>
            <p:extLst>
              <p:ext uri="{D42A27DB-BD31-4B8C-83A1-F6EECF244321}">
                <p14:modId xmlns:p14="http://schemas.microsoft.com/office/powerpoint/2010/main" val="2057392820"/>
              </p:ext>
            </p:extLst>
          </p:nvPr>
        </p:nvGraphicFramePr>
        <p:xfrm>
          <a:off x="1245333" y="1955603"/>
          <a:ext cx="4660072" cy="1417320"/>
        </p:xfrm>
        <a:graphic>
          <a:graphicData uri="http://schemas.openxmlformats.org/drawingml/2006/table">
            <a:tbl>
              <a:tblPr firstRow="1" bandRow="1">
                <a:tableStyleId>{69012ECD-51FC-41F1-AA8D-1B2483CD663E}</a:tableStyleId>
              </a:tblPr>
              <a:tblGrid>
                <a:gridCol w="2027194">
                  <a:extLst>
                    <a:ext uri="{9D8B030D-6E8A-4147-A177-3AD203B41FA5}">
                      <a16:colId xmlns:a16="http://schemas.microsoft.com/office/drawing/2014/main" val="537766886"/>
                    </a:ext>
                  </a:extLst>
                </a:gridCol>
                <a:gridCol w="1316439">
                  <a:extLst>
                    <a:ext uri="{9D8B030D-6E8A-4147-A177-3AD203B41FA5}">
                      <a16:colId xmlns:a16="http://schemas.microsoft.com/office/drawing/2014/main" val="1125791967"/>
                    </a:ext>
                  </a:extLst>
                </a:gridCol>
                <a:gridCol w="1316439">
                  <a:extLst>
                    <a:ext uri="{9D8B030D-6E8A-4147-A177-3AD203B41FA5}">
                      <a16:colId xmlns:a16="http://schemas.microsoft.com/office/drawing/2014/main" val="2872775875"/>
                    </a:ext>
                  </a:extLst>
                </a:gridCol>
              </a:tblGrid>
              <a:tr h="0">
                <a:tc>
                  <a:txBody>
                    <a:bodyPr/>
                    <a:lstStyle/>
                    <a:p>
                      <a:endParaRPr lang="en-GB" sz="1050" noProof="0" dirty="0">
                        <a:latin typeface="+mn-lt"/>
                      </a:endParaRPr>
                    </a:p>
                  </a:txBody>
                  <a:tcPr/>
                </a:tc>
                <a:tc>
                  <a:txBody>
                    <a:bodyPr/>
                    <a:lstStyle/>
                    <a:p>
                      <a:pPr algn="ctr"/>
                      <a:r>
                        <a:rPr lang="en-GB" sz="1050" noProof="0" dirty="0">
                          <a:solidFill>
                            <a:schemeClr val="tx2"/>
                          </a:solidFill>
                          <a:latin typeface="+mn-lt"/>
                        </a:rPr>
                        <a:t>Osi + chemo</a:t>
                      </a:r>
                      <a:br>
                        <a:rPr lang="en-GB" sz="1050" noProof="0" dirty="0">
                          <a:solidFill>
                            <a:schemeClr val="tx2"/>
                          </a:solidFill>
                          <a:latin typeface="+mn-lt"/>
                        </a:rPr>
                      </a:br>
                      <a:r>
                        <a:rPr lang="en-GB" sz="1050" noProof="0" dirty="0">
                          <a:solidFill>
                            <a:schemeClr val="tx2"/>
                          </a:solidFill>
                          <a:latin typeface="+mn-lt"/>
                        </a:rPr>
                        <a:t>(n=49)</a:t>
                      </a:r>
                    </a:p>
                  </a:txBody>
                  <a:tcPr anchor="b"/>
                </a:tc>
                <a:tc>
                  <a:txBody>
                    <a:bodyPr/>
                    <a:lstStyle/>
                    <a:p>
                      <a:pPr algn="ctr"/>
                      <a:r>
                        <a:rPr lang="en-GB" sz="1050" noProof="0" dirty="0">
                          <a:solidFill>
                            <a:schemeClr val="tx2"/>
                          </a:solidFill>
                          <a:latin typeface="+mn-lt"/>
                        </a:rPr>
                        <a:t>Chemotherapy</a:t>
                      </a:r>
                      <a:br>
                        <a:rPr lang="en-GB" sz="1050" noProof="0" dirty="0">
                          <a:solidFill>
                            <a:schemeClr val="tx2"/>
                          </a:solidFill>
                          <a:latin typeface="+mn-lt"/>
                        </a:rPr>
                      </a:br>
                      <a:r>
                        <a:rPr lang="en-GB" sz="1050" noProof="0" dirty="0">
                          <a:solidFill>
                            <a:schemeClr val="tx2"/>
                          </a:solidFill>
                          <a:latin typeface="+mn-lt"/>
                        </a:rPr>
                        <a:t>(n=49)</a:t>
                      </a:r>
                    </a:p>
                  </a:txBody>
                  <a:tcPr anchor="b"/>
                </a:tc>
                <a:extLst>
                  <a:ext uri="{0D108BD9-81ED-4DB2-BD59-A6C34878D82A}">
                    <a16:rowId xmlns:a16="http://schemas.microsoft.com/office/drawing/2014/main" val="2020270792"/>
                  </a:ext>
                </a:extLst>
              </a:tr>
              <a:tr h="0">
                <a:tc>
                  <a:txBody>
                    <a:bodyPr/>
                    <a:lstStyle/>
                    <a:p>
                      <a:r>
                        <a:rPr lang="en-GB" sz="1050" noProof="0" dirty="0">
                          <a:latin typeface="+mn-lt"/>
                        </a:rPr>
                        <a:t>Median follow-up, </a:t>
                      </a:r>
                      <a:r>
                        <a:rPr lang="en-GB" sz="1050" noProof="0" dirty="0" err="1">
                          <a:latin typeface="+mn-lt"/>
                        </a:rPr>
                        <a:t>mo</a:t>
                      </a:r>
                      <a:r>
                        <a:rPr lang="en-GB" sz="1050" noProof="0" dirty="0">
                          <a:latin typeface="+mn-lt"/>
                        </a:rPr>
                        <a:t> (range)</a:t>
                      </a:r>
                    </a:p>
                  </a:txBody>
                  <a:tcPr anchor="ctr"/>
                </a:tc>
                <a:tc>
                  <a:txBody>
                    <a:bodyPr/>
                    <a:lstStyle/>
                    <a:p>
                      <a:pPr algn="ctr"/>
                      <a:r>
                        <a:rPr lang="en-GB" sz="1050" noProof="0" dirty="0">
                          <a:latin typeface="+mn-lt"/>
                        </a:rPr>
                        <a:t>5.4 (&lt;0.1–24.9)</a:t>
                      </a:r>
                    </a:p>
                  </a:txBody>
                  <a:tcPr anchor="ctr"/>
                </a:tc>
                <a:tc>
                  <a:txBody>
                    <a:bodyPr/>
                    <a:lstStyle/>
                    <a:p>
                      <a:pPr algn="ctr"/>
                      <a:r>
                        <a:rPr lang="en-GB" sz="1050" noProof="0" dirty="0">
                          <a:latin typeface="+mn-lt"/>
                        </a:rPr>
                        <a:t>5.5 (&lt;0.1–11.1)</a:t>
                      </a:r>
                    </a:p>
                  </a:txBody>
                  <a:tcPr anchor="ctr"/>
                </a:tc>
                <a:extLst>
                  <a:ext uri="{0D108BD9-81ED-4DB2-BD59-A6C34878D82A}">
                    <a16:rowId xmlns:a16="http://schemas.microsoft.com/office/drawing/2014/main" val="1326001897"/>
                  </a:ext>
                </a:extLst>
              </a:tr>
              <a:tr h="0">
                <a:tc>
                  <a:txBody>
                    <a:bodyPr/>
                    <a:lstStyle/>
                    <a:p>
                      <a:r>
                        <a:rPr lang="en-GB" sz="1050" noProof="0" dirty="0">
                          <a:latin typeface="+mn-lt"/>
                        </a:rPr>
                        <a:t>Events, n (%)</a:t>
                      </a:r>
                    </a:p>
                  </a:txBody>
                  <a:tcPr anchor="ctr"/>
                </a:tc>
                <a:tc>
                  <a:txBody>
                    <a:bodyPr/>
                    <a:lstStyle/>
                    <a:p>
                      <a:pPr algn="ctr"/>
                      <a:r>
                        <a:rPr lang="en-GB" sz="1050" noProof="0" dirty="0">
                          <a:latin typeface="+mn-lt"/>
                        </a:rPr>
                        <a:t>32 (65)</a:t>
                      </a:r>
                    </a:p>
                  </a:txBody>
                  <a:tcPr anchor="ctr"/>
                </a:tc>
                <a:tc>
                  <a:txBody>
                    <a:bodyPr/>
                    <a:lstStyle/>
                    <a:p>
                      <a:pPr algn="ctr"/>
                      <a:r>
                        <a:rPr lang="en-GB" sz="1050" noProof="0" dirty="0">
                          <a:latin typeface="+mn-lt"/>
                        </a:rPr>
                        <a:t>42 (86)</a:t>
                      </a:r>
                    </a:p>
                  </a:txBody>
                  <a:tcPr anchor="ctr"/>
                </a:tc>
                <a:extLst>
                  <a:ext uri="{0D108BD9-81ED-4DB2-BD59-A6C34878D82A}">
                    <a16:rowId xmlns:a16="http://schemas.microsoft.com/office/drawing/2014/main" val="2004589352"/>
                  </a:ext>
                </a:extLst>
              </a:tr>
              <a:tr h="0">
                <a:tc>
                  <a:txBody>
                    <a:bodyPr/>
                    <a:lstStyle/>
                    <a:p>
                      <a:r>
                        <a:rPr lang="en-GB" sz="1050" noProof="0" dirty="0" err="1">
                          <a:latin typeface="+mn-lt"/>
                        </a:rPr>
                        <a:t>mPFS</a:t>
                      </a:r>
                      <a:r>
                        <a:rPr lang="en-GB" sz="1050" noProof="0" dirty="0">
                          <a:latin typeface="+mn-lt"/>
                        </a:rPr>
                        <a:t>, </a:t>
                      </a:r>
                      <a:r>
                        <a:rPr lang="en-GB" sz="1050" noProof="0" dirty="0" err="1">
                          <a:latin typeface="+mn-lt"/>
                        </a:rPr>
                        <a:t>mo</a:t>
                      </a:r>
                      <a:r>
                        <a:rPr lang="en-GB" sz="1050" noProof="0" dirty="0">
                          <a:latin typeface="+mn-lt"/>
                        </a:rPr>
                        <a:t> (95%CI)</a:t>
                      </a:r>
                    </a:p>
                  </a:txBody>
                  <a:tcPr anchor="ctr"/>
                </a:tc>
                <a:tc>
                  <a:txBody>
                    <a:bodyPr/>
                    <a:lstStyle/>
                    <a:p>
                      <a:pPr algn="ctr"/>
                      <a:r>
                        <a:rPr lang="en-GB" sz="1050" noProof="0" dirty="0">
                          <a:latin typeface="+mn-lt"/>
                        </a:rPr>
                        <a:t>8.4 (5.7, 11.8)</a:t>
                      </a:r>
                    </a:p>
                  </a:txBody>
                  <a:tcPr anchor="ctr"/>
                </a:tc>
                <a:tc>
                  <a:txBody>
                    <a:bodyPr/>
                    <a:lstStyle/>
                    <a:p>
                      <a:pPr algn="ctr"/>
                      <a:r>
                        <a:rPr lang="en-GB" sz="1050" noProof="0" dirty="0">
                          <a:latin typeface="+mn-lt"/>
                        </a:rPr>
                        <a:t>4.4 (3.5, 5.6)</a:t>
                      </a:r>
                    </a:p>
                  </a:txBody>
                  <a:tcPr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a:t>
                      </a:r>
                    </a:p>
                  </a:txBody>
                  <a:tcPr anchor="ctr"/>
                </a:tc>
                <a:tc gridSpan="2">
                  <a:txBody>
                    <a:bodyPr/>
                    <a:lstStyle/>
                    <a:p>
                      <a:pPr algn="ctr"/>
                      <a:r>
                        <a:rPr lang="en-GB" sz="1050" noProof="0" dirty="0">
                          <a:latin typeface="+mn-lt"/>
                        </a:rPr>
                        <a:t>0.43 (0.27, 0.70)</a:t>
                      </a:r>
                    </a:p>
                  </a:txBody>
                  <a:tcPr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graphicFrame>
        <p:nvGraphicFramePr>
          <p:cNvPr id="51" name="Table 50">
            <a:extLst>
              <a:ext uri="{FF2B5EF4-FFF2-40B4-BE49-F238E27FC236}">
                <a16:creationId xmlns:a16="http://schemas.microsoft.com/office/drawing/2014/main" id="{506EBBD3-B8C3-A83B-00AD-17352743B291}"/>
              </a:ext>
            </a:extLst>
          </p:cNvPr>
          <p:cNvGraphicFramePr>
            <a:graphicFrameLocks noGrp="1"/>
          </p:cNvGraphicFramePr>
          <p:nvPr>
            <p:extLst>
              <p:ext uri="{D42A27DB-BD31-4B8C-83A1-F6EECF244321}">
                <p14:modId xmlns:p14="http://schemas.microsoft.com/office/powerpoint/2010/main" val="271782980"/>
              </p:ext>
            </p:extLst>
          </p:nvPr>
        </p:nvGraphicFramePr>
        <p:xfrm>
          <a:off x="6806594" y="1980378"/>
          <a:ext cx="4653643" cy="1417320"/>
        </p:xfrm>
        <a:graphic>
          <a:graphicData uri="http://schemas.openxmlformats.org/drawingml/2006/table">
            <a:tbl>
              <a:tblPr firstRow="1" bandRow="1">
                <a:tableStyleId>{69012ECD-51FC-41F1-AA8D-1B2483CD663E}</a:tableStyleId>
              </a:tblPr>
              <a:tblGrid>
                <a:gridCol w="2020765">
                  <a:extLst>
                    <a:ext uri="{9D8B030D-6E8A-4147-A177-3AD203B41FA5}">
                      <a16:colId xmlns:a16="http://schemas.microsoft.com/office/drawing/2014/main" val="537766886"/>
                    </a:ext>
                  </a:extLst>
                </a:gridCol>
                <a:gridCol w="1316439">
                  <a:extLst>
                    <a:ext uri="{9D8B030D-6E8A-4147-A177-3AD203B41FA5}">
                      <a16:colId xmlns:a16="http://schemas.microsoft.com/office/drawing/2014/main" val="1125791967"/>
                    </a:ext>
                  </a:extLst>
                </a:gridCol>
                <a:gridCol w="1316439">
                  <a:extLst>
                    <a:ext uri="{9D8B030D-6E8A-4147-A177-3AD203B41FA5}">
                      <a16:colId xmlns:a16="http://schemas.microsoft.com/office/drawing/2014/main" val="2872775875"/>
                    </a:ext>
                  </a:extLst>
                </a:gridCol>
              </a:tblGrid>
              <a:tr h="0">
                <a:tc>
                  <a:txBody>
                    <a:bodyPr/>
                    <a:lstStyle/>
                    <a:p>
                      <a:endParaRPr lang="en-GB" sz="1050" noProof="0" dirty="0">
                        <a:latin typeface="+mn-lt"/>
                      </a:endParaRPr>
                    </a:p>
                  </a:txBody>
                  <a:tcPr/>
                </a:tc>
                <a:tc>
                  <a:txBody>
                    <a:bodyPr/>
                    <a:lstStyle/>
                    <a:p>
                      <a:pPr algn="ctr"/>
                      <a:r>
                        <a:rPr lang="en-GB" sz="1050" noProof="0" dirty="0">
                          <a:solidFill>
                            <a:schemeClr val="tx2"/>
                          </a:solidFill>
                          <a:latin typeface="+mn-lt"/>
                        </a:rPr>
                        <a:t>Osi + chemo</a:t>
                      </a:r>
                      <a:br>
                        <a:rPr lang="en-GB" sz="1050" noProof="0" dirty="0">
                          <a:solidFill>
                            <a:schemeClr val="tx2"/>
                          </a:solidFill>
                          <a:latin typeface="+mn-lt"/>
                        </a:rPr>
                      </a:br>
                      <a:r>
                        <a:rPr lang="en-GB" sz="1050" noProof="0" dirty="0">
                          <a:solidFill>
                            <a:schemeClr val="tx2"/>
                          </a:solidFill>
                          <a:latin typeface="+mn-lt"/>
                        </a:rPr>
                        <a:t>(n=49)</a:t>
                      </a:r>
                    </a:p>
                  </a:txBody>
                  <a:tcPr anchor="b"/>
                </a:tc>
                <a:tc>
                  <a:txBody>
                    <a:bodyPr/>
                    <a:lstStyle/>
                    <a:p>
                      <a:pPr algn="ctr"/>
                      <a:r>
                        <a:rPr lang="en-GB" sz="1050" noProof="0" dirty="0">
                          <a:solidFill>
                            <a:schemeClr val="tx2"/>
                          </a:solidFill>
                          <a:latin typeface="+mn-lt"/>
                        </a:rPr>
                        <a:t>Chemotherapy</a:t>
                      </a:r>
                      <a:br>
                        <a:rPr lang="en-GB" sz="1050" noProof="0" dirty="0">
                          <a:solidFill>
                            <a:schemeClr val="tx2"/>
                          </a:solidFill>
                          <a:latin typeface="+mn-lt"/>
                        </a:rPr>
                      </a:br>
                      <a:r>
                        <a:rPr lang="en-GB" sz="1050" noProof="0" dirty="0">
                          <a:solidFill>
                            <a:schemeClr val="tx2"/>
                          </a:solidFill>
                          <a:latin typeface="+mn-lt"/>
                        </a:rPr>
                        <a:t>(n=49)</a:t>
                      </a:r>
                    </a:p>
                  </a:txBody>
                  <a:tcPr anchor="b"/>
                </a:tc>
                <a:extLst>
                  <a:ext uri="{0D108BD9-81ED-4DB2-BD59-A6C34878D82A}">
                    <a16:rowId xmlns:a16="http://schemas.microsoft.com/office/drawing/2014/main" val="2020270792"/>
                  </a:ext>
                </a:extLst>
              </a:tr>
              <a:tr h="0">
                <a:tc>
                  <a:txBody>
                    <a:bodyPr/>
                    <a:lstStyle/>
                    <a:p>
                      <a:r>
                        <a:rPr lang="en-GB" sz="1050" noProof="0" dirty="0">
                          <a:latin typeface="+mn-lt"/>
                        </a:rPr>
                        <a:t>Median follow-up, </a:t>
                      </a:r>
                      <a:r>
                        <a:rPr lang="en-GB" sz="1050" noProof="0" dirty="0" err="1">
                          <a:latin typeface="+mn-lt"/>
                        </a:rPr>
                        <a:t>mo</a:t>
                      </a:r>
                      <a:r>
                        <a:rPr lang="en-GB" sz="1050" noProof="0" dirty="0">
                          <a:latin typeface="+mn-lt"/>
                        </a:rPr>
                        <a:t> (range)</a:t>
                      </a:r>
                    </a:p>
                  </a:txBody>
                  <a:tcPr anchor="ctr"/>
                </a:tc>
                <a:tc>
                  <a:txBody>
                    <a:bodyPr/>
                    <a:lstStyle/>
                    <a:p>
                      <a:pPr algn="ctr"/>
                      <a:r>
                        <a:rPr lang="en-GB" sz="1050" noProof="0" dirty="0">
                          <a:latin typeface="+mn-lt"/>
                        </a:rPr>
                        <a:t>12.0 (4.2–36.0)</a:t>
                      </a:r>
                    </a:p>
                  </a:txBody>
                  <a:tcPr anchor="ctr"/>
                </a:tc>
                <a:tc>
                  <a:txBody>
                    <a:bodyPr/>
                    <a:lstStyle/>
                    <a:p>
                      <a:pPr algn="ctr"/>
                      <a:r>
                        <a:rPr lang="en-GB" sz="1050" noProof="0" dirty="0">
                          <a:latin typeface="+mn-lt"/>
                        </a:rPr>
                        <a:t>11.1 (0.8–34.5)</a:t>
                      </a:r>
                    </a:p>
                  </a:txBody>
                  <a:tcPr anchor="ctr"/>
                </a:tc>
                <a:extLst>
                  <a:ext uri="{0D108BD9-81ED-4DB2-BD59-A6C34878D82A}">
                    <a16:rowId xmlns:a16="http://schemas.microsoft.com/office/drawing/2014/main" val="1326001897"/>
                  </a:ext>
                </a:extLst>
              </a:tr>
              <a:tr h="0">
                <a:tc>
                  <a:txBody>
                    <a:bodyPr/>
                    <a:lstStyle/>
                    <a:p>
                      <a:r>
                        <a:rPr lang="en-GB" sz="1050" noProof="0" dirty="0">
                          <a:latin typeface="+mn-lt"/>
                        </a:rPr>
                        <a:t>Events, n (%)</a:t>
                      </a:r>
                    </a:p>
                  </a:txBody>
                  <a:tcPr anchor="ctr"/>
                </a:tc>
                <a:tc>
                  <a:txBody>
                    <a:bodyPr/>
                    <a:lstStyle/>
                    <a:p>
                      <a:pPr algn="ctr"/>
                      <a:r>
                        <a:rPr lang="en-GB" sz="1050" noProof="0" dirty="0">
                          <a:latin typeface="+mn-lt"/>
                        </a:rPr>
                        <a:t>26 (53)</a:t>
                      </a:r>
                    </a:p>
                  </a:txBody>
                  <a:tcPr anchor="ctr"/>
                </a:tc>
                <a:tc>
                  <a:txBody>
                    <a:bodyPr/>
                    <a:lstStyle/>
                    <a:p>
                      <a:pPr algn="ctr"/>
                      <a:r>
                        <a:rPr lang="en-GB" sz="1050" noProof="0" dirty="0">
                          <a:latin typeface="+mn-lt"/>
                        </a:rPr>
                        <a:t>28 (57)</a:t>
                      </a:r>
                    </a:p>
                  </a:txBody>
                  <a:tcPr anchor="ctr"/>
                </a:tc>
                <a:extLst>
                  <a:ext uri="{0D108BD9-81ED-4DB2-BD59-A6C34878D82A}">
                    <a16:rowId xmlns:a16="http://schemas.microsoft.com/office/drawing/2014/main" val="2004589352"/>
                  </a:ext>
                </a:extLst>
              </a:tr>
              <a:tr h="0">
                <a:tc>
                  <a:txBody>
                    <a:bodyPr/>
                    <a:lstStyle/>
                    <a:p>
                      <a:r>
                        <a:rPr lang="en-GB" sz="1050" noProof="0" dirty="0">
                          <a:latin typeface="+mn-lt"/>
                        </a:rPr>
                        <a:t>mOS, </a:t>
                      </a:r>
                      <a:r>
                        <a:rPr lang="en-GB" sz="1050" noProof="0" dirty="0" err="1">
                          <a:latin typeface="+mn-lt"/>
                        </a:rPr>
                        <a:t>mo</a:t>
                      </a:r>
                      <a:r>
                        <a:rPr lang="en-GB" sz="1050" noProof="0" dirty="0">
                          <a:latin typeface="+mn-lt"/>
                        </a:rPr>
                        <a:t> (95%CI)</a:t>
                      </a:r>
                    </a:p>
                  </a:txBody>
                  <a:tcPr anchor="ctr"/>
                </a:tc>
                <a:tc>
                  <a:txBody>
                    <a:bodyPr/>
                    <a:lstStyle/>
                    <a:p>
                      <a:pPr algn="ctr"/>
                      <a:r>
                        <a:rPr lang="en-GB" sz="1050" noProof="0" dirty="0">
                          <a:latin typeface="+mn-lt"/>
                        </a:rPr>
                        <a:t>15.9 (12.4, 20.8)</a:t>
                      </a:r>
                    </a:p>
                  </a:txBody>
                  <a:tcPr anchor="ctr"/>
                </a:tc>
                <a:tc>
                  <a:txBody>
                    <a:bodyPr/>
                    <a:lstStyle/>
                    <a:p>
                      <a:pPr algn="ctr"/>
                      <a:r>
                        <a:rPr lang="en-GB" sz="1050" noProof="0" dirty="0">
                          <a:latin typeface="+mn-lt"/>
                        </a:rPr>
                        <a:t>9.8 (8.4, 17.2)</a:t>
                      </a:r>
                    </a:p>
                  </a:txBody>
                  <a:tcPr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HR (95%CI)</a:t>
                      </a:r>
                    </a:p>
                  </a:txBody>
                  <a:tcPr anchor="ctr"/>
                </a:tc>
                <a:tc gridSpan="2">
                  <a:txBody>
                    <a:bodyPr/>
                    <a:lstStyle/>
                    <a:p>
                      <a:pPr algn="ctr"/>
                      <a:r>
                        <a:rPr lang="en-GB" sz="1050" noProof="0" dirty="0">
                          <a:latin typeface="+mn-lt"/>
                        </a:rPr>
                        <a:t>0.71 (0.42, 1.23)</a:t>
                      </a:r>
                    </a:p>
                  </a:txBody>
                  <a:tcPr anchor="ctr"/>
                </a:tc>
                <a:tc hMerge="1">
                  <a:txBody>
                    <a:bodyPr/>
                    <a:lstStyle/>
                    <a:p>
                      <a:pPr algn="ctr"/>
                      <a:endParaRPr lang="en-US" sz="1050" dirty="0">
                        <a:latin typeface="+mn-lt"/>
                      </a:endParaRPr>
                    </a:p>
                  </a:txBody>
                  <a:tcPr anchor="ctr"/>
                </a:tc>
                <a:extLst>
                  <a:ext uri="{0D108BD9-81ED-4DB2-BD59-A6C34878D82A}">
                    <a16:rowId xmlns:a16="http://schemas.microsoft.com/office/drawing/2014/main" val="1169776737"/>
                  </a:ext>
                </a:extLst>
              </a:tr>
            </a:tbl>
          </a:graphicData>
        </a:graphic>
      </p:graphicFrame>
      <p:sp>
        <p:nvSpPr>
          <p:cNvPr id="11" name="TextBox 10">
            <a:extLst>
              <a:ext uri="{FF2B5EF4-FFF2-40B4-BE49-F238E27FC236}">
                <a16:creationId xmlns:a16="http://schemas.microsoft.com/office/drawing/2014/main" id="{32D51944-6B75-E5DB-9029-C071805DF5AB}"/>
              </a:ext>
            </a:extLst>
          </p:cNvPr>
          <p:cNvSpPr txBox="1"/>
          <p:nvPr/>
        </p:nvSpPr>
        <p:spPr>
          <a:xfrm>
            <a:off x="294962" y="6219367"/>
            <a:ext cx="881972" cy="335156"/>
          </a:xfrm>
          <a:prstGeom prst="rect">
            <a:avLst/>
          </a:prstGeom>
          <a:noFill/>
        </p:spPr>
        <p:txBody>
          <a:bodyPr wrap="non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chemeClr val="accent1"/>
                </a:solidFill>
                <a:effectLst/>
                <a:uLnTx/>
                <a:uFillTx/>
                <a:latin typeface="Arial" panose="020B0604020202020204"/>
                <a:ea typeface="+mn-ea"/>
                <a:cs typeface="+mn-cs"/>
              </a:rPr>
              <a:t>PBO+CTx</a:t>
            </a:r>
            <a:endParaRPr kumimoji="0" lang="en-GB" sz="1200" b="0" i="0" u="none" strike="noStrike" kern="1200" cap="none" spc="0" normalizeH="0" baseline="0" noProof="0" dirty="0">
              <a:ln>
                <a:noFill/>
              </a:ln>
              <a:solidFill>
                <a:schemeClr val="accent1"/>
              </a:solidFill>
              <a:effectLst/>
              <a:uLnTx/>
              <a:uFillTx/>
              <a:latin typeface="Arial" panose="020B0604020202020204"/>
              <a:ea typeface="+mn-ea"/>
              <a:cs typeface="+mn-cs"/>
            </a:endParaRPr>
          </a:p>
        </p:txBody>
      </p:sp>
    </p:spTree>
    <p:extLst>
      <p:ext uri="{BB962C8B-B14F-4D97-AF65-F5344CB8AC3E}">
        <p14:creationId xmlns:p14="http://schemas.microsoft.com/office/powerpoint/2010/main" val="7486796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4D534-1294-786B-15AF-8FF121F22EE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0EE87E8-4CB4-7260-DDBF-731C908E04EA}"/>
              </a:ext>
            </a:extLst>
          </p:cNvPr>
          <p:cNvSpPr>
            <a:spLocks noGrp="1"/>
          </p:cNvSpPr>
          <p:nvPr>
            <p:ph type="title"/>
          </p:nvPr>
        </p:nvSpPr>
        <p:spPr>
          <a:xfrm>
            <a:off x="304799" y="107693"/>
            <a:ext cx="11813059" cy="939801"/>
          </a:xfrm>
        </p:spPr>
        <p:txBody>
          <a:bodyPr/>
          <a:lstStyle/>
          <a:p>
            <a:r>
              <a:rPr lang="en-GB" noProof="0" dirty="0"/>
              <a:t>OA08.03: COMPEL: Osimertinib + Platinum-Based Chemotherapy in Patients With EGFRm Advanced NSCLC and Progression on 1L Osimertinib – </a:t>
            </a:r>
            <a:r>
              <a:rPr lang="en-GB" noProof="0" dirty="0" err="1"/>
              <a:t>Pasello</a:t>
            </a:r>
            <a:r>
              <a:rPr lang="en-GB" noProof="0" dirty="0"/>
              <a:t> G, et al</a:t>
            </a:r>
            <a:endParaRPr lang="en-GB" noProof="0" dirty="0">
              <a:latin typeface="+mn-lt"/>
            </a:endParaRPr>
          </a:p>
        </p:txBody>
      </p:sp>
      <p:sp>
        <p:nvSpPr>
          <p:cNvPr id="29" name="Content Placeholder 7">
            <a:extLst>
              <a:ext uri="{FF2B5EF4-FFF2-40B4-BE49-F238E27FC236}">
                <a16:creationId xmlns:a16="http://schemas.microsoft.com/office/drawing/2014/main" id="{9DA3499D-63F8-3D83-54A1-965C3AA7A9FC}"/>
              </a:ext>
            </a:extLst>
          </p:cNvPr>
          <p:cNvSpPr>
            <a:spLocks noGrp="1"/>
          </p:cNvSpPr>
          <p:nvPr>
            <p:ph idx="1"/>
          </p:nvPr>
        </p:nvSpPr>
        <p:spPr>
          <a:xfrm>
            <a:off x="304799" y="1246909"/>
            <a:ext cx="11459937" cy="5055650"/>
          </a:xfrm>
        </p:spPr>
        <p:txBody>
          <a:bodyPr/>
          <a:lstStyle/>
          <a:p>
            <a:r>
              <a:rPr lang="en-GB" b="1" noProof="0" dirty="0"/>
              <a:t>Key results (cont.)</a:t>
            </a:r>
          </a:p>
          <a:p>
            <a:pPr>
              <a:spcBef>
                <a:spcPts val="30000"/>
              </a:spcBef>
            </a:pPr>
            <a:r>
              <a:rPr lang="en-GB" b="1" noProof="0" dirty="0"/>
              <a:t>Conclusions</a:t>
            </a:r>
          </a:p>
          <a:p>
            <a:pPr lvl="1"/>
            <a:r>
              <a:rPr lang="en-GB" noProof="0" dirty="0"/>
              <a:t>In patients with</a:t>
            </a:r>
            <a:r>
              <a:rPr lang="en-GB" dirty="0"/>
              <a:t> EGFR-mutant advanced NSCLC and non-CNS progression, osimertinib + platinum-based chemotherapy provided improvements in PFS and OS compared to chemotherapy alone, including preliminary CNS and non-CNS PFS </a:t>
            </a:r>
            <a:endParaRPr lang="en-GB" noProof="0" dirty="0"/>
          </a:p>
        </p:txBody>
      </p:sp>
      <p:sp>
        <p:nvSpPr>
          <p:cNvPr id="30" name="Text Placeholder 4">
            <a:extLst>
              <a:ext uri="{FF2B5EF4-FFF2-40B4-BE49-F238E27FC236}">
                <a16:creationId xmlns:a16="http://schemas.microsoft.com/office/drawing/2014/main" id="{9682173E-4B43-5143-8081-96AFAD50F812}"/>
              </a:ext>
            </a:extLst>
          </p:cNvPr>
          <p:cNvSpPr>
            <a:spLocks noGrp="1"/>
          </p:cNvSpPr>
          <p:nvPr>
            <p:ph type="body" sz="quarter" idx="11"/>
          </p:nvPr>
        </p:nvSpPr>
        <p:spPr>
          <a:xfrm>
            <a:off x="6379633" y="6521312"/>
            <a:ext cx="5507567" cy="200025"/>
          </a:xfrm>
        </p:spPr>
        <p:txBody>
          <a:bodyPr/>
          <a:lstStyle/>
          <a:p>
            <a:r>
              <a:rPr lang="en-GB" noProof="0" dirty="0" err="1"/>
              <a:t>Pasello</a:t>
            </a:r>
            <a:r>
              <a:rPr lang="en-GB" noProof="0" dirty="0"/>
              <a:t> G,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OA08.03.</a:t>
            </a:r>
          </a:p>
        </p:txBody>
      </p:sp>
      <p:graphicFrame>
        <p:nvGraphicFramePr>
          <p:cNvPr id="2" name="Table 1">
            <a:extLst>
              <a:ext uri="{FF2B5EF4-FFF2-40B4-BE49-F238E27FC236}">
                <a16:creationId xmlns:a16="http://schemas.microsoft.com/office/drawing/2014/main" id="{E01A07DE-31CA-0172-0925-3F1E5E409A6B}"/>
              </a:ext>
            </a:extLst>
          </p:cNvPr>
          <p:cNvGraphicFramePr>
            <a:graphicFrameLocks noGrp="1"/>
          </p:cNvGraphicFramePr>
          <p:nvPr>
            <p:extLst>
              <p:ext uri="{D42A27DB-BD31-4B8C-83A1-F6EECF244321}">
                <p14:modId xmlns:p14="http://schemas.microsoft.com/office/powerpoint/2010/main" val="2570680249"/>
              </p:ext>
            </p:extLst>
          </p:nvPr>
        </p:nvGraphicFramePr>
        <p:xfrm>
          <a:off x="6333789" y="1655045"/>
          <a:ext cx="5507567" cy="3230400"/>
        </p:xfrm>
        <a:graphic>
          <a:graphicData uri="http://schemas.openxmlformats.org/drawingml/2006/table">
            <a:tbl>
              <a:tblPr firstRow="1" bandRow="1">
                <a:tableStyleId>{69012ECD-51FC-41F1-AA8D-1B2483CD663E}</a:tableStyleId>
              </a:tblPr>
              <a:tblGrid>
                <a:gridCol w="2518897">
                  <a:extLst>
                    <a:ext uri="{9D8B030D-6E8A-4147-A177-3AD203B41FA5}">
                      <a16:colId xmlns:a16="http://schemas.microsoft.com/office/drawing/2014/main" val="537766886"/>
                    </a:ext>
                  </a:extLst>
                </a:gridCol>
                <a:gridCol w="1494335">
                  <a:extLst>
                    <a:ext uri="{9D8B030D-6E8A-4147-A177-3AD203B41FA5}">
                      <a16:colId xmlns:a16="http://schemas.microsoft.com/office/drawing/2014/main" val="1125791967"/>
                    </a:ext>
                  </a:extLst>
                </a:gridCol>
                <a:gridCol w="1494335">
                  <a:extLst>
                    <a:ext uri="{9D8B030D-6E8A-4147-A177-3AD203B41FA5}">
                      <a16:colId xmlns:a16="http://schemas.microsoft.com/office/drawing/2014/main" val="2872775875"/>
                    </a:ext>
                  </a:extLst>
                </a:gridCol>
              </a:tblGrid>
              <a:tr h="283345">
                <a:tc>
                  <a:txBody>
                    <a:bodyPr/>
                    <a:lstStyle/>
                    <a:p>
                      <a:r>
                        <a:rPr lang="en-GB" sz="1100" noProof="0" dirty="0">
                          <a:solidFill>
                            <a:schemeClr val="tx2"/>
                          </a:solidFill>
                          <a:latin typeface="+mn-lt"/>
                        </a:rPr>
                        <a:t>Median time on treatment, months</a:t>
                      </a:r>
                    </a:p>
                  </a:txBody>
                  <a:tcPr marT="36000" marB="36000" anchor="b"/>
                </a:tc>
                <a:tc>
                  <a:txBody>
                    <a:bodyPr/>
                    <a:lstStyle/>
                    <a:p>
                      <a:pPr marL="0" algn="ctr" defTabSz="914400" rtl="0" eaLnBrk="1" latinLnBrk="0" hangingPunct="1"/>
                      <a:r>
                        <a:rPr lang="en-GB" sz="1100" b="1" kern="1200" noProof="0" dirty="0">
                          <a:solidFill>
                            <a:schemeClr val="tx2"/>
                          </a:solidFill>
                          <a:latin typeface="+mn-lt"/>
                          <a:ea typeface="+mn-ea"/>
                          <a:cs typeface="+mn-cs"/>
                        </a:rPr>
                        <a:t>Osimertinib + chemotherapy</a:t>
                      </a:r>
                    </a:p>
                    <a:p>
                      <a:pPr marL="0" algn="ctr" defTabSz="914400" rtl="0" eaLnBrk="1" latinLnBrk="0" hangingPunct="1"/>
                      <a:r>
                        <a:rPr lang="en-GB" sz="1100" b="1" kern="1200" noProof="0" dirty="0">
                          <a:solidFill>
                            <a:schemeClr val="tx2"/>
                          </a:solidFill>
                          <a:latin typeface="+mn-lt"/>
                          <a:ea typeface="+mn-ea"/>
                          <a:cs typeface="+mn-cs"/>
                        </a:rPr>
                        <a:t>(n=48)</a:t>
                      </a:r>
                    </a:p>
                  </a:txBody>
                  <a:tcPr anchor="b"/>
                </a:tc>
                <a:tc>
                  <a:txBody>
                    <a:bodyPr/>
                    <a:lstStyle/>
                    <a:p>
                      <a:pPr marL="0" algn="ctr" defTabSz="914400" rtl="0" eaLnBrk="1" latinLnBrk="0" hangingPunct="1"/>
                      <a:r>
                        <a:rPr lang="en-GB" sz="1100" b="1" kern="1200" noProof="0" dirty="0">
                          <a:solidFill>
                            <a:schemeClr val="tx2"/>
                          </a:solidFill>
                          <a:latin typeface="+mn-lt"/>
                          <a:ea typeface="+mn-ea"/>
                          <a:cs typeface="+mn-cs"/>
                        </a:rPr>
                        <a:t>Chemotherapy</a:t>
                      </a:r>
                    </a:p>
                    <a:p>
                      <a:pPr marL="0" algn="ctr" defTabSz="914400" rtl="0" eaLnBrk="1" latinLnBrk="0" hangingPunct="1"/>
                      <a:r>
                        <a:rPr lang="en-GB" sz="1100" b="1" kern="1200" noProof="0" dirty="0">
                          <a:solidFill>
                            <a:schemeClr val="tx2"/>
                          </a:solidFill>
                          <a:latin typeface="+mn-lt"/>
                          <a:ea typeface="+mn-ea"/>
                          <a:cs typeface="+mn-cs"/>
                        </a:rPr>
                        <a:t>(n=48)</a:t>
                      </a:r>
                    </a:p>
                  </a:txBody>
                  <a:tcPr anchor="b"/>
                </a:tc>
                <a:extLst>
                  <a:ext uri="{0D108BD9-81ED-4DB2-BD59-A6C34878D82A}">
                    <a16:rowId xmlns:a16="http://schemas.microsoft.com/office/drawing/2014/main" val="2020270792"/>
                  </a:ext>
                </a:extLst>
              </a:tr>
              <a:tr h="114242">
                <a:tc>
                  <a:txBody>
                    <a:bodyPr/>
                    <a:lstStyle/>
                    <a:p>
                      <a:r>
                        <a:rPr lang="en-GB" sz="1100" noProof="0" dirty="0">
                          <a:latin typeface="+mn-lt"/>
                        </a:rPr>
                        <a:t>Osimertinib/placebo</a:t>
                      </a:r>
                    </a:p>
                  </a:txBody>
                  <a:tcPr marL="90000" marT="36000" marB="36000" anchor="ctr"/>
                </a:tc>
                <a:tc>
                  <a:txBody>
                    <a:bodyPr/>
                    <a:lstStyle/>
                    <a:p>
                      <a:pPr algn="ctr"/>
                      <a:r>
                        <a:rPr lang="en-GB" sz="1100" noProof="0" dirty="0">
                          <a:latin typeface="+mn-lt"/>
                        </a:rPr>
                        <a:t>6.7</a:t>
                      </a:r>
                    </a:p>
                  </a:txBody>
                  <a:tcPr marT="36000" marB="36000" anchor="ctr"/>
                </a:tc>
                <a:tc>
                  <a:txBody>
                    <a:bodyPr/>
                    <a:lstStyle/>
                    <a:p>
                      <a:pPr algn="ctr"/>
                      <a:r>
                        <a:rPr lang="en-GB" sz="1100" noProof="0" dirty="0">
                          <a:latin typeface="+mn-lt"/>
                        </a:rPr>
                        <a:t>5.1</a:t>
                      </a:r>
                    </a:p>
                  </a:txBody>
                  <a:tcPr marT="36000" marB="36000" anchor="ctr"/>
                </a:tc>
                <a:extLst>
                  <a:ext uri="{0D108BD9-81ED-4DB2-BD59-A6C34878D82A}">
                    <a16:rowId xmlns:a16="http://schemas.microsoft.com/office/drawing/2014/main" val="3524031798"/>
                  </a:ext>
                </a:extLst>
              </a:tr>
              <a:tr h="114242">
                <a:tc>
                  <a:txBody>
                    <a:bodyPr/>
                    <a:lstStyle/>
                    <a:p>
                      <a:r>
                        <a:rPr lang="en-GB" sz="1100" noProof="0" dirty="0">
                          <a:latin typeface="+mn-lt"/>
                        </a:rPr>
                        <a:t>Pemetrexed</a:t>
                      </a:r>
                    </a:p>
                  </a:txBody>
                  <a:tcPr marL="90000" marT="36000" marB="36000" anchor="ctr"/>
                </a:tc>
                <a:tc>
                  <a:txBody>
                    <a:bodyPr/>
                    <a:lstStyle/>
                    <a:p>
                      <a:pPr algn="ctr"/>
                      <a:r>
                        <a:rPr lang="en-GB" sz="1100" noProof="0" dirty="0">
                          <a:latin typeface="+mn-lt"/>
                        </a:rPr>
                        <a:t>6.1</a:t>
                      </a:r>
                    </a:p>
                  </a:txBody>
                  <a:tcPr marT="36000" marB="36000" anchor="ctr"/>
                </a:tc>
                <a:tc>
                  <a:txBody>
                    <a:bodyPr/>
                    <a:lstStyle/>
                    <a:p>
                      <a:pPr algn="ctr"/>
                      <a:r>
                        <a:rPr lang="en-GB" sz="1100" noProof="0" dirty="0">
                          <a:latin typeface="+mn-lt"/>
                        </a:rPr>
                        <a:t>5.1</a:t>
                      </a:r>
                    </a:p>
                  </a:txBody>
                  <a:tcPr marT="36000" marB="36000" anchor="ctr"/>
                </a:tc>
                <a:extLst>
                  <a:ext uri="{0D108BD9-81ED-4DB2-BD59-A6C34878D82A}">
                    <a16:rowId xmlns:a16="http://schemas.microsoft.com/office/drawing/2014/main" val="2559567127"/>
                  </a:ext>
                </a:extLst>
              </a:tr>
              <a:tr h="114242">
                <a:tc>
                  <a:txBody>
                    <a:bodyPr/>
                    <a:lstStyle/>
                    <a:p>
                      <a:r>
                        <a:rPr lang="en-GB" sz="1100" noProof="0" dirty="0">
                          <a:latin typeface="+mn-lt"/>
                        </a:rPr>
                        <a:t>Platinum</a:t>
                      </a:r>
                    </a:p>
                  </a:txBody>
                  <a:tcPr marL="90000" marT="36000" marB="36000" anchor="ctr"/>
                </a:tc>
                <a:tc>
                  <a:txBody>
                    <a:bodyPr/>
                    <a:lstStyle/>
                    <a:p>
                      <a:pPr algn="ctr"/>
                      <a:r>
                        <a:rPr lang="en-GB" sz="1100" noProof="0" dirty="0">
                          <a:latin typeface="+mn-lt"/>
                        </a:rPr>
                        <a:t>2.8</a:t>
                      </a:r>
                    </a:p>
                  </a:txBody>
                  <a:tcPr marT="36000" marB="36000" anchor="ctr"/>
                </a:tc>
                <a:tc>
                  <a:txBody>
                    <a:bodyPr/>
                    <a:lstStyle/>
                    <a:p>
                      <a:pPr algn="ctr"/>
                      <a:r>
                        <a:rPr lang="en-GB" sz="1100" noProof="0" dirty="0">
                          <a:latin typeface="+mn-lt"/>
                        </a:rPr>
                        <a:t>2.8</a:t>
                      </a:r>
                    </a:p>
                  </a:txBody>
                  <a:tcPr marT="36000" marB="36000" anchor="ctr"/>
                </a:tc>
                <a:extLst>
                  <a:ext uri="{0D108BD9-81ED-4DB2-BD59-A6C34878D82A}">
                    <a16:rowId xmlns:a16="http://schemas.microsoft.com/office/drawing/2014/main" val="1255092816"/>
                  </a:ext>
                </a:extLst>
              </a:tr>
              <a:tr h="114242">
                <a:tc>
                  <a:txBody>
                    <a:bodyPr/>
                    <a:lstStyle/>
                    <a:p>
                      <a:r>
                        <a:rPr lang="en-GB" sz="1100" b="1" noProof="0" dirty="0">
                          <a:solidFill>
                            <a:schemeClr val="tx2"/>
                          </a:solidFill>
                          <a:latin typeface="+mn-lt"/>
                        </a:rPr>
                        <a:t>AEs, n (%)</a:t>
                      </a:r>
                    </a:p>
                  </a:txBody>
                  <a:tcPr marT="36000" marB="36000" anchor="ctr">
                    <a:solidFill>
                      <a:schemeClr val="accent1"/>
                    </a:solidFill>
                  </a:tcPr>
                </a:tc>
                <a:tc>
                  <a:txBody>
                    <a:bodyPr/>
                    <a:lstStyle/>
                    <a:p>
                      <a:pPr algn="ctr"/>
                      <a:endParaRPr lang="en-GB" sz="1100" b="1" noProof="0" dirty="0">
                        <a:solidFill>
                          <a:schemeClr val="tx2"/>
                        </a:solidFill>
                        <a:latin typeface="+mn-lt"/>
                      </a:endParaRPr>
                    </a:p>
                  </a:txBody>
                  <a:tcPr marT="36000" marB="36000" anchor="ctr">
                    <a:solidFill>
                      <a:schemeClr val="accent1"/>
                    </a:solidFill>
                  </a:tcPr>
                </a:tc>
                <a:tc>
                  <a:txBody>
                    <a:bodyPr/>
                    <a:lstStyle/>
                    <a:p>
                      <a:pPr algn="ctr"/>
                      <a:endParaRPr lang="en-GB" sz="1100" b="1" noProof="0" dirty="0">
                        <a:solidFill>
                          <a:schemeClr val="tx2"/>
                        </a:solidFill>
                        <a:latin typeface="+mn-lt"/>
                      </a:endParaRPr>
                    </a:p>
                  </a:txBody>
                  <a:tcPr marT="36000" marB="36000" anchor="ctr">
                    <a:solidFill>
                      <a:schemeClr val="accent1"/>
                    </a:solidFill>
                  </a:tcPr>
                </a:tc>
                <a:extLst>
                  <a:ext uri="{0D108BD9-81ED-4DB2-BD59-A6C34878D82A}">
                    <a16:rowId xmlns:a16="http://schemas.microsoft.com/office/drawing/2014/main" val="2708526825"/>
                  </a:ext>
                </a:extLst>
              </a:tr>
              <a:tr h="114242">
                <a:tc>
                  <a:txBody>
                    <a:bodyPr/>
                    <a:lstStyle/>
                    <a:p>
                      <a:r>
                        <a:rPr lang="en-GB" sz="1100" noProof="0" dirty="0">
                          <a:latin typeface="+mn-lt"/>
                        </a:rPr>
                        <a:t>Any</a:t>
                      </a:r>
                    </a:p>
                  </a:txBody>
                  <a:tcPr marT="36000" marB="36000" anchor="ctr"/>
                </a:tc>
                <a:tc>
                  <a:txBody>
                    <a:bodyPr/>
                    <a:lstStyle/>
                    <a:p>
                      <a:pPr algn="ctr"/>
                      <a:r>
                        <a:rPr lang="en-GB" sz="1100" noProof="0" dirty="0">
                          <a:latin typeface="+mn-lt"/>
                        </a:rPr>
                        <a:t>47 (98)</a:t>
                      </a:r>
                    </a:p>
                  </a:txBody>
                  <a:tcPr marT="36000" marB="36000" anchor="ctr"/>
                </a:tc>
                <a:tc>
                  <a:txBody>
                    <a:bodyPr/>
                    <a:lstStyle/>
                    <a:p>
                      <a:pPr algn="ctr"/>
                      <a:r>
                        <a:rPr lang="en-GB" sz="1100" noProof="0" dirty="0">
                          <a:latin typeface="+mn-lt"/>
                        </a:rPr>
                        <a:t>47 (98)</a:t>
                      </a:r>
                    </a:p>
                  </a:txBody>
                  <a:tcPr marT="36000" marB="36000" anchor="ctr"/>
                </a:tc>
                <a:extLst>
                  <a:ext uri="{0D108BD9-81ED-4DB2-BD59-A6C34878D82A}">
                    <a16:rowId xmlns:a16="http://schemas.microsoft.com/office/drawing/2014/main" val="3607908326"/>
                  </a:ext>
                </a:extLst>
              </a:tr>
              <a:tr h="114242">
                <a:tc>
                  <a:txBody>
                    <a:bodyPr/>
                    <a:lstStyle/>
                    <a:p>
                      <a:r>
                        <a:rPr lang="en-GB" sz="1100" noProof="0" dirty="0">
                          <a:latin typeface="+mn-lt"/>
                        </a:rPr>
                        <a:t>Grade </a:t>
                      </a:r>
                      <a:r>
                        <a:rPr lang="en-GB" sz="1100" noProof="0" dirty="0">
                          <a:latin typeface="+mn-lt"/>
                          <a:ea typeface="Calibri" panose="020F0502020204030204" pitchFamily="34" charset="0"/>
                          <a:cs typeface="Calibri" panose="020F0502020204030204" pitchFamily="34" charset="0"/>
                        </a:rPr>
                        <a:t>≥</a:t>
                      </a:r>
                      <a:r>
                        <a:rPr lang="en-GB" sz="1100" noProof="0" dirty="0">
                          <a:latin typeface="+mn-lt"/>
                        </a:rPr>
                        <a:t>3</a:t>
                      </a:r>
                    </a:p>
                  </a:txBody>
                  <a:tcPr marT="36000" marB="36000" anchor="ctr"/>
                </a:tc>
                <a:tc>
                  <a:txBody>
                    <a:bodyPr/>
                    <a:lstStyle/>
                    <a:p>
                      <a:pPr algn="ctr"/>
                      <a:r>
                        <a:rPr lang="en-GB" sz="1100" noProof="0" dirty="0">
                          <a:latin typeface="+mn-lt"/>
                        </a:rPr>
                        <a:t>30 (63)</a:t>
                      </a:r>
                    </a:p>
                  </a:txBody>
                  <a:tcPr marT="36000" marB="36000" anchor="ctr"/>
                </a:tc>
                <a:tc>
                  <a:txBody>
                    <a:bodyPr/>
                    <a:lstStyle/>
                    <a:p>
                      <a:pPr algn="ctr"/>
                      <a:r>
                        <a:rPr lang="en-GB" sz="1100" noProof="0" dirty="0">
                          <a:latin typeface="+mn-lt"/>
                        </a:rPr>
                        <a:t>22 (46)</a:t>
                      </a:r>
                    </a:p>
                  </a:txBody>
                  <a:tcPr marT="36000" marB="36000" anchor="ctr"/>
                </a:tc>
                <a:extLst>
                  <a:ext uri="{0D108BD9-81ED-4DB2-BD59-A6C34878D82A}">
                    <a16:rowId xmlns:a16="http://schemas.microsoft.com/office/drawing/2014/main" val="1790711121"/>
                  </a:ext>
                </a:extLst>
              </a:tr>
              <a:tr h="114242">
                <a:tc>
                  <a:txBody>
                    <a:bodyPr/>
                    <a:lstStyle/>
                    <a:p>
                      <a:r>
                        <a:rPr lang="en-GB" sz="1100" noProof="0" dirty="0">
                          <a:latin typeface="+mn-lt"/>
                        </a:rPr>
                        <a:t>Serious</a:t>
                      </a:r>
                    </a:p>
                  </a:txBody>
                  <a:tcPr marT="36000" marB="36000" anchor="ctr"/>
                </a:tc>
                <a:tc>
                  <a:txBody>
                    <a:bodyPr/>
                    <a:lstStyle/>
                    <a:p>
                      <a:pPr algn="ctr"/>
                      <a:r>
                        <a:rPr lang="en-GB" sz="1100" noProof="0" dirty="0">
                          <a:latin typeface="+mn-lt"/>
                        </a:rPr>
                        <a:t>18 (38)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15 (31)</a:t>
                      </a:r>
                    </a:p>
                  </a:txBody>
                  <a:tcPr marT="36000" marB="36000" anchor="ctr"/>
                </a:tc>
                <a:extLst>
                  <a:ext uri="{0D108BD9-81ED-4DB2-BD59-A6C34878D82A}">
                    <a16:rowId xmlns:a16="http://schemas.microsoft.com/office/drawing/2014/main" val="1995876224"/>
                  </a:ext>
                </a:extLst>
              </a:tr>
              <a:tr h="114242">
                <a:tc>
                  <a:txBody>
                    <a:bodyPr/>
                    <a:lstStyle/>
                    <a:p>
                      <a:r>
                        <a:rPr lang="en-GB" sz="1100" noProof="0" dirty="0">
                          <a:latin typeface="+mn-lt"/>
                        </a:rPr>
                        <a:t>Led to death</a:t>
                      </a:r>
                    </a:p>
                  </a:txBody>
                  <a:tcPr marT="36000" marB="36000" anchor="ctr"/>
                </a:tc>
                <a:tc>
                  <a:txBody>
                    <a:bodyPr/>
                    <a:lstStyle/>
                    <a:p>
                      <a:pPr algn="ctr"/>
                      <a:r>
                        <a:rPr lang="en-GB" sz="1100" noProof="0" dirty="0">
                          <a:latin typeface="+mn-lt"/>
                        </a:rPr>
                        <a:t>1 (2)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 (2)</a:t>
                      </a:r>
                    </a:p>
                  </a:txBody>
                  <a:tcPr marT="36000" marB="36000" anchor="ctr"/>
                </a:tc>
                <a:extLst>
                  <a:ext uri="{0D108BD9-81ED-4DB2-BD59-A6C34878D82A}">
                    <a16:rowId xmlns:a16="http://schemas.microsoft.com/office/drawing/2014/main" val="1765825796"/>
                  </a:ext>
                </a:extLst>
              </a:tr>
              <a:tr h="194160">
                <a:tc>
                  <a:txBody>
                    <a:bodyPr/>
                    <a:lstStyle/>
                    <a:p>
                      <a:r>
                        <a:rPr lang="en-GB" sz="1100" noProof="0" dirty="0">
                          <a:latin typeface="+mn-lt"/>
                        </a:rPr>
                        <a:t>Led to discontinuation of osimertinib</a:t>
                      </a:r>
                    </a:p>
                  </a:txBody>
                  <a:tcPr marT="36000" marB="36000" anchor="ctr"/>
                </a:tc>
                <a:tc>
                  <a:txBody>
                    <a:bodyPr/>
                    <a:lstStyle/>
                    <a:p>
                      <a:pPr algn="ctr"/>
                      <a:r>
                        <a:rPr lang="en-GB" sz="1100" noProof="0" dirty="0">
                          <a:latin typeface="+mn-lt"/>
                        </a:rPr>
                        <a:t>6 (13)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 (2)</a:t>
                      </a:r>
                    </a:p>
                  </a:txBody>
                  <a:tcPr marT="36000" marB="36000" anchor="ctr"/>
                </a:tc>
                <a:extLst>
                  <a:ext uri="{0D108BD9-81ED-4DB2-BD59-A6C34878D82A}">
                    <a16:rowId xmlns:a16="http://schemas.microsoft.com/office/drawing/2014/main" val="3745212948"/>
                  </a:ext>
                </a:extLst>
              </a:tr>
              <a:tr h="120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Led to discontinuation of pemetrexed</a:t>
                      </a:r>
                    </a:p>
                  </a:txBody>
                  <a:tcPr marT="36000" marB="36000" anchor="ctr"/>
                </a:tc>
                <a:tc>
                  <a:txBody>
                    <a:bodyPr/>
                    <a:lstStyle/>
                    <a:p>
                      <a:pPr algn="ctr"/>
                      <a:r>
                        <a:rPr lang="en-GB" sz="1100" noProof="0" dirty="0">
                          <a:latin typeface="+mn-lt"/>
                        </a:rPr>
                        <a:t>9 (19)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 (2)</a:t>
                      </a:r>
                    </a:p>
                  </a:txBody>
                  <a:tcPr marT="36000" marB="36000" anchor="ctr"/>
                </a:tc>
                <a:extLst>
                  <a:ext uri="{0D108BD9-81ED-4DB2-BD59-A6C34878D82A}">
                    <a16:rowId xmlns:a16="http://schemas.microsoft.com/office/drawing/2014/main" val="3227482767"/>
                  </a:ext>
                </a:extLst>
              </a:tr>
              <a:tr h="1941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Led to discontinuation of platinum</a:t>
                      </a:r>
                    </a:p>
                  </a:txBody>
                  <a:tcPr marT="36000" marB="36000" anchor="ctr"/>
                </a:tc>
                <a:tc>
                  <a:txBody>
                    <a:bodyPr/>
                    <a:lstStyle/>
                    <a:p>
                      <a:pPr algn="ctr"/>
                      <a:r>
                        <a:rPr lang="en-GB" sz="1100" noProof="0" dirty="0">
                          <a:latin typeface="+mn-lt"/>
                        </a:rPr>
                        <a:t>6 (13)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958156011"/>
                  </a:ext>
                </a:extLst>
              </a:tr>
            </a:tbl>
          </a:graphicData>
        </a:graphic>
      </p:graphicFrame>
      <p:graphicFrame>
        <p:nvGraphicFramePr>
          <p:cNvPr id="4" name="Table 3">
            <a:extLst>
              <a:ext uri="{FF2B5EF4-FFF2-40B4-BE49-F238E27FC236}">
                <a16:creationId xmlns:a16="http://schemas.microsoft.com/office/drawing/2014/main" id="{53E194DC-9C3D-50EB-59B6-E41616B6C007}"/>
              </a:ext>
            </a:extLst>
          </p:cNvPr>
          <p:cNvGraphicFramePr>
            <a:graphicFrameLocks noGrp="1"/>
          </p:cNvGraphicFramePr>
          <p:nvPr>
            <p:extLst>
              <p:ext uri="{D42A27DB-BD31-4B8C-83A1-F6EECF244321}">
                <p14:modId xmlns:p14="http://schemas.microsoft.com/office/powerpoint/2010/main" val="2629276966"/>
              </p:ext>
            </p:extLst>
          </p:nvPr>
        </p:nvGraphicFramePr>
        <p:xfrm>
          <a:off x="588433" y="1655045"/>
          <a:ext cx="5507567" cy="1385280"/>
        </p:xfrm>
        <a:graphic>
          <a:graphicData uri="http://schemas.openxmlformats.org/drawingml/2006/table">
            <a:tbl>
              <a:tblPr firstRow="1" bandRow="1">
                <a:tableStyleId>{69012ECD-51FC-41F1-AA8D-1B2483CD663E}</a:tableStyleId>
              </a:tblPr>
              <a:tblGrid>
                <a:gridCol w="2518897">
                  <a:extLst>
                    <a:ext uri="{9D8B030D-6E8A-4147-A177-3AD203B41FA5}">
                      <a16:colId xmlns:a16="http://schemas.microsoft.com/office/drawing/2014/main" val="537766886"/>
                    </a:ext>
                  </a:extLst>
                </a:gridCol>
                <a:gridCol w="1494335">
                  <a:extLst>
                    <a:ext uri="{9D8B030D-6E8A-4147-A177-3AD203B41FA5}">
                      <a16:colId xmlns:a16="http://schemas.microsoft.com/office/drawing/2014/main" val="1125791967"/>
                    </a:ext>
                  </a:extLst>
                </a:gridCol>
                <a:gridCol w="1494335">
                  <a:extLst>
                    <a:ext uri="{9D8B030D-6E8A-4147-A177-3AD203B41FA5}">
                      <a16:colId xmlns:a16="http://schemas.microsoft.com/office/drawing/2014/main" val="2872775875"/>
                    </a:ext>
                  </a:extLst>
                </a:gridCol>
              </a:tblGrid>
              <a:tr h="283345">
                <a:tc>
                  <a:txBody>
                    <a:bodyPr/>
                    <a:lstStyle/>
                    <a:p>
                      <a:r>
                        <a:rPr lang="en-GB" sz="1100" noProof="0" dirty="0">
                          <a:solidFill>
                            <a:schemeClr val="tx2"/>
                          </a:solidFill>
                          <a:latin typeface="+mn-lt"/>
                        </a:rPr>
                        <a:t>CNS PFS in patients without baseline CNS metastases</a:t>
                      </a:r>
                    </a:p>
                  </a:txBody>
                  <a:tcPr marT="36000" marB="36000" anchor="b"/>
                </a:tc>
                <a:tc>
                  <a:txBody>
                    <a:bodyPr/>
                    <a:lstStyle/>
                    <a:p>
                      <a:pPr marL="0" algn="ctr" defTabSz="914400" rtl="0" eaLnBrk="1" latinLnBrk="0" hangingPunct="1"/>
                      <a:r>
                        <a:rPr lang="en-GB" sz="1100" b="1" kern="1200" noProof="0" dirty="0">
                          <a:solidFill>
                            <a:schemeClr val="tx2"/>
                          </a:solidFill>
                          <a:latin typeface="+mn-lt"/>
                          <a:ea typeface="+mn-ea"/>
                          <a:cs typeface="+mn-cs"/>
                        </a:rPr>
                        <a:t>Osimertinib + chemotherapy</a:t>
                      </a:r>
                    </a:p>
                  </a:txBody>
                  <a:tcPr anchor="b"/>
                </a:tc>
                <a:tc>
                  <a:txBody>
                    <a:bodyPr/>
                    <a:lstStyle/>
                    <a:p>
                      <a:pPr marL="0" algn="ctr" defTabSz="914400" rtl="0" eaLnBrk="1" latinLnBrk="0" hangingPunct="1"/>
                      <a:r>
                        <a:rPr lang="en-GB" sz="1100" b="1" kern="1200" noProof="0" dirty="0">
                          <a:solidFill>
                            <a:schemeClr val="tx2"/>
                          </a:solidFill>
                          <a:latin typeface="+mn-lt"/>
                          <a:ea typeface="+mn-ea"/>
                          <a:cs typeface="+mn-cs"/>
                        </a:rPr>
                        <a:t>Chemotherapy</a:t>
                      </a:r>
                    </a:p>
                  </a:txBody>
                  <a:tcPr anchor="b"/>
                </a:tc>
                <a:extLst>
                  <a:ext uri="{0D108BD9-81ED-4DB2-BD59-A6C34878D82A}">
                    <a16:rowId xmlns:a16="http://schemas.microsoft.com/office/drawing/2014/main" val="2020270792"/>
                  </a:ext>
                </a:extLst>
              </a:tr>
              <a:tr h="194160">
                <a:tc>
                  <a:txBody>
                    <a:bodyPr/>
                    <a:lstStyle/>
                    <a:p>
                      <a:r>
                        <a:rPr lang="en-GB" sz="1100" noProof="0" dirty="0">
                          <a:latin typeface="+mn-lt"/>
                        </a:rPr>
                        <a:t>Events/patients, n/N (%)</a:t>
                      </a:r>
                    </a:p>
                  </a:txBody>
                  <a:tcPr marT="36000" marB="36000" anchor="ctr"/>
                </a:tc>
                <a:tc>
                  <a:txBody>
                    <a:bodyPr/>
                    <a:lstStyle/>
                    <a:p>
                      <a:pPr algn="ctr"/>
                      <a:r>
                        <a:rPr lang="en-GB" sz="1100" noProof="0" dirty="0">
                          <a:latin typeface="+mn-lt"/>
                        </a:rPr>
                        <a:t>14/38 (37)</a:t>
                      </a:r>
                    </a:p>
                  </a:txBody>
                  <a:tcPr marT="36000" marB="36000" anchor="ctr"/>
                </a:tc>
                <a:tc>
                  <a:txBody>
                    <a:bodyPr/>
                    <a:lstStyle/>
                    <a:p>
                      <a:pPr algn="ctr"/>
                      <a:r>
                        <a:rPr lang="en-GB" sz="1100" noProof="0" dirty="0">
                          <a:latin typeface="+mn-lt"/>
                        </a:rPr>
                        <a:t>18/37 (49)</a:t>
                      </a:r>
                    </a:p>
                  </a:txBody>
                  <a:tcPr marT="36000" marB="36000" anchor="ctr"/>
                </a:tc>
                <a:extLst>
                  <a:ext uri="{0D108BD9-81ED-4DB2-BD59-A6C34878D82A}">
                    <a16:rowId xmlns:a16="http://schemas.microsoft.com/office/drawing/2014/main" val="1067169230"/>
                  </a:ext>
                </a:extLst>
              </a:tr>
              <a:tr h="194160">
                <a:tc>
                  <a:txBody>
                    <a:bodyPr/>
                    <a:lstStyle/>
                    <a:p>
                      <a:r>
                        <a:rPr lang="en-GB" sz="1100" noProof="0" dirty="0">
                          <a:latin typeface="+mn-lt"/>
                        </a:rPr>
                        <a:t>Median FU, </a:t>
                      </a:r>
                      <a:r>
                        <a:rPr lang="en-GB" sz="1100" noProof="0" dirty="0" err="1">
                          <a:latin typeface="+mn-lt"/>
                        </a:rPr>
                        <a:t>mo</a:t>
                      </a:r>
                      <a:r>
                        <a:rPr lang="en-GB" sz="1100" noProof="0" dirty="0">
                          <a:latin typeface="+mn-lt"/>
                        </a:rPr>
                        <a:t> (range)</a:t>
                      </a:r>
                    </a:p>
                  </a:txBody>
                  <a:tcPr marT="36000" marB="36000" anchor="ctr"/>
                </a:tc>
                <a:tc>
                  <a:txBody>
                    <a:bodyPr/>
                    <a:lstStyle/>
                    <a:p>
                      <a:pPr algn="ctr"/>
                      <a:r>
                        <a:rPr lang="en-GB" sz="1100" noProof="0" dirty="0">
                          <a:latin typeface="+mn-lt"/>
                        </a:rPr>
                        <a:t>5.5 (&lt;0.1–23.6)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latin typeface="+mn-lt"/>
                        </a:rPr>
                        <a:t>5.6 (&lt;0.1–13.8)</a:t>
                      </a:r>
                    </a:p>
                  </a:txBody>
                  <a:tcPr marT="36000" marB="36000" anchor="ctr"/>
                </a:tc>
                <a:extLst>
                  <a:ext uri="{0D108BD9-81ED-4DB2-BD59-A6C34878D82A}">
                    <a16:rowId xmlns:a16="http://schemas.microsoft.com/office/drawing/2014/main" val="686200592"/>
                  </a:ext>
                </a:extLst>
              </a:tr>
              <a:tr h="114242">
                <a:tc>
                  <a:txBody>
                    <a:bodyPr/>
                    <a:lstStyle/>
                    <a:p>
                      <a:r>
                        <a:rPr lang="en-GB" sz="1100" noProof="0" dirty="0">
                          <a:latin typeface="+mn-lt"/>
                        </a:rPr>
                        <a:t>Median CNS PFS, </a:t>
                      </a:r>
                      <a:r>
                        <a:rPr lang="en-GB" sz="1100" noProof="0" dirty="0" err="1">
                          <a:latin typeface="+mn-lt"/>
                        </a:rPr>
                        <a:t>mo</a:t>
                      </a:r>
                      <a:r>
                        <a:rPr lang="en-GB" sz="1100" noProof="0" dirty="0">
                          <a:latin typeface="+mn-lt"/>
                        </a:rPr>
                        <a:t> (95%CI)</a:t>
                      </a:r>
                    </a:p>
                  </a:txBody>
                  <a:tcPr marT="36000" marB="36000" anchor="ctr"/>
                </a:tc>
                <a:tc>
                  <a:txBody>
                    <a:bodyPr/>
                    <a:lstStyle/>
                    <a:p>
                      <a:pPr algn="ctr"/>
                      <a:r>
                        <a:rPr lang="en-GB" sz="1100" noProof="0" dirty="0">
                          <a:latin typeface="+mn-lt"/>
                        </a:rPr>
                        <a:t>15.9 (7.9, 18.6)</a:t>
                      </a:r>
                    </a:p>
                  </a:txBody>
                  <a:tcPr marT="36000" marB="36000" anchor="ctr"/>
                </a:tc>
                <a:tc>
                  <a:txBody>
                    <a:bodyPr/>
                    <a:lstStyle/>
                    <a:p>
                      <a:pPr algn="ctr"/>
                      <a:r>
                        <a:rPr lang="en-GB" sz="1100" noProof="0" dirty="0">
                          <a:latin typeface="+mn-lt"/>
                        </a:rPr>
                        <a:t>8.6 (5.6, 19.4)</a:t>
                      </a:r>
                    </a:p>
                  </a:txBody>
                  <a:tcPr marT="36000" marB="36000" anchor="ctr"/>
                </a:tc>
                <a:extLst>
                  <a:ext uri="{0D108BD9-81ED-4DB2-BD59-A6C34878D82A}">
                    <a16:rowId xmlns:a16="http://schemas.microsoft.com/office/drawing/2014/main" val="3607908326"/>
                  </a:ext>
                </a:extLst>
              </a:tr>
              <a:tr h="114242">
                <a:tc>
                  <a:txBody>
                    <a:bodyPr/>
                    <a:lstStyle/>
                    <a:p>
                      <a:r>
                        <a:rPr lang="en-GB" sz="1100" noProof="0" dirty="0">
                          <a:latin typeface="+mn-lt"/>
                        </a:rPr>
                        <a:t>HR (95%CI)</a:t>
                      </a:r>
                    </a:p>
                  </a:txBody>
                  <a:tcPr marT="36000" marB="36000" anchor="ctr"/>
                </a:tc>
                <a:tc gridSpan="2">
                  <a:txBody>
                    <a:bodyPr/>
                    <a:lstStyle/>
                    <a:p>
                      <a:pPr algn="ctr"/>
                      <a:r>
                        <a:rPr lang="en-GB" sz="1100" noProof="0" dirty="0">
                          <a:latin typeface="+mn-lt"/>
                        </a:rPr>
                        <a:t>0.56 (0.27, 1.13)</a:t>
                      </a:r>
                    </a:p>
                  </a:txBody>
                  <a:tcPr marT="36000" marB="36000" anchor="ctr"/>
                </a:tc>
                <a:tc hMerge="1">
                  <a:txBody>
                    <a:bodyPr/>
                    <a:lstStyle/>
                    <a:p>
                      <a:endParaRPr dirty="0"/>
                    </a:p>
                  </a:txBody>
                  <a:tcPr marT="36000" marB="36000" anchor="ctr"/>
                </a:tc>
                <a:extLst>
                  <a:ext uri="{0D108BD9-81ED-4DB2-BD59-A6C34878D82A}">
                    <a16:rowId xmlns:a16="http://schemas.microsoft.com/office/drawing/2014/main" val="1790711121"/>
                  </a:ext>
                </a:extLst>
              </a:tr>
            </a:tbl>
          </a:graphicData>
        </a:graphic>
      </p:graphicFrame>
      <p:graphicFrame>
        <p:nvGraphicFramePr>
          <p:cNvPr id="8" name="Table 7">
            <a:extLst>
              <a:ext uri="{FF2B5EF4-FFF2-40B4-BE49-F238E27FC236}">
                <a16:creationId xmlns:a16="http://schemas.microsoft.com/office/drawing/2014/main" id="{EF5B53CA-D2F1-3EFA-EA5C-1C6CDF52BA64}"/>
              </a:ext>
            </a:extLst>
          </p:cNvPr>
          <p:cNvGraphicFramePr>
            <a:graphicFrameLocks noGrp="1"/>
          </p:cNvGraphicFramePr>
          <p:nvPr>
            <p:extLst>
              <p:ext uri="{D42A27DB-BD31-4B8C-83A1-F6EECF244321}">
                <p14:modId xmlns:p14="http://schemas.microsoft.com/office/powerpoint/2010/main" val="2033930515"/>
              </p:ext>
            </p:extLst>
          </p:nvPr>
        </p:nvGraphicFramePr>
        <p:xfrm>
          <a:off x="588433" y="3091763"/>
          <a:ext cx="5507567" cy="1385280"/>
        </p:xfrm>
        <a:graphic>
          <a:graphicData uri="http://schemas.openxmlformats.org/drawingml/2006/table">
            <a:tbl>
              <a:tblPr firstRow="1" bandRow="1">
                <a:tableStyleId>{69012ECD-51FC-41F1-AA8D-1B2483CD663E}</a:tableStyleId>
              </a:tblPr>
              <a:tblGrid>
                <a:gridCol w="2518897">
                  <a:extLst>
                    <a:ext uri="{9D8B030D-6E8A-4147-A177-3AD203B41FA5}">
                      <a16:colId xmlns:a16="http://schemas.microsoft.com/office/drawing/2014/main" val="537766886"/>
                    </a:ext>
                  </a:extLst>
                </a:gridCol>
                <a:gridCol w="1494335">
                  <a:extLst>
                    <a:ext uri="{9D8B030D-6E8A-4147-A177-3AD203B41FA5}">
                      <a16:colId xmlns:a16="http://schemas.microsoft.com/office/drawing/2014/main" val="1125791967"/>
                    </a:ext>
                  </a:extLst>
                </a:gridCol>
                <a:gridCol w="1494335">
                  <a:extLst>
                    <a:ext uri="{9D8B030D-6E8A-4147-A177-3AD203B41FA5}">
                      <a16:colId xmlns:a16="http://schemas.microsoft.com/office/drawing/2014/main" val="2872775875"/>
                    </a:ext>
                  </a:extLst>
                </a:gridCol>
              </a:tblGrid>
              <a:tr h="283345">
                <a:tc>
                  <a:txBody>
                    <a:bodyPr/>
                    <a:lstStyle/>
                    <a:p>
                      <a:r>
                        <a:rPr lang="en-GB" sz="1100" noProof="0" dirty="0">
                          <a:solidFill>
                            <a:schemeClr val="tx2"/>
                          </a:solidFill>
                          <a:latin typeface="+mn-lt"/>
                        </a:rPr>
                        <a:t>Non-CNS (extracranial) PFS</a:t>
                      </a:r>
                    </a:p>
                  </a:txBody>
                  <a:tcPr marT="36000" marB="36000" anchor="b"/>
                </a:tc>
                <a:tc>
                  <a:txBody>
                    <a:bodyPr/>
                    <a:lstStyle/>
                    <a:p>
                      <a:pPr marL="0" algn="ctr" defTabSz="914400" rtl="0" eaLnBrk="1" latinLnBrk="0" hangingPunct="1"/>
                      <a:r>
                        <a:rPr lang="en-GB" sz="1100" b="1" kern="1200" noProof="0" dirty="0">
                          <a:solidFill>
                            <a:schemeClr val="tx2"/>
                          </a:solidFill>
                          <a:latin typeface="+mn-lt"/>
                          <a:ea typeface="+mn-ea"/>
                          <a:cs typeface="+mn-cs"/>
                        </a:rPr>
                        <a:t>Osimertinib + chemotherapy</a:t>
                      </a:r>
                    </a:p>
                  </a:txBody>
                  <a:tcPr anchor="b"/>
                </a:tc>
                <a:tc>
                  <a:txBody>
                    <a:bodyPr/>
                    <a:lstStyle/>
                    <a:p>
                      <a:pPr marL="0" algn="ctr" defTabSz="914400" rtl="0" eaLnBrk="1" latinLnBrk="0" hangingPunct="1"/>
                      <a:r>
                        <a:rPr lang="en-GB" sz="1100" b="1" kern="1200" noProof="0" dirty="0">
                          <a:solidFill>
                            <a:schemeClr val="tx2"/>
                          </a:solidFill>
                          <a:latin typeface="+mn-lt"/>
                          <a:ea typeface="+mn-ea"/>
                          <a:cs typeface="+mn-cs"/>
                        </a:rPr>
                        <a:t>Chemotherapy</a:t>
                      </a:r>
                    </a:p>
                  </a:txBody>
                  <a:tcPr anchor="b"/>
                </a:tc>
                <a:extLst>
                  <a:ext uri="{0D108BD9-81ED-4DB2-BD59-A6C34878D82A}">
                    <a16:rowId xmlns:a16="http://schemas.microsoft.com/office/drawing/2014/main" val="2020270792"/>
                  </a:ext>
                </a:extLst>
              </a:tr>
              <a:tr h="194160">
                <a:tc>
                  <a:txBody>
                    <a:bodyPr/>
                    <a:lstStyle/>
                    <a:p>
                      <a:r>
                        <a:rPr lang="en-GB" sz="1100" noProof="0" dirty="0">
                          <a:latin typeface="+mn-lt"/>
                        </a:rPr>
                        <a:t>Events/patients, n/N (%)</a:t>
                      </a:r>
                    </a:p>
                  </a:txBody>
                  <a:tcPr marT="36000" marB="36000" anchor="ctr"/>
                </a:tc>
                <a:tc>
                  <a:txBody>
                    <a:bodyPr/>
                    <a:lstStyle/>
                    <a:p>
                      <a:pPr algn="ctr"/>
                      <a:r>
                        <a:rPr lang="en-GB" sz="1100" noProof="0" dirty="0">
                          <a:latin typeface="+mn-lt"/>
                        </a:rPr>
                        <a:t>31/49 (63)</a:t>
                      </a:r>
                    </a:p>
                  </a:txBody>
                  <a:tcPr marT="36000" marB="36000" anchor="ctr"/>
                </a:tc>
                <a:tc>
                  <a:txBody>
                    <a:bodyPr/>
                    <a:lstStyle/>
                    <a:p>
                      <a:pPr algn="ctr"/>
                      <a:r>
                        <a:rPr lang="en-GB" sz="1100" noProof="0" dirty="0">
                          <a:latin typeface="+mn-lt"/>
                        </a:rPr>
                        <a:t>41/49 (84)</a:t>
                      </a:r>
                    </a:p>
                  </a:txBody>
                  <a:tcPr marT="36000" marB="36000" anchor="ctr"/>
                </a:tc>
                <a:extLst>
                  <a:ext uri="{0D108BD9-81ED-4DB2-BD59-A6C34878D82A}">
                    <a16:rowId xmlns:a16="http://schemas.microsoft.com/office/drawing/2014/main" val="1067169230"/>
                  </a:ext>
                </a:extLst>
              </a:tr>
              <a:tr h="194160">
                <a:tc>
                  <a:txBody>
                    <a:bodyPr/>
                    <a:lstStyle/>
                    <a:p>
                      <a:r>
                        <a:rPr lang="en-GB" sz="1100" noProof="0" dirty="0">
                          <a:latin typeface="+mn-lt"/>
                        </a:rPr>
                        <a:t>Median FU, </a:t>
                      </a:r>
                      <a:r>
                        <a:rPr lang="en-GB" sz="1100" noProof="0" dirty="0" err="1">
                          <a:latin typeface="+mn-lt"/>
                        </a:rPr>
                        <a:t>mo</a:t>
                      </a:r>
                      <a:r>
                        <a:rPr lang="en-GB" sz="1100" noProof="0" dirty="0">
                          <a:latin typeface="+mn-lt"/>
                        </a:rPr>
                        <a:t> (range)</a:t>
                      </a:r>
                    </a:p>
                  </a:txBody>
                  <a:tcPr marT="36000" marB="36000" anchor="ctr"/>
                </a:tc>
                <a:tc>
                  <a:txBody>
                    <a:bodyPr/>
                    <a:lstStyle/>
                    <a:p>
                      <a:pPr algn="ctr"/>
                      <a:r>
                        <a:rPr lang="en-GB" sz="1100" noProof="0" dirty="0">
                          <a:latin typeface="+mn-lt"/>
                        </a:rPr>
                        <a:t>3.6 (&lt;0.1–24.9)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latin typeface="+mn-lt"/>
                        </a:rPr>
                        <a:t>3.6 (&lt;0.1–9.7)</a:t>
                      </a:r>
                    </a:p>
                  </a:txBody>
                  <a:tcPr marT="36000" marB="36000" anchor="ctr"/>
                </a:tc>
                <a:extLst>
                  <a:ext uri="{0D108BD9-81ED-4DB2-BD59-A6C34878D82A}">
                    <a16:rowId xmlns:a16="http://schemas.microsoft.com/office/drawing/2014/main" val="1058371323"/>
                  </a:ext>
                </a:extLst>
              </a:tr>
              <a:tr h="114242">
                <a:tc>
                  <a:txBody>
                    <a:bodyPr/>
                    <a:lstStyle/>
                    <a:p>
                      <a:r>
                        <a:rPr lang="en-GB" sz="1100" noProof="0" dirty="0">
                          <a:latin typeface="+mn-lt"/>
                        </a:rPr>
                        <a:t>Median non-CNS PFS, </a:t>
                      </a:r>
                      <a:r>
                        <a:rPr lang="en-GB" sz="1100" noProof="0" dirty="0" err="1">
                          <a:latin typeface="+mn-lt"/>
                        </a:rPr>
                        <a:t>mo</a:t>
                      </a:r>
                      <a:r>
                        <a:rPr lang="en-GB" sz="1100" noProof="0" dirty="0">
                          <a:latin typeface="+mn-lt"/>
                        </a:rPr>
                        <a:t> (95%CI)</a:t>
                      </a:r>
                    </a:p>
                  </a:txBody>
                  <a:tcPr marT="36000" marB="36000" anchor="ctr"/>
                </a:tc>
                <a:tc>
                  <a:txBody>
                    <a:bodyPr/>
                    <a:lstStyle/>
                    <a:p>
                      <a:pPr algn="ctr"/>
                      <a:r>
                        <a:rPr lang="en-GB" sz="1100" noProof="0" dirty="0">
                          <a:latin typeface="+mn-lt"/>
                        </a:rPr>
                        <a:t>8.4 (5.7, 11.8)</a:t>
                      </a:r>
                    </a:p>
                  </a:txBody>
                  <a:tcPr marT="36000" marB="36000" anchor="ctr"/>
                </a:tc>
                <a:tc>
                  <a:txBody>
                    <a:bodyPr/>
                    <a:lstStyle/>
                    <a:p>
                      <a:pPr algn="ctr"/>
                      <a:r>
                        <a:rPr lang="en-GB" sz="1100" noProof="0" dirty="0">
                          <a:latin typeface="+mn-lt"/>
                        </a:rPr>
                        <a:t>5.2 (3.5, 5.8)</a:t>
                      </a:r>
                    </a:p>
                  </a:txBody>
                  <a:tcPr marT="36000" marB="36000" anchor="ctr"/>
                </a:tc>
                <a:extLst>
                  <a:ext uri="{0D108BD9-81ED-4DB2-BD59-A6C34878D82A}">
                    <a16:rowId xmlns:a16="http://schemas.microsoft.com/office/drawing/2014/main" val="3607908326"/>
                  </a:ext>
                </a:extLst>
              </a:tr>
              <a:tr h="114242">
                <a:tc>
                  <a:txBody>
                    <a:bodyPr/>
                    <a:lstStyle/>
                    <a:p>
                      <a:r>
                        <a:rPr lang="en-GB" sz="1100" noProof="0" dirty="0">
                          <a:latin typeface="+mn-lt"/>
                        </a:rPr>
                        <a:t>HR, 95%CI</a:t>
                      </a:r>
                    </a:p>
                  </a:txBody>
                  <a:tcPr marT="36000" marB="36000" anchor="ctr"/>
                </a:tc>
                <a:tc gridSpan="2">
                  <a:txBody>
                    <a:bodyPr/>
                    <a:lstStyle/>
                    <a:p>
                      <a:pPr algn="ctr"/>
                      <a:r>
                        <a:rPr lang="en-GB" sz="1100" noProof="0" dirty="0">
                          <a:latin typeface="+mn-lt"/>
                        </a:rPr>
                        <a:t>0.43 (0.26, 0.71)</a:t>
                      </a:r>
                    </a:p>
                  </a:txBody>
                  <a:tcPr marT="36000" marB="36000" anchor="ctr"/>
                </a:tc>
                <a:tc hMerge="1">
                  <a:txBody>
                    <a:bodyPr/>
                    <a:lstStyle/>
                    <a:p>
                      <a:endParaRPr dirty="0"/>
                    </a:p>
                  </a:txBody>
                  <a:tcPr marT="36000" marB="36000" anchor="ctr"/>
                </a:tc>
                <a:extLst>
                  <a:ext uri="{0D108BD9-81ED-4DB2-BD59-A6C34878D82A}">
                    <a16:rowId xmlns:a16="http://schemas.microsoft.com/office/drawing/2014/main" val="4250306893"/>
                  </a:ext>
                </a:extLst>
              </a:tr>
            </a:tbl>
          </a:graphicData>
        </a:graphic>
      </p:graphicFrame>
      <p:graphicFrame>
        <p:nvGraphicFramePr>
          <p:cNvPr id="10" name="Table 9">
            <a:extLst>
              <a:ext uri="{FF2B5EF4-FFF2-40B4-BE49-F238E27FC236}">
                <a16:creationId xmlns:a16="http://schemas.microsoft.com/office/drawing/2014/main" id="{212543CB-A094-52B7-E87B-A2AFE5B4B3F1}"/>
              </a:ext>
            </a:extLst>
          </p:cNvPr>
          <p:cNvGraphicFramePr>
            <a:graphicFrameLocks noGrp="1"/>
          </p:cNvGraphicFramePr>
          <p:nvPr>
            <p:extLst>
              <p:ext uri="{D42A27DB-BD31-4B8C-83A1-F6EECF244321}">
                <p14:modId xmlns:p14="http://schemas.microsoft.com/office/powerpoint/2010/main" val="1130222975"/>
              </p:ext>
            </p:extLst>
          </p:nvPr>
        </p:nvGraphicFramePr>
        <p:xfrm>
          <a:off x="588432" y="4528481"/>
          <a:ext cx="5507567" cy="906000"/>
        </p:xfrm>
        <a:graphic>
          <a:graphicData uri="http://schemas.openxmlformats.org/drawingml/2006/table">
            <a:tbl>
              <a:tblPr firstRow="1" bandRow="1">
                <a:tableStyleId>{69012ECD-51FC-41F1-AA8D-1B2483CD663E}</a:tableStyleId>
              </a:tblPr>
              <a:tblGrid>
                <a:gridCol w="2518897">
                  <a:extLst>
                    <a:ext uri="{9D8B030D-6E8A-4147-A177-3AD203B41FA5}">
                      <a16:colId xmlns:a16="http://schemas.microsoft.com/office/drawing/2014/main" val="537766886"/>
                    </a:ext>
                  </a:extLst>
                </a:gridCol>
                <a:gridCol w="1494335">
                  <a:extLst>
                    <a:ext uri="{9D8B030D-6E8A-4147-A177-3AD203B41FA5}">
                      <a16:colId xmlns:a16="http://schemas.microsoft.com/office/drawing/2014/main" val="1125791967"/>
                    </a:ext>
                  </a:extLst>
                </a:gridCol>
                <a:gridCol w="1494335">
                  <a:extLst>
                    <a:ext uri="{9D8B030D-6E8A-4147-A177-3AD203B41FA5}">
                      <a16:colId xmlns:a16="http://schemas.microsoft.com/office/drawing/2014/main" val="2872775875"/>
                    </a:ext>
                  </a:extLst>
                </a:gridCol>
              </a:tblGrid>
              <a:tr h="283345">
                <a:tc>
                  <a:txBody>
                    <a:bodyPr/>
                    <a:lstStyle/>
                    <a:p>
                      <a:r>
                        <a:rPr lang="en-GB" sz="1100" noProof="0" dirty="0">
                          <a:solidFill>
                            <a:schemeClr val="tx2"/>
                          </a:solidFill>
                          <a:latin typeface="+mn-lt"/>
                        </a:rPr>
                        <a:t>Non-CNS (extracranial)</a:t>
                      </a:r>
                    </a:p>
                  </a:txBody>
                  <a:tcPr marT="36000" marB="36000" anchor="b"/>
                </a:tc>
                <a:tc>
                  <a:txBody>
                    <a:bodyPr/>
                    <a:lstStyle/>
                    <a:p>
                      <a:pPr marL="0" algn="ctr" defTabSz="914400" rtl="0" eaLnBrk="1" latinLnBrk="0" hangingPunct="1"/>
                      <a:r>
                        <a:rPr lang="en-GB" sz="1100" b="1" kern="1200" noProof="0" dirty="0">
                          <a:solidFill>
                            <a:schemeClr val="tx2"/>
                          </a:solidFill>
                          <a:latin typeface="+mn-lt"/>
                          <a:ea typeface="+mn-ea"/>
                          <a:cs typeface="+mn-cs"/>
                        </a:rPr>
                        <a:t>Osimertinib + chemotherapy</a:t>
                      </a:r>
                    </a:p>
                  </a:txBody>
                  <a:tcPr anchor="b"/>
                </a:tc>
                <a:tc>
                  <a:txBody>
                    <a:bodyPr/>
                    <a:lstStyle/>
                    <a:p>
                      <a:pPr marL="0" algn="ctr" defTabSz="914400" rtl="0" eaLnBrk="1" latinLnBrk="0" hangingPunct="1"/>
                      <a:r>
                        <a:rPr lang="en-GB" sz="1100" b="1" kern="1200" noProof="0" dirty="0">
                          <a:solidFill>
                            <a:schemeClr val="tx2"/>
                          </a:solidFill>
                          <a:latin typeface="+mn-lt"/>
                          <a:ea typeface="+mn-ea"/>
                          <a:cs typeface="+mn-cs"/>
                        </a:rPr>
                        <a:t>Chemotherapy</a:t>
                      </a:r>
                    </a:p>
                  </a:txBody>
                  <a:tcPr anchor="b"/>
                </a:tc>
                <a:extLst>
                  <a:ext uri="{0D108BD9-81ED-4DB2-BD59-A6C34878D82A}">
                    <a16:rowId xmlns:a16="http://schemas.microsoft.com/office/drawing/2014/main" val="2020270792"/>
                  </a:ext>
                </a:extLst>
              </a:tr>
              <a:tr h="194160">
                <a:tc>
                  <a:txBody>
                    <a:bodyPr/>
                    <a:lstStyle/>
                    <a:p>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non-CNS ORR, n (%) [95%CI]</a:t>
                      </a:r>
                      <a:endParaRPr lang="en-GB" sz="1100" noProof="0" dirty="0">
                        <a:latin typeface="+mn-lt"/>
                      </a:endParaRPr>
                    </a:p>
                  </a:txBody>
                  <a:tcPr marT="36000" marB="36000" anchor="ctr"/>
                </a:tc>
                <a:tc>
                  <a:txBody>
                    <a:bodyPr/>
                    <a:lstStyle/>
                    <a:p>
                      <a:pPr algn="ctr"/>
                      <a:r>
                        <a:rPr lang="en-GB" sz="1100" noProof="0" dirty="0">
                          <a:latin typeface="+mn-lt"/>
                        </a:rPr>
                        <a:t>17 (35) [22, 50]</a:t>
                      </a:r>
                    </a:p>
                  </a:txBody>
                  <a:tcPr marT="36000" marB="36000" anchor="ctr"/>
                </a:tc>
                <a:tc>
                  <a:txBody>
                    <a:bodyPr/>
                    <a:lstStyle/>
                    <a:p>
                      <a:pPr algn="ctr"/>
                      <a:r>
                        <a:rPr lang="en-GB" sz="1100" noProof="0" dirty="0">
                          <a:latin typeface="+mn-lt"/>
                        </a:rPr>
                        <a:t>14 (29) [17, 43]</a:t>
                      </a:r>
                    </a:p>
                  </a:txBody>
                  <a:tcPr marT="36000" marB="36000" anchor="ctr"/>
                </a:tc>
                <a:extLst>
                  <a:ext uri="{0D108BD9-81ED-4DB2-BD59-A6C34878D82A}">
                    <a16:rowId xmlns:a16="http://schemas.microsoft.com/office/drawing/2014/main" val="1067169230"/>
                  </a:ext>
                </a:extLst>
              </a:tr>
              <a:tr h="114242">
                <a:tc>
                  <a:txBody>
                    <a:bodyPr/>
                    <a:lstStyle/>
                    <a:p>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non-CNS </a:t>
                      </a:r>
                      <a:r>
                        <a:rPr kumimoji="0" lang="en-GB" sz="1100" b="0" i="0" u="none" strike="noStrike" kern="1200" cap="none" spc="0" normalizeH="0" baseline="0" noProof="0" dirty="0" err="1">
                          <a:ln>
                            <a:noFill/>
                          </a:ln>
                          <a:solidFill>
                            <a:srgbClr val="363636"/>
                          </a:solidFill>
                          <a:effectLst/>
                          <a:uLnTx/>
                          <a:uFillTx/>
                          <a:latin typeface="Arial" panose="020B0604020202020204"/>
                          <a:ea typeface="+mn-ea"/>
                          <a:cs typeface="+mn-cs"/>
                        </a:rPr>
                        <a:t>DoR</a:t>
                      </a: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 </a:t>
                      </a:r>
                      <a:r>
                        <a:rPr kumimoji="0" lang="en-GB" sz="1100" b="0" i="0" u="none" strike="noStrike" kern="1200" cap="none" spc="0" normalizeH="0" baseline="0" noProof="0" dirty="0" err="1">
                          <a:ln>
                            <a:noFill/>
                          </a:ln>
                          <a:solidFill>
                            <a:srgbClr val="363636"/>
                          </a:solidFill>
                          <a:effectLst/>
                          <a:uLnTx/>
                          <a:uFillTx/>
                          <a:latin typeface="Arial" panose="020B0604020202020204"/>
                          <a:ea typeface="+mn-ea"/>
                          <a:cs typeface="+mn-cs"/>
                        </a:rPr>
                        <a:t>mo</a:t>
                      </a: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 (IQR)</a:t>
                      </a:r>
                      <a:endParaRPr lang="en-GB" sz="1100" noProof="0" dirty="0">
                        <a:latin typeface="+mn-lt"/>
                      </a:endParaRPr>
                    </a:p>
                  </a:txBody>
                  <a:tcPr marT="36000" marB="36000" anchor="ctr"/>
                </a:tc>
                <a:tc>
                  <a:txBody>
                    <a:bodyPr/>
                    <a:lstStyle/>
                    <a:p>
                      <a:pPr algn="ctr"/>
                      <a:r>
                        <a:rPr lang="en-GB" sz="1100" noProof="0" dirty="0">
                          <a:latin typeface="+mn-lt"/>
                        </a:rPr>
                        <a:t>8.2 (4.4, 12.2)</a:t>
                      </a:r>
                    </a:p>
                  </a:txBody>
                  <a:tcPr marT="36000" marB="36000" anchor="ctr"/>
                </a:tc>
                <a:tc>
                  <a:txBody>
                    <a:bodyPr/>
                    <a:lstStyle/>
                    <a:p>
                      <a:pPr algn="ctr"/>
                      <a:r>
                        <a:rPr lang="en-GB" sz="1100" noProof="0" dirty="0">
                          <a:latin typeface="+mn-lt"/>
                        </a:rPr>
                        <a:t>4.2 (3.1, 7.6)</a:t>
                      </a:r>
                    </a:p>
                  </a:txBody>
                  <a:tcPr marT="36000" marB="36000" anchor="ctr"/>
                </a:tc>
                <a:extLst>
                  <a:ext uri="{0D108BD9-81ED-4DB2-BD59-A6C34878D82A}">
                    <a16:rowId xmlns:a16="http://schemas.microsoft.com/office/drawing/2014/main" val="3607908326"/>
                  </a:ext>
                </a:extLst>
              </a:tr>
            </a:tbl>
          </a:graphicData>
        </a:graphic>
      </p:graphicFrame>
    </p:spTree>
    <p:extLst>
      <p:ext uri="{BB962C8B-B14F-4D97-AF65-F5344CB8AC3E}">
        <p14:creationId xmlns:p14="http://schemas.microsoft.com/office/powerpoint/2010/main" val="1115387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noProof="0" dirty="0"/>
              <a:t>Other malignancies</a:t>
            </a:r>
          </a:p>
        </p:txBody>
      </p:sp>
      <p:sp>
        <p:nvSpPr>
          <p:cNvPr id="3" name="Subtitle 2"/>
          <p:cNvSpPr>
            <a:spLocks noGrp="1"/>
          </p:cNvSpPr>
          <p:nvPr>
            <p:ph type="subTitle" idx="1"/>
          </p:nvPr>
        </p:nvSpPr>
        <p:spPr/>
        <p:txBody>
          <a:bodyPr/>
          <a:lstStyle/>
          <a:p>
            <a:r>
              <a:rPr lang="en-GB" sz="2800" noProof="0" dirty="0"/>
              <a:t>SCLC, mesothelioma and thymic epithelial </a:t>
            </a:r>
            <a:r>
              <a:rPr lang="en-GB" sz="2800" noProof="0" dirty="0" err="1"/>
              <a:t>tumors</a:t>
            </a:r>
            <a:r>
              <a:rPr lang="en-GB" sz="2800" noProof="0" dirty="0"/>
              <a:t> </a:t>
            </a:r>
          </a:p>
        </p:txBody>
      </p:sp>
    </p:spTree>
    <p:extLst>
      <p:ext uri="{BB962C8B-B14F-4D97-AF65-F5344CB8AC3E}">
        <p14:creationId xmlns:p14="http://schemas.microsoft.com/office/powerpoint/2010/main" val="2537488451"/>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31C18-E853-2338-85FA-E7F6CBC0FFD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2A35806-03DE-98E3-4EC7-CAC07753CBC0}"/>
              </a:ext>
            </a:extLst>
          </p:cNvPr>
          <p:cNvSpPr>
            <a:spLocks noGrp="1"/>
          </p:cNvSpPr>
          <p:nvPr>
            <p:ph type="title"/>
          </p:nvPr>
        </p:nvSpPr>
        <p:spPr>
          <a:xfrm>
            <a:off x="304799" y="107693"/>
            <a:ext cx="11813059" cy="939801"/>
          </a:xfrm>
        </p:spPr>
        <p:txBody>
          <a:bodyPr/>
          <a:lstStyle/>
          <a:p>
            <a:r>
              <a:rPr lang="en-GB" noProof="0" dirty="0">
                <a:latin typeface="+mn-lt"/>
              </a:rPr>
              <a:t>OA06.01: A First-In-Human Phase 1 Study of SHR-4849 (IDE849), a DLL3-Directed Antibody-Drug Conjugate, in Relapsed SCLC – Wang L, et al</a:t>
            </a:r>
          </a:p>
        </p:txBody>
      </p:sp>
      <p:sp>
        <p:nvSpPr>
          <p:cNvPr id="29" name="Content Placeholder 7">
            <a:extLst>
              <a:ext uri="{FF2B5EF4-FFF2-40B4-BE49-F238E27FC236}">
                <a16:creationId xmlns:a16="http://schemas.microsoft.com/office/drawing/2014/main" id="{07FF2BCA-310D-DF89-5C9D-93A28E124422}"/>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SHR-4849, a DLL-directed ADC, in patients with relapsed SCLC in a phase 1 study</a:t>
            </a:r>
          </a:p>
        </p:txBody>
      </p:sp>
      <p:sp>
        <p:nvSpPr>
          <p:cNvPr id="30" name="Text Placeholder 4">
            <a:extLst>
              <a:ext uri="{FF2B5EF4-FFF2-40B4-BE49-F238E27FC236}">
                <a16:creationId xmlns:a16="http://schemas.microsoft.com/office/drawing/2014/main" id="{81F80931-D671-BDDE-692E-30C4B4D69501}"/>
              </a:ext>
            </a:extLst>
          </p:cNvPr>
          <p:cNvSpPr>
            <a:spLocks noGrp="1"/>
          </p:cNvSpPr>
          <p:nvPr>
            <p:ph type="body" sz="quarter" idx="11"/>
          </p:nvPr>
        </p:nvSpPr>
        <p:spPr>
          <a:xfrm>
            <a:off x="6379633" y="6521312"/>
            <a:ext cx="5507567" cy="200025"/>
          </a:xfrm>
        </p:spPr>
        <p:txBody>
          <a:bodyPr/>
          <a:lstStyle/>
          <a:p>
            <a:r>
              <a:rPr lang="en-GB" noProof="0" dirty="0"/>
              <a:t>Wang L,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OA06.01</a:t>
            </a:r>
          </a:p>
        </p:txBody>
      </p:sp>
      <p:sp>
        <p:nvSpPr>
          <p:cNvPr id="4" name="Rectangle 9">
            <a:extLst>
              <a:ext uri="{FF2B5EF4-FFF2-40B4-BE49-F238E27FC236}">
                <a16:creationId xmlns:a16="http://schemas.microsoft.com/office/drawing/2014/main" id="{91AD38F8-9A91-A663-FD39-79BE3B4E38C1}"/>
              </a:ext>
            </a:extLst>
          </p:cNvPr>
          <p:cNvSpPr txBox="1">
            <a:spLocks noChangeArrowheads="1"/>
          </p:cNvSpPr>
          <p:nvPr/>
        </p:nvSpPr>
        <p:spPr bwMode="auto">
          <a:xfrm>
            <a:off x="1314011" y="5318026"/>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dirty="0">
                <a:solidFill>
                  <a:srgbClr val="363636"/>
                </a:solidFill>
                <a:latin typeface="Arial" panose="020B0604020202020204"/>
                <a:cs typeface="Arial"/>
              </a:rPr>
              <a:t>Safety, MTD or MAD, R2PD</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8" name="Rectangle 9">
            <a:extLst>
              <a:ext uri="{FF2B5EF4-FFF2-40B4-BE49-F238E27FC236}">
                <a16:creationId xmlns:a16="http://schemas.microsoft.com/office/drawing/2014/main" id="{74DA6EC2-7856-9842-D362-CC83AE150CA3}"/>
              </a:ext>
            </a:extLst>
          </p:cNvPr>
          <p:cNvSpPr txBox="1">
            <a:spLocks noChangeArrowheads="1"/>
          </p:cNvSpPr>
          <p:nvPr/>
        </p:nvSpPr>
        <p:spPr bwMode="auto">
          <a:xfrm>
            <a:off x="7430530" y="5318026"/>
            <a:ext cx="445667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dirty="0">
                <a:solidFill>
                  <a:srgbClr val="363636"/>
                </a:solidFill>
                <a:latin typeface="Arial" panose="020B0604020202020204"/>
                <a:cs typeface="Arial"/>
              </a:rPr>
              <a:t>Efficacy, pharmacokinetics, immunogenicity</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6" name="AutoShape 9">
            <a:extLst>
              <a:ext uri="{FF2B5EF4-FFF2-40B4-BE49-F238E27FC236}">
                <a16:creationId xmlns:a16="http://schemas.microsoft.com/office/drawing/2014/main" id="{D2511505-092C-8823-2ED1-F498989E2516}"/>
              </a:ext>
            </a:extLst>
          </p:cNvPr>
          <p:cNvSpPr>
            <a:spLocks noChangeArrowheads="1"/>
          </p:cNvSpPr>
          <p:nvPr/>
        </p:nvSpPr>
        <p:spPr bwMode="auto">
          <a:xfrm>
            <a:off x="414441" y="2783346"/>
            <a:ext cx="3716465" cy="1952627"/>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Key patient inclusion criteria for SCLC evaluable population</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Relapsed or metastatic SCLC</a:t>
            </a:r>
          </a:p>
          <a:p>
            <a:pPr marL="285750" marR="0" lvl="0" indent="-285750" algn="l" defTabSz="892175" rtl="0" eaLnBrk="0" fontAlgn="auto" latinLnBrk="0" hangingPunct="0">
              <a:lnSpc>
                <a:spcPct val="100000"/>
              </a:lnSpc>
              <a:spcBef>
                <a:spcPts val="0"/>
              </a:spcBef>
              <a:spcAft>
                <a:spcPct val="30000"/>
              </a:spcAft>
              <a:buClrTx/>
              <a:buSzTx/>
              <a:buFont typeface="Arial" panose="020B0604020202020204" pitchFamily="34" charset="0"/>
              <a:buChar char="•"/>
              <a:tabLst/>
              <a:defRPr/>
            </a:pPr>
            <a:r>
              <a:rPr lang="en-GB" sz="1600" dirty="0">
                <a:latin typeface="Arial" panose="020B0604020202020204"/>
                <a:ea typeface="SimSun" pitchFamily="2" charset="-122"/>
                <a:sym typeface="Calibri"/>
              </a:rPr>
              <a:t>Progressed on prior treatment</a:t>
            </a:r>
          </a:p>
          <a:p>
            <a:pPr marL="285750" indent="-285750" defTabSz="892175" eaLnBrk="0">
              <a:spcAft>
                <a:spcPct val="30000"/>
              </a:spcAft>
              <a:buFont typeface="Arial" panose="020B0604020202020204" pitchFamily="34" charset="0"/>
              <a:buChar char="•"/>
              <a:defRPr/>
            </a:pPr>
            <a:r>
              <a:rPr lang="en-GB" sz="1600" kern="1200" dirty="0">
                <a:ea typeface="SimSun" pitchFamily="2" charset="-122"/>
                <a:cs typeface="Arial" charset="0"/>
              </a:rPr>
              <a:t>ECOG PS 0–1</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a:t>
            </a:r>
            <a:r>
              <a:rPr lang="en-GB" sz="1600" dirty="0">
                <a:latin typeface="Arial" panose="020B0604020202020204"/>
                <a:ea typeface="SimSun" pitchFamily="2" charset="-122"/>
                <a:sym typeface="Calibri"/>
              </a:rPr>
              <a:t>100</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a:t>
            </a:r>
          </a:p>
        </p:txBody>
      </p:sp>
      <p:sp>
        <p:nvSpPr>
          <p:cNvPr id="8" name="AutoShape 8">
            <a:extLst>
              <a:ext uri="{FF2B5EF4-FFF2-40B4-BE49-F238E27FC236}">
                <a16:creationId xmlns:a16="http://schemas.microsoft.com/office/drawing/2014/main" id="{2604E4F4-E8FE-6A24-5C26-CB68A22F7F46}"/>
              </a:ext>
            </a:extLst>
          </p:cNvPr>
          <p:cNvSpPr>
            <a:spLocks noChangeArrowheads="1"/>
          </p:cNvSpPr>
          <p:nvPr/>
        </p:nvSpPr>
        <p:spPr bwMode="auto">
          <a:xfrm>
            <a:off x="4686165" y="2952360"/>
            <a:ext cx="2758755" cy="491321"/>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2.4 mg/kg</a:t>
            </a:r>
          </a:p>
          <a:p>
            <a:pPr lvl="0" algn="ctr" defTabSz="892175" eaLnBrk="0">
              <a:defRPr/>
            </a:pPr>
            <a:r>
              <a:rPr lang="en-GB" sz="1600" noProof="0" dirty="0"/>
              <a:t>(n=25)</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9" name="AutoShape 8">
            <a:extLst>
              <a:ext uri="{FF2B5EF4-FFF2-40B4-BE49-F238E27FC236}">
                <a16:creationId xmlns:a16="http://schemas.microsoft.com/office/drawing/2014/main" id="{FE2267A6-402F-B1A1-1CCF-FDAE44B58452}"/>
              </a:ext>
            </a:extLst>
          </p:cNvPr>
          <p:cNvSpPr>
            <a:spLocks noChangeArrowheads="1"/>
          </p:cNvSpPr>
          <p:nvPr/>
        </p:nvSpPr>
        <p:spPr bwMode="auto">
          <a:xfrm>
            <a:off x="4686163" y="2391385"/>
            <a:ext cx="2758755" cy="491321"/>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0.8 mg/kg</a:t>
            </a:r>
          </a:p>
          <a:p>
            <a:pPr lvl="0" algn="ctr" defTabSz="892175" eaLnBrk="0">
              <a:defRPr/>
            </a:pPr>
            <a:r>
              <a:rPr lang="en-GB" sz="1600" noProof="0" dirty="0"/>
              <a:t>(n=1)</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11" name="AutoShape 8">
            <a:extLst>
              <a:ext uri="{FF2B5EF4-FFF2-40B4-BE49-F238E27FC236}">
                <a16:creationId xmlns:a16="http://schemas.microsoft.com/office/drawing/2014/main" id="{1EDB1DCA-4C92-1B1B-BA01-67B81DD202E3}"/>
              </a:ext>
            </a:extLst>
          </p:cNvPr>
          <p:cNvSpPr>
            <a:spLocks noChangeArrowheads="1"/>
          </p:cNvSpPr>
          <p:nvPr/>
        </p:nvSpPr>
        <p:spPr bwMode="auto">
          <a:xfrm>
            <a:off x="4686165" y="4074310"/>
            <a:ext cx="2758755" cy="491321"/>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3.5 mg/kg</a:t>
            </a:r>
          </a:p>
          <a:p>
            <a:pPr lvl="0" algn="ctr" defTabSz="892175" eaLnBrk="0">
              <a:defRPr/>
            </a:pPr>
            <a:r>
              <a:rPr lang="en-GB" sz="1600" noProof="0" dirty="0"/>
              <a:t>(n=42)</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12" name="AutoShape 8">
            <a:extLst>
              <a:ext uri="{FF2B5EF4-FFF2-40B4-BE49-F238E27FC236}">
                <a16:creationId xmlns:a16="http://schemas.microsoft.com/office/drawing/2014/main" id="{D24EC012-CA23-B4B4-16CA-C4B88AFCF9EE}"/>
              </a:ext>
            </a:extLst>
          </p:cNvPr>
          <p:cNvSpPr>
            <a:spLocks noChangeArrowheads="1"/>
          </p:cNvSpPr>
          <p:nvPr/>
        </p:nvSpPr>
        <p:spPr bwMode="auto">
          <a:xfrm>
            <a:off x="4686164" y="4635287"/>
            <a:ext cx="2758755" cy="491321"/>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4.2 mg/kg</a:t>
            </a:r>
          </a:p>
          <a:p>
            <a:pPr lvl="0" algn="ctr" defTabSz="892175" eaLnBrk="0">
              <a:defRPr/>
            </a:pPr>
            <a:r>
              <a:rPr lang="en-GB" sz="1600" noProof="0" dirty="0"/>
              <a:t>(n=3)</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13" name="AutoShape 8">
            <a:extLst>
              <a:ext uri="{FF2B5EF4-FFF2-40B4-BE49-F238E27FC236}">
                <a16:creationId xmlns:a16="http://schemas.microsoft.com/office/drawing/2014/main" id="{8A1BABEA-23AB-CC0C-AB80-11FF950F9EF5}"/>
              </a:ext>
            </a:extLst>
          </p:cNvPr>
          <p:cNvSpPr>
            <a:spLocks noChangeArrowheads="1"/>
          </p:cNvSpPr>
          <p:nvPr/>
        </p:nvSpPr>
        <p:spPr bwMode="auto">
          <a:xfrm>
            <a:off x="4686165" y="3513335"/>
            <a:ext cx="2758755" cy="491321"/>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3.0 mg/kg</a:t>
            </a:r>
          </a:p>
          <a:p>
            <a:pPr lvl="0" algn="ctr" defTabSz="892175" eaLnBrk="0">
              <a:defRPr/>
            </a:pPr>
            <a:r>
              <a:rPr lang="en-GB" sz="1600" noProof="0" dirty="0"/>
              <a:t>(n=29)</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cxnSp>
        <p:nvCxnSpPr>
          <p:cNvPr id="15" name="Connector: Elbow 14">
            <a:extLst>
              <a:ext uri="{FF2B5EF4-FFF2-40B4-BE49-F238E27FC236}">
                <a16:creationId xmlns:a16="http://schemas.microsoft.com/office/drawing/2014/main" id="{02A5E007-20B9-5900-7CFC-BD60D5965AFD}"/>
              </a:ext>
            </a:extLst>
          </p:cNvPr>
          <p:cNvCxnSpPr>
            <a:cxnSpLocks/>
            <a:stCxn id="6" idx="3"/>
            <a:endCxn id="9" idx="1"/>
          </p:cNvCxnSpPr>
          <p:nvPr/>
        </p:nvCxnSpPr>
        <p:spPr>
          <a:xfrm flipV="1">
            <a:off x="4130906" y="2637046"/>
            <a:ext cx="555257" cy="1122614"/>
          </a:xfrm>
          <a:prstGeom prst="bentConnector3">
            <a:avLst>
              <a:gd name="adj1" fmla="val 50000"/>
            </a:avLst>
          </a:prstGeom>
          <a:noFill/>
          <a:ln w="38100">
            <a:solidFill>
              <a:schemeClr val="bg1"/>
            </a:solidFill>
            <a:round/>
            <a:headEnd type="none" w="med" len="med"/>
            <a:tailEnd type="none" w="med" len="med"/>
          </a:ln>
        </p:spPr>
      </p:cxnSp>
      <p:cxnSp>
        <p:nvCxnSpPr>
          <p:cNvPr id="23" name="Connector: Elbow 22">
            <a:extLst>
              <a:ext uri="{FF2B5EF4-FFF2-40B4-BE49-F238E27FC236}">
                <a16:creationId xmlns:a16="http://schemas.microsoft.com/office/drawing/2014/main" id="{4F622B0E-8369-3E0F-6732-86FD7852FA64}"/>
              </a:ext>
            </a:extLst>
          </p:cNvPr>
          <p:cNvCxnSpPr>
            <a:cxnSpLocks/>
            <a:stCxn id="6" idx="3"/>
            <a:endCxn id="11" idx="1"/>
          </p:cNvCxnSpPr>
          <p:nvPr/>
        </p:nvCxnSpPr>
        <p:spPr>
          <a:xfrm>
            <a:off x="4130906" y="3759660"/>
            <a:ext cx="555259" cy="560311"/>
          </a:xfrm>
          <a:prstGeom prst="bentConnector3">
            <a:avLst>
              <a:gd name="adj1" fmla="val 50000"/>
            </a:avLst>
          </a:prstGeom>
          <a:noFill/>
          <a:ln w="38100">
            <a:solidFill>
              <a:schemeClr val="bg1"/>
            </a:solidFill>
            <a:round/>
            <a:headEnd type="none" w="med" len="med"/>
            <a:tailEnd type="none" w="med" len="med"/>
          </a:ln>
        </p:spPr>
      </p:cxnSp>
      <p:cxnSp>
        <p:nvCxnSpPr>
          <p:cNvPr id="24" name="Connector: Elbow 23">
            <a:extLst>
              <a:ext uri="{FF2B5EF4-FFF2-40B4-BE49-F238E27FC236}">
                <a16:creationId xmlns:a16="http://schemas.microsoft.com/office/drawing/2014/main" id="{296D2956-3324-BA89-8ED4-2430C906C00E}"/>
              </a:ext>
            </a:extLst>
          </p:cNvPr>
          <p:cNvCxnSpPr>
            <a:cxnSpLocks/>
            <a:stCxn id="6" idx="3"/>
            <a:endCxn id="8" idx="1"/>
          </p:cNvCxnSpPr>
          <p:nvPr/>
        </p:nvCxnSpPr>
        <p:spPr>
          <a:xfrm flipV="1">
            <a:off x="4130906" y="3198021"/>
            <a:ext cx="555259" cy="561639"/>
          </a:xfrm>
          <a:prstGeom prst="bentConnector3">
            <a:avLst>
              <a:gd name="adj1" fmla="val 50000"/>
            </a:avLst>
          </a:prstGeom>
          <a:noFill/>
          <a:ln w="38100">
            <a:solidFill>
              <a:schemeClr val="bg1"/>
            </a:solidFill>
            <a:round/>
            <a:headEnd type="none" w="med" len="med"/>
            <a:tailEnd type="none" w="med" len="med"/>
          </a:ln>
        </p:spPr>
      </p:cxnSp>
      <p:cxnSp>
        <p:nvCxnSpPr>
          <p:cNvPr id="25" name="Connector: Elbow 24">
            <a:extLst>
              <a:ext uri="{FF2B5EF4-FFF2-40B4-BE49-F238E27FC236}">
                <a16:creationId xmlns:a16="http://schemas.microsoft.com/office/drawing/2014/main" id="{A3AEE490-ACB8-062E-ECAD-47261650D44A}"/>
              </a:ext>
            </a:extLst>
          </p:cNvPr>
          <p:cNvCxnSpPr>
            <a:cxnSpLocks/>
            <a:stCxn id="6" idx="3"/>
            <a:endCxn id="12" idx="1"/>
          </p:cNvCxnSpPr>
          <p:nvPr/>
        </p:nvCxnSpPr>
        <p:spPr>
          <a:xfrm>
            <a:off x="4130906" y="3759660"/>
            <a:ext cx="555258" cy="1121288"/>
          </a:xfrm>
          <a:prstGeom prst="bentConnector3">
            <a:avLst>
              <a:gd name="adj1" fmla="val 50000"/>
            </a:avLst>
          </a:prstGeom>
          <a:noFill/>
          <a:ln w="38100">
            <a:solidFill>
              <a:schemeClr val="bg1"/>
            </a:solidFill>
            <a:round/>
            <a:headEnd type="none" w="med" len="med"/>
            <a:tailEnd type="none" w="med" len="med"/>
          </a:ln>
        </p:spPr>
      </p:cxnSp>
      <p:cxnSp>
        <p:nvCxnSpPr>
          <p:cNvPr id="27" name="Straight Arrow Connector 26">
            <a:extLst>
              <a:ext uri="{FF2B5EF4-FFF2-40B4-BE49-F238E27FC236}">
                <a16:creationId xmlns:a16="http://schemas.microsoft.com/office/drawing/2014/main" id="{07A5135E-1EA7-B8DB-F651-5AB3494D20D6}"/>
              </a:ext>
            </a:extLst>
          </p:cNvPr>
          <p:cNvCxnSpPr>
            <a:cxnSpLocks/>
            <a:stCxn id="13" idx="3"/>
            <a:endCxn id="32" idx="1"/>
          </p:cNvCxnSpPr>
          <p:nvPr/>
        </p:nvCxnSpPr>
        <p:spPr>
          <a:xfrm flipV="1">
            <a:off x="7444920" y="3754441"/>
            <a:ext cx="1605394" cy="4555"/>
          </a:xfrm>
          <a:prstGeom prst="straightConnector1">
            <a:avLst/>
          </a:prstGeom>
          <a:noFill/>
          <a:ln w="38100">
            <a:solidFill>
              <a:schemeClr val="bg1"/>
            </a:solidFill>
            <a:round/>
            <a:headEnd type="none" w="med" len="med"/>
            <a:tailEnd type="triangle" w="med" len="med"/>
          </a:ln>
        </p:spPr>
      </p:cxnSp>
      <p:sp>
        <p:nvSpPr>
          <p:cNvPr id="32" name="AutoShape 8">
            <a:extLst>
              <a:ext uri="{FF2B5EF4-FFF2-40B4-BE49-F238E27FC236}">
                <a16:creationId xmlns:a16="http://schemas.microsoft.com/office/drawing/2014/main" id="{5348D206-552F-A2E4-B587-C572ED39ABEF}"/>
              </a:ext>
            </a:extLst>
          </p:cNvPr>
          <p:cNvSpPr>
            <a:spLocks noChangeArrowheads="1"/>
          </p:cNvSpPr>
          <p:nvPr/>
        </p:nvSpPr>
        <p:spPr bwMode="auto">
          <a:xfrm>
            <a:off x="9050314" y="3574441"/>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dirty="0"/>
              <a:t>3.0 mg/kg</a:t>
            </a:r>
            <a:endParaRPr lang="en-GB" sz="1600" dirty="0">
              <a:ea typeface="SimSun" pitchFamily="2" charset="-122"/>
              <a:sym typeface="Calibri"/>
            </a:endParaRPr>
          </a:p>
        </p:txBody>
      </p:sp>
      <p:sp>
        <p:nvSpPr>
          <p:cNvPr id="33" name="AutoShape 8">
            <a:extLst>
              <a:ext uri="{FF2B5EF4-FFF2-40B4-BE49-F238E27FC236}">
                <a16:creationId xmlns:a16="http://schemas.microsoft.com/office/drawing/2014/main" id="{E7915005-E92A-2715-75C3-D2A725BFA927}"/>
              </a:ext>
            </a:extLst>
          </p:cNvPr>
          <p:cNvSpPr>
            <a:spLocks noChangeArrowheads="1"/>
          </p:cNvSpPr>
          <p:nvPr/>
        </p:nvSpPr>
        <p:spPr bwMode="auto">
          <a:xfrm>
            <a:off x="9050314" y="3096583"/>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noProof="0" dirty="0"/>
              <a:t>3.5 mg/kg</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4" name="AutoShape 8">
            <a:extLst>
              <a:ext uri="{FF2B5EF4-FFF2-40B4-BE49-F238E27FC236}">
                <a16:creationId xmlns:a16="http://schemas.microsoft.com/office/drawing/2014/main" id="{48D5E9BD-30E2-016C-A56D-A41F5E8172C1}"/>
              </a:ext>
            </a:extLst>
          </p:cNvPr>
          <p:cNvSpPr>
            <a:spLocks noChangeArrowheads="1"/>
          </p:cNvSpPr>
          <p:nvPr/>
        </p:nvSpPr>
        <p:spPr bwMode="auto">
          <a:xfrm>
            <a:off x="9050314" y="4052299"/>
            <a:ext cx="2758755" cy="36000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600" dirty="0"/>
              <a:t>2.4 mg/kg</a:t>
            </a:r>
            <a:endParaRPr lang="en-GB" sz="1600" dirty="0">
              <a:ea typeface="SimSun" pitchFamily="2" charset="-122"/>
              <a:sym typeface="Calibri"/>
            </a:endParaRPr>
          </a:p>
        </p:txBody>
      </p:sp>
      <p:sp>
        <p:nvSpPr>
          <p:cNvPr id="35" name="TextBox 34">
            <a:extLst>
              <a:ext uri="{FF2B5EF4-FFF2-40B4-BE49-F238E27FC236}">
                <a16:creationId xmlns:a16="http://schemas.microsoft.com/office/drawing/2014/main" id="{9B74259C-5C58-8745-9824-E5073FF36354}"/>
              </a:ext>
            </a:extLst>
          </p:cNvPr>
          <p:cNvSpPr txBox="1"/>
          <p:nvPr/>
        </p:nvSpPr>
        <p:spPr>
          <a:xfrm>
            <a:off x="5292736" y="2124789"/>
            <a:ext cx="1545616" cy="307777"/>
          </a:xfrm>
          <a:prstGeom prst="rect">
            <a:avLst/>
          </a:prstGeom>
          <a:noFill/>
        </p:spPr>
        <p:txBody>
          <a:bodyPr wrap="none" rtlCol="0">
            <a:spAutoFit/>
          </a:bodyPr>
          <a:lstStyle/>
          <a:p>
            <a:pPr algn="ctr"/>
            <a:r>
              <a:rPr lang="en-GB" sz="1400" b="1" noProof="0" dirty="0">
                <a:solidFill>
                  <a:schemeClr val="tx1"/>
                </a:solidFill>
              </a:rPr>
              <a:t>Dose escalation</a:t>
            </a:r>
          </a:p>
        </p:txBody>
      </p:sp>
      <p:sp>
        <p:nvSpPr>
          <p:cNvPr id="61" name="Text Placeholder 19">
            <a:extLst>
              <a:ext uri="{FF2B5EF4-FFF2-40B4-BE49-F238E27FC236}">
                <a16:creationId xmlns:a16="http://schemas.microsoft.com/office/drawing/2014/main" id="{C7FFB957-F326-0F1E-4FB6-10B68CB85236}"/>
              </a:ext>
            </a:extLst>
          </p:cNvPr>
          <p:cNvSpPr>
            <a:spLocks noGrp="1"/>
          </p:cNvSpPr>
          <p:nvPr>
            <p:ph type="body" sz="quarter" idx="10"/>
          </p:nvPr>
        </p:nvSpPr>
        <p:spPr>
          <a:xfrm>
            <a:off x="304800" y="6233974"/>
            <a:ext cx="5507567" cy="487363"/>
          </a:xfrm>
        </p:spPr>
        <p:txBody>
          <a:bodyPr/>
          <a:lstStyle/>
          <a:p>
            <a:pPr lvl="0" defTabSz="892175" eaLnBrk="0" hangingPunct="0">
              <a:spcBef>
                <a:spcPct val="0"/>
              </a:spcBef>
              <a:buClrTx/>
              <a:buSzTx/>
              <a:defRPr/>
            </a:pPr>
            <a:r>
              <a:rPr lang="en-GB" dirty="0"/>
              <a:t>SHR-4849 was administered intravenously every 3 weeks.</a:t>
            </a:r>
            <a:endParaRPr lang="en-GB" noProof="0" dirty="0"/>
          </a:p>
        </p:txBody>
      </p:sp>
      <p:cxnSp>
        <p:nvCxnSpPr>
          <p:cNvPr id="2" name="Straight Connector 1">
            <a:extLst>
              <a:ext uri="{FF2B5EF4-FFF2-40B4-BE49-F238E27FC236}">
                <a16:creationId xmlns:a16="http://schemas.microsoft.com/office/drawing/2014/main" id="{9EBC340F-9B2A-051D-90D5-5629EB67F621}"/>
              </a:ext>
            </a:extLst>
          </p:cNvPr>
          <p:cNvCxnSpPr>
            <a:cxnSpLocks/>
            <a:stCxn id="6" idx="3"/>
            <a:endCxn id="13" idx="1"/>
          </p:cNvCxnSpPr>
          <p:nvPr/>
        </p:nvCxnSpPr>
        <p:spPr>
          <a:xfrm flipV="1">
            <a:off x="4130906" y="3758996"/>
            <a:ext cx="555259" cy="6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69136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2D445-309A-E7D1-3B6B-25415F25107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5F3D16F-C465-CCD9-C620-BCDAF86D8E81}"/>
              </a:ext>
            </a:extLst>
          </p:cNvPr>
          <p:cNvSpPr>
            <a:spLocks noGrp="1"/>
          </p:cNvSpPr>
          <p:nvPr>
            <p:ph type="title"/>
          </p:nvPr>
        </p:nvSpPr>
        <p:spPr>
          <a:xfrm>
            <a:off x="304799" y="107693"/>
            <a:ext cx="11813059" cy="939801"/>
          </a:xfrm>
        </p:spPr>
        <p:txBody>
          <a:bodyPr/>
          <a:lstStyle/>
          <a:p>
            <a:r>
              <a:rPr lang="en-GB" noProof="0" dirty="0"/>
              <a:t>OA06.01: A First-In-Human Phase 1 Study of SHR-4849 (IDE849), a DLL3-Directed Antibody-Drug Conjugate, in Relapsed SCLC – Wang L, et al</a:t>
            </a:r>
            <a:endParaRPr lang="en-GB" noProof="0" dirty="0">
              <a:latin typeface="+mn-lt"/>
            </a:endParaRPr>
          </a:p>
        </p:txBody>
      </p:sp>
      <p:sp>
        <p:nvSpPr>
          <p:cNvPr id="29" name="Content Placeholder 7">
            <a:extLst>
              <a:ext uri="{FF2B5EF4-FFF2-40B4-BE49-F238E27FC236}">
                <a16:creationId xmlns:a16="http://schemas.microsoft.com/office/drawing/2014/main" id="{A8A94CDE-457C-82B1-1D4B-A0F72BD8443C}"/>
              </a:ext>
            </a:extLst>
          </p:cNvPr>
          <p:cNvSpPr>
            <a:spLocks noGrp="1"/>
          </p:cNvSpPr>
          <p:nvPr>
            <p:ph idx="1"/>
          </p:nvPr>
        </p:nvSpPr>
        <p:spPr>
          <a:xfrm>
            <a:off x="304799" y="1246909"/>
            <a:ext cx="11033761" cy="5055650"/>
          </a:xfrm>
        </p:spPr>
        <p:txBody>
          <a:bodyPr/>
          <a:lstStyle/>
          <a:p>
            <a:r>
              <a:rPr lang="en-GB" b="1" noProof="0" dirty="0"/>
              <a:t>Key results</a:t>
            </a:r>
            <a:endParaRPr lang="en-GB" noProof="0" dirty="0"/>
          </a:p>
        </p:txBody>
      </p:sp>
      <p:sp>
        <p:nvSpPr>
          <p:cNvPr id="30" name="Text Placeholder 4">
            <a:extLst>
              <a:ext uri="{FF2B5EF4-FFF2-40B4-BE49-F238E27FC236}">
                <a16:creationId xmlns:a16="http://schemas.microsoft.com/office/drawing/2014/main" id="{14B2837E-45A4-E4D5-94CA-53B15640FED1}"/>
              </a:ext>
            </a:extLst>
          </p:cNvPr>
          <p:cNvSpPr>
            <a:spLocks noGrp="1"/>
          </p:cNvSpPr>
          <p:nvPr>
            <p:ph type="body" sz="quarter" idx="11"/>
          </p:nvPr>
        </p:nvSpPr>
        <p:spPr>
          <a:xfrm>
            <a:off x="6379633" y="6521312"/>
            <a:ext cx="5507567" cy="200025"/>
          </a:xfrm>
        </p:spPr>
        <p:txBody>
          <a:bodyPr/>
          <a:lstStyle/>
          <a:p>
            <a:r>
              <a:rPr lang="en-GB" noProof="0" dirty="0"/>
              <a:t>Wang L,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OA06.01</a:t>
            </a:r>
          </a:p>
        </p:txBody>
      </p:sp>
      <p:sp>
        <p:nvSpPr>
          <p:cNvPr id="2" name="TextBox 1">
            <a:extLst>
              <a:ext uri="{FF2B5EF4-FFF2-40B4-BE49-F238E27FC236}">
                <a16:creationId xmlns:a16="http://schemas.microsoft.com/office/drawing/2014/main" id="{83F2A1A1-B09A-174F-DD62-2246E9A12A50}"/>
              </a:ext>
            </a:extLst>
          </p:cNvPr>
          <p:cNvSpPr txBox="1"/>
          <p:nvPr/>
        </p:nvSpPr>
        <p:spPr>
          <a:xfrm>
            <a:off x="4099846" y="1349730"/>
            <a:ext cx="3443666" cy="369332"/>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US" b="1" noProof="0" dirty="0">
                <a:solidFill>
                  <a:schemeClr val="tx1"/>
                </a:solidFill>
                <a:latin typeface="Arial" panose="020B0604020202020204"/>
                <a:ea typeface="+mn-ea"/>
                <a:cs typeface="+mn-cs"/>
              </a:rPr>
              <a:t>Tumor</a:t>
            </a:r>
            <a:r>
              <a:rPr lang="en-GB" b="1" noProof="0" dirty="0">
                <a:solidFill>
                  <a:schemeClr val="tx1"/>
                </a:solidFill>
                <a:latin typeface="Arial" panose="020B0604020202020204"/>
                <a:ea typeface="+mn-ea"/>
                <a:cs typeface="+mn-cs"/>
              </a:rPr>
              <a:t> response in SCLC</a:t>
            </a:r>
            <a:endParaRPr kumimoji="0" lang="en-GB" sz="1800" b="1"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graphicFrame>
        <p:nvGraphicFramePr>
          <p:cNvPr id="3" name="Table 2">
            <a:extLst>
              <a:ext uri="{FF2B5EF4-FFF2-40B4-BE49-F238E27FC236}">
                <a16:creationId xmlns:a16="http://schemas.microsoft.com/office/drawing/2014/main" id="{DD2CFE69-F5B6-5F35-4978-5741EBF45F07}"/>
              </a:ext>
            </a:extLst>
          </p:cNvPr>
          <p:cNvGraphicFramePr>
            <a:graphicFrameLocks noGrp="1"/>
          </p:cNvGraphicFramePr>
          <p:nvPr>
            <p:extLst>
              <p:ext uri="{D42A27DB-BD31-4B8C-83A1-F6EECF244321}">
                <p14:modId xmlns:p14="http://schemas.microsoft.com/office/powerpoint/2010/main" val="2235113473"/>
              </p:ext>
            </p:extLst>
          </p:nvPr>
        </p:nvGraphicFramePr>
        <p:xfrm>
          <a:off x="304799" y="4271305"/>
          <a:ext cx="11240219" cy="2147280"/>
        </p:xfrm>
        <a:graphic>
          <a:graphicData uri="http://schemas.openxmlformats.org/drawingml/2006/table">
            <a:tbl>
              <a:tblPr firstRow="1" bandRow="1">
                <a:tableStyleId>{69012ECD-51FC-41F1-AA8D-1B2483CD663E}</a:tableStyleId>
              </a:tblPr>
              <a:tblGrid>
                <a:gridCol w="1472243">
                  <a:extLst>
                    <a:ext uri="{9D8B030D-6E8A-4147-A177-3AD203B41FA5}">
                      <a16:colId xmlns:a16="http://schemas.microsoft.com/office/drawing/2014/main" val="537766886"/>
                    </a:ext>
                  </a:extLst>
                </a:gridCol>
                <a:gridCol w="910275">
                  <a:extLst>
                    <a:ext uri="{9D8B030D-6E8A-4147-A177-3AD203B41FA5}">
                      <a16:colId xmlns:a16="http://schemas.microsoft.com/office/drawing/2014/main" val="1125791967"/>
                    </a:ext>
                  </a:extLst>
                </a:gridCol>
                <a:gridCol w="984189">
                  <a:extLst>
                    <a:ext uri="{9D8B030D-6E8A-4147-A177-3AD203B41FA5}">
                      <a16:colId xmlns:a16="http://schemas.microsoft.com/office/drawing/2014/main" val="2872775875"/>
                    </a:ext>
                  </a:extLst>
                </a:gridCol>
                <a:gridCol w="984189">
                  <a:extLst>
                    <a:ext uri="{9D8B030D-6E8A-4147-A177-3AD203B41FA5}">
                      <a16:colId xmlns:a16="http://schemas.microsoft.com/office/drawing/2014/main" val="3134628243"/>
                    </a:ext>
                  </a:extLst>
                </a:gridCol>
                <a:gridCol w="984189">
                  <a:extLst>
                    <a:ext uri="{9D8B030D-6E8A-4147-A177-3AD203B41FA5}">
                      <a16:colId xmlns:a16="http://schemas.microsoft.com/office/drawing/2014/main" val="2960417083"/>
                    </a:ext>
                  </a:extLst>
                </a:gridCol>
                <a:gridCol w="984189">
                  <a:extLst>
                    <a:ext uri="{9D8B030D-6E8A-4147-A177-3AD203B41FA5}">
                      <a16:colId xmlns:a16="http://schemas.microsoft.com/office/drawing/2014/main" val="2464732795"/>
                    </a:ext>
                  </a:extLst>
                </a:gridCol>
                <a:gridCol w="984189">
                  <a:extLst>
                    <a:ext uri="{9D8B030D-6E8A-4147-A177-3AD203B41FA5}">
                      <a16:colId xmlns:a16="http://schemas.microsoft.com/office/drawing/2014/main" val="433792819"/>
                    </a:ext>
                  </a:extLst>
                </a:gridCol>
                <a:gridCol w="984189">
                  <a:extLst>
                    <a:ext uri="{9D8B030D-6E8A-4147-A177-3AD203B41FA5}">
                      <a16:colId xmlns:a16="http://schemas.microsoft.com/office/drawing/2014/main" val="1343510554"/>
                    </a:ext>
                  </a:extLst>
                </a:gridCol>
                <a:gridCol w="984189">
                  <a:extLst>
                    <a:ext uri="{9D8B030D-6E8A-4147-A177-3AD203B41FA5}">
                      <a16:colId xmlns:a16="http://schemas.microsoft.com/office/drawing/2014/main" val="1018459255"/>
                    </a:ext>
                  </a:extLst>
                </a:gridCol>
                <a:gridCol w="984189">
                  <a:extLst>
                    <a:ext uri="{9D8B030D-6E8A-4147-A177-3AD203B41FA5}">
                      <a16:colId xmlns:a16="http://schemas.microsoft.com/office/drawing/2014/main" val="2675379028"/>
                    </a:ext>
                  </a:extLst>
                </a:gridCol>
                <a:gridCol w="984189">
                  <a:extLst>
                    <a:ext uri="{9D8B030D-6E8A-4147-A177-3AD203B41FA5}">
                      <a16:colId xmlns:a16="http://schemas.microsoft.com/office/drawing/2014/main" val="3361062393"/>
                    </a:ext>
                  </a:extLst>
                </a:gridCol>
              </a:tblGrid>
              <a:tr h="0">
                <a:tc rowSpan="2">
                  <a:txBody>
                    <a:bodyPr/>
                    <a:lstStyle/>
                    <a:p>
                      <a:endParaRPr lang="en-GB" sz="1000" noProof="0" dirty="0">
                        <a:solidFill>
                          <a:schemeClr val="tx2"/>
                        </a:solidFill>
                        <a:latin typeface="+mn-lt"/>
                      </a:endParaRPr>
                    </a:p>
                  </a:txBody>
                  <a:tcPr marT="36000" marB="36000" anchor="b"/>
                </a:tc>
                <a:tc gridSpan="2">
                  <a:txBody>
                    <a:bodyPr/>
                    <a:lstStyle/>
                    <a:p>
                      <a:pPr marL="0" algn="ctr" defTabSz="914400" rtl="0" eaLnBrk="1" latinLnBrk="0" hangingPunct="1"/>
                      <a:r>
                        <a:rPr lang="en-GB" sz="1000" b="1" kern="1200" noProof="0" dirty="0">
                          <a:solidFill>
                            <a:schemeClr val="tx2"/>
                          </a:solidFill>
                          <a:latin typeface="+mn-lt"/>
                          <a:ea typeface="+mn-ea"/>
                          <a:cs typeface="+mn-cs"/>
                        </a:rPr>
                        <a:t>≥2.4 mg/kg</a:t>
                      </a:r>
                    </a:p>
                  </a:txBody>
                  <a:tcPr anchor="ctr">
                    <a:solidFill>
                      <a:schemeClr val="accent1"/>
                    </a:solidFill>
                  </a:tcPr>
                </a:tc>
                <a:tc hMerge="1">
                  <a:txBody>
                    <a:bodyPr/>
                    <a:lstStyle/>
                    <a:p>
                      <a:endParaRPr dirty="0"/>
                    </a:p>
                  </a:txBody>
                  <a:tcPr anchor="ctr"/>
                </a:tc>
                <a:tc gridSpan="2">
                  <a:txBody>
                    <a:bodyPr/>
                    <a:lstStyle/>
                    <a:p>
                      <a:pPr marL="0" algn="ctr" defTabSz="914400" rtl="0" eaLnBrk="1" latinLnBrk="0" hangingPunct="1"/>
                      <a:r>
                        <a:rPr lang="en-GB" sz="1000" b="1" kern="1200" noProof="0" dirty="0">
                          <a:solidFill>
                            <a:schemeClr val="tx2"/>
                          </a:solidFill>
                          <a:latin typeface="+mn-lt"/>
                          <a:ea typeface="+mn-ea"/>
                          <a:cs typeface="+mn-cs"/>
                        </a:rPr>
                        <a:t> 3.0 mg/kg</a:t>
                      </a:r>
                    </a:p>
                  </a:txBody>
                  <a:tcPr anchor="ctr">
                    <a:solidFill>
                      <a:schemeClr val="accent1"/>
                    </a:solidFill>
                  </a:tcPr>
                </a:tc>
                <a:tc hMerge="1">
                  <a:txBody>
                    <a:bodyPr/>
                    <a:lstStyle/>
                    <a:p>
                      <a:endParaRPr dirty="0"/>
                    </a:p>
                  </a:txBody>
                  <a:tcPr anchor="ctr">
                    <a:solidFill>
                      <a:schemeClr val="accent1"/>
                    </a:solidFill>
                  </a:tcPr>
                </a:tc>
                <a:tc gridSpan="2">
                  <a:txBody>
                    <a:bodyPr/>
                    <a:lstStyle/>
                    <a:p>
                      <a:pPr marL="0" algn="ctr" defTabSz="914400" rtl="0" eaLnBrk="1" latinLnBrk="0" hangingPunct="1"/>
                      <a:r>
                        <a:rPr lang="en-GB" sz="1000" b="1" kern="1200" noProof="0" dirty="0">
                          <a:solidFill>
                            <a:schemeClr val="tx2"/>
                          </a:solidFill>
                          <a:latin typeface="+mn-lt"/>
                          <a:ea typeface="+mn-ea"/>
                          <a:cs typeface="+mn-cs"/>
                        </a:rPr>
                        <a:t> 3.5 mg/kg</a:t>
                      </a:r>
                    </a:p>
                  </a:txBody>
                  <a:tcPr anchor="ctr">
                    <a:solidFill>
                      <a:schemeClr val="accent1"/>
                    </a:solidFill>
                  </a:tcPr>
                </a:tc>
                <a:tc hMerge="1">
                  <a:txBody>
                    <a:bodyPr/>
                    <a:lstStyle/>
                    <a:p>
                      <a:endParaRPr dirty="0"/>
                    </a:p>
                  </a:txBody>
                  <a:tcPr anchor="ctr">
                    <a:solidFill>
                      <a:schemeClr val="accent1"/>
                    </a:solidFill>
                  </a:tcPr>
                </a:tc>
                <a:tc gridSpan="2">
                  <a:txBody>
                    <a:bodyPr/>
                    <a:lstStyle/>
                    <a:p>
                      <a:pPr marL="0" algn="ctr" defTabSz="914400" rtl="0" eaLnBrk="1" latinLnBrk="0" hangingPunct="1"/>
                      <a:r>
                        <a:rPr lang="en-GB" sz="1000" b="1" kern="1200" noProof="0" dirty="0">
                          <a:solidFill>
                            <a:schemeClr val="tx2"/>
                          </a:solidFill>
                          <a:latin typeface="+mn-lt"/>
                          <a:ea typeface="+mn-ea"/>
                          <a:cs typeface="+mn-cs"/>
                        </a:rPr>
                        <a:t>4.2 mg/kg</a:t>
                      </a:r>
                    </a:p>
                  </a:txBody>
                  <a:tcPr anchor="ctr">
                    <a:solidFill>
                      <a:schemeClr val="accent1"/>
                    </a:solidFill>
                  </a:tcPr>
                </a:tc>
                <a:tc hMerge="1">
                  <a:txBody>
                    <a:bodyPr/>
                    <a:lstStyle/>
                    <a:p>
                      <a:endParaRPr dirty="0"/>
                    </a:p>
                  </a:txBody>
                  <a:tcPr anchor="ctr">
                    <a:solidFill>
                      <a:schemeClr val="accent1"/>
                    </a:solidFill>
                  </a:tcPr>
                </a:tc>
                <a:tc gridSpan="2">
                  <a:txBody>
                    <a:bodyPr/>
                    <a:lstStyle/>
                    <a:p>
                      <a:pPr marL="0" algn="ctr" defTabSz="914400" rtl="0" eaLnBrk="1" latinLnBrk="0" hangingPunct="1"/>
                      <a:r>
                        <a:rPr lang="en-GB" sz="1000" b="1" kern="1200" noProof="0" dirty="0">
                          <a:solidFill>
                            <a:schemeClr val="tx2"/>
                          </a:solidFill>
                          <a:latin typeface="+mn-lt"/>
                          <a:ea typeface="+mn-ea"/>
                          <a:cs typeface="+mn-cs"/>
                        </a:rPr>
                        <a:t>Total (≥2.4 mg/kg)</a:t>
                      </a:r>
                    </a:p>
                  </a:txBody>
                  <a:tcPr anchor="ctr">
                    <a:solidFill>
                      <a:schemeClr val="accent1"/>
                    </a:solidFill>
                  </a:tcPr>
                </a:tc>
                <a:tc hMerge="1">
                  <a:txBody>
                    <a:bodyPr/>
                    <a:lstStyle/>
                    <a:p>
                      <a:endParaRPr dirty="0"/>
                    </a:p>
                  </a:txBody>
                  <a:tcPr anchor="ctr">
                    <a:solidFill>
                      <a:schemeClr val="accent1"/>
                    </a:solidFill>
                  </a:tcPr>
                </a:tc>
                <a:extLst>
                  <a:ext uri="{0D108BD9-81ED-4DB2-BD59-A6C34878D82A}">
                    <a16:rowId xmlns:a16="http://schemas.microsoft.com/office/drawing/2014/main" val="2020270792"/>
                  </a:ext>
                </a:extLst>
              </a:tr>
              <a:tr h="0">
                <a:tc vMerge="1">
                  <a:txBody>
                    <a:bodyPr/>
                    <a:lstStyle/>
                    <a:p>
                      <a:endParaRPr lang="en-US"/>
                    </a:p>
                  </a:txBody>
                  <a:tcPr/>
                </a:tc>
                <a:tc>
                  <a:txBody>
                    <a:bodyPr/>
                    <a:lstStyle/>
                    <a:p>
                      <a:pPr marL="0" algn="ctr" defTabSz="914400" rtl="0" eaLnBrk="1" latinLnBrk="0" hangingPunct="1"/>
                      <a:r>
                        <a:rPr lang="en-GB" sz="1000" b="1" kern="1200" noProof="0" dirty="0">
                          <a:solidFill>
                            <a:schemeClr val="tx2"/>
                          </a:solidFill>
                          <a:latin typeface="+mn-lt"/>
                          <a:ea typeface="+mn-ea"/>
                          <a:cs typeface="+mn-cs"/>
                        </a:rPr>
                        <a:t>2L </a:t>
                      </a:r>
                    </a:p>
                    <a:p>
                      <a:pPr marL="0" algn="ctr" defTabSz="914400" rtl="0" eaLnBrk="1" latinLnBrk="0" hangingPunct="1"/>
                      <a:r>
                        <a:rPr lang="en-GB" sz="1000" b="1" kern="1200" noProof="0" dirty="0">
                          <a:solidFill>
                            <a:schemeClr val="tx2"/>
                          </a:solidFill>
                          <a:latin typeface="+mn-lt"/>
                          <a:ea typeface="+mn-ea"/>
                          <a:cs typeface="+mn-cs"/>
                        </a:rPr>
                        <a:t>(n=10)</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All</a:t>
                      </a:r>
                    </a:p>
                    <a:p>
                      <a:pPr marL="0" algn="ctr" defTabSz="914400" rtl="0" eaLnBrk="1" latinLnBrk="0" hangingPunct="1"/>
                      <a:r>
                        <a:rPr lang="en-GB" sz="1000" b="1" kern="1200" noProof="0" dirty="0">
                          <a:solidFill>
                            <a:schemeClr val="tx2"/>
                          </a:solidFill>
                          <a:latin typeface="+mn-lt"/>
                          <a:ea typeface="+mn-ea"/>
                          <a:cs typeface="+mn-cs"/>
                        </a:rPr>
                        <a:t>(n=19)</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2L </a:t>
                      </a:r>
                    </a:p>
                    <a:p>
                      <a:pPr marL="0" algn="ctr" defTabSz="914400" rtl="0" eaLnBrk="1" latinLnBrk="0" hangingPunct="1"/>
                      <a:r>
                        <a:rPr lang="en-GB" sz="1000" b="1" kern="1200" noProof="0" dirty="0">
                          <a:solidFill>
                            <a:schemeClr val="tx2"/>
                          </a:solidFill>
                          <a:latin typeface="+mn-lt"/>
                          <a:ea typeface="+mn-ea"/>
                          <a:cs typeface="+mn-cs"/>
                        </a:rPr>
                        <a:t>(n=8)</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All</a:t>
                      </a:r>
                    </a:p>
                    <a:p>
                      <a:pPr marL="0" algn="ctr" defTabSz="914400" rtl="0" eaLnBrk="1" latinLnBrk="0" hangingPunct="1"/>
                      <a:r>
                        <a:rPr lang="en-GB" sz="1000" b="1" kern="1200" noProof="0" dirty="0">
                          <a:solidFill>
                            <a:schemeClr val="tx2"/>
                          </a:solidFill>
                          <a:latin typeface="+mn-lt"/>
                          <a:ea typeface="+mn-ea"/>
                          <a:cs typeface="+mn-cs"/>
                        </a:rPr>
                        <a:t>(n=18)</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2L </a:t>
                      </a:r>
                    </a:p>
                    <a:p>
                      <a:pPr marL="0" algn="ctr" defTabSz="914400" rtl="0" eaLnBrk="1" latinLnBrk="0" hangingPunct="1"/>
                      <a:r>
                        <a:rPr lang="en-GB" sz="1000" b="1" kern="1200" noProof="0" dirty="0">
                          <a:solidFill>
                            <a:schemeClr val="tx2"/>
                          </a:solidFill>
                          <a:latin typeface="+mn-lt"/>
                          <a:ea typeface="+mn-ea"/>
                          <a:cs typeface="+mn-cs"/>
                        </a:rPr>
                        <a:t>(n=16)</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All</a:t>
                      </a:r>
                    </a:p>
                    <a:p>
                      <a:pPr marL="0" algn="ctr" defTabSz="914400" rtl="0" eaLnBrk="1" latinLnBrk="0" hangingPunct="1"/>
                      <a:r>
                        <a:rPr lang="en-GB" sz="1000" b="1" kern="1200" noProof="0" dirty="0">
                          <a:solidFill>
                            <a:schemeClr val="tx2"/>
                          </a:solidFill>
                          <a:latin typeface="+mn-lt"/>
                          <a:ea typeface="+mn-ea"/>
                          <a:cs typeface="+mn-cs"/>
                        </a:rPr>
                        <a:t>(n=31)</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2L </a:t>
                      </a:r>
                    </a:p>
                    <a:p>
                      <a:pPr marL="0" algn="ctr" defTabSz="914400" rtl="0" eaLnBrk="1" latinLnBrk="0" hangingPunct="1"/>
                      <a:r>
                        <a:rPr lang="en-GB" sz="1000" b="1" kern="1200" noProof="0" dirty="0">
                          <a:solidFill>
                            <a:schemeClr val="tx2"/>
                          </a:solidFill>
                          <a:latin typeface="+mn-lt"/>
                          <a:ea typeface="+mn-ea"/>
                          <a:cs typeface="+mn-cs"/>
                        </a:rPr>
                        <a:t>(n=1)</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All</a:t>
                      </a:r>
                    </a:p>
                    <a:p>
                      <a:pPr marL="0" algn="ctr" defTabSz="914400" rtl="0" eaLnBrk="1" latinLnBrk="0" hangingPunct="1"/>
                      <a:r>
                        <a:rPr lang="en-GB" sz="1000" b="1" kern="1200" noProof="0" dirty="0">
                          <a:solidFill>
                            <a:schemeClr val="tx2"/>
                          </a:solidFill>
                          <a:latin typeface="+mn-lt"/>
                          <a:ea typeface="+mn-ea"/>
                          <a:cs typeface="+mn-cs"/>
                        </a:rPr>
                        <a:t>(n=3)</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2L </a:t>
                      </a:r>
                    </a:p>
                    <a:p>
                      <a:pPr marL="0" algn="ctr" defTabSz="914400" rtl="0" eaLnBrk="1" latinLnBrk="0" hangingPunct="1"/>
                      <a:r>
                        <a:rPr lang="en-GB" sz="1000" b="1" kern="1200" noProof="0" dirty="0">
                          <a:solidFill>
                            <a:schemeClr val="tx2"/>
                          </a:solidFill>
                          <a:latin typeface="+mn-lt"/>
                          <a:ea typeface="+mn-ea"/>
                          <a:cs typeface="+mn-cs"/>
                        </a:rPr>
                        <a:t>(n=35)</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000" b="1" kern="1200" noProof="0" dirty="0">
                          <a:solidFill>
                            <a:schemeClr val="tx2"/>
                          </a:solidFill>
                          <a:latin typeface="+mn-lt"/>
                          <a:ea typeface="+mn-ea"/>
                          <a:cs typeface="+mn-cs"/>
                        </a:rPr>
                        <a:t>All</a:t>
                      </a:r>
                    </a:p>
                    <a:p>
                      <a:pPr marL="0" algn="ctr" defTabSz="914400" rtl="0" eaLnBrk="1" latinLnBrk="0" hangingPunct="1"/>
                      <a:r>
                        <a:rPr lang="en-GB" sz="1000" b="1" kern="1200" noProof="0" dirty="0">
                          <a:solidFill>
                            <a:schemeClr val="tx2"/>
                          </a:solidFill>
                          <a:latin typeface="+mn-lt"/>
                          <a:ea typeface="+mn-ea"/>
                          <a:cs typeface="+mn-cs"/>
                        </a:rPr>
                        <a:t>(n=71)</a:t>
                      </a:r>
                    </a:p>
                  </a:txBody>
                  <a:tcPr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091413727"/>
                  </a:ext>
                </a:extLst>
              </a:tr>
              <a:tr h="0">
                <a:tc>
                  <a:txBody>
                    <a:bodyPr/>
                    <a:lstStyle/>
                    <a:p>
                      <a:r>
                        <a:rPr lang="en-GB" sz="1000" noProof="0" dirty="0">
                          <a:latin typeface="+mn-lt"/>
                        </a:rPr>
                        <a:t>ORR, n (%) </a:t>
                      </a:r>
                    </a:p>
                    <a:p>
                      <a:r>
                        <a:rPr lang="en-GB" sz="1000" noProof="0" dirty="0">
                          <a:latin typeface="+mn-lt"/>
                        </a:rPr>
                        <a:t>[95%CI]</a:t>
                      </a:r>
                    </a:p>
                  </a:txBody>
                  <a:tcPr marT="36000" marB="36000" anchor="ctr"/>
                </a:tc>
                <a:tc>
                  <a:txBody>
                    <a:bodyPr/>
                    <a:lstStyle/>
                    <a:p>
                      <a:pPr algn="ctr"/>
                      <a:r>
                        <a:rPr lang="en-GB" sz="1000" noProof="0" dirty="0">
                          <a:latin typeface="+mn-lt"/>
                        </a:rPr>
                        <a:t>8 (80.0) </a:t>
                      </a:r>
                    </a:p>
                    <a:p>
                      <a:pPr algn="ctr"/>
                      <a:r>
                        <a:rPr lang="en-GB" sz="1000" noProof="0" dirty="0">
                          <a:latin typeface="+mn-lt"/>
                        </a:rPr>
                        <a:t>[44.4, 97.5] </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14 (73.7) </a:t>
                      </a:r>
                    </a:p>
                    <a:p>
                      <a:pPr algn="ctr"/>
                      <a:r>
                        <a:rPr lang="en-GB" sz="1000" noProof="0" dirty="0">
                          <a:latin typeface="+mn-lt"/>
                        </a:rPr>
                        <a:t>[48.8, 90.9] </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6 (75.0) </a:t>
                      </a:r>
                    </a:p>
                    <a:p>
                      <a:pPr algn="ctr"/>
                      <a:r>
                        <a:rPr lang="en-GB" sz="1000" noProof="0" dirty="0">
                          <a:latin typeface="+mn-lt"/>
                        </a:rPr>
                        <a:t>[34.9, 96.8]</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12 (66.7)</a:t>
                      </a:r>
                    </a:p>
                    <a:p>
                      <a:pPr algn="ctr"/>
                      <a:r>
                        <a:rPr lang="en-GB" sz="1000" noProof="0" dirty="0">
                          <a:latin typeface="+mn-lt"/>
                        </a:rPr>
                        <a:t>[41.0, 86.7]</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12 (75.0)</a:t>
                      </a:r>
                    </a:p>
                    <a:p>
                      <a:pPr algn="ctr"/>
                      <a:r>
                        <a:rPr lang="en-GB" sz="1000" noProof="0" dirty="0">
                          <a:latin typeface="+mn-lt"/>
                        </a:rPr>
                        <a:t>[47.6, 92.7]</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23 (74.2) </a:t>
                      </a:r>
                    </a:p>
                    <a:p>
                      <a:pPr algn="ctr"/>
                      <a:r>
                        <a:rPr lang="en-GB" sz="1000" noProof="0" dirty="0">
                          <a:latin typeface="+mn-lt"/>
                        </a:rPr>
                        <a:t>[55.4, 88.1]</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1 (100) </a:t>
                      </a:r>
                    </a:p>
                    <a:p>
                      <a:pPr algn="ctr"/>
                      <a:r>
                        <a:rPr lang="en-GB" sz="1000" noProof="0" dirty="0">
                          <a:latin typeface="+mn-lt"/>
                        </a:rPr>
                        <a:t>[2.5, 100]</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3 (100) </a:t>
                      </a:r>
                    </a:p>
                    <a:p>
                      <a:pPr algn="ctr"/>
                      <a:r>
                        <a:rPr lang="en-GB" sz="1000" noProof="0" dirty="0">
                          <a:latin typeface="+mn-lt"/>
                        </a:rPr>
                        <a:t>[29.2, 100]</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27 (77.1)</a:t>
                      </a:r>
                    </a:p>
                    <a:p>
                      <a:pPr algn="ctr"/>
                      <a:r>
                        <a:rPr lang="en-GB" sz="1000" noProof="0" dirty="0">
                          <a:latin typeface="+mn-lt"/>
                        </a:rPr>
                        <a:t>[59.9, 89.6]</a:t>
                      </a:r>
                    </a:p>
                  </a:txBody>
                  <a:tcPr marT="36000" marB="36000" anchor="ctr">
                    <a:lnT w="12700" cap="flat" cmpd="sng" algn="ctr">
                      <a:noFill/>
                      <a:prstDash val="solid"/>
                      <a:round/>
                      <a:headEnd type="none" w="med" len="med"/>
                      <a:tailEnd type="none" w="med" len="med"/>
                    </a:lnT>
                  </a:tcPr>
                </a:tc>
                <a:tc>
                  <a:txBody>
                    <a:bodyPr/>
                    <a:lstStyle/>
                    <a:p>
                      <a:pPr algn="ctr"/>
                      <a:r>
                        <a:rPr lang="en-GB" sz="1000" noProof="0" dirty="0">
                          <a:latin typeface="+mn-lt"/>
                        </a:rPr>
                        <a:t>52 (73.2)</a:t>
                      </a:r>
                    </a:p>
                    <a:p>
                      <a:pPr algn="ctr"/>
                      <a:r>
                        <a:rPr lang="en-GB" sz="1000" noProof="0" dirty="0">
                          <a:latin typeface="+mn-lt"/>
                        </a:rPr>
                        <a:t>[61.4, 83.1]</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latin typeface="+mn-lt"/>
                        </a:rPr>
                        <a:t>Confirmed ORR, n (%) [95%CI)</a:t>
                      </a:r>
                    </a:p>
                  </a:txBody>
                  <a:tcPr marL="90000" marT="36000" marB="36000" anchor="ctr"/>
                </a:tc>
                <a:tc>
                  <a:txBody>
                    <a:bodyPr/>
                    <a:lstStyle/>
                    <a:p>
                      <a:pPr algn="ctr"/>
                      <a:r>
                        <a:rPr lang="en-GB" sz="1000" noProof="0" dirty="0">
                          <a:latin typeface="+mn-lt"/>
                        </a:rPr>
                        <a:t>7 (70.0) </a:t>
                      </a:r>
                    </a:p>
                    <a:p>
                      <a:pPr algn="ctr"/>
                      <a:r>
                        <a:rPr lang="en-GB" sz="1000" noProof="0" dirty="0">
                          <a:latin typeface="+mn-lt"/>
                        </a:rPr>
                        <a:t>[34.8, 93.3]</a:t>
                      </a:r>
                    </a:p>
                  </a:txBody>
                  <a:tcPr marT="36000" marB="36000" anchor="ctr"/>
                </a:tc>
                <a:tc>
                  <a:txBody>
                    <a:bodyPr/>
                    <a:lstStyle/>
                    <a:p>
                      <a:pPr algn="ctr"/>
                      <a:r>
                        <a:rPr lang="en-GB" sz="1000" noProof="0" dirty="0">
                          <a:latin typeface="+mn-lt"/>
                        </a:rPr>
                        <a:t>11 (57.9) </a:t>
                      </a:r>
                    </a:p>
                    <a:p>
                      <a:pPr algn="ctr"/>
                      <a:r>
                        <a:rPr lang="en-GB" sz="1000" noProof="0" dirty="0">
                          <a:latin typeface="+mn-lt"/>
                        </a:rPr>
                        <a:t>[33.5, 79.7]</a:t>
                      </a:r>
                    </a:p>
                  </a:txBody>
                  <a:tcPr marT="36000" marB="36000" anchor="ctr"/>
                </a:tc>
                <a:tc>
                  <a:txBody>
                    <a:bodyPr/>
                    <a:lstStyle/>
                    <a:p>
                      <a:pPr algn="ctr"/>
                      <a:r>
                        <a:rPr lang="en-GB" sz="1000" noProof="0" dirty="0">
                          <a:latin typeface="+mn-lt"/>
                        </a:rPr>
                        <a:t>2 (25.0) </a:t>
                      </a:r>
                    </a:p>
                    <a:p>
                      <a:pPr algn="ctr"/>
                      <a:r>
                        <a:rPr lang="en-GB" sz="1000" noProof="0" dirty="0">
                          <a:latin typeface="+mn-lt"/>
                        </a:rPr>
                        <a:t>[3.2, 65.1]</a:t>
                      </a:r>
                    </a:p>
                  </a:txBody>
                  <a:tcPr marT="36000" marB="36000" anchor="ctr"/>
                </a:tc>
                <a:tc>
                  <a:txBody>
                    <a:bodyPr/>
                    <a:lstStyle/>
                    <a:p>
                      <a:pPr algn="ctr"/>
                      <a:r>
                        <a:rPr lang="en-GB" sz="1000" noProof="0" dirty="0">
                          <a:latin typeface="+mn-lt"/>
                        </a:rPr>
                        <a:t>4 (22.2) </a:t>
                      </a:r>
                    </a:p>
                    <a:p>
                      <a:pPr algn="ctr"/>
                      <a:r>
                        <a:rPr lang="en-GB" sz="1000" noProof="0" dirty="0">
                          <a:latin typeface="+mn-lt"/>
                        </a:rPr>
                        <a:t>[6.4, 47.6]</a:t>
                      </a:r>
                    </a:p>
                  </a:txBody>
                  <a:tcPr marT="36000" marB="36000" anchor="ctr"/>
                </a:tc>
                <a:tc>
                  <a:txBody>
                    <a:bodyPr/>
                    <a:lstStyle/>
                    <a:p>
                      <a:pPr algn="ctr"/>
                      <a:r>
                        <a:rPr lang="en-GB" sz="1000" noProof="0" dirty="0">
                          <a:latin typeface="+mn-lt"/>
                        </a:rPr>
                        <a:t>11 (68.8) </a:t>
                      </a:r>
                    </a:p>
                    <a:p>
                      <a:pPr algn="ctr"/>
                      <a:r>
                        <a:rPr lang="en-GB" sz="1000" noProof="0" dirty="0">
                          <a:latin typeface="+mn-lt"/>
                        </a:rPr>
                        <a:t>[41.3, 89.0]</a:t>
                      </a:r>
                    </a:p>
                  </a:txBody>
                  <a:tcPr marT="36000" marB="36000" anchor="ctr"/>
                </a:tc>
                <a:tc>
                  <a:txBody>
                    <a:bodyPr/>
                    <a:lstStyle/>
                    <a:p>
                      <a:pPr algn="ctr"/>
                      <a:r>
                        <a:rPr lang="en-GB" sz="1000" noProof="0" dirty="0">
                          <a:latin typeface="+mn-lt"/>
                        </a:rPr>
                        <a:t>16 (51.6) </a:t>
                      </a:r>
                    </a:p>
                    <a:p>
                      <a:pPr algn="ctr"/>
                      <a:r>
                        <a:rPr lang="en-GB" sz="1000" noProof="0" dirty="0">
                          <a:latin typeface="+mn-lt"/>
                        </a:rPr>
                        <a:t>[33.1, 69.8]</a:t>
                      </a:r>
                    </a:p>
                  </a:txBody>
                  <a:tcPr marT="36000" marB="36000" anchor="ctr"/>
                </a:tc>
                <a:tc>
                  <a:txBody>
                    <a:bodyPr/>
                    <a:lstStyle/>
                    <a:p>
                      <a:pPr algn="ctr"/>
                      <a:r>
                        <a:rPr lang="en-GB" sz="1000" noProof="0" dirty="0">
                          <a:latin typeface="+mn-lt"/>
                        </a:rPr>
                        <a:t>1 (100.0) </a:t>
                      </a:r>
                    </a:p>
                    <a:p>
                      <a:pPr algn="ctr"/>
                      <a:r>
                        <a:rPr lang="en-GB" sz="1000" noProof="0" dirty="0">
                          <a:latin typeface="+mn-lt"/>
                        </a:rPr>
                        <a:t>[2.5, 100]</a:t>
                      </a:r>
                    </a:p>
                  </a:txBody>
                  <a:tcPr marT="36000" marB="36000" anchor="ctr"/>
                </a:tc>
                <a:tc>
                  <a:txBody>
                    <a:bodyPr/>
                    <a:lstStyle/>
                    <a:p>
                      <a:pPr algn="ctr"/>
                      <a:r>
                        <a:rPr lang="en-GB" sz="1000" noProof="0" dirty="0">
                          <a:latin typeface="+mn-lt"/>
                        </a:rPr>
                        <a:t>3 (100) </a:t>
                      </a:r>
                    </a:p>
                    <a:p>
                      <a:pPr algn="ctr"/>
                      <a:r>
                        <a:rPr lang="en-GB" sz="1000" noProof="0" dirty="0">
                          <a:latin typeface="+mn-lt"/>
                        </a:rPr>
                        <a:t>[29.2, 100]</a:t>
                      </a:r>
                    </a:p>
                  </a:txBody>
                  <a:tcPr marT="36000" marB="36000" anchor="ctr"/>
                </a:tc>
                <a:tc>
                  <a:txBody>
                    <a:bodyPr/>
                    <a:lstStyle/>
                    <a:p>
                      <a:pPr algn="ctr"/>
                      <a:r>
                        <a:rPr lang="en-GB" sz="1000" noProof="0" dirty="0">
                          <a:latin typeface="+mn-lt"/>
                        </a:rPr>
                        <a:t>21 (60.0) </a:t>
                      </a:r>
                    </a:p>
                    <a:p>
                      <a:pPr algn="ctr"/>
                      <a:r>
                        <a:rPr lang="en-GB" sz="1000" noProof="0" dirty="0">
                          <a:latin typeface="+mn-lt"/>
                        </a:rPr>
                        <a:t>[42.1, 76.1]</a:t>
                      </a:r>
                    </a:p>
                  </a:txBody>
                  <a:tcPr marT="36000" marB="36000" anchor="ctr"/>
                </a:tc>
                <a:tc>
                  <a:txBody>
                    <a:bodyPr/>
                    <a:lstStyle/>
                    <a:p>
                      <a:pPr algn="ctr"/>
                      <a:r>
                        <a:rPr lang="en-GB" sz="1000" noProof="0" dirty="0">
                          <a:latin typeface="+mn-lt"/>
                        </a:rPr>
                        <a:t>34 (47.9) </a:t>
                      </a:r>
                    </a:p>
                    <a:p>
                      <a:pPr algn="ctr"/>
                      <a:r>
                        <a:rPr lang="en-GB" sz="1000" noProof="0" dirty="0">
                          <a:latin typeface="+mn-lt"/>
                        </a:rPr>
                        <a:t>[35.9, 60.1]</a:t>
                      </a:r>
                    </a:p>
                  </a:txBody>
                  <a:tcPr marT="36000" marB="36000"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latin typeface="+mn-lt"/>
                        </a:rPr>
                        <a:t>Response pending confirmation, n (%)</a:t>
                      </a:r>
                    </a:p>
                  </a:txBody>
                  <a:tcPr marL="90000" marT="36000" marB="36000" anchor="ctr"/>
                </a:tc>
                <a:tc>
                  <a:txBody>
                    <a:bodyPr/>
                    <a:lstStyle/>
                    <a:p>
                      <a:pPr algn="ctr"/>
                      <a:r>
                        <a:rPr lang="en-GB" sz="1000" noProof="0" dirty="0">
                          <a:latin typeface="+mn-lt"/>
                        </a:rPr>
                        <a:t>0</a:t>
                      </a:r>
                    </a:p>
                  </a:txBody>
                  <a:tcPr marT="36000" marB="36000" anchor="ctr"/>
                </a:tc>
                <a:tc>
                  <a:txBody>
                    <a:bodyPr/>
                    <a:lstStyle/>
                    <a:p>
                      <a:pPr algn="ctr"/>
                      <a:r>
                        <a:rPr lang="en-GB" sz="1000" noProof="0" dirty="0">
                          <a:latin typeface="+mn-lt"/>
                        </a:rPr>
                        <a:t>1 (5.3)</a:t>
                      </a:r>
                    </a:p>
                  </a:txBody>
                  <a:tcPr marT="36000" marB="36000" anchor="ctr"/>
                </a:tc>
                <a:tc>
                  <a:txBody>
                    <a:bodyPr/>
                    <a:lstStyle/>
                    <a:p>
                      <a:pPr algn="ctr"/>
                      <a:r>
                        <a:rPr lang="en-GB" sz="1000" noProof="0" dirty="0">
                          <a:latin typeface="+mn-lt"/>
                        </a:rPr>
                        <a:t>4 (50.0)</a:t>
                      </a:r>
                    </a:p>
                  </a:txBody>
                  <a:tcPr marT="36000" marB="36000" anchor="ctr"/>
                </a:tc>
                <a:tc>
                  <a:txBody>
                    <a:bodyPr/>
                    <a:lstStyle/>
                    <a:p>
                      <a:pPr algn="ctr"/>
                      <a:r>
                        <a:rPr lang="en-GB" sz="1000" noProof="0" dirty="0">
                          <a:latin typeface="+mn-lt"/>
                        </a:rPr>
                        <a:t>8 (44.4)</a:t>
                      </a:r>
                    </a:p>
                  </a:txBody>
                  <a:tcPr marT="36000" marB="36000" anchor="ctr"/>
                </a:tc>
                <a:tc>
                  <a:txBody>
                    <a:bodyPr/>
                    <a:lstStyle/>
                    <a:p>
                      <a:pPr algn="ctr"/>
                      <a:r>
                        <a:rPr lang="en-GB" sz="1000" noProof="0" dirty="0">
                          <a:latin typeface="+mn-lt"/>
                        </a:rPr>
                        <a:t>0</a:t>
                      </a:r>
                    </a:p>
                  </a:txBody>
                  <a:tcPr marT="36000" marB="36000" anchor="ctr"/>
                </a:tc>
                <a:tc>
                  <a:txBody>
                    <a:bodyPr/>
                    <a:lstStyle/>
                    <a:p>
                      <a:pPr algn="ctr"/>
                      <a:r>
                        <a:rPr lang="en-GB" sz="1000" noProof="0" dirty="0">
                          <a:latin typeface="+mn-lt"/>
                        </a:rPr>
                        <a:t>1 (3.2)</a:t>
                      </a:r>
                    </a:p>
                  </a:txBody>
                  <a:tcPr marT="36000" marB="36000" anchor="ctr"/>
                </a:tc>
                <a:tc>
                  <a:txBody>
                    <a:bodyPr/>
                    <a:lstStyle/>
                    <a:p>
                      <a:pPr algn="ctr"/>
                      <a:r>
                        <a:rPr lang="en-GB" sz="1000" noProof="0" dirty="0">
                          <a:latin typeface="+mn-lt"/>
                        </a:rPr>
                        <a:t>0</a:t>
                      </a:r>
                    </a:p>
                  </a:txBody>
                  <a:tcPr marT="36000" marB="36000" anchor="ctr"/>
                </a:tc>
                <a:tc>
                  <a:txBody>
                    <a:bodyPr/>
                    <a:lstStyle/>
                    <a:p>
                      <a:pPr algn="ctr"/>
                      <a:r>
                        <a:rPr lang="en-GB" sz="1000" noProof="0" dirty="0">
                          <a:latin typeface="+mn-lt"/>
                        </a:rPr>
                        <a:t>0</a:t>
                      </a:r>
                    </a:p>
                  </a:txBody>
                  <a:tcPr marT="36000" marB="36000" anchor="ctr"/>
                </a:tc>
                <a:tc>
                  <a:txBody>
                    <a:bodyPr/>
                    <a:lstStyle/>
                    <a:p>
                      <a:pPr algn="ctr"/>
                      <a:r>
                        <a:rPr lang="en-GB" sz="1000" noProof="0" dirty="0">
                          <a:latin typeface="+mn-lt"/>
                        </a:rPr>
                        <a:t>4 (11.4)</a:t>
                      </a:r>
                    </a:p>
                  </a:txBody>
                  <a:tcPr marT="36000" marB="36000" anchor="ctr"/>
                </a:tc>
                <a:tc>
                  <a:txBody>
                    <a:bodyPr/>
                    <a:lstStyle/>
                    <a:p>
                      <a:pPr algn="ctr"/>
                      <a:r>
                        <a:rPr lang="en-GB" sz="1000" noProof="0" dirty="0">
                          <a:latin typeface="+mn-lt"/>
                        </a:rPr>
                        <a:t>10 (14.1)</a:t>
                      </a:r>
                    </a:p>
                  </a:txBody>
                  <a:tcPr marT="36000" marB="36000" anchor="ctr"/>
                </a:tc>
                <a:extLst>
                  <a:ext uri="{0D108BD9-81ED-4DB2-BD59-A6C34878D82A}">
                    <a16:rowId xmlns:a16="http://schemas.microsoft.com/office/drawing/2014/main" val="324560040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latin typeface="+mn-lt"/>
                        </a:rPr>
                        <a:t>DCR, n (%)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latin typeface="+mn-lt"/>
                        </a:rPr>
                        <a:t>[95%CI]</a:t>
                      </a:r>
                    </a:p>
                  </a:txBody>
                  <a:tcPr marL="90000" marT="36000" marB="36000" anchor="ctr"/>
                </a:tc>
                <a:tc>
                  <a:txBody>
                    <a:bodyPr/>
                    <a:lstStyle/>
                    <a:p>
                      <a:pPr algn="ctr"/>
                      <a:r>
                        <a:rPr lang="en-GB" sz="1000" noProof="0" dirty="0">
                          <a:latin typeface="+mn-lt"/>
                        </a:rPr>
                        <a:t>10 (100) </a:t>
                      </a:r>
                    </a:p>
                    <a:p>
                      <a:pPr algn="ctr"/>
                      <a:r>
                        <a:rPr lang="en-GB" sz="1000" noProof="0" dirty="0">
                          <a:latin typeface="+mn-lt"/>
                        </a:rPr>
                        <a:t>[69.2, 100] </a:t>
                      </a:r>
                    </a:p>
                  </a:txBody>
                  <a:tcPr marT="36000" marB="36000" anchor="ctr"/>
                </a:tc>
                <a:tc>
                  <a:txBody>
                    <a:bodyPr/>
                    <a:lstStyle/>
                    <a:p>
                      <a:pPr algn="ctr"/>
                      <a:r>
                        <a:rPr lang="en-GB" sz="1000" noProof="0" dirty="0">
                          <a:latin typeface="+mn-lt"/>
                        </a:rPr>
                        <a:t>18 (94.7) </a:t>
                      </a:r>
                    </a:p>
                    <a:p>
                      <a:pPr algn="ctr"/>
                      <a:r>
                        <a:rPr lang="en-GB" sz="1000" noProof="0" dirty="0">
                          <a:latin typeface="+mn-lt"/>
                        </a:rPr>
                        <a:t>[74.0, 99.9]</a:t>
                      </a:r>
                    </a:p>
                  </a:txBody>
                  <a:tcPr marT="36000" marB="36000" anchor="ctr"/>
                </a:tc>
                <a:tc>
                  <a:txBody>
                    <a:bodyPr/>
                    <a:lstStyle/>
                    <a:p>
                      <a:pPr algn="ctr"/>
                      <a:r>
                        <a:rPr lang="en-GB" sz="1000" noProof="0" dirty="0">
                          <a:latin typeface="+mn-lt"/>
                        </a:rPr>
                        <a:t>8 (100) </a:t>
                      </a:r>
                    </a:p>
                    <a:p>
                      <a:pPr algn="ctr"/>
                      <a:r>
                        <a:rPr lang="en-GB" sz="1000" noProof="0" dirty="0">
                          <a:latin typeface="+mn-lt"/>
                        </a:rPr>
                        <a:t>[63.1, 100]</a:t>
                      </a:r>
                    </a:p>
                  </a:txBody>
                  <a:tcPr marT="36000" marB="36000" anchor="ctr"/>
                </a:tc>
                <a:tc>
                  <a:txBody>
                    <a:bodyPr/>
                    <a:lstStyle/>
                    <a:p>
                      <a:pPr algn="ctr"/>
                      <a:r>
                        <a:rPr lang="en-GB" sz="1000" noProof="0" dirty="0">
                          <a:latin typeface="+mn-lt"/>
                        </a:rPr>
                        <a:t>17 (94.4) </a:t>
                      </a:r>
                    </a:p>
                    <a:p>
                      <a:pPr algn="ctr"/>
                      <a:r>
                        <a:rPr lang="en-GB" sz="1000" noProof="0" dirty="0">
                          <a:latin typeface="+mn-lt"/>
                        </a:rPr>
                        <a:t>[72.7, 99.9]</a:t>
                      </a:r>
                    </a:p>
                  </a:txBody>
                  <a:tcPr marT="36000" marB="36000" anchor="ctr"/>
                </a:tc>
                <a:tc>
                  <a:txBody>
                    <a:bodyPr/>
                    <a:lstStyle/>
                    <a:p>
                      <a:pPr algn="ctr"/>
                      <a:r>
                        <a:rPr lang="en-GB" sz="1000" noProof="0" dirty="0">
                          <a:latin typeface="+mn-lt"/>
                        </a:rPr>
                        <a:t>15 (93.8) </a:t>
                      </a:r>
                    </a:p>
                    <a:p>
                      <a:pPr algn="ctr"/>
                      <a:r>
                        <a:rPr lang="en-GB" sz="1000" noProof="0" dirty="0">
                          <a:latin typeface="+mn-lt"/>
                        </a:rPr>
                        <a:t>[69.8, 99.8]</a:t>
                      </a:r>
                    </a:p>
                  </a:txBody>
                  <a:tcPr marT="36000" marB="36000" anchor="ctr"/>
                </a:tc>
                <a:tc>
                  <a:txBody>
                    <a:bodyPr/>
                    <a:lstStyle/>
                    <a:p>
                      <a:pPr algn="ctr"/>
                      <a:r>
                        <a:rPr lang="en-GB" sz="1000" noProof="0" dirty="0">
                          <a:latin typeface="+mn-lt"/>
                        </a:rPr>
                        <a:t>28 (90.3) </a:t>
                      </a:r>
                    </a:p>
                    <a:p>
                      <a:pPr algn="ctr"/>
                      <a:r>
                        <a:rPr lang="en-GB" sz="1000" noProof="0" dirty="0">
                          <a:latin typeface="+mn-lt"/>
                        </a:rPr>
                        <a:t>[74.2, 98.0]</a:t>
                      </a:r>
                    </a:p>
                  </a:txBody>
                  <a:tcPr marT="36000" marB="36000" anchor="ctr"/>
                </a:tc>
                <a:tc>
                  <a:txBody>
                    <a:bodyPr/>
                    <a:lstStyle/>
                    <a:p>
                      <a:pPr algn="ctr"/>
                      <a:r>
                        <a:rPr lang="en-GB" sz="1000" noProof="0" dirty="0">
                          <a:latin typeface="+mn-lt"/>
                        </a:rPr>
                        <a:t>1 (100) </a:t>
                      </a:r>
                    </a:p>
                    <a:p>
                      <a:pPr algn="ctr"/>
                      <a:r>
                        <a:rPr lang="en-GB" sz="1000" noProof="0" dirty="0">
                          <a:latin typeface="+mn-lt"/>
                        </a:rPr>
                        <a:t>[2.5, 100]</a:t>
                      </a:r>
                    </a:p>
                  </a:txBody>
                  <a:tcPr marT="36000" marB="36000" anchor="ctr"/>
                </a:tc>
                <a:tc>
                  <a:txBody>
                    <a:bodyPr/>
                    <a:lstStyle/>
                    <a:p>
                      <a:pPr algn="ctr"/>
                      <a:r>
                        <a:rPr lang="en-GB" sz="1000" noProof="0" dirty="0">
                          <a:latin typeface="+mn-lt"/>
                        </a:rPr>
                        <a:t>3 (100) </a:t>
                      </a:r>
                    </a:p>
                    <a:p>
                      <a:pPr algn="ctr"/>
                      <a:r>
                        <a:rPr lang="en-GB" sz="1000" noProof="0" dirty="0">
                          <a:latin typeface="+mn-lt"/>
                        </a:rPr>
                        <a:t>[29.2, 100]</a:t>
                      </a:r>
                    </a:p>
                  </a:txBody>
                  <a:tcPr marT="36000" marB="36000" anchor="ctr"/>
                </a:tc>
                <a:tc>
                  <a:txBody>
                    <a:bodyPr/>
                    <a:lstStyle/>
                    <a:p>
                      <a:pPr algn="ctr"/>
                      <a:r>
                        <a:rPr lang="en-GB" sz="1000" noProof="0" dirty="0">
                          <a:latin typeface="+mn-lt"/>
                        </a:rPr>
                        <a:t>34 (97.1) </a:t>
                      </a:r>
                    </a:p>
                    <a:p>
                      <a:pPr algn="ctr"/>
                      <a:r>
                        <a:rPr lang="en-GB" sz="1000" noProof="0" dirty="0">
                          <a:latin typeface="+mn-lt"/>
                        </a:rPr>
                        <a:t>[85.1, 99.9]</a:t>
                      </a:r>
                    </a:p>
                  </a:txBody>
                  <a:tcPr marT="36000" marB="36000" anchor="ctr"/>
                </a:tc>
                <a:tc>
                  <a:txBody>
                    <a:bodyPr/>
                    <a:lstStyle/>
                    <a:p>
                      <a:pPr algn="ctr"/>
                      <a:r>
                        <a:rPr lang="en-GB" sz="1000" noProof="0" dirty="0">
                          <a:latin typeface="+mn-lt"/>
                        </a:rPr>
                        <a:t>66 (93.0) </a:t>
                      </a:r>
                    </a:p>
                    <a:p>
                      <a:pPr algn="ctr"/>
                      <a:r>
                        <a:rPr lang="en-GB" sz="1000" noProof="0" dirty="0">
                          <a:latin typeface="+mn-lt"/>
                        </a:rPr>
                        <a:t>[84.3, 97.7]</a:t>
                      </a:r>
                    </a:p>
                  </a:txBody>
                  <a:tcPr marT="36000" marB="36000" anchor="ctr"/>
                </a:tc>
                <a:extLst>
                  <a:ext uri="{0D108BD9-81ED-4DB2-BD59-A6C34878D82A}">
                    <a16:rowId xmlns:a16="http://schemas.microsoft.com/office/drawing/2014/main" val="884826199"/>
                  </a:ext>
                </a:extLst>
              </a:tr>
            </a:tbl>
          </a:graphicData>
        </a:graphic>
      </p:graphicFrame>
      <p:sp>
        <p:nvSpPr>
          <p:cNvPr id="6" name="TextBox 5">
            <a:extLst>
              <a:ext uri="{FF2B5EF4-FFF2-40B4-BE49-F238E27FC236}">
                <a16:creationId xmlns:a16="http://schemas.microsoft.com/office/drawing/2014/main" id="{8FACC715-0C6D-0C69-6CA6-A4A0E9204BA1}"/>
              </a:ext>
            </a:extLst>
          </p:cNvPr>
          <p:cNvSpPr txBox="1"/>
          <p:nvPr/>
        </p:nvSpPr>
        <p:spPr>
          <a:xfrm rot="16200000">
            <a:off x="299077" y="2710995"/>
            <a:ext cx="2504212"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Best change from baseline in </a:t>
            </a:r>
            <a:r>
              <a:rPr kumimoji="0" lang="en-GB" sz="1200" b="0" i="0" u="none" strike="noStrike" kern="1200" cap="none" spc="0" normalizeH="0" baseline="0" noProof="0" dirty="0" err="1">
                <a:ln>
                  <a:noFill/>
                </a:ln>
                <a:solidFill>
                  <a:srgbClr val="363636"/>
                </a:solidFill>
                <a:effectLst/>
                <a:uLnTx/>
                <a:uFillTx/>
                <a:latin typeface="Arial" panose="020B0604020202020204"/>
                <a:ea typeface="+mn-ea"/>
                <a:cs typeface="Arial" panose="020B0604020202020204" pitchFamily="34" charset="0"/>
              </a:rPr>
              <a:t>SoD</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Arial" panose="020B0604020202020204" pitchFamily="34" charset="0"/>
              </a:rPr>
              <a:t> of target lesions, %</a:t>
            </a:r>
          </a:p>
        </p:txBody>
      </p:sp>
      <p:grpSp>
        <p:nvGrpSpPr>
          <p:cNvPr id="7" name="Group 6">
            <a:extLst>
              <a:ext uri="{FF2B5EF4-FFF2-40B4-BE49-F238E27FC236}">
                <a16:creationId xmlns:a16="http://schemas.microsoft.com/office/drawing/2014/main" id="{34E3EEA9-85A3-50F6-FFE2-7F1324506439}"/>
              </a:ext>
            </a:extLst>
          </p:cNvPr>
          <p:cNvGrpSpPr/>
          <p:nvPr/>
        </p:nvGrpSpPr>
        <p:grpSpPr>
          <a:xfrm>
            <a:off x="2086041" y="2235238"/>
            <a:ext cx="59111" cy="1586844"/>
            <a:chOff x="1969323" y="3015562"/>
            <a:chExt cx="72002" cy="2563122"/>
          </a:xfrm>
        </p:grpSpPr>
        <p:cxnSp>
          <p:nvCxnSpPr>
            <p:cNvPr id="8" name="Straight Connector 7">
              <a:extLst>
                <a:ext uri="{FF2B5EF4-FFF2-40B4-BE49-F238E27FC236}">
                  <a16:creationId xmlns:a16="http://schemas.microsoft.com/office/drawing/2014/main" id="{2B667998-ADCB-8E4B-4322-8621DB3284AE}"/>
                </a:ext>
              </a:extLst>
            </p:cNvPr>
            <p:cNvCxnSpPr>
              <a:cxnSpLocks/>
            </p:cNvCxnSpPr>
            <p:nvPr/>
          </p:nvCxnSpPr>
          <p:spPr>
            <a:xfrm rot="10800000">
              <a:off x="2034073" y="3015562"/>
              <a:ext cx="0" cy="2563122"/>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389B663-0AA3-4A74-194D-2FFD11C5448A}"/>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9E3E6C4-B0B5-6600-3C90-27FB44CFBAFD}"/>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CC21835-D56B-6520-125F-BB05DB980C42}"/>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A2EA422-AB11-A0BF-E111-6C334B4E2026}"/>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43FE32D-B95B-DDC1-15F0-272D428B27E9}"/>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FC3461F-D28B-BA16-A9AE-D95213751A73}"/>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9F1CBF5-C1D9-9B3B-FA73-36649F4E6221}"/>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C45301C-1A25-F6B3-3FB6-B1E98F2AFEC3}"/>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0EBE300-CE1C-7EE4-B3B3-B4E92B49504B}"/>
                </a:ext>
              </a:extLst>
            </p:cNvPr>
            <p:cNvCxnSpPr/>
            <p:nvPr/>
          </p:nvCxnSpPr>
          <p:spPr>
            <a:xfrm>
              <a:off x="1969323" y="430680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DE598188-14C8-8689-C272-1D30BD2EF1A8}"/>
              </a:ext>
            </a:extLst>
          </p:cNvPr>
          <p:cNvGrpSpPr/>
          <p:nvPr/>
        </p:nvGrpSpPr>
        <p:grpSpPr>
          <a:xfrm>
            <a:off x="1837351" y="2160678"/>
            <a:ext cx="242621" cy="388690"/>
            <a:chOff x="1666395" y="2895127"/>
            <a:chExt cx="295534" cy="627824"/>
          </a:xfrm>
        </p:grpSpPr>
        <p:sp>
          <p:nvSpPr>
            <p:cNvPr id="18" name="TextBox 17">
              <a:extLst>
                <a:ext uri="{FF2B5EF4-FFF2-40B4-BE49-F238E27FC236}">
                  <a16:creationId xmlns:a16="http://schemas.microsoft.com/office/drawing/2014/main" id="{2738FB48-ECAC-1483-2F83-FDD8B608FA48}"/>
                </a:ext>
              </a:extLst>
            </p:cNvPr>
            <p:cNvSpPr txBox="1"/>
            <p:nvPr/>
          </p:nvSpPr>
          <p:spPr>
            <a:xfrm>
              <a:off x="1666395" y="2895127"/>
              <a:ext cx="29553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19" name="TextBox 18">
              <a:extLst>
                <a:ext uri="{FF2B5EF4-FFF2-40B4-BE49-F238E27FC236}">
                  <a16:creationId xmlns:a16="http://schemas.microsoft.com/office/drawing/2014/main" id="{F4C40337-8022-1999-F617-1F6FED9B940D}"/>
                </a:ext>
              </a:extLst>
            </p:cNvPr>
            <p:cNvSpPr txBox="1"/>
            <p:nvPr/>
          </p:nvSpPr>
          <p:spPr>
            <a:xfrm>
              <a:off x="1666395" y="3249457"/>
              <a:ext cx="295534"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grpSp>
      <p:sp>
        <p:nvSpPr>
          <p:cNvPr id="20" name="TextBox 19">
            <a:extLst>
              <a:ext uri="{FF2B5EF4-FFF2-40B4-BE49-F238E27FC236}">
                <a16:creationId xmlns:a16="http://schemas.microsoft.com/office/drawing/2014/main" id="{D533FB26-346D-ABC0-FBC4-0B3AD1B7FD96}"/>
              </a:ext>
            </a:extLst>
          </p:cNvPr>
          <p:cNvSpPr txBox="1"/>
          <p:nvPr/>
        </p:nvSpPr>
        <p:spPr>
          <a:xfrm>
            <a:off x="1922308" y="2601773"/>
            <a:ext cx="157663" cy="169322"/>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grpSp>
        <p:nvGrpSpPr>
          <p:cNvPr id="21" name="Group 20">
            <a:extLst>
              <a:ext uri="{FF2B5EF4-FFF2-40B4-BE49-F238E27FC236}">
                <a16:creationId xmlns:a16="http://schemas.microsoft.com/office/drawing/2014/main" id="{6A4D2DEB-8479-BAA2-A07D-65C01F84DE6E}"/>
              </a:ext>
            </a:extLst>
          </p:cNvPr>
          <p:cNvGrpSpPr/>
          <p:nvPr/>
        </p:nvGrpSpPr>
        <p:grpSpPr>
          <a:xfrm>
            <a:off x="1667432" y="2831741"/>
            <a:ext cx="412540" cy="1008000"/>
            <a:chOff x="1459419" y="1826422"/>
            <a:chExt cx="502510" cy="1696529"/>
          </a:xfrm>
        </p:grpSpPr>
        <p:sp>
          <p:nvSpPr>
            <p:cNvPr id="23" name="TextBox 22">
              <a:extLst>
                <a:ext uri="{FF2B5EF4-FFF2-40B4-BE49-F238E27FC236}">
                  <a16:creationId xmlns:a16="http://schemas.microsoft.com/office/drawing/2014/main" id="{F20CCB98-678D-5D87-5769-3125702DF22C}"/>
                </a:ext>
              </a:extLst>
            </p:cNvPr>
            <p:cNvSpPr txBox="1"/>
            <p:nvPr/>
          </p:nvSpPr>
          <p:spPr>
            <a:xfrm>
              <a:off x="1562907" y="182642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24" name="TextBox 23">
              <a:extLst>
                <a:ext uri="{FF2B5EF4-FFF2-40B4-BE49-F238E27FC236}">
                  <a16:creationId xmlns:a16="http://schemas.microsoft.com/office/drawing/2014/main" id="{AF9ED227-585E-97B0-D2B3-87D993DDAED5}"/>
                </a:ext>
              </a:extLst>
            </p:cNvPr>
            <p:cNvSpPr txBox="1"/>
            <p:nvPr/>
          </p:nvSpPr>
          <p:spPr>
            <a:xfrm>
              <a:off x="1562907" y="218075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25" name="TextBox 24">
              <a:extLst>
                <a:ext uri="{FF2B5EF4-FFF2-40B4-BE49-F238E27FC236}">
                  <a16:creationId xmlns:a16="http://schemas.microsoft.com/office/drawing/2014/main" id="{2C84FD31-DDE7-5149-99D1-AA61CF29FFF0}"/>
                </a:ext>
              </a:extLst>
            </p:cNvPr>
            <p:cNvSpPr txBox="1"/>
            <p:nvPr/>
          </p:nvSpPr>
          <p:spPr>
            <a:xfrm>
              <a:off x="1562907" y="2535082"/>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26" name="TextBox 25">
              <a:extLst>
                <a:ext uri="{FF2B5EF4-FFF2-40B4-BE49-F238E27FC236}">
                  <a16:creationId xmlns:a16="http://schemas.microsoft.com/office/drawing/2014/main" id="{861A4930-D2BD-2573-49C4-C4CA40391C7B}"/>
                </a:ext>
              </a:extLst>
            </p:cNvPr>
            <p:cNvSpPr txBox="1"/>
            <p:nvPr/>
          </p:nvSpPr>
          <p:spPr>
            <a:xfrm>
              <a:off x="1562907" y="2895127"/>
              <a:ext cx="399022"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27" name="TextBox 26">
              <a:extLst>
                <a:ext uri="{FF2B5EF4-FFF2-40B4-BE49-F238E27FC236}">
                  <a16:creationId xmlns:a16="http://schemas.microsoft.com/office/drawing/2014/main" id="{3B587A5E-4F65-F814-3D91-19EC5C7B9B2D}"/>
                </a:ext>
              </a:extLst>
            </p:cNvPr>
            <p:cNvSpPr txBox="1"/>
            <p:nvPr/>
          </p:nvSpPr>
          <p:spPr>
            <a:xfrm>
              <a:off x="1459419" y="3249457"/>
              <a:ext cx="502510" cy="273494"/>
            </a:xfrm>
            <a:prstGeom prst="rect">
              <a:avLst/>
            </a:prstGeom>
            <a:noFill/>
          </p:spPr>
          <p:txBody>
            <a:bodyPr wrap="none" lIns="36000" tIns="36000" rIns="36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grpSp>
      <p:sp>
        <p:nvSpPr>
          <p:cNvPr id="117" name="Rectangle 116">
            <a:extLst>
              <a:ext uri="{FF2B5EF4-FFF2-40B4-BE49-F238E27FC236}">
                <a16:creationId xmlns:a16="http://schemas.microsoft.com/office/drawing/2014/main" id="{539DDB39-0C21-B60A-929D-953DAF067342}"/>
              </a:ext>
            </a:extLst>
          </p:cNvPr>
          <p:cNvSpPr/>
          <p:nvPr/>
        </p:nvSpPr>
        <p:spPr>
          <a:xfrm>
            <a:off x="2337790" y="3906737"/>
            <a:ext cx="72000" cy="72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8" name="Rectangle 117">
            <a:extLst>
              <a:ext uri="{FF2B5EF4-FFF2-40B4-BE49-F238E27FC236}">
                <a16:creationId xmlns:a16="http://schemas.microsoft.com/office/drawing/2014/main" id="{FEC8018D-3B88-BEBD-7A86-70A32E928D19}"/>
              </a:ext>
            </a:extLst>
          </p:cNvPr>
          <p:cNvSpPr/>
          <p:nvPr/>
        </p:nvSpPr>
        <p:spPr>
          <a:xfrm>
            <a:off x="2450876" y="3906737"/>
            <a:ext cx="72000" cy="72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9" name="Rectangle 118">
            <a:extLst>
              <a:ext uri="{FF2B5EF4-FFF2-40B4-BE49-F238E27FC236}">
                <a16:creationId xmlns:a16="http://schemas.microsoft.com/office/drawing/2014/main" id="{3C09D115-15AC-2FE8-869F-678EFBDEC114}"/>
              </a:ext>
            </a:extLst>
          </p:cNvPr>
          <p:cNvSpPr/>
          <p:nvPr/>
        </p:nvSpPr>
        <p:spPr>
          <a:xfrm>
            <a:off x="2563962" y="3906737"/>
            <a:ext cx="72000" cy="72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0" name="Isosceles Triangle 119">
            <a:extLst>
              <a:ext uri="{FF2B5EF4-FFF2-40B4-BE49-F238E27FC236}">
                <a16:creationId xmlns:a16="http://schemas.microsoft.com/office/drawing/2014/main" id="{8BA79410-6D29-EEB9-4D41-3A71FF8A8827}"/>
              </a:ext>
            </a:extLst>
          </p:cNvPr>
          <p:cNvSpPr/>
          <p:nvPr/>
        </p:nvSpPr>
        <p:spPr>
          <a:xfrm>
            <a:off x="2677048"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Isosceles Triangle 120">
            <a:extLst>
              <a:ext uri="{FF2B5EF4-FFF2-40B4-BE49-F238E27FC236}">
                <a16:creationId xmlns:a16="http://schemas.microsoft.com/office/drawing/2014/main" id="{800F1F74-6ED7-1A15-077F-52530B80C7E1}"/>
              </a:ext>
            </a:extLst>
          </p:cNvPr>
          <p:cNvSpPr/>
          <p:nvPr/>
        </p:nvSpPr>
        <p:spPr>
          <a:xfrm>
            <a:off x="2790134"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Isosceles Triangle 121">
            <a:extLst>
              <a:ext uri="{FF2B5EF4-FFF2-40B4-BE49-F238E27FC236}">
                <a16:creationId xmlns:a16="http://schemas.microsoft.com/office/drawing/2014/main" id="{73A6BDF9-3DEC-64E3-A3D6-D01CA0562186}"/>
              </a:ext>
            </a:extLst>
          </p:cNvPr>
          <p:cNvSpPr/>
          <p:nvPr/>
        </p:nvSpPr>
        <p:spPr>
          <a:xfrm>
            <a:off x="2903220"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3" name="Isosceles Triangle 122">
            <a:extLst>
              <a:ext uri="{FF2B5EF4-FFF2-40B4-BE49-F238E27FC236}">
                <a16:creationId xmlns:a16="http://schemas.microsoft.com/office/drawing/2014/main" id="{2172CA8E-9288-D672-871E-3BB9FF3780F8}"/>
              </a:ext>
            </a:extLst>
          </p:cNvPr>
          <p:cNvSpPr/>
          <p:nvPr/>
        </p:nvSpPr>
        <p:spPr>
          <a:xfrm>
            <a:off x="3016306"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Isosceles Triangle 123">
            <a:extLst>
              <a:ext uri="{FF2B5EF4-FFF2-40B4-BE49-F238E27FC236}">
                <a16:creationId xmlns:a16="http://schemas.microsoft.com/office/drawing/2014/main" id="{21C4D420-1175-8BFE-8C82-F108E4E3529C}"/>
              </a:ext>
            </a:extLst>
          </p:cNvPr>
          <p:cNvSpPr/>
          <p:nvPr/>
        </p:nvSpPr>
        <p:spPr>
          <a:xfrm>
            <a:off x="3129392"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Isosceles Triangle 124">
            <a:extLst>
              <a:ext uri="{FF2B5EF4-FFF2-40B4-BE49-F238E27FC236}">
                <a16:creationId xmlns:a16="http://schemas.microsoft.com/office/drawing/2014/main" id="{B5B60CF3-CC26-D428-9F4D-408773DC333C}"/>
              </a:ext>
            </a:extLst>
          </p:cNvPr>
          <p:cNvSpPr/>
          <p:nvPr/>
        </p:nvSpPr>
        <p:spPr>
          <a:xfrm>
            <a:off x="3242478"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Isosceles Triangle 125">
            <a:extLst>
              <a:ext uri="{FF2B5EF4-FFF2-40B4-BE49-F238E27FC236}">
                <a16:creationId xmlns:a16="http://schemas.microsoft.com/office/drawing/2014/main" id="{1F08713A-BB03-2C12-DCB5-52CDA3CBE66F}"/>
              </a:ext>
            </a:extLst>
          </p:cNvPr>
          <p:cNvSpPr/>
          <p:nvPr/>
        </p:nvSpPr>
        <p:spPr>
          <a:xfrm>
            <a:off x="3355564"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Isosceles Triangle 126">
            <a:extLst>
              <a:ext uri="{FF2B5EF4-FFF2-40B4-BE49-F238E27FC236}">
                <a16:creationId xmlns:a16="http://schemas.microsoft.com/office/drawing/2014/main" id="{30321AAC-D5B8-4F82-962B-1CD6BF8B2EC5}"/>
              </a:ext>
            </a:extLst>
          </p:cNvPr>
          <p:cNvSpPr/>
          <p:nvPr/>
        </p:nvSpPr>
        <p:spPr>
          <a:xfrm>
            <a:off x="3468650"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8" name="Isosceles Triangle 127">
            <a:extLst>
              <a:ext uri="{FF2B5EF4-FFF2-40B4-BE49-F238E27FC236}">
                <a16:creationId xmlns:a16="http://schemas.microsoft.com/office/drawing/2014/main" id="{7ACEE07C-982C-EF48-5482-7335BD2D9118}"/>
              </a:ext>
            </a:extLst>
          </p:cNvPr>
          <p:cNvSpPr/>
          <p:nvPr/>
        </p:nvSpPr>
        <p:spPr>
          <a:xfrm>
            <a:off x="3581736"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9" name="Isosceles Triangle 128">
            <a:extLst>
              <a:ext uri="{FF2B5EF4-FFF2-40B4-BE49-F238E27FC236}">
                <a16:creationId xmlns:a16="http://schemas.microsoft.com/office/drawing/2014/main" id="{A42810AC-FF29-A953-24C6-C97CE7ECB8DA}"/>
              </a:ext>
            </a:extLst>
          </p:cNvPr>
          <p:cNvSpPr/>
          <p:nvPr/>
        </p:nvSpPr>
        <p:spPr>
          <a:xfrm>
            <a:off x="3694822"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Isosceles Triangle 129">
            <a:extLst>
              <a:ext uri="{FF2B5EF4-FFF2-40B4-BE49-F238E27FC236}">
                <a16:creationId xmlns:a16="http://schemas.microsoft.com/office/drawing/2014/main" id="{4FA41F22-8B25-69B7-95F5-51EECC4DF4F2}"/>
              </a:ext>
            </a:extLst>
          </p:cNvPr>
          <p:cNvSpPr/>
          <p:nvPr/>
        </p:nvSpPr>
        <p:spPr>
          <a:xfrm>
            <a:off x="3807908"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1" name="Isosceles Triangle 130">
            <a:extLst>
              <a:ext uri="{FF2B5EF4-FFF2-40B4-BE49-F238E27FC236}">
                <a16:creationId xmlns:a16="http://schemas.microsoft.com/office/drawing/2014/main" id="{CCC9366A-ECE7-0C96-C7B3-0A44D69D4E6E}"/>
              </a:ext>
            </a:extLst>
          </p:cNvPr>
          <p:cNvSpPr/>
          <p:nvPr/>
        </p:nvSpPr>
        <p:spPr>
          <a:xfrm>
            <a:off x="3920994"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2" name="Isosceles Triangle 131">
            <a:extLst>
              <a:ext uri="{FF2B5EF4-FFF2-40B4-BE49-F238E27FC236}">
                <a16:creationId xmlns:a16="http://schemas.microsoft.com/office/drawing/2014/main" id="{C6B04A07-4FE5-E03F-402B-1EA8DD31046B}"/>
              </a:ext>
            </a:extLst>
          </p:cNvPr>
          <p:cNvSpPr/>
          <p:nvPr/>
        </p:nvSpPr>
        <p:spPr>
          <a:xfrm>
            <a:off x="4034080"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3" name="Isosceles Triangle 132">
            <a:extLst>
              <a:ext uri="{FF2B5EF4-FFF2-40B4-BE49-F238E27FC236}">
                <a16:creationId xmlns:a16="http://schemas.microsoft.com/office/drawing/2014/main" id="{423DE0A4-87D5-8E08-34DF-48198375C098}"/>
              </a:ext>
            </a:extLst>
          </p:cNvPr>
          <p:cNvSpPr/>
          <p:nvPr/>
        </p:nvSpPr>
        <p:spPr>
          <a:xfrm>
            <a:off x="4147166"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Isosceles Triangle 133">
            <a:extLst>
              <a:ext uri="{FF2B5EF4-FFF2-40B4-BE49-F238E27FC236}">
                <a16:creationId xmlns:a16="http://schemas.microsoft.com/office/drawing/2014/main" id="{B3D51AB1-177A-CA6A-B762-C1D3DF4DD6D5}"/>
              </a:ext>
            </a:extLst>
          </p:cNvPr>
          <p:cNvSpPr/>
          <p:nvPr/>
        </p:nvSpPr>
        <p:spPr>
          <a:xfrm>
            <a:off x="4260252" y="3906737"/>
            <a:ext cx="72000" cy="72000"/>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Oval 134">
            <a:extLst>
              <a:ext uri="{FF2B5EF4-FFF2-40B4-BE49-F238E27FC236}">
                <a16:creationId xmlns:a16="http://schemas.microsoft.com/office/drawing/2014/main" id="{5C2EA371-483E-6DCE-C74D-2DF43CA5238C}"/>
              </a:ext>
            </a:extLst>
          </p:cNvPr>
          <p:cNvSpPr/>
          <p:nvPr/>
        </p:nvSpPr>
        <p:spPr>
          <a:xfrm>
            <a:off x="437333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Oval 135">
            <a:extLst>
              <a:ext uri="{FF2B5EF4-FFF2-40B4-BE49-F238E27FC236}">
                <a16:creationId xmlns:a16="http://schemas.microsoft.com/office/drawing/2014/main" id="{AF584DD5-C2A9-39B1-450D-2CA1318E4847}"/>
              </a:ext>
            </a:extLst>
          </p:cNvPr>
          <p:cNvSpPr/>
          <p:nvPr/>
        </p:nvSpPr>
        <p:spPr>
          <a:xfrm>
            <a:off x="448642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Oval 136">
            <a:extLst>
              <a:ext uri="{FF2B5EF4-FFF2-40B4-BE49-F238E27FC236}">
                <a16:creationId xmlns:a16="http://schemas.microsoft.com/office/drawing/2014/main" id="{5A9094A5-265F-672B-B6E0-9F65D6988149}"/>
              </a:ext>
            </a:extLst>
          </p:cNvPr>
          <p:cNvSpPr/>
          <p:nvPr/>
        </p:nvSpPr>
        <p:spPr>
          <a:xfrm>
            <a:off x="459951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Oval 137">
            <a:extLst>
              <a:ext uri="{FF2B5EF4-FFF2-40B4-BE49-F238E27FC236}">
                <a16:creationId xmlns:a16="http://schemas.microsoft.com/office/drawing/2014/main" id="{61303014-04C2-F6E9-FF75-5BFEFA9968BB}"/>
              </a:ext>
            </a:extLst>
          </p:cNvPr>
          <p:cNvSpPr/>
          <p:nvPr/>
        </p:nvSpPr>
        <p:spPr>
          <a:xfrm>
            <a:off x="471259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Oval 138">
            <a:extLst>
              <a:ext uri="{FF2B5EF4-FFF2-40B4-BE49-F238E27FC236}">
                <a16:creationId xmlns:a16="http://schemas.microsoft.com/office/drawing/2014/main" id="{B913FB51-7207-373E-CDDA-2BDA50B4567D}"/>
              </a:ext>
            </a:extLst>
          </p:cNvPr>
          <p:cNvSpPr/>
          <p:nvPr/>
        </p:nvSpPr>
        <p:spPr>
          <a:xfrm>
            <a:off x="482568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Oval 139">
            <a:extLst>
              <a:ext uri="{FF2B5EF4-FFF2-40B4-BE49-F238E27FC236}">
                <a16:creationId xmlns:a16="http://schemas.microsoft.com/office/drawing/2014/main" id="{ECEA8CDA-B892-EBBD-8C3B-FAC68E044C1A}"/>
              </a:ext>
            </a:extLst>
          </p:cNvPr>
          <p:cNvSpPr/>
          <p:nvPr/>
        </p:nvSpPr>
        <p:spPr>
          <a:xfrm>
            <a:off x="493876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Oval 140">
            <a:extLst>
              <a:ext uri="{FF2B5EF4-FFF2-40B4-BE49-F238E27FC236}">
                <a16:creationId xmlns:a16="http://schemas.microsoft.com/office/drawing/2014/main" id="{DB7199BF-5FF2-0308-1922-B6CC117BBCBE}"/>
              </a:ext>
            </a:extLst>
          </p:cNvPr>
          <p:cNvSpPr/>
          <p:nvPr/>
        </p:nvSpPr>
        <p:spPr>
          <a:xfrm>
            <a:off x="505185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Oval 141">
            <a:extLst>
              <a:ext uri="{FF2B5EF4-FFF2-40B4-BE49-F238E27FC236}">
                <a16:creationId xmlns:a16="http://schemas.microsoft.com/office/drawing/2014/main" id="{EC6C83A9-4D1D-C031-0AAF-A47E8C7AA6BF}"/>
              </a:ext>
            </a:extLst>
          </p:cNvPr>
          <p:cNvSpPr/>
          <p:nvPr/>
        </p:nvSpPr>
        <p:spPr>
          <a:xfrm>
            <a:off x="516494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3" name="Oval 142">
            <a:extLst>
              <a:ext uri="{FF2B5EF4-FFF2-40B4-BE49-F238E27FC236}">
                <a16:creationId xmlns:a16="http://schemas.microsoft.com/office/drawing/2014/main" id="{9DD32647-765D-A82D-17D5-E34B251CD06A}"/>
              </a:ext>
            </a:extLst>
          </p:cNvPr>
          <p:cNvSpPr/>
          <p:nvPr/>
        </p:nvSpPr>
        <p:spPr>
          <a:xfrm>
            <a:off x="527802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Oval 143">
            <a:extLst>
              <a:ext uri="{FF2B5EF4-FFF2-40B4-BE49-F238E27FC236}">
                <a16:creationId xmlns:a16="http://schemas.microsoft.com/office/drawing/2014/main" id="{4AFE6CAE-4DF7-54BF-E5FC-D57F08A28058}"/>
              </a:ext>
            </a:extLst>
          </p:cNvPr>
          <p:cNvSpPr/>
          <p:nvPr/>
        </p:nvSpPr>
        <p:spPr>
          <a:xfrm>
            <a:off x="539111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Oval 144">
            <a:extLst>
              <a:ext uri="{FF2B5EF4-FFF2-40B4-BE49-F238E27FC236}">
                <a16:creationId xmlns:a16="http://schemas.microsoft.com/office/drawing/2014/main" id="{C529F383-0022-DE39-B8D3-F9A89D17AE0A}"/>
              </a:ext>
            </a:extLst>
          </p:cNvPr>
          <p:cNvSpPr/>
          <p:nvPr/>
        </p:nvSpPr>
        <p:spPr>
          <a:xfrm>
            <a:off x="550419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Oval 145">
            <a:extLst>
              <a:ext uri="{FF2B5EF4-FFF2-40B4-BE49-F238E27FC236}">
                <a16:creationId xmlns:a16="http://schemas.microsoft.com/office/drawing/2014/main" id="{CDDC4E31-3FC7-2D27-02D4-1C457E2CA178}"/>
              </a:ext>
            </a:extLst>
          </p:cNvPr>
          <p:cNvSpPr/>
          <p:nvPr/>
        </p:nvSpPr>
        <p:spPr>
          <a:xfrm>
            <a:off x="561728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Rectangle 146">
            <a:extLst>
              <a:ext uri="{FF2B5EF4-FFF2-40B4-BE49-F238E27FC236}">
                <a16:creationId xmlns:a16="http://schemas.microsoft.com/office/drawing/2014/main" id="{EDCF2EE5-3611-5EE7-A9F9-5A27878F2073}"/>
              </a:ext>
            </a:extLst>
          </p:cNvPr>
          <p:cNvSpPr/>
          <p:nvPr/>
        </p:nvSpPr>
        <p:spPr>
          <a:xfrm>
            <a:off x="5730370" y="3906737"/>
            <a:ext cx="72000" cy="72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Oval 147">
            <a:extLst>
              <a:ext uri="{FF2B5EF4-FFF2-40B4-BE49-F238E27FC236}">
                <a16:creationId xmlns:a16="http://schemas.microsoft.com/office/drawing/2014/main" id="{B5136A55-64AA-FE82-7CAC-79BC212AC8CC}"/>
              </a:ext>
            </a:extLst>
          </p:cNvPr>
          <p:cNvSpPr/>
          <p:nvPr/>
        </p:nvSpPr>
        <p:spPr>
          <a:xfrm>
            <a:off x="584345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Oval 148">
            <a:extLst>
              <a:ext uri="{FF2B5EF4-FFF2-40B4-BE49-F238E27FC236}">
                <a16:creationId xmlns:a16="http://schemas.microsoft.com/office/drawing/2014/main" id="{DEBC9E3F-676B-462B-3C36-FDD3025DFF7B}"/>
              </a:ext>
            </a:extLst>
          </p:cNvPr>
          <p:cNvSpPr/>
          <p:nvPr/>
        </p:nvSpPr>
        <p:spPr>
          <a:xfrm>
            <a:off x="595654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0" name="Oval 149">
            <a:extLst>
              <a:ext uri="{FF2B5EF4-FFF2-40B4-BE49-F238E27FC236}">
                <a16:creationId xmlns:a16="http://schemas.microsoft.com/office/drawing/2014/main" id="{076BBDD5-5D31-CA07-BB56-96C72F55DE84}"/>
              </a:ext>
            </a:extLst>
          </p:cNvPr>
          <p:cNvSpPr/>
          <p:nvPr/>
        </p:nvSpPr>
        <p:spPr>
          <a:xfrm>
            <a:off x="606962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1" name="Oval 150">
            <a:extLst>
              <a:ext uri="{FF2B5EF4-FFF2-40B4-BE49-F238E27FC236}">
                <a16:creationId xmlns:a16="http://schemas.microsoft.com/office/drawing/2014/main" id="{1142B867-269D-3637-6088-78046E76CF6E}"/>
              </a:ext>
            </a:extLst>
          </p:cNvPr>
          <p:cNvSpPr/>
          <p:nvPr/>
        </p:nvSpPr>
        <p:spPr>
          <a:xfrm>
            <a:off x="618271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2" name="Oval 151">
            <a:extLst>
              <a:ext uri="{FF2B5EF4-FFF2-40B4-BE49-F238E27FC236}">
                <a16:creationId xmlns:a16="http://schemas.microsoft.com/office/drawing/2014/main" id="{9F9EB48E-E5D7-CE5F-32B1-F37D15C60531}"/>
              </a:ext>
            </a:extLst>
          </p:cNvPr>
          <p:cNvSpPr/>
          <p:nvPr/>
        </p:nvSpPr>
        <p:spPr>
          <a:xfrm>
            <a:off x="629580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3" name="Oval 152">
            <a:extLst>
              <a:ext uri="{FF2B5EF4-FFF2-40B4-BE49-F238E27FC236}">
                <a16:creationId xmlns:a16="http://schemas.microsoft.com/office/drawing/2014/main" id="{C13CEF8F-94B4-507D-43CB-57B834719EB8}"/>
              </a:ext>
            </a:extLst>
          </p:cNvPr>
          <p:cNvSpPr/>
          <p:nvPr/>
        </p:nvSpPr>
        <p:spPr>
          <a:xfrm>
            <a:off x="640888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4" name="Oval 153">
            <a:extLst>
              <a:ext uri="{FF2B5EF4-FFF2-40B4-BE49-F238E27FC236}">
                <a16:creationId xmlns:a16="http://schemas.microsoft.com/office/drawing/2014/main" id="{1EA7A5AB-55EB-1538-9F5E-F93326220D41}"/>
              </a:ext>
            </a:extLst>
          </p:cNvPr>
          <p:cNvSpPr/>
          <p:nvPr/>
        </p:nvSpPr>
        <p:spPr>
          <a:xfrm>
            <a:off x="652197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5" name="Oval 154">
            <a:extLst>
              <a:ext uri="{FF2B5EF4-FFF2-40B4-BE49-F238E27FC236}">
                <a16:creationId xmlns:a16="http://schemas.microsoft.com/office/drawing/2014/main" id="{4A835F9E-CB61-76CE-820D-3FF047C800F1}"/>
              </a:ext>
            </a:extLst>
          </p:cNvPr>
          <p:cNvSpPr/>
          <p:nvPr/>
        </p:nvSpPr>
        <p:spPr>
          <a:xfrm>
            <a:off x="663505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6" name="Oval 155">
            <a:extLst>
              <a:ext uri="{FF2B5EF4-FFF2-40B4-BE49-F238E27FC236}">
                <a16:creationId xmlns:a16="http://schemas.microsoft.com/office/drawing/2014/main" id="{719130F8-5427-D7EE-39A2-C8DAF259EE30}"/>
              </a:ext>
            </a:extLst>
          </p:cNvPr>
          <p:cNvSpPr/>
          <p:nvPr/>
        </p:nvSpPr>
        <p:spPr>
          <a:xfrm>
            <a:off x="674814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7" name="Oval 156">
            <a:extLst>
              <a:ext uri="{FF2B5EF4-FFF2-40B4-BE49-F238E27FC236}">
                <a16:creationId xmlns:a16="http://schemas.microsoft.com/office/drawing/2014/main" id="{473C7355-8549-7677-7A7B-F8EF765A76B6}"/>
              </a:ext>
            </a:extLst>
          </p:cNvPr>
          <p:cNvSpPr/>
          <p:nvPr/>
        </p:nvSpPr>
        <p:spPr>
          <a:xfrm>
            <a:off x="686123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8" name="Oval 157">
            <a:extLst>
              <a:ext uri="{FF2B5EF4-FFF2-40B4-BE49-F238E27FC236}">
                <a16:creationId xmlns:a16="http://schemas.microsoft.com/office/drawing/2014/main" id="{157AD86A-136A-CCEB-F93B-FB5F00EEBF82}"/>
              </a:ext>
            </a:extLst>
          </p:cNvPr>
          <p:cNvSpPr/>
          <p:nvPr/>
        </p:nvSpPr>
        <p:spPr>
          <a:xfrm>
            <a:off x="697431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9" name="Oval 158">
            <a:extLst>
              <a:ext uri="{FF2B5EF4-FFF2-40B4-BE49-F238E27FC236}">
                <a16:creationId xmlns:a16="http://schemas.microsoft.com/office/drawing/2014/main" id="{8CB16931-7E0B-5574-81AD-368161727D56}"/>
              </a:ext>
            </a:extLst>
          </p:cNvPr>
          <p:cNvSpPr/>
          <p:nvPr/>
        </p:nvSpPr>
        <p:spPr>
          <a:xfrm>
            <a:off x="708740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0" name="Oval 159">
            <a:extLst>
              <a:ext uri="{FF2B5EF4-FFF2-40B4-BE49-F238E27FC236}">
                <a16:creationId xmlns:a16="http://schemas.microsoft.com/office/drawing/2014/main" id="{FBDD951A-B5BD-8934-5E7B-5ACB523C6D78}"/>
              </a:ext>
            </a:extLst>
          </p:cNvPr>
          <p:cNvSpPr/>
          <p:nvPr/>
        </p:nvSpPr>
        <p:spPr>
          <a:xfrm>
            <a:off x="720048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1" name="Oval 160">
            <a:extLst>
              <a:ext uri="{FF2B5EF4-FFF2-40B4-BE49-F238E27FC236}">
                <a16:creationId xmlns:a16="http://schemas.microsoft.com/office/drawing/2014/main" id="{7FD6571E-6C8F-B1B8-914F-D3C4AB01B6D6}"/>
              </a:ext>
            </a:extLst>
          </p:cNvPr>
          <p:cNvSpPr/>
          <p:nvPr/>
        </p:nvSpPr>
        <p:spPr>
          <a:xfrm>
            <a:off x="731357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2" name="Oval 161">
            <a:extLst>
              <a:ext uri="{FF2B5EF4-FFF2-40B4-BE49-F238E27FC236}">
                <a16:creationId xmlns:a16="http://schemas.microsoft.com/office/drawing/2014/main" id="{9B7BD55A-CADA-21DB-4782-36A86F0F522B}"/>
              </a:ext>
            </a:extLst>
          </p:cNvPr>
          <p:cNvSpPr/>
          <p:nvPr/>
        </p:nvSpPr>
        <p:spPr>
          <a:xfrm>
            <a:off x="742666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3" name="Oval 162">
            <a:extLst>
              <a:ext uri="{FF2B5EF4-FFF2-40B4-BE49-F238E27FC236}">
                <a16:creationId xmlns:a16="http://schemas.microsoft.com/office/drawing/2014/main" id="{508D9AD1-BFC5-39C0-587B-6AFFA4375028}"/>
              </a:ext>
            </a:extLst>
          </p:cNvPr>
          <p:cNvSpPr/>
          <p:nvPr/>
        </p:nvSpPr>
        <p:spPr>
          <a:xfrm>
            <a:off x="753974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4" name="Oval 163">
            <a:extLst>
              <a:ext uri="{FF2B5EF4-FFF2-40B4-BE49-F238E27FC236}">
                <a16:creationId xmlns:a16="http://schemas.microsoft.com/office/drawing/2014/main" id="{BFC95FD9-BC40-2417-EB60-2EB4388BB37F}"/>
              </a:ext>
            </a:extLst>
          </p:cNvPr>
          <p:cNvSpPr/>
          <p:nvPr/>
        </p:nvSpPr>
        <p:spPr>
          <a:xfrm>
            <a:off x="765283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5" name="Oval 164">
            <a:extLst>
              <a:ext uri="{FF2B5EF4-FFF2-40B4-BE49-F238E27FC236}">
                <a16:creationId xmlns:a16="http://schemas.microsoft.com/office/drawing/2014/main" id="{E9959B55-58CF-82D9-64A7-B4DDBD8D6B1A}"/>
              </a:ext>
            </a:extLst>
          </p:cNvPr>
          <p:cNvSpPr/>
          <p:nvPr/>
        </p:nvSpPr>
        <p:spPr>
          <a:xfrm>
            <a:off x="776591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6" name="Oval 165">
            <a:extLst>
              <a:ext uri="{FF2B5EF4-FFF2-40B4-BE49-F238E27FC236}">
                <a16:creationId xmlns:a16="http://schemas.microsoft.com/office/drawing/2014/main" id="{1608F4F1-7C3F-22BF-BECF-895DC837A58C}"/>
              </a:ext>
            </a:extLst>
          </p:cNvPr>
          <p:cNvSpPr/>
          <p:nvPr/>
        </p:nvSpPr>
        <p:spPr>
          <a:xfrm>
            <a:off x="787900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7" name="Oval 166">
            <a:extLst>
              <a:ext uri="{FF2B5EF4-FFF2-40B4-BE49-F238E27FC236}">
                <a16:creationId xmlns:a16="http://schemas.microsoft.com/office/drawing/2014/main" id="{EEEE1E83-A0C9-48D4-F9F7-5BA6B1173CC9}"/>
              </a:ext>
            </a:extLst>
          </p:cNvPr>
          <p:cNvSpPr/>
          <p:nvPr/>
        </p:nvSpPr>
        <p:spPr>
          <a:xfrm>
            <a:off x="799209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8" name="Oval 167">
            <a:extLst>
              <a:ext uri="{FF2B5EF4-FFF2-40B4-BE49-F238E27FC236}">
                <a16:creationId xmlns:a16="http://schemas.microsoft.com/office/drawing/2014/main" id="{028E9470-5C93-7DAE-435B-C21EDD4EF314}"/>
              </a:ext>
            </a:extLst>
          </p:cNvPr>
          <p:cNvSpPr/>
          <p:nvPr/>
        </p:nvSpPr>
        <p:spPr>
          <a:xfrm>
            <a:off x="810517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9" name="Oval 168">
            <a:extLst>
              <a:ext uri="{FF2B5EF4-FFF2-40B4-BE49-F238E27FC236}">
                <a16:creationId xmlns:a16="http://schemas.microsoft.com/office/drawing/2014/main" id="{7401B139-6A73-5B13-A5FF-995DEC48AB67}"/>
              </a:ext>
            </a:extLst>
          </p:cNvPr>
          <p:cNvSpPr/>
          <p:nvPr/>
        </p:nvSpPr>
        <p:spPr>
          <a:xfrm>
            <a:off x="821826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0" name="Oval 169">
            <a:extLst>
              <a:ext uri="{FF2B5EF4-FFF2-40B4-BE49-F238E27FC236}">
                <a16:creationId xmlns:a16="http://schemas.microsoft.com/office/drawing/2014/main" id="{F48B955C-3DB0-A2CA-BF65-28CE561A95EA}"/>
              </a:ext>
            </a:extLst>
          </p:cNvPr>
          <p:cNvSpPr/>
          <p:nvPr/>
        </p:nvSpPr>
        <p:spPr>
          <a:xfrm>
            <a:off x="833134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1" name="Oval 170">
            <a:extLst>
              <a:ext uri="{FF2B5EF4-FFF2-40B4-BE49-F238E27FC236}">
                <a16:creationId xmlns:a16="http://schemas.microsoft.com/office/drawing/2014/main" id="{0CBF553C-F413-66BB-9D5F-F17C8CBCCC97}"/>
              </a:ext>
            </a:extLst>
          </p:cNvPr>
          <p:cNvSpPr/>
          <p:nvPr/>
        </p:nvSpPr>
        <p:spPr>
          <a:xfrm>
            <a:off x="844443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2" name="Oval 171">
            <a:extLst>
              <a:ext uri="{FF2B5EF4-FFF2-40B4-BE49-F238E27FC236}">
                <a16:creationId xmlns:a16="http://schemas.microsoft.com/office/drawing/2014/main" id="{A9F163ED-0330-B216-D2CD-F2E1453EBAA7}"/>
              </a:ext>
            </a:extLst>
          </p:cNvPr>
          <p:cNvSpPr/>
          <p:nvPr/>
        </p:nvSpPr>
        <p:spPr>
          <a:xfrm>
            <a:off x="855752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3" name="Oval 172">
            <a:extLst>
              <a:ext uri="{FF2B5EF4-FFF2-40B4-BE49-F238E27FC236}">
                <a16:creationId xmlns:a16="http://schemas.microsoft.com/office/drawing/2014/main" id="{EC67BA90-3C07-6E84-E38D-44847260A0EA}"/>
              </a:ext>
            </a:extLst>
          </p:cNvPr>
          <p:cNvSpPr/>
          <p:nvPr/>
        </p:nvSpPr>
        <p:spPr>
          <a:xfrm>
            <a:off x="867060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Oval 173">
            <a:extLst>
              <a:ext uri="{FF2B5EF4-FFF2-40B4-BE49-F238E27FC236}">
                <a16:creationId xmlns:a16="http://schemas.microsoft.com/office/drawing/2014/main" id="{259D62A2-995B-729D-4E65-176D4E0A491A}"/>
              </a:ext>
            </a:extLst>
          </p:cNvPr>
          <p:cNvSpPr/>
          <p:nvPr/>
        </p:nvSpPr>
        <p:spPr>
          <a:xfrm>
            <a:off x="878369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Oval 174">
            <a:extLst>
              <a:ext uri="{FF2B5EF4-FFF2-40B4-BE49-F238E27FC236}">
                <a16:creationId xmlns:a16="http://schemas.microsoft.com/office/drawing/2014/main" id="{A531098E-D79C-2839-3ABB-694C379D2BE9}"/>
              </a:ext>
            </a:extLst>
          </p:cNvPr>
          <p:cNvSpPr/>
          <p:nvPr/>
        </p:nvSpPr>
        <p:spPr>
          <a:xfrm>
            <a:off x="889677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Oval 175">
            <a:extLst>
              <a:ext uri="{FF2B5EF4-FFF2-40B4-BE49-F238E27FC236}">
                <a16:creationId xmlns:a16="http://schemas.microsoft.com/office/drawing/2014/main" id="{62FA009E-C2DF-BFA9-C632-981AFD0DAE80}"/>
              </a:ext>
            </a:extLst>
          </p:cNvPr>
          <p:cNvSpPr/>
          <p:nvPr/>
        </p:nvSpPr>
        <p:spPr>
          <a:xfrm>
            <a:off x="900986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Oval 176">
            <a:extLst>
              <a:ext uri="{FF2B5EF4-FFF2-40B4-BE49-F238E27FC236}">
                <a16:creationId xmlns:a16="http://schemas.microsoft.com/office/drawing/2014/main" id="{6D173530-47B5-82FC-77E1-16A77C93CA8B}"/>
              </a:ext>
            </a:extLst>
          </p:cNvPr>
          <p:cNvSpPr/>
          <p:nvPr/>
        </p:nvSpPr>
        <p:spPr>
          <a:xfrm>
            <a:off x="912295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Oval 177">
            <a:extLst>
              <a:ext uri="{FF2B5EF4-FFF2-40B4-BE49-F238E27FC236}">
                <a16:creationId xmlns:a16="http://schemas.microsoft.com/office/drawing/2014/main" id="{E326A91F-1FA2-5698-E582-D3811659F01D}"/>
              </a:ext>
            </a:extLst>
          </p:cNvPr>
          <p:cNvSpPr/>
          <p:nvPr/>
        </p:nvSpPr>
        <p:spPr>
          <a:xfrm>
            <a:off x="923603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Oval 178">
            <a:extLst>
              <a:ext uri="{FF2B5EF4-FFF2-40B4-BE49-F238E27FC236}">
                <a16:creationId xmlns:a16="http://schemas.microsoft.com/office/drawing/2014/main" id="{F1BC7CB0-3A49-7154-6524-E1AE87527F3E}"/>
              </a:ext>
            </a:extLst>
          </p:cNvPr>
          <p:cNvSpPr/>
          <p:nvPr/>
        </p:nvSpPr>
        <p:spPr>
          <a:xfrm>
            <a:off x="934912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Oval 179">
            <a:extLst>
              <a:ext uri="{FF2B5EF4-FFF2-40B4-BE49-F238E27FC236}">
                <a16:creationId xmlns:a16="http://schemas.microsoft.com/office/drawing/2014/main" id="{F53959CB-83B3-32F2-9C53-E1F2B81E5303}"/>
              </a:ext>
            </a:extLst>
          </p:cNvPr>
          <p:cNvSpPr/>
          <p:nvPr/>
        </p:nvSpPr>
        <p:spPr>
          <a:xfrm>
            <a:off x="946220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Oval 180">
            <a:extLst>
              <a:ext uri="{FF2B5EF4-FFF2-40B4-BE49-F238E27FC236}">
                <a16:creationId xmlns:a16="http://schemas.microsoft.com/office/drawing/2014/main" id="{B040176A-0645-896F-02C5-594F1935D1CE}"/>
              </a:ext>
            </a:extLst>
          </p:cNvPr>
          <p:cNvSpPr/>
          <p:nvPr/>
        </p:nvSpPr>
        <p:spPr>
          <a:xfrm>
            <a:off x="9575294"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Oval 181">
            <a:extLst>
              <a:ext uri="{FF2B5EF4-FFF2-40B4-BE49-F238E27FC236}">
                <a16:creationId xmlns:a16="http://schemas.microsoft.com/office/drawing/2014/main" id="{1D7A817A-954F-AFC0-B50E-A476AAE84965}"/>
              </a:ext>
            </a:extLst>
          </p:cNvPr>
          <p:cNvSpPr/>
          <p:nvPr/>
        </p:nvSpPr>
        <p:spPr>
          <a:xfrm>
            <a:off x="9688380"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3" name="Oval 182">
            <a:extLst>
              <a:ext uri="{FF2B5EF4-FFF2-40B4-BE49-F238E27FC236}">
                <a16:creationId xmlns:a16="http://schemas.microsoft.com/office/drawing/2014/main" id="{4059F135-1096-06B9-36C9-C749745A9D17}"/>
              </a:ext>
            </a:extLst>
          </p:cNvPr>
          <p:cNvSpPr/>
          <p:nvPr/>
        </p:nvSpPr>
        <p:spPr>
          <a:xfrm>
            <a:off x="9801466"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4" name="Oval 183">
            <a:extLst>
              <a:ext uri="{FF2B5EF4-FFF2-40B4-BE49-F238E27FC236}">
                <a16:creationId xmlns:a16="http://schemas.microsoft.com/office/drawing/2014/main" id="{3B50BAA5-D9DC-403A-53C1-BCD96F0C25B6}"/>
              </a:ext>
            </a:extLst>
          </p:cNvPr>
          <p:cNvSpPr/>
          <p:nvPr/>
        </p:nvSpPr>
        <p:spPr>
          <a:xfrm>
            <a:off x="9914552"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5" name="Oval 184">
            <a:extLst>
              <a:ext uri="{FF2B5EF4-FFF2-40B4-BE49-F238E27FC236}">
                <a16:creationId xmlns:a16="http://schemas.microsoft.com/office/drawing/2014/main" id="{B832534F-1088-840E-9DB4-D70DE146C463}"/>
              </a:ext>
            </a:extLst>
          </p:cNvPr>
          <p:cNvSpPr/>
          <p:nvPr/>
        </p:nvSpPr>
        <p:spPr>
          <a:xfrm>
            <a:off x="10027638"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6" name="Oval 185">
            <a:extLst>
              <a:ext uri="{FF2B5EF4-FFF2-40B4-BE49-F238E27FC236}">
                <a16:creationId xmlns:a16="http://schemas.microsoft.com/office/drawing/2014/main" id="{C7A7222A-3356-0238-DEFB-F67F908477C2}"/>
              </a:ext>
            </a:extLst>
          </p:cNvPr>
          <p:cNvSpPr/>
          <p:nvPr/>
        </p:nvSpPr>
        <p:spPr>
          <a:xfrm>
            <a:off x="10140699" y="3906737"/>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9" name="Star: 5 Points 188">
            <a:extLst>
              <a:ext uri="{FF2B5EF4-FFF2-40B4-BE49-F238E27FC236}">
                <a16:creationId xmlns:a16="http://schemas.microsoft.com/office/drawing/2014/main" id="{336E80E6-A4CB-6CF5-0EA6-ABC9D5AC5B59}"/>
              </a:ext>
            </a:extLst>
          </p:cNvPr>
          <p:cNvSpPr>
            <a:spLocks/>
          </p:cNvSpPr>
          <p:nvPr/>
        </p:nvSpPr>
        <p:spPr>
          <a:xfrm>
            <a:off x="220588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0" name="Star: 5 Points 189">
            <a:extLst>
              <a:ext uri="{FF2B5EF4-FFF2-40B4-BE49-F238E27FC236}">
                <a16:creationId xmlns:a16="http://schemas.microsoft.com/office/drawing/2014/main" id="{A0D0DB92-BE6F-72BE-9844-8E27B5714A65}"/>
              </a:ext>
            </a:extLst>
          </p:cNvPr>
          <p:cNvSpPr>
            <a:spLocks/>
          </p:cNvSpPr>
          <p:nvPr/>
        </p:nvSpPr>
        <p:spPr>
          <a:xfrm>
            <a:off x="2314109"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1" name="Star: 5 Points 190">
            <a:extLst>
              <a:ext uri="{FF2B5EF4-FFF2-40B4-BE49-F238E27FC236}">
                <a16:creationId xmlns:a16="http://schemas.microsoft.com/office/drawing/2014/main" id="{BF180E31-D80D-7D05-E4D8-5B128D9D6F60}"/>
              </a:ext>
            </a:extLst>
          </p:cNvPr>
          <p:cNvSpPr>
            <a:spLocks/>
          </p:cNvSpPr>
          <p:nvPr/>
        </p:nvSpPr>
        <p:spPr>
          <a:xfrm>
            <a:off x="242233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2" name="Star: 5 Points 191">
            <a:extLst>
              <a:ext uri="{FF2B5EF4-FFF2-40B4-BE49-F238E27FC236}">
                <a16:creationId xmlns:a16="http://schemas.microsoft.com/office/drawing/2014/main" id="{865E4151-E994-6E35-EAFA-B288023F65FD}"/>
              </a:ext>
            </a:extLst>
          </p:cNvPr>
          <p:cNvSpPr>
            <a:spLocks/>
          </p:cNvSpPr>
          <p:nvPr/>
        </p:nvSpPr>
        <p:spPr>
          <a:xfrm>
            <a:off x="2530553"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3" name="Star: 5 Points 192">
            <a:extLst>
              <a:ext uri="{FF2B5EF4-FFF2-40B4-BE49-F238E27FC236}">
                <a16:creationId xmlns:a16="http://schemas.microsoft.com/office/drawing/2014/main" id="{13DA5C02-BE80-9446-EEA3-4C0BDD28D84A}"/>
              </a:ext>
            </a:extLst>
          </p:cNvPr>
          <p:cNvSpPr>
            <a:spLocks/>
          </p:cNvSpPr>
          <p:nvPr/>
        </p:nvSpPr>
        <p:spPr>
          <a:xfrm>
            <a:off x="274699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Star: 5 Points 193">
            <a:extLst>
              <a:ext uri="{FF2B5EF4-FFF2-40B4-BE49-F238E27FC236}">
                <a16:creationId xmlns:a16="http://schemas.microsoft.com/office/drawing/2014/main" id="{625C4FE0-F3FD-D14A-0466-6E85F8EEF8EC}"/>
              </a:ext>
            </a:extLst>
          </p:cNvPr>
          <p:cNvSpPr>
            <a:spLocks/>
          </p:cNvSpPr>
          <p:nvPr/>
        </p:nvSpPr>
        <p:spPr>
          <a:xfrm>
            <a:off x="285521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Star: 5 Points 194">
            <a:extLst>
              <a:ext uri="{FF2B5EF4-FFF2-40B4-BE49-F238E27FC236}">
                <a16:creationId xmlns:a16="http://schemas.microsoft.com/office/drawing/2014/main" id="{E7254114-7008-28E8-BFDC-D56E262FE209}"/>
              </a:ext>
            </a:extLst>
          </p:cNvPr>
          <p:cNvSpPr>
            <a:spLocks/>
          </p:cNvSpPr>
          <p:nvPr/>
        </p:nvSpPr>
        <p:spPr>
          <a:xfrm>
            <a:off x="296344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Star: 5 Points 195">
            <a:extLst>
              <a:ext uri="{FF2B5EF4-FFF2-40B4-BE49-F238E27FC236}">
                <a16:creationId xmlns:a16="http://schemas.microsoft.com/office/drawing/2014/main" id="{BE2BF8AC-908F-7C8A-432D-CCBCF881AD6A}"/>
              </a:ext>
            </a:extLst>
          </p:cNvPr>
          <p:cNvSpPr>
            <a:spLocks/>
          </p:cNvSpPr>
          <p:nvPr/>
        </p:nvSpPr>
        <p:spPr>
          <a:xfrm>
            <a:off x="317988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7" name="Star: 5 Points 196">
            <a:extLst>
              <a:ext uri="{FF2B5EF4-FFF2-40B4-BE49-F238E27FC236}">
                <a16:creationId xmlns:a16="http://schemas.microsoft.com/office/drawing/2014/main" id="{456C030D-D7BB-F910-BE2E-2AD6CCB46A03}"/>
              </a:ext>
            </a:extLst>
          </p:cNvPr>
          <p:cNvSpPr>
            <a:spLocks/>
          </p:cNvSpPr>
          <p:nvPr/>
        </p:nvSpPr>
        <p:spPr>
          <a:xfrm>
            <a:off x="339632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8" name="Star: 5 Points 197">
            <a:extLst>
              <a:ext uri="{FF2B5EF4-FFF2-40B4-BE49-F238E27FC236}">
                <a16:creationId xmlns:a16="http://schemas.microsoft.com/office/drawing/2014/main" id="{2BC369A7-E7C8-64CA-7A53-4EC07D4A5531}"/>
              </a:ext>
            </a:extLst>
          </p:cNvPr>
          <p:cNvSpPr>
            <a:spLocks/>
          </p:cNvSpPr>
          <p:nvPr/>
        </p:nvSpPr>
        <p:spPr>
          <a:xfrm>
            <a:off x="350455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9" name="Star: 5 Points 198">
            <a:extLst>
              <a:ext uri="{FF2B5EF4-FFF2-40B4-BE49-F238E27FC236}">
                <a16:creationId xmlns:a16="http://schemas.microsoft.com/office/drawing/2014/main" id="{EA4E4569-D4CC-7D19-4CB6-A0DC918623F1}"/>
              </a:ext>
            </a:extLst>
          </p:cNvPr>
          <p:cNvSpPr>
            <a:spLocks/>
          </p:cNvSpPr>
          <p:nvPr/>
        </p:nvSpPr>
        <p:spPr>
          <a:xfrm>
            <a:off x="3612773"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0" name="Star: 5 Points 199">
            <a:extLst>
              <a:ext uri="{FF2B5EF4-FFF2-40B4-BE49-F238E27FC236}">
                <a16:creationId xmlns:a16="http://schemas.microsoft.com/office/drawing/2014/main" id="{74FFBBF1-CDB5-8A3C-A2C8-5B687433B175}"/>
              </a:ext>
            </a:extLst>
          </p:cNvPr>
          <p:cNvSpPr>
            <a:spLocks/>
          </p:cNvSpPr>
          <p:nvPr/>
        </p:nvSpPr>
        <p:spPr>
          <a:xfrm>
            <a:off x="372099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1" name="Star: 5 Points 200">
            <a:extLst>
              <a:ext uri="{FF2B5EF4-FFF2-40B4-BE49-F238E27FC236}">
                <a16:creationId xmlns:a16="http://schemas.microsoft.com/office/drawing/2014/main" id="{EAD5BC70-1ED2-7F76-3D17-141EB4EDFAD3}"/>
              </a:ext>
            </a:extLst>
          </p:cNvPr>
          <p:cNvSpPr>
            <a:spLocks/>
          </p:cNvSpPr>
          <p:nvPr/>
        </p:nvSpPr>
        <p:spPr>
          <a:xfrm>
            <a:off x="382921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2" name="Star: 5 Points 201">
            <a:extLst>
              <a:ext uri="{FF2B5EF4-FFF2-40B4-BE49-F238E27FC236}">
                <a16:creationId xmlns:a16="http://schemas.microsoft.com/office/drawing/2014/main" id="{DDB57635-7D76-0EAA-8760-9F13630B74B0}"/>
              </a:ext>
            </a:extLst>
          </p:cNvPr>
          <p:cNvSpPr>
            <a:spLocks/>
          </p:cNvSpPr>
          <p:nvPr/>
        </p:nvSpPr>
        <p:spPr>
          <a:xfrm>
            <a:off x="393743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3" name="Star: 5 Points 202">
            <a:extLst>
              <a:ext uri="{FF2B5EF4-FFF2-40B4-BE49-F238E27FC236}">
                <a16:creationId xmlns:a16="http://schemas.microsoft.com/office/drawing/2014/main" id="{8A07053B-A868-2786-BD26-B774A834FB10}"/>
              </a:ext>
            </a:extLst>
          </p:cNvPr>
          <p:cNvSpPr>
            <a:spLocks/>
          </p:cNvSpPr>
          <p:nvPr/>
        </p:nvSpPr>
        <p:spPr>
          <a:xfrm>
            <a:off x="2638775"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Star: 5 Points 203">
            <a:extLst>
              <a:ext uri="{FF2B5EF4-FFF2-40B4-BE49-F238E27FC236}">
                <a16:creationId xmlns:a16="http://schemas.microsoft.com/office/drawing/2014/main" id="{3BA3E7C8-19B1-14D4-5D78-C6DD686ADC8B}"/>
              </a:ext>
            </a:extLst>
          </p:cNvPr>
          <p:cNvSpPr>
            <a:spLocks/>
          </p:cNvSpPr>
          <p:nvPr/>
        </p:nvSpPr>
        <p:spPr>
          <a:xfrm>
            <a:off x="3071663"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Star: 5 Points 204">
            <a:extLst>
              <a:ext uri="{FF2B5EF4-FFF2-40B4-BE49-F238E27FC236}">
                <a16:creationId xmlns:a16="http://schemas.microsoft.com/office/drawing/2014/main" id="{2797877A-C30C-CDEB-9AA1-B5B4079D8515}"/>
              </a:ext>
            </a:extLst>
          </p:cNvPr>
          <p:cNvSpPr>
            <a:spLocks/>
          </p:cNvSpPr>
          <p:nvPr/>
        </p:nvSpPr>
        <p:spPr>
          <a:xfrm>
            <a:off x="3288107"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Star: 5 Points 205">
            <a:extLst>
              <a:ext uri="{FF2B5EF4-FFF2-40B4-BE49-F238E27FC236}">
                <a16:creationId xmlns:a16="http://schemas.microsoft.com/office/drawing/2014/main" id="{2BC4BA2B-6705-AE2A-8516-1B61E5D65786}"/>
              </a:ext>
            </a:extLst>
          </p:cNvPr>
          <p:cNvSpPr>
            <a:spLocks/>
          </p:cNvSpPr>
          <p:nvPr/>
        </p:nvSpPr>
        <p:spPr>
          <a:xfrm>
            <a:off x="4153883"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Star: 5 Points 206">
            <a:extLst>
              <a:ext uri="{FF2B5EF4-FFF2-40B4-BE49-F238E27FC236}">
                <a16:creationId xmlns:a16="http://schemas.microsoft.com/office/drawing/2014/main" id="{B69589E0-CC46-575A-665D-996C602F0A40}"/>
              </a:ext>
            </a:extLst>
          </p:cNvPr>
          <p:cNvSpPr>
            <a:spLocks/>
          </p:cNvSpPr>
          <p:nvPr/>
        </p:nvSpPr>
        <p:spPr>
          <a:xfrm>
            <a:off x="426210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Star: 5 Points 207">
            <a:extLst>
              <a:ext uri="{FF2B5EF4-FFF2-40B4-BE49-F238E27FC236}">
                <a16:creationId xmlns:a16="http://schemas.microsoft.com/office/drawing/2014/main" id="{3A28D3AF-FED5-E5BE-7F8C-7680407D7540}"/>
              </a:ext>
            </a:extLst>
          </p:cNvPr>
          <p:cNvSpPr>
            <a:spLocks/>
          </p:cNvSpPr>
          <p:nvPr/>
        </p:nvSpPr>
        <p:spPr>
          <a:xfrm>
            <a:off x="4370327"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Star: 5 Points 208">
            <a:extLst>
              <a:ext uri="{FF2B5EF4-FFF2-40B4-BE49-F238E27FC236}">
                <a16:creationId xmlns:a16="http://schemas.microsoft.com/office/drawing/2014/main" id="{5B748224-9F12-E26E-7966-AFFFB89A2A98}"/>
              </a:ext>
            </a:extLst>
          </p:cNvPr>
          <p:cNvSpPr>
            <a:spLocks/>
          </p:cNvSpPr>
          <p:nvPr/>
        </p:nvSpPr>
        <p:spPr>
          <a:xfrm>
            <a:off x="447854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Star: 5 Points 209">
            <a:extLst>
              <a:ext uri="{FF2B5EF4-FFF2-40B4-BE49-F238E27FC236}">
                <a16:creationId xmlns:a16="http://schemas.microsoft.com/office/drawing/2014/main" id="{6AF70406-6207-7ECF-EEFA-1E95012F188F}"/>
              </a:ext>
            </a:extLst>
          </p:cNvPr>
          <p:cNvSpPr>
            <a:spLocks/>
          </p:cNvSpPr>
          <p:nvPr/>
        </p:nvSpPr>
        <p:spPr>
          <a:xfrm>
            <a:off x="458677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Star: 5 Points 210">
            <a:extLst>
              <a:ext uri="{FF2B5EF4-FFF2-40B4-BE49-F238E27FC236}">
                <a16:creationId xmlns:a16="http://schemas.microsoft.com/office/drawing/2014/main" id="{3B754CBD-27C3-C66B-10D5-5D1EB1F5E398}"/>
              </a:ext>
            </a:extLst>
          </p:cNvPr>
          <p:cNvSpPr>
            <a:spLocks/>
          </p:cNvSpPr>
          <p:nvPr/>
        </p:nvSpPr>
        <p:spPr>
          <a:xfrm>
            <a:off x="4694993"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Star: 5 Points 211">
            <a:extLst>
              <a:ext uri="{FF2B5EF4-FFF2-40B4-BE49-F238E27FC236}">
                <a16:creationId xmlns:a16="http://schemas.microsoft.com/office/drawing/2014/main" id="{C8B5D4E2-CFBD-220D-9FBE-B6CAC5524550}"/>
              </a:ext>
            </a:extLst>
          </p:cNvPr>
          <p:cNvSpPr>
            <a:spLocks/>
          </p:cNvSpPr>
          <p:nvPr/>
        </p:nvSpPr>
        <p:spPr>
          <a:xfrm>
            <a:off x="480321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Star: 5 Points 212">
            <a:extLst>
              <a:ext uri="{FF2B5EF4-FFF2-40B4-BE49-F238E27FC236}">
                <a16:creationId xmlns:a16="http://schemas.microsoft.com/office/drawing/2014/main" id="{2B0C513E-4490-37C8-59DE-60E2E1D2C8BE}"/>
              </a:ext>
            </a:extLst>
          </p:cNvPr>
          <p:cNvSpPr>
            <a:spLocks/>
          </p:cNvSpPr>
          <p:nvPr/>
        </p:nvSpPr>
        <p:spPr>
          <a:xfrm>
            <a:off x="491143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Star: 5 Points 213">
            <a:extLst>
              <a:ext uri="{FF2B5EF4-FFF2-40B4-BE49-F238E27FC236}">
                <a16:creationId xmlns:a16="http://schemas.microsoft.com/office/drawing/2014/main" id="{0C087BBE-B7BB-EE4D-BF69-00701956B0D9}"/>
              </a:ext>
            </a:extLst>
          </p:cNvPr>
          <p:cNvSpPr>
            <a:spLocks/>
          </p:cNvSpPr>
          <p:nvPr/>
        </p:nvSpPr>
        <p:spPr>
          <a:xfrm>
            <a:off x="501965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Star: 5 Points 214">
            <a:extLst>
              <a:ext uri="{FF2B5EF4-FFF2-40B4-BE49-F238E27FC236}">
                <a16:creationId xmlns:a16="http://schemas.microsoft.com/office/drawing/2014/main" id="{C1B1705F-D8EB-BB6D-F7B2-FC13D46996B4}"/>
              </a:ext>
            </a:extLst>
          </p:cNvPr>
          <p:cNvSpPr>
            <a:spLocks/>
          </p:cNvSpPr>
          <p:nvPr/>
        </p:nvSpPr>
        <p:spPr>
          <a:xfrm>
            <a:off x="512788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Star: 5 Points 215">
            <a:extLst>
              <a:ext uri="{FF2B5EF4-FFF2-40B4-BE49-F238E27FC236}">
                <a16:creationId xmlns:a16="http://schemas.microsoft.com/office/drawing/2014/main" id="{8CCE1D63-1219-BDA2-383B-FBD92E20651E}"/>
              </a:ext>
            </a:extLst>
          </p:cNvPr>
          <p:cNvSpPr>
            <a:spLocks/>
          </p:cNvSpPr>
          <p:nvPr/>
        </p:nvSpPr>
        <p:spPr>
          <a:xfrm>
            <a:off x="5236103"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Star: 5 Points 216">
            <a:extLst>
              <a:ext uri="{FF2B5EF4-FFF2-40B4-BE49-F238E27FC236}">
                <a16:creationId xmlns:a16="http://schemas.microsoft.com/office/drawing/2014/main" id="{3E195413-8AD3-A83F-BFFD-DEC57B0E72B1}"/>
              </a:ext>
            </a:extLst>
          </p:cNvPr>
          <p:cNvSpPr>
            <a:spLocks/>
          </p:cNvSpPr>
          <p:nvPr/>
        </p:nvSpPr>
        <p:spPr>
          <a:xfrm>
            <a:off x="556076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Star: 5 Points 217">
            <a:extLst>
              <a:ext uri="{FF2B5EF4-FFF2-40B4-BE49-F238E27FC236}">
                <a16:creationId xmlns:a16="http://schemas.microsoft.com/office/drawing/2014/main" id="{C5A94F2B-6B5D-6176-69DC-8C6DB19803D9}"/>
              </a:ext>
            </a:extLst>
          </p:cNvPr>
          <p:cNvSpPr>
            <a:spLocks/>
          </p:cNvSpPr>
          <p:nvPr/>
        </p:nvSpPr>
        <p:spPr>
          <a:xfrm>
            <a:off x="534432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Star: 5 Points 218">
            <a:extLst>
              <a:ext uri="{FF2B5EF4-FFF2-40B4-BE49-F238E27FC236}">
                <a16:creationId xmlns:a16="http://schemas.microsoft.com/office/drawing/2014/main" id="{F69BF188-3CF4-05A7-3D46-A6062708722A}"/>
              </a:ext>
            </a:extLst>
          </p:cNvPr>
          <p:cNvSpPr>
            <a:spLocks/>
          </p:cNvSpPr>
          <p:nvPr/>
        </p:nvSpPr>
        <p:spPr>
          <a:xfrm>
            <a:off x="5777213"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Star: 5 Points 219">
            <a:extLst>
              <a:ext uri="{FF2B5EF4-FFF2-40B4-BE49-F238E27FC236}">
                <a16:creationId xmlns:a16="http://schemas.microsoft.com/office/drawing/2014/main" id="{240BD593-16A2-4BA0-F425-DAB116AA73C1}"/>
              </a:ext>
            </a:extLst>
          </p:cNvPr>
          <p:cNvSpPr>
            <a:spLocks/>
          </p:cNvSpPr>
          <p:nvPr/>
        </p:nvSpPr>
        <p:spPr>
          <a:xfrm>
            <a:off x="566899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1" name="Star: 5 Points 220">
            <a:extLst>
              <a:ext uri="{FF2B5EF4-FFF2-40B4-BE49-F238E27FC236}">
                <a16:creationId xmlns:a16="http://schemas.microsoft.com/office/drawing/2014/main" id="{B028B5EF-D5BB-58CA-BF22-723A7DE34506}"/>
              </a:ext>
            </a:extLst>
          </p:cNvPr>
          <p:cNvSpPr>
            <a:spLocks/>
          </p:cNvSpPr>
          <p:nvPr/>
        </p:nvSpPr>
        <p:spPr>
          <a:xfrm>
            <a:off x="588543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2" name="Star: 5 Points 221">
            <a:extLst>
              <a:ext uri="{FF2B5EF4-FFF2-40B4-BE49-F238E27FC236}">
                <a16:creationId xmlns:a16="http://schemas.microsoft.com/office/drawing/2014/main" id="{C8756641-9159-0667-FDC4-2A21CB17CC35}"/>
              </a:ext>
            </a:extLst>
          </p:cNvPr>
          <p:cNvSpPr>
            <a:spLocks/>
          </p:cNvSpPr>
          <p:nvPr/>
        </p:nvSpPr>
        <p:spPr>
          <a:xfrm>
            <a:off x="5993657"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3" name="Star: 5 Points 222">
            <a:extLst>
              <a:ext uri="{FF2B5EF4-FFF2-40B4-BE49-F238E27FC236}">
                <a16:creationId xmlns:a16="http://schemas.microsoft.com/office/drawing/2014/main" id="{8732AD18-766E-472D-67FF-8015423CC4F6}"/>
              </a:ext>
            </a:extLst>
          </p:cNvPr>
          <p:cNvSpPr>
            <a:spLocks/>
          </p:cNvSpPr>
          <p:nvPr/>
        </p:nvSpPr>
        <p:spPr>
          <a:xfrm>
            <a:off x="610187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4" name="Star: 5 Points 223">
            <a:extLst>
              <a:ext uri="{FF2B5EF4-FFF2-40B4-BE49-F238E27FC236}">
                <a16:creationId xmlns:a16="http://schemas.microsoft.com/office/drawing/2014/main" id="{A46C7A21-DD7A-E22B-EA30-BD27A62EA9B0}"/>
              </a:ext>
            </a:extLst>
          </p:cNvPr>
          <p:cNvSpPr>
            <a:spLocks/>
          </p:cNvSpPr>
          <p:nvPr/>
        </p:nvSpPr>
        <p:spPr>
          <a:xfrm>
            <a:off x="621010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5" name="Star: 5 Points 224">
            <a:extLst>
              <a:ext uri="{FF2B5EF4-FFF2-40B4-BE49-F238E27FC236}">
                <a16:creationId xmlns:a16="http://schemas.microsoft.com/office/drawing/2014/main" id="{DCC0DDF6-E2C7-B6BD-351B-33303630D536}"/>
              </a:ext>
            </a:extLst>
          </p:cNvPr>
          <p:cNvSpPr>
            <a:spLocks/>
          </p:cNvSpPr>
          <p:nvPr/>
        </p:nvSpPr>
        <p:spPr>
          <a:xfrm>
            <a:off x="707587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6" name="Star: 5 Points 225">
            <a:extLst>
              <a:ext uri="{FF2B5EF4-FFF2-40B4-BE49-F238E27FC236}">
                <a16:creationId xmlns:a16="http://schemas.microsoft.com/office/drawing/2014/main" id="{72ABEC5D-F62F-527B-93DD-AB7743A17228}"/>
              </a:ext>
            </a:extLst>
          </p:cNvPr>
          <p:cNvSpPr>
            <a:spLocks/>
          </p:cNvSpPr>
          <p:nvPr/>
        </p:nvSpPr>
        <p:spPr>
          <a:xfrm>
            <a:off x="6318323"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7" name="Star: 5 Points 226">
            <a:extLst>
              <a:ext uri="{FF2B5EF4-FFF2-40B4-BE49-F238E27FC236}">
                <a16:creationId xmlns:a16="http://schemas.microsoft.com/office/drawing/2014/main" id="{1F5ACBA3-DDDE-B0F5-AB5C-C3A893004EE0}"/>
              </a:ext>
            </a:extLst>
          </p:cNvPr>
          <p:cNvSpPr>
            <a:spLocks/>
          </p:cNvSpPr>
          <p:nvPr/>
        </p:nvSpPr>
        <p:spPr>
          <a:xfrm>
            <a:off x="6426545"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8" name="Star: 5 Points 227">
            <a:extLst>
              <a:ext uri="{FF2B5EF4-FFF2-40B4-BE49-F238E27FC236}">
                <a16:creationId xmlns:a16="http://schemas.microsoft.com/office/drawing/2014/main" id="{6DE6A83E-1E4A-F7EB-94B5-AF02F080AFE1}"/>
              </a:ext>
            </a:extLst>
          </p:cNvPr>
          <p:cNvSpPr>
            <a:spLocks/>
          </p:cNvSpPr>
          <p:nvPr/>
        </p:nvSpPr>
        <p:spPr>
          <a:xfrm>
            <a:off x="653476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0" name="Star: 5 Points 229">
            <a:extLst>
              <a:ext uri="{FF2B5EF4-FFF2-40B4-BE49-F238E27FC236}">
                <a16:creationId xmlns:a16="http://schemas.microsoft.com/office/drawing/2014/main" id="{38620286-0884-A31F-353B-FA21E1F575FC}"/>
              </a:ext>
            </a:extLst>
          </p:cNvPr>
          <p:cNvSpPr>
            <a:spLocks/>
          </p:cNvSpPr>
          <p:nvPr/>
        </p:nvSpPr>
        <p:spPr>
          <a:xfrm>
            <a:off x="6642989"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1" name="Star: 5 Points 230">
            <a:extLst>
              <a:ext uri="{FF2B5EF4-FFF2-40B4-BE49-F238E27FC236}">
                <a16:creationId xmlns:a16="http://schemas.microsoft.com/office/drawing/2014/main" id="{0CEDDCDE-CE24-C8DF-D258-1298915E86C3}"/>
              </a:ext>
            </a:extLst>
          </p:cNvPr>
          <p:cNvSpPr>
            <a:spLocks/>
          </p:cNvSpPr>
          <p:nvPr/>
        </p:nvSpPr>
        <p:spPr>
          <a:xfrm>
            <a:off x="6859433"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2" name="Star: 5 Points 231">
            <a:extLst>
              <a:ext uri="{FF2B5EF4-FFF2-40B4-BE49-F238E27FC236}">
                <a16:creationId xmlns:a16="http://schemas.microsoft.com/office/drawing/2014/main" id="{0B424546-6EF9-ABB3-538D-2E5C1E014878}"/>
              </a:ext>
            </a:extLst>
          </p:cNvPr>
          <p:cNvSpPr>
            <a:spLocks/>
          </p:cNvSpPr>
          <p:nvPr/>
        </p:nvSpPr>
        <p:spPr>
          <a:xfrm>
            <a:off x="729232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3" name="Star: 5 Points 232">
            <a:extLst>
              <a:ext uri="{FF2B5EF4-FFF2-40B4-BE49-F238E27FC236}">
                <a16:creationId xmlns:a16="http://schemas.microsoft.com/office/drawing/2014/main" id="{C9366CA8-DCCC-AD76-FCEE-2CCFC354EB0A}"/>
              </a:ext>
            </a:extLst>
          </p:cNvPr>
          <p:cNvSpPr>
            <a:spLocks/>
          </p:cNvSpPr>
          <p:nvPr/>
        </p:nvSpPr>
        <p:spPr>
          <a:xfrm>
            <a:off x="718409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4" name="Star: 5 Points 233">
            <a:extLst>
              <a:ext uri="{FF2B5EF4-FFF2-40B4-BE49-F238E27FC236}">
                <a16:creationId xmlns:a16="http://schemas.microsoft.com/office/drawing/2014/main" id="{59370F6B-B9A6-E023-AD28-8BC2F6A365A6}"/>
              </a:ext>
            </a:extLst>
          </p:cNvPr>
          <p:cNvSpPr>
            <a:spLocks/>
          </p:cNvSpPr>
          <p:nvPr/>
        </p:nvSpPr>
        <p:spPr>
          <a:xfrm>
            <a:off x="675121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5" name="Star: 5 Points 234">
            <a:extLst>
              <a:ext uri="{FF2B5EF4-FFF2-40B4-BE49-F238E27FC236}">
                <a16:creationId xmlns:a16="http://schemas.microsoft.com/office/drawing/2014/main" id="{D87608FF-E208-FE32-681E-55261B74D627}"/>
              </a:ext>
            </a:extLst>
          </p:cNvPr>
          <p:cNvSpPr>
            <a:spLocks/>
          </p:cNvSpPr>
          <p:nvPr/>
        </p:nvSpPr>
        <p:spPr>
          <a:xfrm>
            <a:off x="6967655"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6" name="Star: 5 Points 235">
            <a:extLst>
              <a:ext uri="{FF2B5EF4-FFF2-40B4-BE49-F238E27FC236}">
                <a16:creationId xmlns:a16="http://schemas.microsoft.com/office/drawing/2014/main" id="{B3B5078A-8C4C-EBAE-D918-4F6723BF2EFE}"/>
              </a:ext>
            </a:extLst>
          </p:cNvPr>
          <p:cNvSpPr>
            <a:spLocks/>
          </p:cNvSpPr>
          <p:nvPr/>
        </p:nvSpPr>
        <p:spPr>
          <a:xfrm>
            <a:off x="750876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7" name="Star: 5 Points 236">
            <a:extLst>
              <a:ext uri="{FF2B5EF4-FFF2-40B4-BE49-F238E27FC236}">
                <a16:creationId xmlns:a16="http://schemas.microsoft.com/office/drawing/2014/main" id="{A05D9339-3D07-8AAA-216C-8B12FD315DC2}"/>
              </a:ext>
            </a:extLst>
          </p:cNvPr>
          <p:cNvSpPr>
            <a:spLocks/>
          </p:cNvSpPr>
          <p:nvPr/>
        </p:nvSpPr>
        <p:spPr>
          <a:xfrm>
            <a:off x="7400543"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8" name="Star: 5 Points 237">
            <a:extLst>
              <a:ext uri="{FF2B5EF4-FFF2-40B4-BE49-F238E27FC236}">
                <a16:creationId xmlns:a16="http://schemas.microsoft.com/office/drawing/2014/main" id="{66A52171-3D85-C174-50F8-0343C3FCFA88}"/>
              </a:ext>
            </a:extLst>
          </p:cNvPr>
          <p:cNvSpPr>
            <a:spLocks/>
          </p:cNvSpPr>
          <p:nvPr/>
        </p:nvSpPr>
        <p:spPr>
          <a:xfrm>
            <a:off x="761698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9" name="Star: 5 Points 238">
            <a:extLst>
              <a:ext uri="{FF2B5EF4-FFF2-40B4-BE49-F238E27FC236}">
                <a16:creationId xmlns:a16="http://schemas.microsoft.com/office/drawing/2014/main" id="{CA77AF31-CE8C-0649-B4A1-A9CA8C4B5792}"/>
              </a:ext>
            </a:extLst>
          </p:cNvPr>
          <p:cNvSpPr>
            <a:spLocks/>
          </p:cNvSpPr>
          <p:nvPr/>
        </p:nvSpPr>
        <p:spPr>
          <a:xfrm>
            <a:off x="772520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0" name="Star: 5 Points 239">
            <a:extLst>
              <a:ext uri="{FF2B5EF4-FFF2-40B4-BE49-F238E27FC236}">
                <a16:creationId xmlns:a16="http://schemas.microsoft.com/office/drawing/2014/main" id="{FC897A73-B362-56C2-68C2-ECF5AC457E0C}"/>
              </a:ext>
            </a:extLst>
          </p:cNvPr>
          <p:cNvSpPr>
            <a:spLocks/>
          </p:cNvSpPr>
          <p:nvPr/>
        </p:nvSpPr>
        <p:spPr>
          <a:xfrm>
            <a:off x="783343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1" name="Star: 5 Points 240">
            <a:extLst>
              <a:ext uri="{FF2B5EF4-FFF2-40B4-BE49-F238E27FC236}">
                <a16:creationId xmlns:a16="http://schemas.microsoft.com/office/drawing/2014/main" id="{897839DD-ACA7-2B6F-65E5-B7757DA99060}"/>
              </a:ext>
            </a:extLst>
          </p:cNvPr>
          <p:cNvSpPr>
            <a:spLocks/>
          </p:cNvSpPr>
          <p:nvPr/>
        </p:nvSpPr>
        <p:spPr>
          <a:xfrm>
            <a:off x="7941653"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2" name="Star: 5 Points 241">
            <a:extLst>
              <a:ext uri="{FF2B5EF4-FFF2-40B4-BE49-F238E27FC236}">
                <a16:creationId xmlns:a16="http://schemas.microsoft.com/office/drawing/2014/main" id="{AECEB752-13E2-02B1-970F-87A868FF3A0F}"/>
              </a:ext>
            </a:extLst>
          </p:cNvPr>
          <p:cNvSpPr>
            <a:spLocks/>
          </p:cNvSpPr>
          <p:nvPr/>
        </p:nvSpPr>
        <p:spPr>
          <a:xfrm>
            <a:off x="8049875"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3" name="Star: 5 Points 242">
            <a:extLst>
              <a:ext uri="{FF2B5EF4-FFF2-40B4-BE49-F238E27FC236}">
                <a16:creationId xmlns:a16="http://schemas.microsoft.com/office/drawing/2014/main" id="{B7203417-6C8A-F084-6D9B-E862B98B9420}"/>
              </a:ext>
            </a:extLst>
          </p:cNvPr>
          <p:cNvSpPr>
            <a:spLocks/>
          </p:cNvSpPr>
          <p:nvPr/>
        </p:nvSpPr>
        <p:spPr>
          <a:xfrm>
            <a:off x="815809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8" name="Star: 5 Points 247">
            <a:extLst>
              <a:ext uri="{FF2B5EF4-FFF2-40B4-BE49-F238E27FC236}">
                <a16:creationId xmlns:a16="http://schemas.microsoft.com/office/drawing/2014/main" id="{1977CEC5-744F-FCB1-BF26-E065869F15F8}"/>
              </a:ext>
            </a:extLst>
          </p:cNvPr>
          <p:cNvSpPr>
            <a:spLocks/>
          </p:cNvSpPr>
          <p:nvPr/>
        </p:nvSpPr>
        <p:spPr>
          <a:xfrm>
            <a:off x="8266319"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9" name="Star: 5 Points 248">
            <a:extLst>
              <a:ext uri="{FF2B5EF4-FFF2-40B4-BE49-F238E27FC236}">
                <a16:creationId xmlns:a16="http://schemas.microsoft.com/office/drawing/2014/main" id="{A2097C32-87F4-9A1D-7F0A-E90056F6341D}"/>
              </a:ext>
            </a:extLst>
          </p:cNvPr>
          <p:cNvSpPr>
            <a:spLocks/>
          </p:cNvSpPr>
          <p:nvPr/>
        </p:nvSpPr>
        <p:spPr>
          <a:xfrm>
            <a:off x="8374541"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0" name="Star: 5 Points 249">
            <a:extLst>
              <a:ext uri="{FF2B5EF4-FFF2-40B4-BE49-F238E27FC236}">
                <a16:creationId xmlns:a16="http://schemas.microsoft.com/office/drawing/2014/main" id="{6370BE7D-D4D5-47A7-2FDA-E24CAEFCC146}"/>
              </a:ext>
            </a:extLst>
          </p:cNvPr>
          <p:cNvSpPr>
            <a:spLocks/>
          </p:cNvSpPr>
          <p:nvPr/>
        </p:nvSpPr>
        <p:spPr>
          <a:xfrm>
            <a:off x="8482763"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1" name="Star: 5 Points 250">
            <a:extLst>
              <a:ext uri="{FF2B5EF4-FFF2-40B4-BE49-F238E27FC236}">
                <a16:creationId xmlns:a16="http://schemas.microsoft.com/office/drawing/2014/main" id="{E20190FD-919E-7877-9742-B4A75AD995D3}"/>
              </a:ext>
            </a:extLst>
          </p:cNvPr>
          <p:cNvSpPr>
            <a:spLocks/>
          </p:cNvSpPr>
          <p:nvPr/>
        </p:nvSpPr>
        <p:spPr>
          <a:xfrm>
            <a:off x="859098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2" name="Star: 5 Points 251">
            <a:extLst>
              <a:ext uri="{FF2B5EF4-FFF2-40B4-BE49-F238E27FC236}">
                <a16:creationId xmlns:a16="http://schemas.microsoft.com/office/drawing/2014/main" id="{E18A94F1-29BF-03A4-5396-EF86F1DF61D5}"/>
              </a:ext>
            </a:extLst>
          </p:cNvPr>
          <p:cNvSpPr>
            <a:spLocks/>
          </p:cNvSpPr>
          <p:nvPr/>
        </p:nvSpPr>
        <p:spPr>
          <a:xfrm>
            <a:off x="891565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3" name="Star: 5 Points 252">
            <a:extLst>
              <a:ext uri="{FF2B5EF4-FFF2-40B4-BE49-F238E27FC236}">
                <a16:creationId xmlns:a16="http://schemas.microsoft.com/office/drawing/2014/main" id="{9774D496-A5F5-4106-2DAA-7371880B5DFC}"/>
              </a:ext>
            </a:extLst>
          </p:cNvPr>
          <p:cNvSpPr>
            <a:spLocks/>
          </p:cNvSpPr>
          <p:nvPr/>
        </p:nvSpPr>
        <p:spPr>
          <a:xfrm>
            <a:off x="869920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4" name="Star: 5 Points 253">
            <a:extLst>
              <a:ext uri="{FF2B5EF4-FFF2-40B4-BE49-F238E27FC236}">
                <a16:creationId xmlns:a16="http://schemas.microsoft.com/office/drawing/2014/main" id="{CB465C59-E7FC-C86C-8F4E-DD3ABF8AE19B}"/>
              </a:ext>
            </a:extLst>
          </p:cNvPr>
          <p:cNvSpPr>
            <a:spLocks/>
          </p:cNvSpPr>
          <p:nvPr/>
        </p:nvSpPr>
        <p:spPr>
          <a:xfrm>
            <a:off x="880742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5" name="Star: 5 Points 254">
            <a:extLst>
              <a:ext uri="{FF2B5EF4-FFF2-40B4-BE49-F238E27FC236}">
                <a16:creationId xmlns:a16="http://schemas.microsoft.com/office/drawing/2014/main" id="{1337D4A1-FDF1-F691-7864-CB7DFFC2D356}"/>
              </a:ext>
            </a:extLst>
          </p:cNvPr>
          <p:cNvSpPr>
            <a:spLocks/>
          </p:cNvSpPr>
          <p:nvPr/>
        </p:nvSpPr>
        <p:spPr>
          <a:xfrm>
            <a:off x="9023873"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6" name="Star: 5 Points 255">
            <a:extLst>
              <a:ext uri="{FF2B5EF4-FFF2-40B4-BE49-F238E27FC236}">
                <a16:creationId xmlns:a16="http://schemas.microsoft.com/office/drawing/2014/main" id="{33AA43EA-5AEE-A4BB-2778-A199D54AD90A}"/>
              </a:ext>
            </a:extLst>
          </p:cNvPr>
          <p:cNvSpPr>
            <a:spLocks/>
          </p:cNvSpPr>
          <p:nvPr/>
        </p:nvSpPr>
        <p:spPr>
          <a:xfrm>
            <a:off x="913209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7" name="Star: 5 Points 256">
            <a:extLst>
              <a:ext uri="{FF2B5EF4-FFF2-40B4-BE49-F238E27FC236}">
                <a16:creationId xmlns:a16="http://schemas.microsoft.com/office/drawing/2014/main" id="{78715D01-21D4-B372-5A2B-E434A87B4767}"/>
              </a:ext>
            </a:extLst>
          </p:cNvPr>
          <p:cNvSpPr>
            <a:spLocks/>
          </p:cNvSpPr>
          <p:nvPr/>
        </p:nvSpPr>
        <p:spPr>
          <a:xfrm>
            <a:off x="924031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8" name="Star: 5 Points 257">
            <a:extLst>
              <a:ext uri="{FF2B5EF4-FFF2-40B4-BE49-F238E27FC236}">
                <a16:creationId xmlns:a16="http://schemas.microsoft.com/office/drawing/2014/main" id="{912678AD-CA61-DA67-B26A-267B3B20E375}"/>
              </a:ext>
            </a:extLst>
          </p:cNvPr>
          <p:cNvSpPr>
            <a:spLocks/>
          </p:cNvSpPr>
          <p:nvPr/>
        </p:nvSpPr>
        <p:spPr>
          <a:xfrm>
            <a:off x="934853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9" name="Star: 5 Points 258">
            <a:extLst>
              <a:ext uri="{FF2B5EF4-FFF2-40B4-BE49-F238E27FC236}">
                <a16:creationId xmlns:a16="http://schemas.microsoft.com/office/drawing/2014/main" id="{A7C0AA51-5463-4784-CDE8-DE2507E1C876}"/>
              </a:ext>
            </a:extLst>
          </p:cNvPr>
          <p:cNvSpPr>
            <a:spLocks/>
          </p:cNvSpPr>
          <p:nvPr/>
        </p:nvSpPr>
        <p:spPr>
          <a:xfrm>
            <a:off x="9456761"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0" name="Star: 5 Points 259">
            <a:extLst>
              <a:ext uri="{FF2B5EF4-FFF2-40B4-BE49-F238E27FC236}">
                <a16:creationId xmlns:a16="http://schemas.microsoft.com/office/drawing/2014/main" id="{33331E6E-BE5F-5129-59CB-74889C5D9E90}"/>
              </a:ext>
            </a:extLst>
          </p:cNvPr>
          <p:cNvSpPr>
            <a:spLocks/>
          </p:cNvSpPr>
          <p:nvPr/>
        </p:nvSpPr>
        <p:spPr>
          <a:xfrm>
            <a:off x="9564983" y="4063597"/>
            <a:ext cx="108000" cy="108000"/>
          </a:xfrm>
          <a:prstGeom prst="star5">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1" name="Star: 5 Points 260">
            <a:extLst>
              <a:ext uri="{FF2B5EF4-FFF2-40B4-BE49-F238E27FC236}">
                <a16:creationId xmlns:a16="http://schemas.microsoft.com/office/drawing/2014/main" id="{F7D51827-1994-5CA3-C95F-4678B28DF259}"/>
              </a:ext>
            </a:extLst>
          </p:cNvPr>
          <p:cNvSpPr>
            <a:spLocks/>
          </p:cNvSpPr>
          <p:nvPr/>
        </p:nvSpPr>
        <p:spPr>
          <a:xfrm>
            <a:off x="9673205"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2" name="Star: 5 Points 261">
            <a:extLst>
              <a:ext uri="{FF2B5EF4-FFF2-40B4-BE49-F238E27FC236}">
                <a16:creationId xmlns:a16="http://schemas.microsoft.com/office/drawing/2014/main" id="{89FB793C-67BB-841A-0191-FD68FEF7D87A}"/>
              </a:ext>
            </a:extLst>
          </p:cNvPr>
          <p:cNvSpPr>
            <a:spLocks/>
          </p:cNvSpPr>
          <p:nvPr/>
        </p:nvSpPr>
        <p:spPr>
          <a:xfrm>
            <a:off x="9781427"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3" name="Star: 5 Points 262">
            <a:extLst>
              <a:ext uri="{FF2B5EF4-FFF2-40B4-BE49-F238E27FC236}">
                <a16:creationId xmlns:a16="http://schemas.microsoft.com/office/drawing/2014/main" id="{74BA68E3-BEF4-EB66-2B92-A69FD9DC00D2}"/>
              </a:ext>
            </a:extLst>
          </p:cNvPr>
          <p:cNvSpPr>
            <a:spLocks/>
          </p:cNvSpPr>
          <p:nvPr/>
        </p:nvSpPr>
        <p:spPr>
          <a:xfrm>
            <a:off x="9889649"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4" name="Star: 5 Points 263">
            <a:extLst>
              <a:ext uri="{FF2B5EF4-FFF2-40B4-BE49-F238E27FC236}">
                <a16:creationId xmlns:a16="http://schemas.microsoft.com/office/drawing/2014/main" id="{43713D17-B7DA-A278-FFE9-57C5E0AD10A6}"/>
              </a:ext>
            </a:extLst>
          </p:cNvPr>
          <p:cNvSpPr>
            <a:spLocks/>
          </p:cNvSpPr>
          <p:nvPr/>
        </p:nvSpPr>
        <p:spPr>
          <a:xfrm>
            <a:off x="9997871"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5" name="Star: 5 Points 264">
            <a:extLst>
              <a:ext uri="{FF2B5EF4-FFF2-40B4-BE49-F238E27FC236}">
                <a16:creationId xmlns:a16="http://schemas.microsoft.com/office/drawing/2014/main" id="{EAA0B12D-0173-2C3F-00AE-54118CA63AE3}"/>
              </a:ext>
            </a:extLst>
          </p:cNvPr>
          <p:cNvSpPr>
            <a:spLocks/>
          </p:cNvSpPr>
          <p:nvPr/>
        </p:nvSpPr>
        <p:spPr>
          <a:xfrm>
            <a:off x="10106104"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6" name="Star: 5 Points 275">
            <a:extLst>
              <a:ext uri="{FF2B5EF4-FFF2-40B4-BE49-F238E27FC236}">
                <a16:creationId xmlns:a16="http://schemas.microsoft.com/office/drawing/2014/main" id="{7AD46244-B343-0D41-7951-6C0F5E4462DC}"/>
              </a:ext>
            </a:extLst>
          </p:cNvPr>
          <p:cNvSpPr>
            <a:spLocks/>
          </p:cNvSpPr>
          <p:nvPr/>
        </p:nvSpPr>
        <p:spPr>
          <a:xfrm>
            <a:off x="4045661" y="4063597"/>
            <a:ext cx="108000" cy="108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7" name="Star: 5 Points 276">
            <a:extLst>
              <a:ext uri="{FF2B5EF4-FFF2-40B4-BE49-F238E27FC236}">
                <a16:creationId xmlns:a16="http://schemas.microsoft.com/office/drawing/2014/main" id="{05E49D87-4E00-B9E1-1BAC-0459E5B0CA0B}"/>
              </a:ext>
            </a:extLst>
          </p:cNvPr>
          <p:cNvSpPr>
            <a:spLocks/>
          </p:cNvSpPr>
          <p:nvPr/>
        </p:nvSpPr>
        <p:spPr>
          <a:xfrm>
            <a:off x="5452547" y="4063597"/>
            <a:ext cx="108000" cy="108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9" name="Rectangle 278">
            <a:extLst>
              <a:ext uri="{FF2B5EF4-FFF2-40B4-BE49-F238E27FC236}">
                <a16:creationId xmlns:a16="http://schemas.microsoft.com/office/drawing/2014/main" id="{05F22827-CE6E-6BFA-7BDA-4C9534768CF5}"/>
              </a:ext>
            </a:extLst>
          </p:cNvPr>
          <p:cNvSpPr/>
          <p:nvPr/>
        </p:nvSpPr>
        <p:spPr>
          <a:xfrm>
            <a:off x="2224704" y="3906737"/>
            <a:ext cx="72000" cy="72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cxnSp>
        <p:nvCxnSpPr>
          <p:cNvPr id="28" name="Straight Connector 27">
            <a:extLst>
              <a:ext uri="{FF2B5EF4-FFF2-40B4-BE49-F238E27FC236}">
                <a16:creationId xmlns:a16="http://schemas.microsoft.com/office/drawing/2014/main" id="{F544A5CC-1CF0-BD43-F71D-D23881CA28AD}"/>
              </a:ext>
            </a:extLst>
          </p:cNvPr>
          <p:cNvCxnSpPr>
            <a:cxnSpLocks/>
          </p:cNvCxnSpPr>
          <p:nvPr/>
        </p:nvCxnSpPr>
        <p:spPr>
          <a:xfrm>
            <a:off x="2131197" y="2724351"/>
            <a:ext cx="819181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344" name="TextBox 343">
            <a:extLst>
              <a:ext uri="{FF2B5EF4-FFF2-40B4-BE49-F238E27FC236}">
                <a16:creationId xmlns:a16="http://schemas.microsoft.com/office/drawing/2014/main" id="{A0C40BE1-185F-B5B0-81A2-0565D8E6D34B}"/>
              </a:ext>
            </a:extLst>
          </p:cNvPr>
          <p:cNvSpPr txBox="1"/>
          <p:nvPr/>
        </p:nvSpPr>
        <p:spPr>
          <a:xfrm>
            <a:off x="5689284" y="1631926"/>
            <a:ext cx="542136"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Dose</a:t>
            </a:r>
          </a:p>
        </p:txBody>
      </p:sp>
      <p:sp>
        <p:nvSpPr>
          <p:cNvPr id="345" name="TextBox 344">
            <a:extLst>
              <a:ext uri="{FF2B5EF4-FFF2-40B4-BE49-F238E27FC236}">
                <a16:creationId xmlns:a16="http://schemas.microsoft.com/office/drawing/2014/main" id="{0ACC86FD-4C72-C0E9-58D8-9F59594F4F02}"/>
              </a:ext>
            </a:extLst>
          </p:cNvPr>
          <p:cNvSpPr txBox="1"/>
          <p:nvPr/>
        </p:nvSpPr>
        <p:spPr>
          <a:xfrm>
            <a:off x="5864200" y="1821789"/>
            <a:ext cx="744114" cy="86177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0.8 mg/kg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2.4 mg/kg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3.0 mg/kg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3.5 mg/kg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4.2 mg/kg</a:t>
            </a:r>
          </a:p>
        </p:txBody>
      </p:sp>
      <p:sp>
        <p:nvSpPr>
          <p:cNvPr id="346" name="Rectangle 345">
            <a:extLst>
              <a:ext uri="{FF2B5EF4-FFF2-40B4-BE49-F238E27FC236}">
                <a16:creationId xmlns:a16="http://schemas.microsoft.com/office/drawing/2014/main" id="{B35D583C-2476-B7F9-D9E4-9D581167D015}"/>
              </a:ext>
            </a:extLst>
          </p:cNvPr>
          <p:cNvSpPr/>
          <p:nvPr/>
        </p:nvSpPr>
        <p:spPr>
          <a:xfrm>
            <a:off x="5801892" y="1898569"/>
            <a:ext cx="99984" cy="108000"/>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49E42DCA-CD22-1528-E76D-ED3348EC4EFA}"/>
              </a:ext>
            </a:extLst>
          </p:cNvPr>
          <p:cNvSpPr/>
          <p:nvPr/>
        </p:nvSpPr>
        <p:spPr>
          <a:xfrm>
            <a:off x="5801892" y="2044177"/>
            <a:ext cx="99984"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BA830E6E-5BE5-A03B-FFD7-082D408991A5}"/>
              </a:ext>
            </a:extLst>
          </p:cNvPr>
          <p:cNvSpPr/>
          <p:nvPr/>
        </p:nvSpPr>
        <p:spPr>
          <a:xfrm>
            <a:off x="5801892" y="2199810"/>
            <a:ext cx="99984" cy="10800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EFFE308B-F868-2842-E776-0E504D1E6DEB}"/>
              </a:ext>
            </a:extLst>
          </p:cNvPr>
          <p:cNvSpPr/>
          <p:nvPr/>
        </p:nvSpPr>
        <p:spPr>
          <a:xfrm>
            <a:off x="5801892" y="2352246"/>
            <a:ext cx="99984" cy="108000"/>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34628301-2BE7-46C4-BBB0-B0F2019C8384}"/>
              </a:ext>
            </a:extLst>
          </p:cNvPr>
          <p:cNvSpPr/>
          <p:nvPr/>
        </p:nvSpPr>
        <p:spPr>
          <a:xfrm>
            <a:off x="5813181" y="2494897"/>
            <a:ext cx="99984" cy="108000"/>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1" name="TextBox 350">
            <a:extLst>
              <a:ext uri="{FF2B5EF4-FFF2-40B4-BE49-F238E27FC236}">
                <a16:creationId xmlns:a16="http://schemas.microsoft.com/office/drawing/2014/main" id="{434D4287-DE27-9C13-71C9-20EA05ACEA39}"/>
              </a:ext>
            </a:extLst>
          </p:cNvPr>
          <p:cNvSpPr txBox="1"/>
          <p:nvPr/>
        </p:nvSpPr>
        <p:spPr>
          <a:xfrm>
            <a:off x="6918913" y="2045986"/>
            <a:ext cx="1410964"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Best overall response</a:t>
            </a:r>
          </a:p>
        </p:txBody>
      </p:sp>
      <p:sp>
        <p:nvSpPr>
          <p:cNvPr id="352" name="Oval 351">
            <a:extLst>
              <a:ext uri="{FF2B5EF4-FFF2-40B4-BE49-F238E27FC236}">
                <a16:creationId xmlns:a16="http://schemas.microsoft.com/office/drawing/2014/main" id="{4E6173B4-AA3B-03D5-4034-5C3CC9D6CF5E}"/>
              </a:ext>
            </a:extLst>
          </p:cNvPr>
          <p:cNvSpPr/>
          <p:nvPr/>
        </p:nvSpPr>
        <p:spPr>
          <a:xfrm>
            <a:off x="8352278" y="2133096"/>
            <a:ext cx="72000" cy="720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3" name="TextBox 352">
            <a:extLst>
              <a:ext uri="{FF2B5EF4-FFF2-40B4-BE49-F238E27FC236}">
                <a16:creationId xmlns:a16="http://schemas.microsoft.com/office/drawing/2014/main" id="{4BC825B0-FA8E-C6C5-8BB2-09D8521D7F06}"/>
              </a:ext>
            </a:extLst>
          </p:cNvPr>
          <p:cNvSpPr txBox="1"/>
          <p:nvPr/>
        </p:nvSpPr>
        <p:spPr>
          <a:xfrm>
            <a:off x="8350027" y="2048444"/>
            <a:ext cx="362600"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354" name="TextBox 353">
            <a:extLst>
              <a:ext uri="{FF2B5EF4-FFF2-40B4-BE49-F238E27FC236}">
                <a16:creationId xmlns:a16="http://schemas.microsoft.com/office/drawing/2014/main" id="{36B6EAB8-DBED-9B52-217C-B03A2B77AB98}"/>
              </a:ext>
            </a:extLst>
          </p:cNvPr>
          <p:cNvSpPr txBox="1"/>
          <p:nvPr/>
        </p:nvSpPr>
        <p:spPr>
          <a:xfrm>
            <a:off x="8799854" y="2045986"/>
            <a:ext cx="362600"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355" name="TextBox 354">
            <a:extLst>
              <a:ext uri="{FF2B5EF4-FFF2-40B4-BE49-F238E27FC236}">
                <a16:creationId xmlns:a16="http://schemas.microsoft.com/office/drawing/2014/main" id="{DB8531B4-143E-2E6F-D46D-0B47F93DF517}"/>
              </a:ext>
            </a:extLst>
          </p:cNvPr>
          <p:cNvSpPr txBox="1"/>
          <p:nvPr/>
        </p:nvSpPr>
        <p:spPr>
          <a:xfrm>
            <a:off x="9257057" y="2045986"/>
            <a:ext cx="362600"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356" name="Isosceles Triangle 355">
            <a:extLst>
              <a:ext uri="{FF2B5EF4-FFF2-40B4-BE49-F238E27FC236}">
                <a16:creationId xmlns:a16="http://schemas.microsoft.com/office/drawing/2014/main" id="{C6018256-9DB6-7DFF-7E7E-BA23C3CB6384}"/>
              </a:ext>
            </a:extLst>
          </p:cNvPr>
          <p:cNvSpPr/>
          <p:nvPr/>
        </p:nvSpPr>
        <p:spPr>
          <a:xfrm>
            <a:off x="8795382" y="2140943"/>
            <a:ext cx="65316" cy="56306"/>
          </a:xfrm>
          <a:prstGeom prst="triangle">
            <a:avLst/>
          </a:prstGeom>
          <a:solidFill>
            <a:srgbClr val="80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D1E7661F-8E38-323C-D10B-1137D2FA8316}"/>
              </a:ext>
            </a:extLst>
          </p:cNvPr>
          <p:cNvSpPr/>
          <p:nvPr/>
        </p:nvSpPr>
        <p:spPr>
          <a:xfrm>
            <a:off x="9259825" y="2133096"/>
            <a:ext cx="72000" cy="72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8" name="TextBox 357">
            <a:extLst>
              <a:ext uri="{FF2B5EF4-FFF2-40B4-BE49-F238E27FC236}">
                <a16:creationId xmlns:a16="http://schemas.microsoft.com/office/drawing/2014/main" id="{11137AF0-B4E5-DC4E-1F30-A596102F4492}"/>
              </a:ext>
            </a:extLst>
          </p:cNvPr>
          <p:cNvSpPr txBox="1"/>
          <p:nvPr/>
        </p:nvSpPr>
        <p:spPr>
          <a:xfrm>
            <a:off x="6947135" y="2314100"/>
            <a:ext cx="1141659"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DLL3 expression</a:t>
            </a:r>
          </a:p>
        </p:txBody>
      </p:sp>
      <p:sp>
        <p:nvSpPr>
          <p:cNvPr id="359" name="TextBox 358">
            <a:extLst>
              <a:ext uri="{FF2B5EF4-FFF2-40B4-BE49-F238E27FC236}">
                <a16:creationId xmlns:a16="http://schemas.microsoft.com/office/drawing/2014/main" id="{641959ED-5A9C-A257-F958-946241530185}"/>
              </a:ext>
            </a:extLst>
          </p:cNvPr>
          <p:cNvSpPr txBox="1"/>
          <p:nvPr/>
        </p:nvSpPr>
        <p:spPr>
          <a:xfrm>
            <a:off x="8126824" y="2314100"/>
            <a:ext cx="631904"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Positive</a:t>
            </a:r>
          </a:p>
        </p:txBody>
      </p:sp>
      <p:sp>
        <p:nvSpPr>
          <p:cNvPr id="360" name="TextBox 359">
            <a:extLst>
              <a:ext uri="{FF2B5EF4-FFF2-40B4-BE49-F238E27FC236}">
                <a16:creationId xmlns:a16="http://schemas.microsoft.com/office/drawing/2014/main" id="{0F1C223C-BB93-2D38-7B77-BD4B5D3E4FB4}"/>
              </a:ext>
            </a:extLst>
          </p:cNvPr>
          <p:cNvSpPr txBox="1"/>
          <p:nvPr/>
        </p:nvSpPr>
        <p:spPr>
          <a:xfrm>
            <a:off x="8787222" y="2314100"/>
            <a:ext cx="688009"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Negative</a:t>
            </a:r>
          </a:p>
        </p:txBody>
      </p:sp>
      <p:sp>
        <p:nvSpPr>
          <p:cNvPr id="361" name="TextBox 360">
            <a:extLst>
              <a:ext uri="{FF2B5EF4-FFF2-40B4-BE49-F238E27FC236}">
                <a16:creationId xmlns:a16="http://schemas.microsoft.com/office/drawing/2014/main" id="{EFFA4431-A164-FFA5-779F-8EE1016F8F13}"/>
              </a:ext>
            </a:extLst>
          </p:cNvPr>
          <p:cNvSpPr txBox="1"/>
          <p:nvPr/>
        </p:nvSpPr>
        <p:spPr>
          <a:xfrm>
            <a:off x="9537929" y="2314100"/>
            <a:ext cx="716863"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63636"/>
                </a:solidFill>
                <a:effectLst/>
                <a:uLnTx/>
                <a:uFillTx/>
                <a:latin typeface="Arial" panose="020B0604020202020204"/>
                <a:ea typeface="+mn-ea"/>
                <a:cs typeface="+mn-cs"/>
              </a:rPr>
              <a:t>Unknown</a:t>
            </a:r>
          </a:p>
        </p:txBody>
      </p:sp>
      <p:sp>
        <p:nvSpPr>
          <p:cNvPr id="363" name="Star: 5 Points 362">
            <a:extLst>
              <a:ext uri="{FF2B5EF4-FFF2-40B4-BE49-F238E27FC236}">
                <a16:creationId xmlns:a16="http://schemas.microsoft.com/office/drawing/2014/main" id="{978321D8-B717-5BEF-E38D-5F01B63054BB}"/>
              </a:ext>
            </a:extLst>
          </p:cNvPr>
          <p:cNvSpPr>
            <a:spLocks noChangeAspect="1"/>
          </p:cNvSpPr>
          <p:nvPr/>
        </p:nvSpPr>
        <p:spPr>
          <a:xfrm>
            <a:off x="8136962" y="2398828"/>
            <a:ext cx="72000" cy="72000"/>
          </a:xfrm>
          <a:prstGeom prst="star5">
            <a:avLst/>
          </a:prstGeom>
          <a:solidFill>
            <a:srgbClr val="01600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4" name="Star: 5 Points 363">
            <a:extLst>
              <a:ext uri="{FF2B5EF4-FFF2-40B4-BE49-F238E27FC236}">
                <a16:creationId xmlns:a16="http://schemas.microsoft.com/office/drawing/2014/main" id="{238FEC5E-635A-84FB-8212-5E3B424EDCF3}"/>
              </a:ext>
            </a:extLst>
          </p:cNvPr>
          <p:cNvSpPr>
            <a:spLocks noChangeAspect="1"/>
          </p:cNvSpPr>
          <p:nvPr/>
        </p:nvSpPr>
        <p:spPr>
          <a:xfrm>
            <a:off x="8785855" y="2398829"/>
            <a:ext cx="72000" cy="72000"/>
          </a:xfrm>
          <a:prstGeom prst="star5">
            <a:avLst>
              <a:gd name="adj" fmla="val 19098"/>
              <a:gd name="hf" fmla="val 105146"/>
              <a:gd name="vf" fmla="val 110557"/>
            </a:avLst>
          </a:prstGeom>
          <a:solidFill>
            <a:srgbClr val="71BC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5" name="Star: 5 Points 364">
            <a:extLst>
              <a:ext uri="{FF2B5EF4-FFF2-40B4-BE49-F238E27FC236}">
                <a16:creationId xmlns:a16="http://schemas.microsoft.com/office/drawing/2014/main" id="{06A61E59-B344-3A2A-1AB9-352E6A0243BA}"/>
              </a:ext>
            </a:extLst>
          </p:cNvPr>
          <p:cNvSpPr>
            <a:spLocks noChangeAspect="1"/>
          </p:cNvSpPr>
          <p:nvPr/>
        </p:nvSpPr>
        <p:spPr>
          <a:xfrm>
            <a:off x="9532476" y="2419128"/>
            <a:ext cx="72000" cy="72000"/>
          </a:xfrm>
          <a:prstGeom prst="star5">
            <a:avLst/>
          </a:prstGeom>
          <a:solidFill>
            <a:srgbClr val="8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488" name="Group 487">
            <a:extLst>
              <a:ext uri="{FF2B5EF4-FFF2-40B4-BE49-F238E27FC236}">
                <a16:creationId xmlns:a16="http://schemas.microsoft.com/office/drawing/2014/main" id="{C1F68187-3B5C-7AC0-AB11-653A21EC1A83}"/>
              </a:ext>
            </a:extLst>
          </p:cNvPr>
          <p:cNvGrpSpPr/>
          <p:nvPr/>
        </p:nvGrpSpPr>
        <p:grpSpPr>
          <a:xfrm>
            <a:off x="2215674" y="2366511"/>
            <a:ext cx="8009513" cy="1448158"/>
            <a:chOff x="3359554" y="2436466"/>
            <a:chExt cx="8009513" cy="1448158"/>
          </a:xfrm>
        </p:grpSpPr>
        <p:sp>
          <p:nvSpPr>
            <p:cNvPr id="95" name="Rectangle 94">
              <a:extLst>
                <a:ext uri="{FF2B5EF4-FFF2-40B4-BE49-F238E27FC236}">
                  <a16:creationId xmlns:a16="http://schemas.microsoft.com/office/drawing/2014/main" id="{A463A490-D5F2-4B92-5E73-CFD9C54F38F8}"/>
                </a:ext>
              </a:extLst>
            </p:cNvPr>
            <p:cNvSpPr/>
            <p:nvPr/>
          </p:nvSpPr>
          <p:spPr>
            <a:xfrm rot="10800000">
              <a:off x="3359554" y="2436466"/>
              <a:ext cx="99984" cy="360000"/>
            </a:xfrm>
            <a:prstGeom prst="rect">
              <a:avLst/>
            </a:prstGeom>
            <a:solidFill>
              <a:srgbClr val="FF6D2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6" name="Rectangle 95">
              <a:extLst>
                <a:ext uri="{FF2B5EF4-FFF2-40B4-BE49-F238E27FC236}">
                  <a16:creationId xmlns:a16="http://schemas.microsoft.com/office/drawing/2014/main" id="{68B30111-183D-AC39-D289-412A343DBECD}"/>
                </a:ext>
              </a:extLst>
            </p:cNvPr>
            <p:cNvSpPr/>
            <p:nvPr/>
          </p:nvSpPr>
          <p:spPr>
            <a:xfrm rot="10800000">
              <a:off x="3470806" y="2508466"/>
              <a:ext cx="99984" cy="288000"/>
            </a:xfrm>
            <a:prstGeom prst="rect">
              <a:avLst/>
            </a:prstGeom>
            <a:solidFill>
              <a:srgbClr val="FF6D2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7" name="Rectangle 96">
              <a:extLst>
                <a:ext uri="{FF2B5EF4-FFF2-40B4-BE49-F238E27FC236}">
                  <a16:creationId xmlns:a16="http://schemas.microsoft.com/office/drawing/2014/main" id="{BB282739-3021-F6A9-4702-EDEDDF4288F7}"/>
                </a:ext>
              </a:extLst>
            </p:cNvPr>
            <p:cNvSpPr/>
            <p:nvPr/>
          </p:nvSpPr>
          <p:spPr>
            <a:xfrm rot="10800000">
              <a:off x="3582058" y="2544466"/>
              <a:ext cx="99984" cy="25200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8" name="Rectangle 97">
              <a:extLst>
                <a:ext uri="{FF2B5EF4-FFF2-40B4-BE49-F238E27FC236}">
                  <a16:creationId xmlns:a16="http://schemas.microsoft.com/office/drawing/2014/main" id="{806EED38-45A0-504F-4DD8-0023B668FA20}"/>
                </a:ext>
              </a:extLst>
            </p:cNvPr>
            <p:cNvSpPr/>
            <p:nvPr/>
          </p:nvSpPr>
          <p:spPr>
            <a:xfrm rot="10800000">
              <a:off x="3693310" y="2760466"/>
              <a:ext cx="99984" cy="36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33C5B612-A652-DEE5-BA10-0ECB68788BE0}"/>
                </a:ext>
              </a:extLst>
            </p:cNvPr>
            <p:cNvSpPr/>
            <p:nvPr/>
          </p:nvSpPr>
          <p:spPr>
            <a:xfrm>
              <a:off x="3804562" y="2804624"/>
              <a:ext cx="99984" cy="35625"/>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049ABECC-B79A-0C99-2A5A-5E43E6F82B41}"/>
                </a:ext>
              </a:extLst>
            </p:cNvPr>
            <p:cNvSpPr/>
            <p:nvPr/>
          </p:nvSpPr>
          <p:spPr>
            <a:xfrm>
              <a:off x="3915814" y="2804624"/>
              <a:ext cx="99984" cy="71250"/>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04F75AFC-5C08-763F-0B3A-94CEEAC40225}"/>
                </a:ext>
              </a:extLst>
            </p:cNvPr>
            <p:cNvSpPr/>
            <p:nvPr/>
          </p:nvSpPr>
          <p:spPr>
            <a:xfrm>
              <a:off x="4027066" y="2804624"/>
              <a:ext cx="99984" cy="11875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5" name="Rectangle 244">
              <a:extLst>
                <a:ext uri="{FF2B5EF4-FFF2-40B4-BE49-F238E27FC236}">
                  <a16:creationId xmlns:a16="http://schemas.microsoft.com/office/drawing/2014/main" id="{82143F5C-4C3B-ED2C-C2CE-BC08DB60B171}"/>
                </a:ext>
              </a:extLst>
            </p:cNvPr>
            <p:cNvSpPr/>
            <p:nvPr/>
          </p:nvSpPr>
          <p:spPr>
            <a:xfrm>
              <a:off x="4249570" y="2804624"/>
              <a:ext cx="99984" cy="128696"/>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6" name="Rectangle 265">
              <a:extLst>
                <a:ext uri="{FF2B5EF4-FFF2-40B4-BE49-F238E27FC236}">
                  <a16:creationId xmlns:a16="http://schemas.microsoft.com/office/drawing/2014/main" id="{9A79810C-0D87-9407-2268-738A521AFE88}"/>
                </a:ext>
              </a:extLst>
            </p:cNvPr>
            <p:cNvSpPr/>
            <p:nvPr/>
          </p:nvSpPr>
          <p:spPr>
            <a:xfrm>
              <a:off x="4360822" y="2804624"/>
              <a:ext cx="99984" cy="141713"/>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7" name="Rectangle 266">
              <a:extLst>
                <a:ext uri="{FF2B5EF4-FFF2-40B4-BE49-F238E27FC236}">
                  <a16:creationId xmlns:a16="http://schemas.microsoft.com/office/drawing/2014/main" id="{84C06082-EE5A-EAEF-3360-60AF08A2A8DA}"/>
                </a:ext>
              </a:extLst>
            </p:cNvPr>
            <p:cNvSpPr/>
            <p:nvPr/>
          </p:nvSpPr>
          <p:spPr>
            <a:xfrm>
              <a:off x="4472074" y="2804624"/>
              <a:ext cx="99984" cy="159124"/>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ECD03261-A5D7-163C-E13E-AF5E2ADB7F10}"/>
                </a:ext>
              </a:extLst>
            </p:cNvPr>
            <p:cNvSpPr/>
            <p:nvPr/>
          </p:nvSpPr>
          <p:spPr>
            <a:xfrm>
              <a:off x="4138318" y="2804624"/>
              <a:ext cx="99984" cy="115612"/>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36C30DD5-94F8-8EB9-D29D-43C8CC3A4139}"/>
                </a:ext>
              </a:extLst>
            </p:cNvPr>
            <p:cNvSpPr/>
            <p:nvPr/>
          </p:nvSpPr>
          <p:spPr>
            <a:xfrm>
              <a:off x="4583326" y="2804624"/>
              <a:ext cx="99984" cy="182742"/>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8DB3B033-D469-9D7E-6D90-C7FDB95A1BDA}"/>
                </a:ext>
              </a:extLst>
            </p:cNvPr>
            <p:cNvSpPr/>
            <p:nvPr/>
          </p:nvSpPr>
          <p:spPr>
            <a:xfrm>
              <a:off x="4694578" y="2804624"/>
              <a:ext cx="99984" cy="196696"/>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C9443160-9F07-7F17-9A7D-1F346089BB15}"/>
                </a:ext>
              </a:extLst>
            </p:cNvPr>
            <p:cNvSpPr/>
            <p:nvPr/>
          </p:nvSpPr>
          <p:spPr>
            <a:xfrm>
              <a:off x="5028334" y="2804624"/>
              <a:ext cx="99984" cy="252000"/>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A984D478-EADF-55E3-E507-0ECDB021E688}"/>
                </a:ext>
              </a:extLst>
            </p:cNvPr>
            <p:cNvSpPr/>
            <p:nvPr/>
          </p:nvSpPr>
          <p:spPr>
            <a:xfrm>
              <a:off x="5139586" y="2804624"/>
              <a:ext cx="99984" cy="27000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C43776BE-5D16-B4FC-FFA8-8C851CB2DA4B}"/>
                </a:ext>
              </a:extLst>
            </p:cNvPr>
            <p:cNvSpPr/>
            <p:nvPr/>
          </p:nvSpPr>
          <p:spPr>
            <a:xfrm>
              <a:off x="5250838" y="2804624"/>
              <a:ext cx="99984" cy="270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9164C8BA-FC58-BC6C-5929-2FF200642B5E}"/>
                </a:ext>
              </a:extLst>
            </p:cNvPr>
            <p:cNvSpPr/>
            <p:nvPr/>
          </p:nvSpPr>
          <p:spPr>
            <a:xfrm>
              <a:off x="5362090" y="2804624"/>
              <a:ext cx="110594" cy="321236"/>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F8F082BC-A464-C68E-11FD-2028A6BD672C}"/>
                </a:ext>
              </a:extLst>
            </p:cNvPr>
            <p:cNvSpPr/>
            <p:nvPr/>
          </p:nvSpPr>
          <p:spPr>
            <a:xfrm>
              <a:off x="5483952" y="2804624"/>
              <a:ext cx="99984" cy="346018"/>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F972E688-9047-13F1-BE68-E3C362AE2136}"/>
                </a:ext>
              </a:extLst>
            </p:cNvPr>
            <p:cNvSpPr/>
            <p:nvPr/>
          </p:nvSpPr>
          <p:spPr>
            <a:xfrm>
              <a:off x="5595204" y="2804624"/>
              <a:ext cx="99984" cy="346018"/>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B231FB49-E229-937B-54E4-13FAA17E8F69}"/>
                </a:ext>
              </a:extLst>
            </p:cNvPr>
            <p:cNvSpPr/>
            <p:nvPr/>
          </p:nvSpPr>
          <p:spPr>
            <a:xfrm>
              <a:off x="5706456" y="2804624"/>
              <a:ext cx="99984" cy="367644"/>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7431C71B-A856-13A5-263F-933C3568C241}"/>
                </a:ext>
              </a:extLst>
            </p:cNvPr>
            <p:cNvSpPr/>
            <p:nvPr/>
          </p:nvSpPr>
          <p:spPr>
            <a:xfrm>
              <a:off x="5817708" y="2804624"/>
              <a:ext cx="99984" cy="364826"/>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45668053-6CD9-2ABA-957C-A61B0422D056}"/>
                </a:ext>
              </a:extLst>
            </p:cNvPr>
            <p:cNvSpPr/>
            <p:nvPr/>
          </p:nvSpPr>
          <p:spPr>
            <a:xfrm>
              <a:off x="5928960" y="2804624"/>
              <a:ext cx="99984" cy="378701"/>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430C4081-871E-87B0-1E39-99DE19A1B330}"/>
                </a:ext>
              </a:extLst>
            </p:cNvPr>
            <p:cNvSpPr/>
            <p:nvPr/>
          </p:nvSpPr>
          <p:spPr>
            <a:xfrm>
              <a:off x="6040212" y="2804624"/>
              <a:ext cx="99984" cy="397636"/>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FC8ECCD0-3A91-0463-D2B3-CDF719A3CD46}"/>
                </a:ext>
              </a:extLst>
            </p:cNvPr>
            <p:cNvSpPr/>
            <p:nvPr/>
          </p:nvSpPr>
          <p:spPr>
            <a:xfrm>
              <a:off x="6151464" y="2804624"/>
              <a:ext cx="99984" cy="397636"/>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201DE28A-BE9E-8A1D-1A12-1CE721B6D30D}"/>
                </a:ext>
              </a:extLst>
            </p:cNvPr>
            <p:cNvSpPr/>
            <p:nvPr/>
          </p:nvSpPr>
          <p:spPr>
            <a:xfrm>
              <a:off x="6262716" y="2804624"/>
              <a:ext cx="99984" cy="399749"/>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27D7DA65-A602-C930-C720-631A7547EC00}"/>
                </a:ext>
              </a:extLst>
            </p:cNvPr>
            <p:cNvSpPr/>
            <p:nvPr/>
          </p:nvSpPr>
          <p:spPr>
            <a:xfrm>
              <a:off x="6373968" y="2804624"/>
              <a:ext cx="99984" cy="406088"/>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363636"/>
                </a:solidFill>
                <a:effectLst/>
                <a:highlight>
                  <a:srgbClr val="E75C00"/>
                </a:highligh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691388AB-7493-7CD0-23B6-C98F4FF4270F}"/>
                </a:ext>
              </a:extLst>
            </p:cNvPr>
            <p:cNvSpPr/>
            <p:nvPr/>
          </p:nvSpPr>
          <p:spPr>
            <a:xfrm>
              <a:off x="6485220" y="2804624"/>
              <a:ext cx="99984" cy="435506"/>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CD440CCE-E053-CB3A-2344-35778B572D8A}"/>
                </a:ext>
              </a:extLst>
            </p:cNvPr>
            <p:cNvSpPr/>
            <p:nvPr/>
          </p:nvSpPr>
          <p:spPr>
            <a:xfrm>
              <a:off x="6596472" y="2804624"/>
              <a:ext cx="99984" cy="435506"/>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7F38EE50-EBE8-85FC-9397-CAE21CD49A64}"/>
                </a:ext>
              </a:extLst>
            </p:cNvPr>
            <p:cNvSpPr/>
            <p:nvPr/>
          </p:nvSpPr>
          <p:spPr>
            <a:xfrm>
              <a:off x="6818976" y="2804624"/>
              <a:ext cx="99984" cy="435506"/>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3B0F7DE0-3999-95DA-6DE7-12143C10F74A}"/>
                </a:ext>
              </a:extLst>
            </p:cNvPr>
            <p:cNvSpPr/>
            <p:nvPr/>
          </p:nvSpPr>
          <p:spPr>
            <a:xfrm>
              <a:off x="6930228" y="2804624"/>
              <a:ext cx="99984" cy="454441"/>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5DC52223-910D-C2DE-A6AA-B4F296D12C59}"/>
                </a:ext>
              </a:extLst>
            </p:cNvPr>
            <p:cNvSpPr/>
            <p:nvPr/>
          </p:nvSpPr>
          <p:spPr>
            <a:xfrm>
              <a:off x="7041480" y="2804624"/>
              <a:ext cx="99984" cy="454441"/>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EE326D5F-97D9-0EB8-D183-239218755B06}"/>
                </a:ext>
              </a:extLst>
            </p:cNvPr>
            <p:cNvSpPr/>
            <p:nvPr/>
          </p:nvSpPr>
          <p:spPr>
            <a:xfrm>
              <a:off x="7152732" y="2804624"/>
              <a:ext cx="99984" cy="493414"/>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B55499F1-A241-CDE8-B626-86AF02969789}"/>
                </a:ext>
              </a:extLst>
            </p:cNvPr>
            <p:cNvSpPr/>
            <p:nvPr/>
          </p:nvSpPr>
          <p:spPr>
            <a:xfrm>
              <a:off x="7263984" y="2804624"/>
              <a:ext cx="99984" cy="499049"/>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A52445E3-1C93-DC57-5130-BC07BE0570C3}"/>
                </a:ext>
              </a:extLst>
            </p:cNvPr>
            <p:cNvSpPr/>
            <p:nvPr/>
          </p:nvSpPr>
          <p:spPr>
            <a:xfrm>
              <a:off x="7375236" y="2804624"/>
              <a:ext cx="99984" cy="49904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D9282B05-5ADA-4AE4-9E7F-73030A463316}"/>
                </a:ext>
              </a:extLst>
            </p:cNvPr>
            <p:cNvSpPr/>
            <p:nvPr/>
          </p:nvSpPr>
          <p:spPr>
            <a:xfrm>
              <a:off x="7486488" y="2804624"/>
              <a:ext cx="99984" cy="511671"/>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9E91330B-435D-CF24-02BC-4C084B2ACCFF}"/>
                </a:ext>
              </a:extLst>
            </p:cNvPr>
            <p:cNvSpPr/>
            <p:nvPr/>
          </p:nvSpPr>
          <p:spPr>
            <a:xfrm>
              <a:off x="7597740" y="2804624"/>
              <a:ext cx="99984" cy="508922"/>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F9563218-4835-CB40-9A93-0AC7AD0E1DC3}"/>
                </a:ext>
              </a:extLst>
            </p:cNvPr>
            <p:cNvSpPr/>
            <p:nvPr/>
          </p:nvSpPr>
          <p:spPr>
            <a:xfrm>
              <a:off x="7708992" y="2804624"/>
              <a:ext cx="99984" cy="514420"/>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691A44B2-60B3-E098-158B-E993F3723231}"/>
                </a:ext>
              </a:extLst>
            </p:cNvPr>
            <p:cNvSpPr/>
            <p:nvPr/>
          </p:nvSpPr>
          <p:spPr>
            <a:xfrm>
              <a:off x="7820244" y="2804624"/>
              <a:ext cx="99984" cy="51442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D2842E67-5D2C-3BD0-8F66-82C6E6499570}"/>
                </a:ext>
              </a:extLst>
            </p:cNvPr>
            <p:cNvSpPr/>
            <p:nvPr/>
          </p:nvSpPr>
          <p:spPr>
            <a:xfrm>
              <a:off x="7931496" y="2804624"/>
              <a:ext cx="99984" cy="51442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EB132D63-8777-EF1F-04EC-5D7F27C2C047}"/>
                </a:ext>
              </a:extLst>
            </p:cNvPr>
            <p:cNvSpPr/>
            <p:nvPr/>
          </p:nvSpPr>
          <p:spPr>
            <a:xfrm>
              <a:off x="8042748" y="2804624"/>
              <a:ext cx="99984" cy="558829"/>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BF58D5E3-3202-12BD-C518-D2784D9C655D}"/>
                </a:ext>
              </a:extLst>
            </p:cNvPr>
            <p:cNvSpPr/>
            <p:nvPr/>
          </p:nvSpPr>
          <p:spPr>
            <a:xfrm>
              <a:off x="8154000" y="2804624"/>
              <a:ext cx="99984" cy="570812"/>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7" name="Rectangle 456">
              <a:extLst>
                <a:ext uri="{FF2B5EF4-FFF2-40B4-BE49-F238E27FC236}">
                  <a16:creationId xmlns:a16="http://schemas.microsoft.com/office/drawing/2014/main" id="{80A8141D-09CB-2AC8-C1D3-39270CDE0560}"/>
                </a:ext>
              </a:extLst>
            </p:cNvPr>
            <p:cNvSpPr/>
            <p:nvPr/>
          </p:nvSpPr>
          <p:spPr>
            <a:xfrm>
              <a:off x="8265252" y="2804624"/>
              <a:ext cx="99984" cy="570812"/>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8" name="Rectangle 457">
              <a:extLst>
                <a:ext uri="{FF2B5EF4-FFF2-40B4-BE49-F238E27FC236}">
                  <a16:creationId xmlns:a16="http://schemas.microsoft.com/office/drawing/2014/main" id="{45AB5C3C-09D8-59A4-6484-9BFBFF0163A9}"/>
                </a:ext>
              </a:extLst>
            </p:cNvPr>
            <p:cNvSpPr/>
            <p:nvPr/>
          </p:nvSpPr>
          <p:spPr>
            <a:xfrm>
              <a:off x="8376504" y="2804624"/>
              <a:ext cx="99984" cy="590495"/>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59" name="Rectangle 458">
              <a:extLst>
                <a:ext uri="{FF2B5EF4-FFF2-40B4-BE49-F238E27FC236}">
                  <a16:creationId xmlns:a16="http://schemas.microsoft.com/office/drawing/2014/main" id="{1894DC9B-CF35-DC76-B02A-49FDA357F5B1}"/>
                </a:ext>
              </a:extLst>
            </p:cNvPr>
            <p:cNvSpPr/>
            <p:nvPr/>
          </p:nvSpPr>
          <p:spPr>
            <a:xfrm>
              <a:off x="8487756" y="2804624"/>
              <a:ext cx="99984" cy="610178"/>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0" name="Rectangle 459">
              <a:extLst>
                <a:ext uri="{FF2B5EF4-FFF2-40B4-BE49-F238E27FC236}">
                  <a16:creationId xmlns:a16="http://schemas.microsoft.com/office/drawing/2014/main" id="{BAD09BE1-B3D5-9B89-EDA9-C15AAB24BAEC}"/>
                </a:ext>
              </a:extLst>
            </p:cNvPr>
            <p:cNvSpPr/>
            <p:nvPr/>
          </p:nvSpPr>
          <p:spPr>
            <a:xfrm>
              <a:off x="8599008" y="2804624"/>
              <a:ext cx="99984" cy="610178"/>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1" name="Rectangle 460">
              <a:extLst>
                <a:ext uri="{FF2B5EF4-FFF2-40B4-BE49-F238E27FC236}">
                  <a16:creationId xmlns:a16="http://schemas.microsoft.com/office/drawing/2014/main" id="{7EBC3B23-9DE0-2521-85FB-DC9D2C151755}"/>
                </a:ext>
              </a:extLst>
            </p:cNvPr>
            <p:cNvSpPr/>
            <p:nvPr/>
          </p:nvSpPr>
          <p:spPr>
            <a:xfrm>
              <a:off x="8710260" y="2804624"/>
              <a:ext cx="99984" cy="610178"/>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2" name="Rectangle 461">
              <a:extLst>
                <a:ext uri="{FF2B5EF4-FFF2-40B4-BE49-F238E27FC236}">
                  <a16:creationId xmlns:a16="http://schemas.microsoft.com/office/drawing/2014/main" id="{706705CA-F03D-A7EE-52DF-0B2B58347263}"/>
                </a:ext>
              </a:extLst>
            </p:cNvPr>
            <p:cNvSpPr/>
            <p:nvPr/>
          </p:nvSpPr>
          <p:spPr>
            <a:xfrm>
              <a:off x="8821512" y="2804624"/>
              <a:ext cx="99984" cy="610178"/>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3" name="Rectangle 462">
              <a:extLst>
                <a:ext uri="{FF2B5EF4-FFF2-40B4-BE49-F238E27FC236}">
                  <a16:creationId xmlns:a16="http://schemas.microsoft.com/office/drawing/2014/main" id="{45101801-7F9B-1E87-415E-E4F6F100C2E2}"/>
                </a:ext>
              </a:extLst>
            </p:cNvPr>
            <p:cNvSpPr/>
            <p:nvPr/>
          </p:nvSpPr>
          <p:spPr>
            <a:xfrm>
              <a:off x="8932764" y="2804624"/>
              <a:ext cx="99984" cy="629861"/>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39811B2B-A777-74F4-8AAA-D80556A220F4}"/>
                </a:ext>
              </a:extLst>
            </p:cNvPr>
            <p:cNvSpPr/>
            <p:nvPr/>
          </p:nvSpPr>
          <p:spPr>
            <a:xfrm>
              <a:off x="9044016" y="2804624"/>
              <a:ext cx="99984" cy="629861"/>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5" name="Rectangle 464">
              <a:extLst>
                <a:ext uri="{FF2B5EF4-FFF2-40B4-BE49-F238E27FC236}">
                  <a16:creationId xmlns:a16="http://schemas.microsoft.com/office/drawing/2014/main" id="{E6852DF6-7655-C54F-D0DB-82708DBF30F3}"/>
                </a:ext>
              </a:extLst>
            </p:cNvPr>
            <p:cNvSpPr/>
            <p:nvPr/>
          </p:nvSpPr>
          <p:spPr>
            <a:xfrm>
              <a:off x="9155268" y="2804624"/>
              <a:ext cx="99984" cy="629861"/>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6" name="Rectangle 465">
              <a:extLst>
                <a:ext uri="{FF2B5EF4-FFF2-40B4-BE49-F238E27FC236}">
                  <a16:creationId xmlns:a16="http://schemas.microsoft.com/office/drawing/2014/main" id="{60C36A39-79F8-AB46-BD99-322D17723FAB}"/>
                </a:ext>
              </a:extLst>
            </p:cNvPr>
            <p:cNvSpPr/>
            <p:nvPr/>
          </p:nvSpPr>
          <p:spPr>
            <a:xfrm>
              <a:off x="9266520" y="2804624"/>
              <a:ext cx="99984" cy="629861"/>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7" name="Rectangle 466">
              <a:extLst>
                <a:ext uri="{FF2B5EF4-FFF2-40B4-BE49-F238E27FC236}">
                  <a16:creationId xmlns:a16="http://schemas.microsoft.com/office/drawing/2014/main" id="{72EA6555-0500-304C-C72A-0447F204BCF0}"/>
                </a:ext>
              </a:extLst>
            </p:cNvPr>
            <p:cNvSpPr/>
            <p:nvPr/>
          </p:nvSpPr>
          <p:spPr>
            <a:xfrm>
              <a:off x="9377772" y="2804624"/>
              <a:ext cx="99984" cy="629861"/>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8" name="Rectangle 467">
              <a:extLst>
                <a:ext uri="{FF2B5EF4-FFF2-40B4-BE49-F238E27FC236}">
                  <a16:creationId xmlns:a16="http://schemas.microsoft.com/office/drawing/2014/main" id="{8C11D6E5-481D-5C74-ED23-FC501177BAB5}"/>
                </a:ext>
              </a:extLst>
            </p:cNvPr>
            <p:cNvSpPr/>
            <p:nvPr/>
          </p:nvSpPr>
          <p:spPr>
            <a:xfrm>
              <a:off x="9489024" y="2804624"/>
              <a:ext cx="99984" cy="67042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69" name="Rectangle 468">
              <a:extLst>
                <a:ext uri="{FF2B5EF4-FFF2-40B4-BE49-F238E27FC236}">
                  <a16:creationId xmlns:a16="http://schemas.microsoft.com/office/drawing/2014/main" id="{7B4615B6-8476-A7B2-6C34-D5BAB8D24383}"/>
                </a:ext>
              </a:extLst>
            </p:cNvPr>
            <p:cNvSpPr/>
            <p:nvPr/>
          </p:nvSpPr>
          <p:spPr>
            <a:xfrm>
              <a:off x="9600276" y="2804624"/>
              <a:ext cx="99984" cy="695821"/>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0" name="Rectangle 469">
              <a:extLst>
                <a:ext uri="{FF2B5EF4-FFF2-40B4-BE49-F238E27FC236}">
                  <a16:creationId xmlns:a16="http://schemas.microsoft.com/office/drawing/2014/main" id="{190EBB50-8DF7-34C4-798E-BE39E49569C3}"/>
                </a:ext>
              </a:extLst>
            </p:cNvPr>
            <p:cNvSpPr/>
            <p:nvPr/>
          </p:nvSpPr>
          <p:spPr>
            <a:xfrm>
              <a:off x="9711528" y="2804624"/>
              <a:ext cx="99984" cy="686295"/>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0882FE0D-704E-C3F2-6C2C-4AD9779898B4}"/>
                </a:ext>
              </a:extLst>
            </p:cNvPr>
            <p:cNvSpPr/>
            <p:nvPr/>
          </p:nvSpPr>
          <p:spPr>
            <a:xfrm>
              <a:off x="9822780" y="2804624"/>
              <a:ext cx="99984" cy="724395"/>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9DAB1CC4-EA08-5CD3-E165-CF19451D8070}"/>
                </a:ext>
              </a:extLst>
            </p:cNvPr>
            <p:cNvSpPr/>
            <p:nvPr/>
          </p:nvSpPr>
          <p:spPr>
            <a:xfrm>
              <a:off x="9934032" y="2804624"/>
              <a:ext cx="99984" cy="724395"/>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69B5C726-9D9B-F7B3-F485-109AD2E42A0F}"/>
                </a:ext>
              </a:extLst>
            </p:cNvPr>
            <p:cNvSpPr/>
            <p:nvPr/>
          </p:nvSpPr>
          <p:spPr>
            <a:xfrm>
              <a:off x="10045284" y="2804624"/>
              <a:ext cx="99984" cy="749795"/>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FB0F0611-7420-2B18-E1BB-25473757C403}"/>
                </a:ext>
              </a:extLst>
            </p:cNvPr>
            <p:cNvSpPr/>
            <p:nvPr/>
          </p:nvSpPr>
          <p:spPr>
            <a:xfrm>
              <a:off x="10156536" y="2804624"/>
              <a:ext cx="99984" cy="7534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AA6D654C-9E08-FE9B-F0AC-A9125265EE4E}"/>
                </a:ext>
              </a:extLst>
            </p:cNvPr>
            <p:cNvSpPr/>
            <p:nvPr/>
          </p:nvSpPr>
          <p:spPr>
            <a:xfrm>
              <a:off x="10267788" y="2804624"/>
              <a:ext cx="99984" cy="7534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DC0A4BFD-6054-FD79-4905-0EB9BD76A715}"/>
                </a:ext>
              </a:extLst>
            </p:cNvPr>
            <p:cNvSpPr/>
            <p:nvPr/>
          </p:nvSpPr>
          <p:spPr>
            <a:xfrm>
              <a:off x="10379040" y="2804624"/>
              <a:ext cx="99984" cy="7534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EBACCA4D-04C4-299E-ABD0-50180650619E}"/>
                </a:ext>
              </a:extLst>
            </p:cNvPr>
            <p:cNvSpPr/>
            <p:nvPr/>
          </p:nvSpPr>
          <p:spPr>
            <a:xfrm>
              <a:off x="10490292" y="2804624"/>
              <a:ext cx="99984" cy="791070"/>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1AB03C33-685D-D2DC-5C24-311ADD5C28C1}"/>
                </a:ext>
              </a:extLst>
            </p:cNvPr>
            <p:cNvSpPr/>
            <p:nvPr/>
          </p:nvSpPr>
          <p:spPr>
            <a:xfrm>
              <a:off x="10601544" y="2804624"/>
              <a:ext cx="99984" cy="791070"/>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79" name="Rectangle 478">
              <a:extLst>
                <a:ext uri="{FF2B5EF4-FFF2-40B4-BE49-F238E27FC236}">
                  <a16:creationId xmlns:a16="http://schemas.microsoft.com/office/drawing/2014/main" id="{C576D70A-1E5A-3698-4F58-8E21C597030A}"/>
                </a:ext>
              </a:extLst>
            </p:cNvPr>
            <p:cNvSpPr/>
            <p:nvPr/>
          </p:nvSpPr>
          <p:spPr>
            <a:xfrm>
              <a:off x="10712796" y="2804624"/>
              <a:ext cx="99984" cy="845507"/>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0" name="Rectangle 479">
              <a:extLst>
                <a:ext uri="{FF2B5EF4-FFF2-40B4-BE49-F238E27FC236}">
                  <a16:creationId xmlns:a16="http://schemas.microsoft.com/office/drawing/2014/main" id="{F0F3C344-5EEA-AFC2-14C6-F7943FA31A12}"/>
                </a:ext>
              </a:extLst>
            </p:cNvPr>
            <p:cNvSpPr/>
            <p:nvPr/>
          </p:nvSpPr>
          <p:spPr>
            <a:xfrm>
              <a:off x="10824048" y="2804624"/>
              <a:ext cx="99984" cy="845507"/>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1" name="Rectangle 480">
              <a:extLst>
                <a:ext uri="{FF2B5EF4-FFF2-40B4-BE49-F238E27FC236}">
                  <a16:creationId xmlns:a16="http://schemas.microsoft.com/office/drawing/2014/main" id="{E97BB5E4-CFD3-AA51-F018-919818112A09}"/>
                </a:ext>
              </a:extLst>
            </p:cNvPr>
            <p:cNvSpPr/>
            <p:nvPr/>
          </p:nvSpPr>
          <p:spPr>
            <a:xfrm>
              <a:off x="10935300" y="2804624"/>
              <a:ext cx="99984" cy="883939"/>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2" name="Rectangle 481">
              <a:extLst>
                <a:ext uri="{FF2B5EF4-FFF2-40B4-BE49-F238E27FC236}">
                  <a16:creationId xmlns:a16="http://schemas.microsoft.com/office/drawing/2014/main" id="{550DF163-C14E-9E32-1C85-2A15394B0872}"/>
                </a:ext>
              </a:extLst>
            </p:cNvPr>
            <p:cNvSpPr/>
            <p:nvPr/>
          </p:nvSpPr>
          <p:spPr>
            <a:xfrm>
              <a:off x="11046552" y="2804624"/>
              <a:ext cx="99984" cy="94347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3" name="Rectangle 482">
              <a:extLst>
                <a:ext uri="{FF2B5EF4-FFF2-40B4-BE49-F238E27FC236}">
                  <a16:creationId xmlns:a16="http://schemas.microsoft.com/office/drawing/2014/main" id="{1716290D-26C2-3958-BFF4-8A9F6E3A968B}"/>
                </a:ext>
              </a:extLst>
            </p:cNvPr>
            <p:cNvSpPr/>
            <p:nvPr/>
          </p:nvSpPr>
          <p:spPr>
            <a:xfrm>
              <a:off x="11157804" y="2804624"/>
              <a:ext cx="99984" cy="98157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4" name="Rectangle 483">
              <a:extLst>
                <a:ext uri="{FF2B5EF4-FFF2-40B4-BE49-F238E27FC236}">
                  <a16:creationId xmlns:a16="http://schemas.microsoft.com/office/drawing/2014/main" id="{778B0377-4361-4F74-DAB7-40BEA7FDD72A}"/>
                </a:ext>
              </a:extLst>
            </p:cNvPr>
            <p:cNvSpPr/>
            <p:nvPr/>
          </p:nvSpPr>
          <p:spPr>
            <a:xfrm>
              <a:off x="11269083" y="2804624"/>
              <a:ext cx="99984" cy="1080000"/>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5" name="Rectangle 484">
              <a:extLst>
                <a:ext uri="{FF2B5EF4-FFF2-40B4-BE49-F238E27FC236}">
                  <a16:creationId xmlns:a16="http://schemas.microsoft.com/office/drawing/2014/main" id="{DDEF1F27-A26C-05A2-72B2-5CA39B388FB3}"/>
                </a:ext>
              </a:extLst>
            </p:cNvPr>
            <p:cNvSpPr/>
            <p:nvPr/>
          </p:nvSpPr>
          <p:spPr>
            <a:xfrm>
              <a:off x="4917082" y="2804624"/>
              <a:ext cx="99984" cy="21600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6" name="Rectangle 485">
              <a:extLst>
                <a:ext uri="{FF2B5EF4-FFF2-40B4-BE49-F238E27FC236}">
                  <a16:creationId xmlns:a16="http://schemas.microsoft.com/office/drawing/2014/main" id="{6FC91E32-4B97-C56E-C89A-1E839F7A6932}"/>
                </a:ext>
              </a:extLst>
            </p:cNvPr>
            <p:cNvSpPr/>
            <p:nvPr/>
          </p:nvSpPr>
          <p:spPr>
            <a:xfrm>
              <a:off x="4805830" y="2804624"/>
              <a:ext cx="99984" cy="216000"/>
            </a:xfrm>
            <a:prstGeom prst="rect">
              <a:avLst/>
            </a:prstGeom>
            <a:solidFill>
              <a:srgbClr val="80808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87" name="Rectangle 486">
              <a:extLst>
                <a:ext uri="{FF2B5EF4-FFF2-40B4-BE49-F238E27FC236}">
                  <a16:creationId xmlns:a16="http://schemas.microsoft.com/office/drawing/2014/main" id="{2A3C1EEC-9DDC-8314-2579-FF11770C90EA}"/>
                </a:ext>
              </a:extLst>
            </p:cNvPr>
            <p:cNvSpPr/>
            <p:nvPr/>
          </p:nvSpPr>
          <p:spPr>
            <a:xfrm>
              <a:off x="6707724" y="2804624"/>
              <a:ext cx="99984" cy="435506"/>
            </a:xfrm>
            <a:prstGeom prst="rect">
              <a:avLst/>
            </a:prstGeom>
            <a:solidFill>
              <a:srgbClr val="FF7F5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cxnSp>
        <p:nvCxnSpPr>
          <p:cNvPr id="342" name="Straight Connector 341">
            <a:extLst>
              <a:ext uri="{FF2B5EF4-FFF2-40B4-BE49-F238E27FC236}">
                <a16:creationId xmlns:a16="http://schemas.microsoft.com/office/drawing/2014/main" id="{4B23EC2A-DD3D-3B72-C4BF-D67DBDD59978}"/>
              </a:ext>
            </a:extLst>
          </p:cNvPr>
          <p:cNvCxnSpPr>
            <a:cxnSpLocks/>
          </p:cNvCxnSpPr>
          <p:nvPr/>
        </p:nvCxnSpPr>
        <p:spPr>
          <a:xfrm flipV="1">
            <a:off x="2154406" y="3042019"/>
            <a:ext cx="8168602" cy="707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5595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A7519-6F44-5E07-9392-E0B0E326F57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F4044A5-2458-34CF-72E6-D93732393B84}"/>
              </a:ext>
            </a:extLst>
          </p:cNvPr>
          <p:cNvSpPr>
            <a:spLocks noGrp="1"/>
          </p:cNvSpPr>
          <p:nvPr>
            <p:ph type="title"/>
          </p:nvPr>
        </p:nvSpPr>
        <p:spPr>
          <a:xfrm>
            <a:off x="304799" y="107693"/>
            <a:ext cx="11813059" cy="939801"/>
          </a:xfrm>
        </p:spPr>
        <p:txBody>
          <a:bodyPr/>
          <a:lstStyle/>
          <a:p>
            <a:r>
              <a:rPr lang="en-GB" noProof="0" dirty="0"/>
              <a:t>OA06.01: A First-In-Human Phase 1 Study of SHR-4849 (IDE849), a DLL3-Directed Antibody-Drug Conjugate, in Relapsed SCLC – Wang L, et al</a:t>
            </a:r>
            <a:endParaRPr lang="en-GB" noProof="0" dirty="0">
              <a:latin typeface="+mn-lt"/>
            </a:endParaRPr>
          </a:p>
        </p:txBody>
      </p:sp>
      <p:sp>
        <p:nvSpPr>
          <p:cNvPr id="29" name="Content Placeholder 7">
            <a:extLst>
              <a:ext uri="{FF2B5EF4-FFF2-40B4-BE49-F238E27FC236}">
                <a16:creationId xmlns:a16="http://schemas.microsoft.com/office/drawing/2014/main" id="{911C008D-AF39-55E1-F7E0-ACB920DA294A}"/>
              </a:ext>
            </a:extLst>
          </p:cNvPr>
          <p:cNvSpPr>
            <a:spLocks noGrp="1"/>
          </p:cNvSpPr>
          <p:nvPr>
            <p:ph idx="1"/>
          </p:nvPr>
        </p:nvSpPr>
        <p:spPr>
          <a:xfrm>
            <a:off x="304799" y="1246909"/>
            <a:ext cx="11033761" cy="5055650"/>
          </a:xfrm>
        </p:spPr>
        <p:txBody>
          <a:bodyPr/>
          <a:lstStyle/>
          <a:p>
            <a:r>
              <a:rPr lang="en-GB" b="1" noProof="0" dirty="0"/>
              <a:t>Key results (cont.)</a:t>
            </a:r>
          </a:p>
          <a:p>
            <a:pPr>
              <a:spcBef>
                <a:spcPts val="25000"/>
              </a:spcBef>
            </a:pPr>
            <a:r>
              <a:rPr lang="en-GB" b="1" noProof="0" dirty="0"/>
              <a:t>Conclusions</a:t>
            </a:r>
          </a:p>
          <a:p>
            <a:pPr lvl="1"/>
            <a:r>
              <a:rPr lang="en-GB" noProof="0" dirty="0"/>
              <a:t>In patients with</a:t>
            </a:r>
            <a:r>
              <a:rPr lang="en-GB" dirty="0"/>
              <a:t> relapsed SCLC, SHR-4849 demonstrated a tolerable toxicity profile and encouraging antitumor activity</a:t>
            </a:r>
            <a:endParaRPr lang="en-GB" noProof="0" dirty="0"/>
          </a:p>
        </p:txBody>
      </p:sp>
      <p:sp>
        <p:nvSpPr>
          <p:cNvPr id="30" name="Text Placeholder 4">
            <a:extLst>
              <a:ext uri="{FF2B5EF4-FFF2-40B4-BE49-F238E27FC236}">
                <a16:creationId xmlns:a16="http://schemas.microsoft.com/office/drawing/2014/main" id="{1E03FC5E-5B19-ADD6-FD73-33D38BE11B32}"/>
              </a:ext>
            </a:extLst>
          </p:cNvPr>
          <p:cNvSpPr>
            <a:spLocks noGrp="1"/>
          </p:cNvSpPr>
          <p:nvPr>
            <p:ph type="body" sz="quarter" idx="11"/>
          </p:nvPr>
        </p:nvSpPr>
        <p:spPr>
          <a:xfrm>
            <a:off x="6379633" y="6521312"/>
            <a:ext cx="5507567" cy="200025"/>
          </a:xfrm>
        </p:spPr>
        <p:txBody>
          <a:bodyPr/>
          <a:lstStyle/>
          <a:p>
            <a:r>
              <a:rPr lang="en-GB" noProof="0" dirty="0"/>
              <a:t>Wang L,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OA06.01</a:t>
            </a:r>
          </a:p>
        </p:txBody>
      </p:sp>
      <p:graphicFrame>
        <p:nvGraphicFramePr>
          <p:cNvPr id="2" name="Table 1">
            <a:extLst>
              <a:ext uri="{FF2B5EF4-FFF2-40B4-BE49-F238E27FC236}">
                <a16:creationId xmlns:a16="http://schemas.microsoft.com/office/drawing/2014/main" id="{6B292ACB-0B0F-172E-31FA-6F29187F63C7}"/>
              </a:ext>
            </a:extLst>
          </p:cNvPr>
          <p:cNvGraphicFramePr>
            <a:graphicFrameLocks noGrp="1"/>
          </p:cNvGraphicFramePr>
          <p:nvPr>
            <p:extLst>
              <p:ext uri="{D42A27DB-BD31-4B8C-83A1-F6EECF244321}">
                <p14:modId xmlns:p14="http://schemas.microsoft.com/office/powerpoint/2010/main" val="3394479168"/>
              </p:ext>
            </p:extLst>
          </p:nvPr>
        </p:nvGraphicFramePr>
        <p:xfrm>
          <a:off x="4781926" y="1882844"/>
          <a:ext cx="2859845" cy="2496240"/>
        </p:xfrm>
        <a:graphic>
          <a:graphicData uri="http://schemas.openxmlformats.org/drawingml/2006/table">
            <a:tbl>
              <a:tblPr firstRow="1" bandRow="1">
                <a:tableStyleId>{69012ECD-51FC-41F1-AA8D-1B2483CD663E}</a:tableStyleId>
              </a:tblPr>
              <a:tblGrid>
                <a:gridCol w="1822981">
                  <a:extLst>
                    <a:ext uri="{9D8B030D-6E8A-4147-A177-3AD203B41FA5}">
                      <a16:colId xmlns:a16="http://schemas.microsoft.com/office/drawing/2014/main" val="537766886"/>
                    </a:ext>
                  </a:extLst>
                </a:gridCol>
                <a:gridCol w="1036864">
                  <a:extLst>
                    <a:ext uri="{9D8B030D-6E8A-4147-A177-3AD203B41FA5}">
                      <a16:colId xmlns:a16="http://schemas.microsoft.com/office/drawing/2014/main" val="1125791967"/>
                    </a:ext>
                  </a:extLst>
                </a:gridCol>
              </a:tblGrid>
              <a:tr h="193155">
                <a:tc>
                  <a:txBody>
                    <a:bodyPr/>
                    <a:lstStyle/>
                    <a:p>
                      <a:r>
                        <a:rPr lang="en-GB" sz="1200" noProof="0" dirty="0">
                          <a:solidFill>
                            <a:schemeClr val="tx2"/>
                          </a:solidFill>
                          <a:latin typeface="+mn-lt"/>
                        </a:rPr>
                        <a:t>n (%)</a:t>
                      </a:r>
                    </a:p>
                  </a:txBody>
                  <a:tcPr marT="36000" marB="36000" anchor="b"/>
                </a:tc>
                <a:tc>
                  <a:txBody>
                    <a:bodyPr/>
                    <a:lstStyle/>
                    <a:p>
                      <a:pPr marL="0" algn="ctr" defTabSz="914400" rtl="0" eaLnBrk="1" latinLnBrk="0" hangingPunct="1"/>
                      <a:r>
                        <a:rPr lang="en-GB" sz="1200" b="1" kern="1200" noProof="0" dirty="0">
                          <a:solidFill>
                            <a:schemeClr val="tx2"/>
                          </a:solidFill>
                          <a:latin typeface="+mn-lt"/>
                          <a:ea typeface="+mn-ea"/>
                          <a:cs typeface="+mn-cs"/>
                        </a:rPr>
                        <a:t>Total</a:t>
                      </a:r>
                    </a:p>
                    <a:p>
                      <a:pPr marL="0" algn="ctr" defTabSz="914400" rtl="0" eaLnBrk="1" latinLnBrk="0" hangingPunct="1"/>
                      <a:r>
                        <a:rPr lang="en-GB" sz="1200" b="1" kern="1200" noProof="0" dirty="0">
                          <a:solidFill>
                            <a:schemeClr val="tx2"/>
                          </a:solidFill>
                          <a:latin typeface="+mn-lt"/>
                          <a:ea typeface="+mn-ea"/>
                          <a:cs typeface="+mn-cs"/>
                        </a:rPr>
                        <a:t>(n=100)</a:t>
                      </a:r>
                    </a:p>
                  </a:txBody>
                  <a:tcPr anchor="ctr"/>
                </a:tc>
                <a:extLst>
                  <a:ext uri="{0D108BD9-81ED-4DB2-BD59-A6C34878D82A}">
                    <a16:rowId xmlns:a16="http://schemas.microsoft.com/office/drawing/2014/main" val="2020270792"/>
                  </a:ext>
                </a:extLst>
              </a:tr>
              <a:tr h="107680">
                <a:tc>
                  <a:txBody>
                    <a:bodyPr/>
                    <a:lstStyle/>
                    <a:p>
                      <a:r>
                        <a:rPr lang="en-GB" sz="1200" noProof="0" dirty="0">
                          <a:latin typeface="+mn-lt"/>
                        </a:rPr>
                        <a:t>Any TEAE</a:t>
                      </a:r>
                    </a:p>
                  </a:txBody>
                  <a:tcPr marT="36000" marB="36000" anchor="ctr"/>
                </a:tc>
                <a:tc>
                  <a:txBody>
                    <a:bodyPr/>
                    <a:lstStyle/>
                    <a:p>
                      <a:pPr algn="ctr"/>
                      <a:r>
                        <a:rPr lang="en-GB" sz="1200" noProof="0" dirty="0">
                          <a:latin typeface="+mn-lt"/>
                        </a:rPr>
                        <a:t>92 (92)</a:t>
                      </a:r>
                    </a:p>
                  </a:txBody>
                  <a:tcPr marT="36000" marB="36000" anchor="ctr"/>
                </a:tc>
                <a:extLst>
                  <a:ext uri="{0D108BD9-81ED-4DB2-BD59-A6C34878D82A}">
                    <a16:rowId xmlns:a16="http://schemas.microsoft.com/office/drawing/2014/main" val="3607908326"/>
                  </a:ext>
                </a:extLst>
              </a:tr>
              <a:tr h="107680">
                <a:tc>
                  <a:txBody>
                    <a:bodyPr/>
                    <a:lstStyle/>
                    <a:p>
                      <a:r>
                        <a:rPr lang="en-GB" sz="1200" noProof="0" dirty="0">
                          <a:latin typeface="+mn-lt"/>
                        </a:rPr>
                        <a:t>Grade </a:t>
                      </a:r>
                      <a:r>
                        <a:rPr lang="en-GB" sz="1200" noProof="0" dirty="0">
                          <a:latin typeface="+mn-lt"/>
                          <a:ea typeface="Calibri" panose="020F0502020204030204" pitchFamily="34" charset="0"/>
                          <a:cs typeface="Calibri" panose="020F0502020204030204" pitchFamily="34" charset="0"/>
                        </a:rPr>
                        <a:t>≥</a:t>
                      </a:r>
                      <a:r>
                        <a:rPr lang="en-GB" sz="1200" noProof="0" dirty="0">
                          <a:latin typeface="+mn-lt"/>
                        </a:rPr>
                        <a:t>3</a:t>
                      </a:r>
                    </a:p>
                  </a:txBody>
                  <a:tcPr marL="180000" marT="36000" marB="36000" anchor="ctr"/>
                </a:tc>
                <a:tc>
                  <a:txBody>
                    <a:bodyPr/>
                    <a:lstStyle/>
                    <a:p>
                      <a:pPr algn="ctr"/>
                      <a:r>
                        <a:rPr lang="en-GB" sz="1200" noProof="0" dirty="0">
                          <a:latin typeface="+mn-lt"/>
                        </a:rPr>
                        <a:t>52 (52)</a:t>
                      </a:r>
                    </a:p>
                  </a:txBody>
                  <a:tcPr marT="36000" marB="36000" anchor="ctr"/>
                </a:tc>
                <a:extLst>
                  <a:ext uri="{0D108BD9-81ED-4DB2-BD59-A6C34878D82A}">
                    <a16:rowId xmlns:a16="http://schemas.microsoft.com/office/drawing/2014/main" val="1790711121"/>
                  </a:ext>
                </a:extLst>
              </a:tr>
              <a:tr h="107680">
                <a:tc>
                  <a:txBody>
                    <a:bodyPr/>
                    <a:lstStyle/>
                    <a:p>
                      <a:r>
                        <a:rPr lang="en-GB" sz="1200" noProof="0" dirty="0">
                          <a:latin typeface="+mn-lt"/>
                        </a:rPr>
                        <a:t>Any TRAE</a:t>
                      </a:r>
                    </a:p>
                  </a:txBody>
                  <a:tcPr marT="36000" marB="36000" anchor="ctr"/>
                </a:tc>
                <a:tc>
                  <a:txBody>
                    <a:bodyPr/>
                    <a:lstStyle/>
                    <a:p>
                      <a:pPr algn="ctr"/>
                      <a:r>
                        <a:rPr lang="en-GB" sz="1200" noProof="0" dirty="0">
                          <a:latin typeface="+mn-lt"/>
                        </a:rPr>
                        <a:t>92 (92)</a:t>
                      </a:r>
                    </a:p>
                  </a:txBody>
                  <a:tcPr marT="36000" marB="36000" anchor="ctr"/>
                </a:tc>
                <a:extLst>
                  <a:ext uri="{0D108BD9-81ED-4DB2-BD59-A6C34878D82A}">
                    <a16:rowId xmlns:a16="http://schemas.microsoft.com/office/drawing/2014/main" val="877507431"/>
                  </a:ext>
                </a:extLst>
              </a:tr>
              <a:tr h="107680">
                <a:tc>
                  <a:txBody>
                    <a:bodyPr/>
                    <a:lstStyle/>
                    <a:p>
                      <a:r>
                        <a:rPr lang="en-GB" sz="1200" noProof="0" dirty="0">
                          <a:latin typeface="+mn-lt"/>
                        </a:rPr>
                        <a:t>Grade </a:t>
                      </a:r>
                      <a:r>
                        <a:rPr lang="en-GB" sz="1200" noProof="0" dirty="0">
                          <a:latin typeface="+mn-lt"/>
                          <a:ea typeface="Calibri" panose="020F0502020204030204" pitchFamily="34" charset="0"/>
                          <a:cs typeface="Calibri" panose="020F0502020204030204" pitchFamily="34" charset="0"/>
                        </a:rPr>
                        <a:t>≥</a:t>
                      </a:r>
                      <a:r>
                        <a:rPr lang="en-GB" sz="1200" noProof="0" dirty="0">
                          <a:latin typeface="+mn-lt"/>
                        </a:rPr>
                        <a:t>3</a:t>
                      </a:r>
                    </a:p>
                  </a:txBody>
                  <a:tcPr marL="180000" marT="36000" marB="36000" anchor="ctr"/>
                </a:tc>
                <a:tc>
                  <a:txBody>
                    <a:bodyPr/>
                    <a:lstStyle/>
                    <a:p>
                      <a:pPr algn="ctr"/>
                      <a:r>
                        <a:rPr lang="en-GB" sz="1200" noProof="0" dirty="0">
                          <a:latin typeface="+mn-lt"/>
                        </a:rPr>
                        <a:t>48 (48)</a:t>
                      </a:r>
                    </a:p>
                  </a:txBody>
                  <a:tcPr marT="36000" marB="36000" anchor="ctr"/>
                </a:tc>
                <a:extLst>
                  <a:ext uri="{0D108BD9-81ED-4DB2-BD59-A6C34878D82A}">
                    <a16:rowId xmlns:a16="http://schemas.microsoft.com/office/drawing/2014/main" val="2208896983"/>
                  </a:ext>
                </a:extLst>
              </a:tr>
              <a:tr h="107680">
                <a:tc>
                  <a:txBody>
                    <a:bodyPr/>
                    <a:lstStyle/>
                    <a:p>
                      <a:r>
                        <a:rPr lang="en-GB" sz="1200" noProof="0" dirty="0">
                          <a:latin typeface="+mn-lt"/>
                        </a:rPr>
                        <a:t>Led to dose reduction</a:t>
                      </a:r>
                    </a:p>
                  </a:txBody>
                  <a:tcPr marL="180000" marT="36000" marB="36000" anchor="ctr"/>
                </a:tc>
                <a:tc>
                  <a:txBody>
                    <a:bodyPr/>
                    <a:lstStyle/>
                    <a:p>
                      <a:pPr algn="ctr"/>
                      <a:r>
                        <a:rPr lang="en-GB" sz="1200" noProof="0" dirty="0">
                          <a:latin typeface="+mn-lt"/>
                        </a:rPr>
                        <a:t>15 (15)</a:t>
                      </a:r>
                    </a:p>
                  </a:txBody>
                  <a:tcPr marT="36000" marB="36000" anchor="ctr"/>
                </a:tc>
                <a:extLst>
                  <a:ext uri="{0D108BD9-81ED-4DB2-BD59-A6C34878D82A}">
                    <a16:rowId xmlns:a16="http://schemas.microsoft.com/office/drawing/2014/main" val="1995876224"/>
                  </a:ext>
                </a:extLst>
              </a:tr>
              <a:tr h="107680">
                <a:tc>
                  <a:txBody>
                    <a:bodyPr/>
                    <a:lstStyle/>
                    <a:p>
                      <a:r>
                        <a:rPr kumimoji="0" lang="en-GB" sz="1200" b="0" i="0" u="none" strike="noStrike" kern="1200" cap="none" spc="0" normalizeH="0" baseline="0" noProof="0" dirty="0">
                          <a:ln>
                            <a:noFill/>
                          </a:ln>
                          <a:solidFill>
                            <a:srgbClr val="363636"/>
                          </a:solidFill>
                          <a:effectLst/>
                          <a:uLnTx/>
                          <a:uFillTx/>
                          <a:latin typeface="+mn-lt"/>
                          <a:ea typeface="+mn-ea"/>
                          <a:cs typeface="+mn-cs"/>
                        </a:rPr>
                        <a:t>Led to discontinuation </a:t>
                      </a:r>
                      <a:endParaRPr lang="en-GB" sz="1200" noProof="0" dirty="0">
                        <a:latin typeface="+mn-lt"/>
                      </a:endParaRPr>
                    </a:p>
                  </a:txBody>
                  <a:tcPr marL="180000" marT="36000" marB="36000" anchor="ctr"/>
                </a:tc>
                <a:tc>
                  <a:txBody>
                    <a:bodyPr/>
                    <a:lstStyle/>
                    <a:p>
                      <a:pPr algn="ctr"/>
                      <a:r>
                        <a:rPr lang="en-GB" sz="1200" noProof="0" dirty="0">
                          <a:latin typeface="+mn-lt"/>
                        </a:rPr>
                        <a:t>2 (2)</a:t>
                      </a:r>
                    </a:p>
                  </a:txBody>
                  <a:tcPr marT="36000" marB="36000" anchor="ctr"/>
                </a:tc>
                <a:extLst>
                  <a:ext uri="{0D108BD9-81ED-4DB2-BD59-A6C34878D82A}">
                    <a16:rowId xmlns:a16="http://schemas.microsoft.com/office/drawing/2014/main" val="1765825796"/>
                  </a:ext>
                </a:extLst>
              </a:tr>
              <a:tr h="107680">
                <a:tc>
                  <a:txBody>
                    <a:bodyPr/>
                    <a:lstStyle/>
                    <a:p>
                      <a:r>
                        <a:rPr lang="en-GB" sz="1200" noProof="0" dirty="0">
                          <a:latin typeface="+mn-lt"/>
                        </a:rPr>
                        <a:t>Serious</a:t>
                      </a:r>
                    </a:p>
                  </a:txBody>
                  <a:tcPr marL="180000" marT="36000" marB="36000" anchor="ctr"/>
                </a:tc>
                <a:tc>
                  <a:txBody>
                    <a:bodyPr/>
                    <a:lstStyle/>
                    <a:p>
                      <a:pPr algn="ctr"/>
                      <a:r>
                        <a:rPr lang="en-GB" sz="1200" noProof="0" dirty="0">
                          <a:latin typeface="+mn-lt"/>
                        </a:rPr>
                        <a:t>16 (16)</a:t>
                      </a:r>
                    </a:p>
                  </a:txBody>
                  <a:tcPr marT="36000" marB="36000" anchor="ctr"/>
                </a:tc>
                <a:extLst>
                  <a:ext uri="{0D108BD9-81ED-4DB2-BD59-A6C34878D82A}">
                    <a16:rowId xmlns:a16="http://schemas.microsoft.com/office/drawing/2014/main" val="3745212948"/>
                  </a:ext>
                </a:extLst>
              </a:tr>
              <a:tr h="1076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rPr>
                        <a:t>Led to death</a:t>
                      </a:r>
                    </a:p>
                  </a:txBody>
                  <a:tcPr marL="180000" marT="36000" marB="36000" anchor="ctr"/>
                </a:tc>
                <a:tc>
                  <a:txBody>
                    <a:bodyPr/>
                    <a:lstStyle/>
                    <a:p>
                      <a:pPr algn="ctr"/>
                      <a:r>
                        <a:rPr lang="en-GB" sz="1200" noProof="0" dirty="0">
                          <a:latin typeface="+mn-lt"/>
                        </a:rPr>
                        <a:t>0</a:t>
                      </a:r>
                    </a:p>
                  </a:txBody>
                  <a:tcPr marT="36000" marB="36000" anchor="ctr"/>
                </a:tc>
                <a:extLst>
                  <a:ext uri="{0D108BD9-81ED-4DB2-BD59-A6C34878D82A}">
                    <a16:rowId xmlns:a16="http://schemas.microsoft.com/office/drawing/2014/main" val="3227482767"/>
                  </a:ext>
                </a:extLst>
              </a:tr>
            </a:tbl>
          </a:graphicData>
        </a:graphic>
      </p:graphicFrame>
      <p:graphicFrame>
        <p:nvGraphicFramePr>
          <p:cNvPr id="3" name="Table 2">
            <a:extLst>
              <a:ext uri="{FF2B5EF4-FFF2-40B4-BE49-F238E27FC236}">
                <a16:creationId xmlns:a16="http://schemas.microsoft.com/office/drawing/2014/main" id="{5ED32582-C3B7-04F7-AA42-36C789C0526A}"/>
              </a:ext>
            </a:extLst>
          </p:cNvPr>
          <p:cNvGraphicFramePr>
            <a:graphicFrameLocks noGrp="1"/>
          </p:cNvGraphicFramePr>
          <p:nvPr>
            <p:extLst>
              <p:ext uri="{D42A27DB-BD31-4B8C-83A1-F6EECF244321}">
                <p14:modId xmlns:p14="http://schemas.microsoft.com/office/powerpoint/2010/main" val="558957233"/>
              </p:ext>
            </p:extLst>
          </p:nvPr>
        </p:nvGraphicFramePr>
        <p:xfrm>
          <a:off x="7817830" y="1882844"/>
          <a:ext cx="4134684" cy="2394456"/>
        </p:xfrm>
        <a:graphic>
          <a:graphicData uri="http://schemas.openxmlformats.org/drawingml/2006/table">
            <a:tbl>
              <a:tblPr firstRow="1" bandRow="1">
                <a:tableStyleId>{69012ECD-51FC-41F1-AA8D-1B2483CD663E}</a:tableStyleId>
              </a:tblPr>
              <a:tblGrid>
                <a:gridCol w="2248734">
                  <a:extLst>
                    <a:ext uri="{9D8B030D-6E8A-4147-A177-3AD203B41FA5}">
                      <a16:colId xmlns:a16="http://schemas.microsoft.com/office/drawing/2014/main" val="537766886"/>
                    </a:ext>
                  </a:extLst>
                </a:gridCol>
                <a:gridCol w="947057">
                  <a:extLst>
                    <a:ext uri="{9D8B030D-6E8A-4147-A177-3AD203B41FA5}">
                      <a16:colId xmlns:a16="http://schemas.microsoft.com/office/drawing/2014/main" val="1125791967"/>
                    </a:ext>
                  </a:extLst>
                </a:gridCol>
                <a:gridCol w="938893">
                  <a:extLst>
                    <a:ext uri="{9D8B030D-6E8A-4147-A177-3AD203B41FA5}">
                      <a16:colId xmlns:a16="http://schemas.microsoft.com/office/drawing/2014/main" val="2874111169"/>
                    </a:ext>
                  </a:extLst>
                </a:gridCol>
              </a:tblGrid>
              <a:tr h="472740">
                <a:tc>
                  <a:txBody>
                    <a:bodyPr/>
                    <a:lstStyle/>
                    <a:p>
                      <a:r>
                        <a:rPr lang="en-GB" sz="1200" noProof="0" dirty="0">
                          <a:solidFill>
                            <a:schemeClr val="tx2"/>
                          </a:solidFill>
                          <a:latin typeface="+mn-lt"/>
                        </a:rPr>
                        <a:t>TRAEs occurring in </a:t>
                      </a:r>
                      <a:r>
                        <a:rPr lang="en-GB" sz="1200" noProof="0" dirty="0">
                          <a:solidFill>
                            <a:schemeClr val="tx2"/>
                          </a:solidFill>
                          <a:latin typeface="Arial" panose="020B0604020202020204" pitchFamily="34" charset="0"/>
                          <a:cs typeface="Arial" panose="020B0604020202020204" pitchFamily="34" charset="0"/>
                        </a:rPr>
                        <a:t>≥10% of patients, </a:t>
                      </a:r>
                      <a:r>
                        <a:rPr lang="en-GB" sz="1200" noProof="0" dirty="0">
                          <a:solidFill>
                            <a:schemeClr val="tx2"/>
                          </a:solidFill>
                          <a:latin typeface="+mn-lt"/>
                        </a:rPr>
                        <a:t>%</a:t>
                      </a:r>
                    </a:p>
                  </a:txBody>
                  <a:tcPr marT="36000" marB="36000" anchor="b"/>
                </a:tc>
                <a:tc>
                  <a:txBody>
                    <a:bodyPr/>
                    <a:lstStyle/>
                    <a:p>
                      <a:pPr marL="0" algn="ctr" defTabSz="914400" rtl="0" eaLnBrk="1" latinLnBrk="0" hangingPunct="1"/>
                      <a:r>
                        <a:rPr lang="en-GB" sz="1200" b="1" kern="1200" noProof="0" dirty="0">
                          <a:solidFill>
                            <a:schemeClr val="tx2"/>
                          </a:solidFill>
                          <a:latin typeface="+mn-lt"/>
                          <a:ea typeface="+mn-ea"/>
                          <a:cs typeface="+mn-cs"/>
                        </a:rPr>
                        <a:t>Grade 1–2</a:t>
                      </a:r>
                    </a:p>
                  </a:txBody>
                  <a:tcPr anchor="b"/>
                </a:tc>
                <a:tc>
                  <a:txBody>
                    <a:bodyPr/>
                    <a:lstStyle/>
                    <a:p>
                      <a:pPr marL="0" algn="ctr" defTabSz="914400" rtl="0" eaLnBrk="1" latinLnBrk="0" hangingPunct="1"/>
                      <a:r>
                        <a:rPr lang="en-GB" sz="1200" b="1" kern="1200" noProof="0" dirty="0">
                          <a:solidFill>
                            <a:schemeClr val="tx2"/>
                          </a:solidFill>
                          <a:latin typeface="+mn-lt"/>
                          <a:ea typeface="+mn-ea"/>
                          <a:cs typeface="+mn-cs"/>
                        </a:rPr>
                        <a:t>Grade ≥3 </a:t>
                      </a:r>
                    </a:p>
                  </a:txBody>
                  <a:tcPr anchor="b"/>
                </a:tc>
                <a:extLst>
                  <a:ext uri="{0D108BD9-81ED-4DB2-BD59-A6C34878D82A}">
                    <a16:rowId xmlns:a16="http://schemas.microsoft.com/office/drawing/2014/main" val="2020270792"/>
                  </a:ext>
                </a:extLst>
              </a:tr>
              <a:tr h="320286">
                <a:tc>
                  <a:txBody>
                    <a:bodyPr/>
                    <a:lstStyle/>
                    <a:p>
                      <a:r>
                        <a:rPr lang="en-GB" sz="1200" noProof="0" dirty="0">
                          <a:latin typeface="+mn-lt"/>
                        </a:rPr>
                        <a:t>WBC decreased</a:t>
                      </a:r>
                    </a:p>
                  </a:txBody>
                  <a:tcPr marL="90000" marT="36000" marB="36000" anchor="ctr"/>
                </a:tc>
                <a:tc>
                  <a:txBody>
                    <a:bodyPr/>
                    <a:lstStyle/>
                    <a:p>
                      <a:pPr algn="ctr"/>
                      <a:r>
                        <a:rPr lang="en-GB" sz="1200" noProof="0" dirty="0">
                          <a:latin typeface="+mn-lt"/>
                        </a:rPr>
                        <a:t>46</a:t>
                      </a:r>
                    </a:p>
                  </a:txBody>
                  <a:tcPr marT="36000" marB="36000" anchor="ctr"/>
                </a:tc>
                <a:tc>
                  <a:txBody>
                    <a:bodyPr/>
                    <a:lstStyle/>
                    <a:p>
                      <a:pPr algn="ctr"/>
                      <a:r>
                        <a:rPr lang="en-GB" sz="1200" noProof="0" dirty="0">
                          <a:latin typeface="+mn-lt"/>
                        </a:rPr>
                        <a:t>27</a:t>
                      </a:r>
                    </a:p>
                  </a:txBody>
                  <a:tcPr marT="36000" marB="36000" anchor="ctr"/>
                </a:tc>
                <a:extLst>
                  <a:ext uri="{0D108BD9-81ED-4DB2-BD59-A6C34878D82A}">
                    <a16:rowId xmlns:a16="http://schemas.microsoft.com/office/drawing/2014/main" val="3607908326"/>
                  </a:ext>
                </a:extLst>
              </a:tr>
              <a:tr h="320286">
                <a:tc>
                  <a:txBody>
                    <a:bodyPr/>
                    <a:lstStyle/>
                    <a:p>
                      <a:r>
                        <a:rPr lang="en-GB" sz="1200" noProof="0" dirty="0">
                          <a:latin typeface="+mn-lt"/>
                        </a:rPr>
                        <a:t>Neutrophil count decreased</a:t>
                      </a:r>
                    </a:p>
                  </a:txBody>
                  <a:tcPr marL="90000" marT="36000" marB="36000" anchor="ctr"/>
                </a:tc>
                <a:tc>
                  <a:txBody>
                    <a:bodyPr/>
                    <a:lstStyle/>
                    <a:p>
                      <a:pPr algn="ctr"/>
                      <a:r>
                        <a:rPr lang="en-GB" sz="1200" noProof="0" dirty="0">
                          <a:latin typeface="+mn-lt"/>
                        </a:rPr>
                        <a:t>36</a:t>
                      </a:r>
                    </a:p>
                  </a:txBody>
                  <a:tcPr marT="36000" marB="36000" anchor="ctr"/>
                </a:tc>
                <a:tc>
                  <a:txBody>
                    <a:bodyPr/>
                    <a:lstStyle/>
                    <a:p>
                      <a:pPr algn="ctr"/>
                      <a:r>
                        <a:rPr lang="en-GB" sz="1200" noProof="0" dirty="0">
                          <a:latin typeface="+mn-lt"/>
                        </a:rPr>
                        <a:t>33</a:t>
                      </a:r>
                    </a:p>
                  </a:txBody>
                  <a:tcPr marT="36000" marB="36000" anchor="ctr"/>
                </a:tc>
                <a:extLst>
                  <a:ext uri="{0D108BD9-81ED-4DB2-BD59-A6C34878D82A}">
                    <a16:rowId xmlns:a16="http://schemas.microsoft.com/office/drawing/2014/main" val="1790711121"/>
                  </a:ext>
                </a:extLst>
              </a:tr>
              <a:tr h="320286">
                <a:tc>
                  <a:txBody>
                    <a:bodyPr/>
                    <a:lstStyle/>
                    <a:p>
                      <a:r>
                        <a:rPr lang="en-US" sz="1200" noProof="0" dirty="0">
                          <a:latin typeface="+mn-lt"/>
                        </a:rPr>
                        <a:t>Anemia</a:t>
                      </a:r>
                      <a:endParaRPr lang="en-GB" sz="1200" noProof="0" dirty="0">
                        <a:latin typeface="+mn-lt"/>
                      </a:endParaRPr>
                    </a:p>
                  </a:txBody>
                  <a:tcPr marL="90000" marT="36000" marB="36000" anchor="ctr"/>
                </a:tc>
                <a:tc>
                  <a:txBody>
                    <a:bodyPr/>
                    <a:lstStyle/>
                    <a:p>
                      <a:pPr algn="ctr"/>
                      <a:r>
                        <a:rPr lang="en-GB" sz="1200" noProof="0" dirty="0">
                          <a:latin typeface="+mn-lt"/>
                        </a:rPr>
                        <a:t>60</a:t>
                      </a:r>
                    </a:p>
                  </a:txBody>
                  <a:tcPr marT="36000" marB="36000" anchor="ctr"/>
                </a:tc>
                <a:tc>
                  <a:txBody>
                    <a:bodyPr/>
                    <a:lstStyle/>
                    <a:p>
                      <a:pPr algn="ctr"/>
                      <a:r>
                        <a:rPr lang="en-GB" sz="1200" noProof="0" dirty="0">
                          <a:latin typeface="+mn-lt"/>
                        </a:rPr>
                        <a:t>6</a:t>
                      </a:r>
                    </a:p>
                  </a:txBody>
                  <a:tcPr marT="36000" marB="36000" anchor="ctr"/>
                </a:tc>
                <a:extLst>
                  <a:ext uri="{0D108BD9-81ED-4DB2-BD59-A6C34878D82A}">
                    <a16:rowId xmlns:a16="http://schemas.microsoft.com/office/drawing/2014/main" val="877507431"/>
                  </a:ext>
                </a:extLst>
              </a:tr>
              <a:tr h="320286">
                <a:tc>
                  <a:txBody>
                    <a:bodyPr/>
                    <a:lstStyle/>
                    <a:p>
                      <a:r>
                        <a:rPr lang="en-GB" sz="1200" noProof="0" dirty="0">
                          <a:latin typeface="+mn-lt"/>
                        </a:rPr>
                        <a:t>Nausea</a:t>
                      </a:r>
                    </a:p>
                  </a:txBody>
                  <a:tcPr marL="90000" marT="36000" marB="36000" anchor="ctr"/>
                </a:tc>
                <a:tc>
                  <a:txBody>
                    <a:bodyPr/>
                    <a:lstStyle/>
                    <a:p>
                      <a:pPr algn="ctr"/>
                      <a:r>
                        <a:rPr lang="en-GB" sz="1200" noProof="0" dirty="0">
                          <a:latin typeface="+mn-lt"/>
                        </a:rPr>
                        <a:t>47</a:t>
                      </a:r>
                    </a:p>
                  </a:txBody>
                  <a:tcPr marT="36000" marB="36000" anchor="ctr"/>
                </a:tc>
                <a:tc>
                  <a:txBody>
                    <a:bodyPr/>
                    <a:lstStyle/>
                    <a:p>
                      <a:pPr algn="ctr"/>
                      <a:r>
                        <a:rPr lang="en-GB" sz="1200" noProof="0" dirty="0">
                          <a:latin typeface="+mn-lt"/>
                        </a:rPr>
                        <a:t>0</a:t>
                      </a:r>
                    </a:p>
                  </a:txBody>
                  <a:tcPr marT="36000" marB="36000" anchor="ctr"/>
                </a:tc>
                <a:extLst>
                  <a:ext uri="{0D108BD9-81ED-4DB2-BD59-A6C34878D82A}">
                    <a16:rowId xmlns:a16="http://schemas.microsoft.com/office/drawing/2014/main" val="2208896983"/>
                  </a:ext>
                </a:extLst>
              </a:tr>
              <a:tr h="320286">
                <a:tc>
                  <a:txBody>
                    <a:bodyPr/>
                    <a:lstStyle/>
                    <a:p>
                      <a:r>
                        <a:rPr lang="en-GB" sz="1200" noProof="0" dirty="0">
                          <a:latin typeface="+mn-lt"/>
                        </a:rPr>
                        <a:t>Platelet count decreased</a:t>
                      </a:r>
                    </a:p>
                  </a:txBody>
                  <a:tcPr marL="90000" marT="36000" marB="36000" anchor="ctr"/>
                </a:tc>
                <a:tc>
                  <a:txBody>
                    <a:bodyPr/>
                    <a:lstStyle/>
                    <a:p>
                      <a:pPr algn="ctr"/>
                      <a:r>
                        <a:rPr lang="en-GB" sz="1200" noProof="0" dirty="0">
                          <a:latin typeface="+mn-lt"/>
                        </a:rPr>
                        <a:t>36</a:t>
                      </a:r>
                    </a:p>
                  </a:txBody>
                  <a:tcPr marT="36000" marB="36000" anchor="ctr"/>
                </a:tc>
                <a:tc>
                  <a:txBody>
                    <a:bodyPr/>
                    <a:lstStyle/>
                    <a:p>
                      <a:pPr algn="ctr"/>
                      <a:r>
                        <a:rPr lang="en-GB" sz="1200" noProof="0" dirty="0">
                          <a:latin typeface="+mn-lt"/>
                        </a:rPr>
                        <a:t>7</a:t>
                      </a:r>
                    </a:p>
                  </a:txBody>
                  <a:tcPr marT="36000" marB="36000" anchor="ctr"/>
                </a:tc>
                <a:extLst>
                  <a:ext uri="{0D108BD9-81ED-4DB2-BD59-A6C34878D82A}">
                    <a16:rowId xmlns:a16="http://schemas.microsoft.com/office/drawing/2014/main" val="1995876224"/>
                  </a:ext>
                </a:extLst>
              </a:tr>
              <a:tr h="320286">
                <a:tc>
                  <a:txBody>
                    <a:bodyPr/>
                    <a:lstStyle/>
                    <a:p>
                      <a:r>
                        <a:rPr lang="en-GB" sz="1200" noProof="0" dirty="0">
                          <a:latin typeface="+mn-lt"/>
                        </a:rPr>
                        <a:t>Lymphocyte count decreased</a:t>
                      </a:r>
                    </a:p>
                  </a:txBody>
                  <a:tcPr marL="90000" marT="36000" marB="36000" anchor="ctr"/>
                </a:tc>
                <a:tc>
                  <a:txBody>
                    <a:bodyPr/>
                    <a:lstStyle/>
                    <a:p>
                      <a:pPr algn="ctr"/>
                      <a:r>
                        <a:rPr lang="en-GB" sz="1200" noProof="0" dirty="0">
                          <a:latin typeface="+mn-lt"/>
                        </a:rPr>
                        <a:t>14</a:t>
                      </a:r>
                    </a:p>
                  </a:txBody>
                  <a:tcPr marT="36000" marB="36000" anchor="ctr"/>
                </a:tc>
                <a:tc>
                  <a:txBody>
                    <a:bodyPr/>
                    <a:lstStyle/>
                    <a:p>
                      <a:pPr algn="ctr"/>
                      <a:r>
                        <a:rPr lang="en-GB" sz="1200" noProof="0" dirty="0">
                          <a:latin typeface="+mn-lt"/>
                        </a:rPr>
                        <a:t>5</a:t>
                      </a:r>
                    </a:p>
                  </a:txBody>
                  <a:tcPr marT="36000" marB="36000" anchor="ctr"/>
                </a:tc>
                <a:extLst>
                  <a:ext uri="{0D108BD9-81ED-4DB2-BD59-A6C34878D82A}">
                    <a16:rowId xmlns:a16="http://schemas.microsoft.com/office/drawing/2014/main" val="1765825796"/>
                  </a:ext>
                </a:extLst>
              </a:tr>
            </a:tbl>
          </a:graphicData>
        </a:graphic>
      </p:graphicFrame>
      <p:graphicFrame>
        <p:nvGraphicFramePr>
          <p:cNvPr id="6" name="Table 5">
            <a:extLst>
              <a:ext uri="{FF2B5EF4-FFF2-40B4-BE49-F238E27FC236}">
                <a16:creationId xmlns:a16="http://schemas.microsoft.com/office/drawing/2014/main" id="{171D1688-DE1A-CD1C-10D4-5DAD971CAB50}"/>
              </a:ext>
            </a:extLst>
          </p:cNvPr>
          <p:cNvGraphicFramePr>
            <a:graphicFrameLocks noGrp="1"/>
          </p:cNvGraphicFramePr>
          <p:nvPr>
            <p:extLst>
              <p:ext uri="{D42A27DB-BD31-4B8C-83A1-F6EECF244321}">
                <p14:modId xmlns:p14="http://schemas.microsoft.com/office/powerpoint/2010/main" val="1592736805"/>
              </p:ext>
            </p:extLst>
          </p:nvPr>
        </p:nvGraphicFramePr>
        <p:xfrm>
          <a:off x="187779" y="1882844"/>
          <a:ext cx="4418088" cy="1899140"/>
        </p:xfrm>
        <a:graphic>
          <a:graphicData uri="http://schemas.openxmlformats.org/drawingml/2006/table">
            <a:tbl>
              <a:tblPr firstRow="1" bandRow="1">
                <a:tableStyleId>{69012ECD-51FC-41F1-AA8D-1B2483CD663E}</a:tableStyleId>
              </a:tblPr>
              <a:tblGrid>
                <a:gridCol w="1738992">
                  <a:extLst>
                    <a:ext uri="{9D8B030D-6E8A-4147-A177-3AD203B41FA5}">
                      <a16:colId xmlns:a16="http://schemas.microsoft.com/office/drawing/2014/main" val="537766886"/>
                    </a:ext>
                  </a:extLst>
                </a:gridCol>
                <a:gridCol w="1325104">
                  <a:extLst>
                    <a:ext uri="{9D8B030D-6E8A-4147-A177-3AD203B41FA5}">
                      <a16:colId xmlns:a16="http://schemas.microsoft.com/office/drawing/2014/main" val="1125791967"/>
                    </a:ext>
                  </a:extLst>
                </a:gridCol>
                <a:gridCol w="1353992">
                  <a:extLst>
                    <a:ext uri="{9D8B030D-6E8A-4147-A177-3AD203B41FA5}">
                      <a16:colId xmlns:a16="http://schemas.microsoft.com/office/drawing/2014/main" val="2872775875"/>
                    </a:ext>
                  </a:extLst>
                </a:gridCol>
              </a:tblGrid>
              <a:tr h="280692">
                <a:tc rowSpan="2">
                  <a:txBody>
                    <a:bodyPr/>
                    <a:lstStyle/>
                    <a:p>
                      <a:r>
                        <a:rPr lang="en-GB" sz="1200" noProof="0" dirty="0">
                          <a:solidFill>
                            <a:schemeClr val="tx2"/>
                          </a:solidFill>
                          <a:latin typeface="+mn-lt"/>
                        </a:rPr>
                        <a:t>PFS in SCLC</a:t>
                      </a:r>
                    </a:p>
                  </a:txBody>
                  <a:tcPr marT="36000" marB="36000" anchor="b">
                    <a:lnB w="12700" cap="flat" cmpd="sng" algn="ctr">
                      <a:noFill/>
                      <a:prstDash val="solid"/>
                      <a:round/>
                      <a:headEnd type="none" w="med" len="med"/>
                      <a:tailEnd type="none" w="med" len="med"/>
                    </a:lnB>
                  </a:tcPr>
                </a:tc>
                <a:tc gridSpan="2">
                  <a:txBody>
                    <a:bodyPr/>
                    <a:lstStyle/>
                    <a:p>
                      <a:pPr marL="0" algn="ctr" defTabSz="914400" rtl="0" eaLnBrk="1" latinLnBrk="0" hangingPunct="1"/>
                      <a:r>
                        <a:rPr lang="en-GB" sz="1200" b="1" kern="1200" noProof="0" dirty="0">
                          <a:solidFill>
                            <a:schemeClr val="tx2"/>
                          </a:solidFill>
                          <a:latin typeface="+mn-lt"/>
                          <a:ea typeface="+mn-ea"/>
                          <a:cs typeface="+mn-cs"/>
                        </a:rPr>
                        <a:t>Total (≥2.4 mg/kg)</a:t>
                      </a:r>
                    </a:p>
                  </a:txBody>
                  <a:tcPr anchor="ctr">
                    <a:solidFill>
                      <a:schemeClr val="accent1"/>
                    </a:solidFill>
                  </a:tcPr>
                </a:tc>
                <a:tc hMerge="1">
                  <a:txBody>
                    <a:bodyPr/>
                    <a:lstStyle/>
                    <a:p>
                      <a:endParaRPr dirty="0"/>
                    </a:p>
                  </a:txBody>
                  <a:tcPr anchor="ctr"/>
                </a:tc>
                <a:extLst>
                  <a:ext uri="{0D108BD9-81ED-4DB2-BD59-A6C34878D82A}">
                    <a16:rowId xmlns:a16="http://schemas.microsoft.com/office/drawing/2014/main" val="2020270792"/>
                  </a:ext>
                </a:extLst>
              </a:tr>
              <a:tr h="220436">
                <a:tc vMerge="1">
                  <a:txBody>
                    <a:bodyPr/>
                    <a:lstStyle/>
                    <a:p>
                      <a:endParaRPr lang="en-US"/>
                    </a:p>
                  </a:txBody>
                  <a:tcPr/>
                </a:tc>
                <a:tc>
                  <a:txBody>
                    <a:bodyPr/>
                    <a:lstStyle/>
                    <a:p>
                      <a:pPr marL="0" algn="ctr" defTabSz="914400" rtl="0" eaLnBrk="1" latinLnBrk="0" hangingPunct="1"/>
                      <a:r>
                        <a:rPr lang="en-GB" sz="1200" b="1" kern="1200" noProof="0" dirty="0">
                          <a:solidFill>
                            <a:schemeClr val="tx2"/>
                          </a:solidFill>
                          <a:latin typeface="+mn-lt"/>
                          <a:ea typeface="+mn-ea"/>
                          <a:cs typeface="+mn-cs"/>
                        </a:rPr>
                        <a:t>2L </a:t>
                      </a:r>
                    </a:p>
                    <a:p>
                      <a:pPr marL="0" algn="ctr" defTabSz="914400" rtl="0" eaLnBrk="1" latinLnBrk="0" hangingPunct="1"/>
                      <a:r>
                        <a:rPr lang="en-GB" sz="1200" b="1" kern="1200" noProof="0" dirty="0">
                          <a:solidFill>
                            <a:schemeClr val="tx2"/>
                          </a:solidFill>
                          <a:latin typeface="+mn-lt"/>
                          <a:ea typeface="+mn-ea"/>
                          <a:cs typeface="+mn-cs"/>
                        </a:rPr>
                        <a:t>(n=42)</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200" b="1" kern="1200" noProof="0" dirty="0">
                          <a:solidFill>
                            <a:schemeClr val="tx2"/>
                          </a:solidFill>
                          <a:latin typeface="+mn-lt"/>
                          <a:ea typeface="+mn-ea"/>
                          <a:cs typeface="+mn-cs"/>
                        </a:rPr>
                        <a:t>All</a:t>
                      </a:r>
                    </a:p>
                    <a:p>
                      <a:pPr marL="0" algn="ctr" defTabSz="914400" rtl="0" eaLnBrk="1" latinLnBrk="0" hangingPunct="1"/>
                      <a:r>
                        <a:rPr lang="en-GB" sz="1200" b="1" kern="1200" noProof="0" dirty="0">
                          <a:solidFill>
                            <a:schemeClr val="tx2"/>
                          </a:solidFill>
                          <a:latin typeface="+mn-lt"/>
                          <a:ea typeface="+mn-ea"/>
                          <a:cs typeface="+mn-cs"/>
                        </a:rPr>
                        <a:t>(n=86)</a:t>
                      </a:r>
                    </a:p>
                  </a:txBody>
                  <a:tcPr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091413727"/>
                  </a:ext>
                </a:extLst>
              </a:tr>
              <a:tr h="290312">
                <a:tc>
                  <a:txBody>
                    <a:bodyPr/>
                    <a:lstStyle/>
                    <a:p>
                      <a:r>
                        <a:rPr lang="en-GB" sz="1200" noProof="0" dirty="0">
                          <a:latin typeface="+mn-lt"/>
                        </a:rPr>
                        <a:t>Events, n (%)</a:t>
                      </a:r>
                    </a:p>
                  </a:txBody>
                  <a:tcPr marT="36000" marB="36000" anchor="ctr">
                    <a:lnT w="12700" cap="flat" cmpd="sng" algn="ctr">
                      <a:noFill/>
                      <a:prstDash val="solid"/>
                      <a:round/>
                      <a:headEnd type="none" w="med" len="med"/>
                      <a:tailEnd type="none" w="med" len="med"/>
                    </a:lnT>
                  </a:tcPr>
                </a:tc>
                <a:tc>
                  <a:txBody>
                    <a:bodyPr/>
                    <a:lstStyle/>
                    <a:p>
                      <a:pPr algn="ctr"/>
                      <a:r>
                        <a:rPr lang="en-GB" sz="1200" noProof="0" dirty="0">
                          <a:latin typeface="+mn-lt"/>
                        </a:rPr>
                        <a:t>8 (19.0)</a:t>
                      </a:r>
                    </a:p>
                  </a:txBody>
                  <a:tcPr marT="36000" marB="36000" anchor="ctr">
                    <a:lnT w="12700" cap="flat" cmpd="sng" algn="ctr">
                      <a:noFill/>
                      <a:prstDash val="solid"/>
                      <a:round/>
                      <a:headEnd type="none" w="med" len="med"/>
                      <a:tailEnd type="none" w="med" len="med"/>
                    </a:lnT>
                  </a:tcPr>
                </a:tc>
                <a:tc>
                  <a:txBody>
                    <a:bodyPr/>
                    <a:lstStyle/>
                    <a:p>
                      <a:pPr algn="ctr"/>
                      <a:r>
                        <a:rPr lang="en-GB" sz="1200" noProof="0" dirty="0">
                          <a:latin typeface="+mn-lt"/>
                        </a:rPr>
                        <a:t>22 (25.6)</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90312">
                <a:tc>
                  <a:txBody>
                    <a:bodyPr/>
                    <a:lstStyle/>
                    <a:p>
                      <a:r>
                        <a:rPr lang="en-GB" sz="1200" noProof="0" dirty="0" err="1">
                          <a:latin typeface="Arial" panose="020B0604020202020204" pitchFamily="34" charset="0"/>
                          <a:cs typeface="Arial" panose="020B0604020202020204" pitchFamily="34" charset="0"/>
                        </a:rPr>
                        <a:t>mPFS</a:t>
                      </a:r>
                      <a:r>
                        <a:rPr lang="en-GB" sz="1200" noProof="0" dirty="0">
                          <a:latin typeface="Arial" panose="020B0604020202020204" pitchFamily="34" charset="0"/>
                          <a:cs typeface="Arial" panose="020B0604020202020204" pitchFamily="34" charset="0"/>
                        </a:rPr>
                        <a:t>, </a:t>
                      </a:r>
                      <a:r>
                        <a:rPr lang="en-GB" sz="1200" noProof="0" dirty="0" err="1">
                          <a:latin typeface="Arial" panose="020B0604020202020204" pitchFamily="34" charset="0"/>
                          <a:cs typeface="Arial" panose="020B0604020202020204" pitchFamily="34" charset="0"/>
                        </a:rPr>
                        <a:t>mo</a:t>
                      </a:r>
                      <a:r>
                        <a:rPr lang="en-GB" sz="1200" noProof="0" dirty="0">
                          <a:latin typeface="Arial" panose="020B0604020202020204" pitchFamily="34" charset="0"/>
                          <a:cs typeface="Arial" panose="020B0604020202020204" pitchFamily="34" charset="0"/>
                        </a:rPr>
                        <a:t> (95%CI)</a:t>
                      </a:r>
                      <a:endParaRPr lang="en-GB" sz="1200" noProof="0" dirty="0">
                        <a:latin typeface="+mn-lt"/>
                      </a:endParaRPr>
                    </a:p>
                  </a:txBody>
                  <a:tcPr marL="90000" marT="36000" marB="36000" anchor="ctr"/>
                </a:tc>
                <a:tc>
                  <a:txBody>
                    <a:bodyPr/>
                    <a:lstStyle/>
                    <a:p>
                      <a:pPr algn="ctr"/>
                      <a:r>
                        <a:rPr lang="en-GB" sz="1200" noProof="0" dirty="0">
                          <a:latin typeface="+mn-lt"/>
                        </a:rPr>
                        <a:t>NR (4.4, NR)</a:t>
                      </a:r>
                    </a:p>
                  </a:txBody>
                  <a:tcPr marT="36000" marB="36000" anchor="ctr"/>
                </a:tc>
                <a:tc>
                  <a:txBody>
                    <a:bodyPr/>
                    <a:lstStyle/>
                    <a:p>
                      <a:pPr algn="ctr"/>
                      <a:r>
                        <a:rPr lang="en-GB" sz="1200" noProof="0" dirty="0">
                          <a:latin typeface="+mn-lt"/>
                        </a:rPr>
                        <a:t>6.7 (4.4, NR)</a:t>
                      </a:r>
                    </a:p>
                  </a:txBody>
                  <a:tcPr marT="36000" marB="36000" anchor="ctr"/>
                </a:tc>
                <a:extLst>
                  <a:ext uri="{0D108BD9-81ED-4DB2-BD59-A6C34878D82A}">
                    <a16:rowId xmlns:a16="http://schemas.microsoft.com/office/drawing/2014/main" val="1790711121"/>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Arial" panose="020B0604020202020204" pitchFamily="34" charset="0"/>
                          <a:cs typeface="Arial" panose="020B0604020202020204" pitchFamily="34" charset="0"/>
                        </a:rPr>
                        <a:t>3-mo rate, % (95%CI)</a:t>
                      </a:r>
                      <a:endParaRPr lang="en-GB" sz="1200" noProof="0" dirty="0">
                        <a:latin typeface="+mn-lt"/>
                      </a:endParaRPr>
                    </a:p>
                  </a:txBody>
                  <a:tcPr marL="90000" marT="36000" marB="36000" anchor="ctr"/>
                </a:tc>
                <a:tc>
                  <a:txBody>
                    <a:bodyPr/>
                    <a:lstStyle/>
                    <a:p>
                      <a:pPr algn="ctr"/>
                      <a:r>
                        <a:rPr lang="en-GB" sz="1200" noProof="0" dirty="0">
                          <a:latin typeface="+mn-lt"/>
                        </a:rPr>
                        <a:t>93.3 (75.2, 98.3)</a:t>
                      </a:r>
                    </a:p>
                  </a:txBody>
                  <a:tcPr marT="36000" marB="36000" anchor="ctr"/>
                </a:tc>
                <a:tc>
                  <a:txBody>
                    <a:bodyPr/>
                    <a:lstStyle/>
                    <a:p>
                      <a:pPr algn="ctr"/>
                      <a:r>
                        <a:rPr lang="en-GB" sz="1200" noProof="0" dirty="0">
                          <a:latin typeface="+mn-lt"/>
                        </a:rPr>
                        <a:t>83.3 (71.0, 90.7)</a:t>
                      </a:r>
                    </a:p>
                  </a:txBody>
                  <a:tcPr marT="36000" marB="36000" anchor="ctr"/>
                </a:tc>
                <a:extLst>
                  <a:ext uri="{0D108BD9-81ED-4DB2-BD59-A6C34878D82A}">
                    <a16:rowId xmlns:a16="http://schemas.microsoft.com/office/drawing/2014/main" val="3245600407"/>
                  </a:ext>
                </a:extLst>
              </a:tr>
              <a:tr h="290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latin typeface="Arial" panose="020B0604020202020204" pitchFamily="34" charset="0"/>
                          <a:cs typeface="Arial" panose="020B0604020202020204" pitchFamily="34" charset="0"/>
                        </a:rPr>
                        <a:t>6-mo rate, % (95%CI)</a:t>
                      </a:r>
                      <a:endParaRPr lang="en-GB" sz="1200" noProof="0" dirty="0">
                        <a:latin typeface="+mn-lt"/>
                      </a:endParaRPr>
                    </a:p>
                  </a:txBody>
                  <a:tcPr marL="90000" marT="36000" marB="36000" anchor="ctr"/>
                </a:tc>
                <a:tc>
                  <a:txBody>
                    <a:bodyPr/>
                    <a:lstStyle/>
                    <a:p>
                      <a:pPr algn="ctr"/>
                      <a:r>
                        <a:rPr lang="en-GB" sz="1200" noProof="0" dirty="0">
                          <a:latin typeface="+mn-lt"/>
                        </a:rPr>
                        <a:t>59.0 (31.2, 78.8)</a:t>
                      </a:r>
                    </a:p>
                  </a:txBody>
                  <a:tcPr marT="36000" marB="36000" anchor="ctr"/>
                </a:tc>
                <a:tc>
                  <a:txBody>
                    <a:bodyPr/>
                    <a:lstStyle/>
                    <a:p>
                      <a:pPr algn="ctr"/>
                      <a:r>
                        <a:rPr lang="en-GB" sz="1200" noProof="0" dirty="0">
                          <a:latin typeface="+mn-lt"/>
                        </a:rPr>
                        <a:t>55.3 (37.8, 69.7)</a:t>
                      </a:r>
                    </a:p>
                  </a:txBody>
                  <a:tcPr marT="36000" marB="36000" anchor="ctr"/>
                </a:tc>
                <a:extLst>
                  <a:ext uri="{0D108BD9-81ED-4DB2-BD59-A6C34878D82A}">
                    <a16:rowId xmlns:a16="http://schemas.microsoft.com/office/drawing/2014/main" val="884826199"/>
                  </a:ext>
                </a:extLst>
              </a:tr>
            </a:tbl>
          </a:graphicData>
        </a:graphic>
      </p:graphicFrame>
    </p:spTree>
    <p:extLst>
      <p:ext uri="{BB962C8B-B14F-4D97-AF65-F5344CB8AC3E}">
        <p14:creationId xmlns:p14="http://schemas.microsoft.com/office/powerpoint/2010/main" val="36275823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a:lstStyle/>
          <a:p>
            <a:r>
              <a:rPr lang="en-GB" noProof="0" dirty="0"/>
              <a:t>OA06.03: </a:t>
            </a:r>
            <a:r>
              <a:rPr lang="en-GB" noProof="0" dirty="0" err="1"/>
              <a:t>Ifinatamab</a:t>
            </a:r>
            <a:r>
              <a:rPr lang="en-GB" noProof="0" dirty="0"/>
              <a:t> </a:t>
            </a:r>
            <a:r>
              <a:rPr lang="en-GB" noProof="0" dirty="0" err="1"/>
              <a:t>Deruxtecan</a:t>
            </a:r>
            <a:r>
              <a:rPr lang="en-GB" noProof="0" dirty="0"/>
              <a:t> (I-</a:t>
            </a:r>
            <a:r>
              <a:rPr lang="en-GB" noProof="0" dirty="0" err="1"/>
              <a:t>DXd</a:t>
            </a:r>
            <a:r>
              <a:rPr lang="en-GB" noProof="0" dirty="0"/>
              <a:t>) in Extensive-Stage Small Cell Lung Cancer: Primary Analysis of the Phase 2 IDeate-Lung01 Study – Ahn M-J, et al</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a:lstStyle/>
          <a:p>
            <a:r>
              <a:rPr lang="en-GB" b="1" noProof="0" dirty="0"/>
              <a:t>Study objective</a:t>
            </a:r>
          </a:p>
          <a:p>
            <a:pPr lvl="1"/>
            <a:r>
              <a:rPr lang="en-GB" noProof="0" dirty="0"/>
              <a:t>To evaluate the efficacy and safety of ifinatamab deruxtecan in patients with extensive-stage SCLC in the phase 2 IDeate-Lung01 study</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a:lstStyle/>
          <a:p>
            <a:r>
              <a:rPr lang="en-GB" noProof="0" dirty="0"/>
              <a:t>Ahn M-J,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1592828" y="5653544"/>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a:ea typeface="+mn-ea"/>
                <a:cs typeface="Arial"/>
                <a:sym typeface="Calibri"/>
              </a:rPr>
              <a:t>ORR (BICR)</a:t>
            </a:r>
            <a:endParaRPr kumimoji="0" lang="en-GB"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3816490" y="5653544"/>
            <a:ext cx="4808403"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GB" sz="1600" b="0" i="0" u="none" strike="noStrike" kern="1200" cap="none" spc="0" normalizeH="0" baseline="0" noProof="0" dirty="0" err="1">
                <a:ln>
                  <a:noFill/>
                </a:ln>
                <a:solidFill>
                  <a:srgbClr val="363636"/>
                </a:solidFill>
                <a:effectLst/>
                <a:uLnTx/>
                <a:uFillTx/>
                <a:latin typeface="Arial"/>
                <a:ea typeface="+mn-ea"/>
                <a:cs typeface="Arial"/>
                <a:sym typeface="Calibri"/>
              </a:rPr>
              <a:t>DoR</a:t>
            </a:r>
            <a:r>
              <a:rPr kumimoji="0" lang="en-GB" sz="1600" b="0" i="0" u="none" strike="noStrike" kern="1200" cap="none" spc="0" normalizeH="0" baseline="0" noProof="0" dirty="0">
                <a:ln>
                  <a:noFill/>
                </a:ln>
                <a:solidFill>
                  <a:srgbClr val="363636"/>
                </a:solidFill>
                <a:effectLst/>
                <a:uLnTx/>
                <a:uFillTx/>
                <a:latin typeface="Arial"/>
                <a:ea typeface="+mn-ea"/>
                <a:cs typeface="Arial"/>
                <a:sym typeface="Calibri"/>
              </a:rPr>
              <a:t>, PFS, OS, DCR, TTR, PK, safety</a:t>
            </a:r>
            <a:endParaRPr kumimoji="0" lang="en-GB"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683159"/>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382387" y="3028023"/>
            <a:ext cx="764699"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369946" y="4389361"/>
            <a:ext cx="789581"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72364" y="3491389"/>
            <a:ext cx="1721277" cy="967740"/>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a:defRPr/>
            </a:pPr>
            <a:r>
              <a:rPr lang="en-GB" sz="1400" b="1" dirty="0">
                <a:ea typeface="SimSun" pitchFamily="2" charset="-122"/>
                <a:sym typeface="Calibri"/>
              </a:rPr>
              <a:t>Ifinatamab deruxtecan</a:t>
            </a:r>
            <a:br>
              <a:rPr lang="en-GB" sz="1400" dirty="0">
                <a:ea typeface="SimSun" pitchFamily="2" charset="-122"/>
                <a:sym typeface="Calibri"/>
              </a:rPr>
            </a:br>
            <a:r>
              <a:rPr lang="en-GB" sz="1400" dirty="0">
                <a:ea typeface="SimSun" pitchFamily="2" charset="-122"/>
                <a:sym typeface="Calibri"/>
              </a:rPr>
              <a:t>12 mg/kg q3w</a:t>
            </a:r>
            <a:br>
              <a:rPr lang="en-GB" sz="1400" dirty="0">
                <a:ea typeface="SimSun" pitchFamily="2" charset="-122"/>
                <a:sym typeface="Calibri"/>
              </a:rPr>
            </a:br>
            <a:r>
              <a:rPr lang="en-GB" sz="1400" dirty="0">
                <a:ea typeface="SimSun" pitchFamily="2" charset="-122"/>
                <a:sym typeface="Calibri"/>
              </a:rPr>
              <a:t>(n=95)</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056501" y="3439778"/>
            <a:ext cx="3303753" cy="892175"/>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GB" sz="1400" b="1" i="0" u="none" strike="noStrike" kern="0" cap="none" spc="0" normalizeH="0" baseline="0" noProof="0" dirty="0">
                <a:ln>
                  <a:noFill/>
                </a:ln>
                <a:solidFill>
                  <a:srgbClr val="363636"/>
                </a:solidFill>
                <a:effectLst/>
                <a:uLnTx/>
                <a:uFillTx/>
                <a:latin typeface="Arial"/>
                <a:ea typeface="+mj-ea"/>
                <a:cs typeface="+mj-cs"/>
                <a:sym typeface="Calibri"/>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a:ea typeface="+mj-ea"/>
                <a:cs typeface="+mj-cs"/>
                <a:sym typeface="Calibri"/>
              </a:rPr>
              <a:t>2L chemotherapy treatment-free interval (&lt;90 vs. ≥90 days), 3L or 4L</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GB" sz="1400" b="0" i="0" u="none" strike="noStrike" kern="0" cap="none" spc="0" normalizeH="0" baseline="0" noProof="0" dirty="0">
                <a:ln>
                  <a:noFill/>
                </a:ln>
                <a:solidFill>
                  <a:srgbClr val="363636"/>
                </a:solidFill>
                <a:effectLst/>
                <a:uLnTx/>
                <a:uFillTx/>
                <a:latin typeface="Arial"/>
                <a:ea typeface="+mj-ea"/>
                <a:cs typeface="+mj-cs"/>
                <a:sym typeface="Calibri"/>
              </a:rPr>
              <a:t>Prior anti-PD-(L)1 (yes vs. no)</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flipV="1">
            <a:off x="4397001" y="3975259"/>
            <a:ext cx="803150" cy="1"/>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786063" y="2276189"/>
            <a:ext cx="3610938" cy="3398141"/>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Extensive-stage 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≥1 prior line of platinum-based chemotherapy and ≤3 prior lines of systemic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Progression on or after most recent systemic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Asymptomatic brain metastases permitted</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a:t>
            </a:r>
            <a:r>
              <a:rPr lang="en-GB" sz="1600" dirty="0">
                <a:latin typeface="Arial" panose="020B0604020202020204"/>
                <a:ea typeface="SimSun" pitchFamily="2" charset="-122"/>
                <a:sym typeface="Calibri"/>
              </a:rPr>
              <a:t>183</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646572"/>
            <a:ext cx="2676910" cy="820736"/>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Ifinatamab deruxtecan</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12 mg/kg q3w</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(n=42)</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508091"/>
            <a:ext cx="2678490" cy="820737"/>
          </a:xfrm>
          <a:prstGeom prst="roundRect">
            <a:avLst>
              <a:gd name="adj" fmla="val 16667"/>
            </a:avLst>
          </a:prstGeom>
          <a:solidFill>
            <a:schemeClr val="tx1">
              <a:lumMod val="40000"/>
              <a:lumOff val="60000"/>
            </a:schemeClr>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tab pos="179388" algn="l"/>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Ifinatamab deruxtecan</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8 mg/kg q3w</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t>(n=46)</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8714434" y="4459129"/>
            <a:ext cx="1718569" cy="597811"/>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8716014" y="2918460"/>
            <a:ext cx="1716989" cy="572929"/>
          </a:xfrm>
          <a:prstGeom prst="bentConnector2">
            <a:avLst/>
          </a:prstGeom>
          <a:noFill/>
          <a:ln w="38100">
            <a:solidFill>
              <a:schemeClr val="bg1"/>
            </a:solidFill>
            <a:miter lim="800000"/>
            <a:headEnd/>
            <a:tailEnd type="triangle" w="med" len="med"/>
          </a:ln>
        </p:spPr>
      </p:cxnSp>
      <p:sp>
        <p:nvSpPr>
          <p:cNvPr id="13" name="Content Placeholder 26">
            <a:extLst>
              <a:ext uri="{FF2B5EF4-FFF2-40B4-BE49-F238E27FC236}">
                <a16:creationId xmlns:a16="http://schemas.microsoft.com/office/drawing/2014/main" id="{4DE15504-1957-78C1-A11C-EAA240491A34}"/>
              </a:ext>
            </a:extLst>
          </p:cNvPr>
          <p:cNvSpPr txBox="1">
            <a:spLocks/>
          </p:cNvSpPr>
          <p:nvPr/>
        </p:nvSpPr>
        <p:spPr>
          <a:xfrm>
            <a:off x="8034723" y="5653544"/>
            <a:ext cx="3605472"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sym typeface="Helvetica"/>
              </a:rPr>
              <a:t>Exploratory endpoint</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a:ea typeface="+mn-ea"/>
                <a:cs typeface="Arial"/>
                <a:sym typeface="Helvetica"/>
              </a:rPr>
              <a:t>Intracranial ORR</a:t>
            </a:r>
          </a:p>
        </p:txBody>
      </p:sp>
      <p:sp>
        <p:nvSpPr>
          <p:cNvPr id="5" name="TextBox 4">
            <a:extLst>
              <a:ext uri="{FF2B5EF4-FFF2-40B4-BE49-F238E27FC236}">
                <a16:creationId xmlns:a16="http://schemas.microsoft.com/office/drawing/2014/main" id="{A5D96A62-9146-F578-7C28-43C8993B2020}"/>
              </a:ext>
            </a:extLst>
          </p:cNvPr>
          <p:cNvSpPr txBox="1"/>
          <p:nvPr/>
        </p:nvSpPr>
        <p:spPr>
          <a:xfrm>
            <a:off x="6513403" y="2106080"/>
            <a:ext cx="1725152" cy="307777"/>
          </a:xfrm>
          <a:prstGeom prst="rect">
            <a:avLst/>
          </a:prstGeom>
          <a:noFill/>
        </p:spPr>
        <p:txBody>
          <a:bodyPr wrap="none" rtlCol="0">
            <a:spAutoFit/>
          </a:bodyPr>
          <a:lstStyle/>
          <a:p>
            <a:pPr algn="ctr"/>
            <a:r>
              <a:rPr lang="en-GB" sz="1400" b="1" noProof="0" dirty="0">
                <a:solidFill>
                  <a:schemeClr val="tx1"/>
                </a:solidFill>
              </a:rPr>
              <a:t>Dose optimization</a:t>
            </a:r>
          </a:p>
        </p:txBody>
      </p:sp>
      <p:sp>
        <p:nvSpPr>
          <p:cNvPr id="6" name="TextBox 5">
            <a:extLst>
              <a:ext uri="{FF2B5EF4-FFF2-40B4-BE49-F238E27FC236}">
                <a16:creationId xmlns:a16="http://schemas.microsoft.com/office/drawing/2014/main" id="{33BE4CCD-82E2-8FB9-C48E-CD68D82A50D7}"/>
              </a:ext>
            </a:extLst>
          </p:cNvPr>
          <p:cNvSpPr txBox="1"/>
          <p:nvPr/>
        </p:nvSpPr>
        <p:spPr>
          <a:xfrm>
            <a:off x="10089192" y="2125902"/>
            <a:ext cx="1039067" cy="307777"/>
          </a:xfrm>
          <a:prstGeom prst="rect">
            <a:avLst/>
          </a:prstGeom>
          <a:noFill/>
        </p:spPr>
        <p:txBody>
          <a:bodyPr wrap="none" rtlCol="0">
            <a:spAutoFit/>
          </a:bodyPr>
          <a:lstStyle/>
          <a:p>
            <a:pPr algn="ctr"/>
            <a:r>
              <a:rPr lang="en-GB" sz="1400" b="1" noProof="0" dirty="0">
                <a:solidFill>
                  <a:schemeClr val="tx1"/>
                </a:solidFill>
              </a:rPr>
              <a:t>Extension</a:t>
            </a:r>
          </a:p>
        </p:txBody>
      </p:sp>
    </p:spTree>
    <p:extLst>
      <p:ext uri="{BB962C8B-B14F-4D97-AF65-F5344CB8AC3E}">
        <p14:creationId xmlns:p14="http://schemas.microsoft.com/office/powerpoint/2010/main" val="37456115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C7F21-A357-1781-8AFE-1AAA0030EB5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35618CE-B492-5C65-9DB8-730C1E362497}"/>
              </a:ext>
            </a:extLst>
          </p:cNvPr>
          <p:cNvSpPr>
            <a:spLocks noGrp="1"/>
          </p:cNvSpPr>
          <p:nvPr>
            <p:ph type="title"/>
          </p:nvPr>
        </p:nvSpPr>
        <p:spPr>
          <a:xfrm>
            <a:off x="304799" y="107693"/>
            <a:ext cx="11813059" cy="939801"/>
          </a:xfrm>
        </p:spPr>
        <p:txBody>
          <a:bodyPr/>
          <a:lstStyle/>
          <a:p>
            <a:r>
              <a:rPr lang="en-GB" dirty="0"/>
              <a:t>OA06.03: Ifinatamab Deruxtecan (I-DXd) in Extensive-Stage Small Cell Lung Cancer: Primary Analysis of the Phase 2 IDeate-Lung01 Study – Ahn M-J, et al</a:t>
            </a:r>
            <a:endParaRPr lang="en-GB" dirty="0">
              <a:latin typeface="+mn-lt"/>
            </a:endParaRPr>
          </a:p>
        </p:txBody>
      </p:sp>
      <p:sp>
        <p:nvSpPr>
          <p:cNvPr id="29" name="Content Placeholder 7">
            <a:extLst>
              <a:ext uri="{FF2B5EF4-FFF2-40B4-BE49-F238E27FC236}">
                <a16:creationId xmlns:a16="http://schemas.microsoft.com/office/drawing/2014/main" id="{10A57B8A-27FB-9AAD-DD43-0ADB0F8295DB}"/>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245D9F7C-5332-A0A0-3F5A-F6A8AC7EF36E}"/>
              </a:ext>
            </a:extLst>
          </p:cNvPr>
          <p:cNvSpPr>
            <a:spLocks noGrp="1"/>
          </p:cNvSpPr>
          <p:nvPr>
            <p:ph type="body" sz="quarter" idx="11"/>
          </p:nvPr>
        </p:nvSpPr>
        <p:spPr>
          <a:xfrm>
            <a:off x="6379633" y="6521312"/>
            <a:ext cx="5507567" cy="200025"/>
          </a:xfrm>
        </p:spPr>
        <p:txBody>
          <a:bodyPr/>
          <a:lstStyle/>
          <a:p>
            <a:r>
              <a:rPr lang="en-GB" dirty="0"/>
              <a:t>Ahn M-J, et al. J </a:t>
            </a:r>
            <a:r>
              <a:rPr lang="en-GB" dirty="0" err="1"/>
              <a:t>Thorac</a:t>
            </a:r>
            <a:r>
              <a:rPr lang="en-GB" dirty="0"/>
              <a:t> Oncol 2025;20(</a:t>
            </a:r>
            <a:r>
              <a:rPr lang="en-GB" dirty="0" err="1"/>
              <a:t>suppl</a:t>
            </a:r>
            <a:r>
              <a:rPr lang="en-GB" dirty="0"/>
              <a:t>):</a:t>
            </a:r>
            <a:r>
              <a:rPr lang="en-GB" dirty="0" err="1"/>
              <a:t>Abstr</a:t>
            </a:r>
            <a:r>
              <a:rPr lang="en-GB" dirty="0"/>
              <a:t> OA06.03</a:t>
            </a:r>
          </a:p>
        </p:txBody>
      </p:sp>
      <p:sp>
        <p:nvSpPr>
          <p:cNvPr id="2" name="TextBox 1">
            <a:extLst>
              <a:ext uri="{FF2B5EF4-FFF2-40B4-BE49-F238E27FC236}">
                <a16:creationId xmlns:a16="http://schemas.microsoft.com/office/drawing/2014/main" id="{114F507D-E2CC-AD51-1804-D9027FC2236F}"/>
              </a:ext>
            </a:extLst>
          </p:cNvPr>
          <p:cNvSpPr txBox="1"/>
          <p:nvPr/>
        </p:nvSpPr>
        <p:spPr>
          <a:xfrm>
            <a:off x="2267929" y="1539883"/>
            <a:ext cx="234391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Progression-free survival</a:t>
            </a:r>
          </a:p>
        </p:txBody>
      </p:sp>
      <p:sp>
        <p:nvSpPr>
          <p:cNvPr id="3" name="TextBox 2">
            <a:extLst>
              <a:ext uri="{FF2B5EF4-FFF2-40B4-BE49-F238E27FC236}">
                <a16:creationId xmlns:a16="http://schemas.microsoft.com/office/drawing/2014/main" id="{D9EE0B66-35F8-94A6-4016-000BB8F31924}"/>
              </a:ext>
            </a:extLst>
          </p:cNvPr>
          <p:cNvSpPr txBox="1"/>
          <p:nvPr/>
        </p:nvSpPr>
        <p:spPr>
          <a:xfrm>
            <a:off x="8182451" y="1539883"/>
            <a:ext cx="1518365"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Overall survival</a:t>
            </a:r>
          </a:p>
        </p:txBody>
      </p:sp>
      <p:sp>
        <p:nvSpPr>
          <p:cNvPr id="4" name="Freeform 21">
            <a:extLst>
              <a:ext uri="{FF2B5EF4-FFF2-40B4-BE49-F238E27FC236}">
                <a16:creationId xmlns:a16="http://schemas.microsoft.com/office/drawing/2014/main" id="{AADA0378-E2B3-9650-FA15-E9E2F9DB82A8}"/>
              </a:ext>
            </a:extLst>
          </p:cNvPr>
          <p:cNvSpPr>
            <a:spLocks/>
          </p:cNvSpPr>
          <p:nvPr/>
        </p:nvSpPr>
        <p:spPr bwMode="auto">
          <a:xfrm>
            <a:off x="1089691" y="2135897"/>
            <a:ext cx="4644000" cy="306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9" name="Group 18">
            <a:extLst>
              <a:ext uri="{FF2B5EF4-FFF2-40B4-BE49-F238E27FC236}">
                <a16:creationId xmlns:a16="http://schemas.microsoft.com/office/drawing/2014/main" id="{201BAA4A-A578-491F-11ED-28DB1173AB9A}"/>
              </a:ext>
            </a:extLst>
          </p:cNvPr>
          <p:cNvGrpSpPr/>
          <p:nvPr/>
        </p:nvGrpSpPr>
        <p:grpSpPr>
          <a:xfrm>
            <a:off x="423477" y="1956315"/>
            <a:ext cx="663507" cy="3420000"/>
            <a:chOff x="1320848" y="1265887"/>
            <a:chExt cx="663507" cy="2858279"/>
          </a:xfrm>
        </p:grpSpPr>
        <p:sp>
          <p:nvSpPr>
            <p:cNvPr id="5" name="TextBox 4">
              <a:extLst>
                <a:ext uri="{FF2B5EF4-FFF2-40B4-BE49-F238E27FC236}">
                  <a16:creationId xmlns:a16="http://schemas.microsoft.com/office/drawing/2014/main" id="{FB99F3C4-9BE7-EEEA-8BA7-54E0654CF1E2}"/>
                </a:ext>
              </a:extLst>
            </p:cNvPr>
            <p:cNvSpPr txBox="1"/>
            <p:nvPr/>
          </p:nvSpPr>
          <p:spPr>
            <a:xfrm rot="16200000">
              <a:off x="1143023" y="2569414"/>
              <a:ext cx="6634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PFS, %</a:t>
              </a:r>
            </a:p>
          </p:txBody>
        </p:sp>
        <p:sp>
          <p:nvSpPr>
            <p:cNvPr id="7" name="TextBox 6">
              <a:extLst>
                <a:ext uri="{FF2B5EF4-FFF2-40B4-BE49-F238E27FC236}">
                  <a16:creationId xmlns:a16="http://schemas.microsoft.com/office/drawing/2014/main" id="{1FA941A6-FC47-D966-D25E-F2531D019BAC}"/>
                </a:ext>
              </a:extLst>
            </p:cNvPr>
            <p:cNvSpPr txBox="1"/>
            <p:nvPr/>
          </p:nvSpPr>
          <p:spPr>
            <a:xfrm>
              <a:off x="1431940" y="1265887"/>
              <a:ext cx="482825"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sp>
          <p:nvSpPr>
            <p:cNvPr id="8" name="Line 6">
              <a:extLst>
                <a:ext uri="{FF2B5EF4-FFF2-40B4-BE49-F238E27FC236}">
                  <a16:creationId xmlns:a16="http://schemas.microsoft.com/office/drawing/2014/main" id="{FEE3618D-9875-6F8B-F3B5-F173D23706E3}"/>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Line 7">
              <a:extLst>
                <a:ext uri="{FF2B5EF4-FFF2-40B4-BE49-F238E27FC236}">
                  <a16:creationId xmlns:a16="http://schemas.microsoft.com/office/drawing/2014/main" id="{A96CDBC0-6D10-4A40-8B85-47B9DFB51BD1}"/>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Line 8">
              <a:extLst>
                <a:ext uri="{FF2B5EF4-FFF2-40B4-BE49-F238E27FC236}">
                  <a16:creationId xmlns:a16="http://schemas.microsoft.com/office/drawing/2014/main" id="{3F0BD58D-DE3F-500B-20E3-304A2283D7F0}"/>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Line 9">
              <a:extLst>
                <a:ext uri="{FF2B5EF4-FFF2-40B4-BE49-F238E27FC236}">
                  <a16:creationId xmlns:a16="http://schemas.microsoft.com/office/drawing/2014/main" id="{AE72C2D1-6827-F945-4360-2F3962BF200C}"/>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Line 10">
              <a:extLst>
                <a:ext uri="{FF2B5EF4-FFF2-40B4-BE49-F238E27FC236}">
                  <a16:creationId xmlns:a16="http://schemas.microsoft.com/office/drawing/2014/main" id="{810728B1-B68A-BA10-3B0A-86C37F5E6FBD}"/>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Line 11">
              <a:extLst>
                <a:ext uri="{FF2B5EF4-FFF2-40B4-BE49-F238E27FC236}">
                  <a16:creationId xmlns:a16="http://schemas.microsoft.com/office/drawing/2014/main" id="{50AF2823-5DF0-11D0-685B-DC0039EAC70D}"/>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TextBox 13">
              <a:extLst>
                <a:ext uri="{FF2B5EF4-FFF2-40B4-BE49-F238E27FC236}">
                  <a16:creationId xmlns:a16="http://schemas.microsoft.com/office/drawing/2014/main" id="{64090718-254C-3A13-4A06-F6F0EAFB51E9}"/>
                </a:ext>
              </a:extLst>
            </p:cNvPr>
            <p:cNvSpPr txBox="1"/>
            <p:nvPr/>
          </p:nvSpPr>
          <p:spPr>
            <a:xfrm>
              <a:off x="1531332" y="1790026"/>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80</a:t>
              </a:r>
            </a:p>
          </p:txBody>
        </p:sp>
        <p:sp>
          <p:nvSpPr>
            <p:cNvPr id="15" name="TextBox 14">
              <a:extLst>
                <a:ext uri="{FF2B5EF4-FFF2-40B4-BE49-F238E27FC236}">
                  <a16:creationId xmlns:a16="http://schemas.microsoft.com/office/drawing/2014/main" id="{9FE1343D-3A66-9870-46A0-261D2572EEF4}"/>
                </a:ext>
              </a:extLst>
            </p:cNvPr>
            <p:cNvSpPr txBox="1"/>
            <p:nvPr/>
          </p:nvSpPr>
          <p:spPr>
            <a:xfrm>
              <a:off x="1531332" y="2288557"/>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16" name="TextBox 15">
              <a:extLst>
                <a:ext uri="{FF2B5EF4-FFF2-40B4-BE49-F238E27FC236}">
                  <a16:creationId xmlns:a16="http://schemas.microsoft.com/office/drawing/2014/main" id="{77EB044B-89D3-59B1-8601-3CF7C093B5B9}"/>
                </a:ext>
              </a:extLst>
            </p:cNvPr>
            <p:cNvSpPr txBox="1"/>
            <p:nvPr/>
          </p:nvSpPr>
          <p:spPr>
            <a:xfrm>
              <a:off x="1531332" y="2803210"/>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17" name="TextBox 16">
              <a:extLst>
                <a:ext uri="{FF2B5EF4-FFF2-40B4-BE49-F238E27FC236}">
                  <a16:creationId xmlns:a16="http://schemas.microsoft.com/office/drawing/2014/main" id="{5675ED87-DF9B-B271-E6A8-1804995263D2}"/>
                </a:ext>
              </a:extLst>
            </p:cNvPr>
            <p:cNvSpPr txBox="1"/>
            <p:nvPr/>
          </p:nvSpPr>
          <p:spPr>
            <a:xfrm>
              <a:off x="1531332" y="3307113"/>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18" name="TextBox 17">
              <a:extLst>
                <a:ext uri="{FF2B5EF4-FFF2-40B4-BE49-F238E27FC236}">
                  <a16:creationId xmlns:a16="http://schemas.microsoft.com/office/drawing/2014/main" id="{9A0D6774-014D-BC03-DC35-BC39AE86E306}"/>
                </a:ext>
              </a:extLst>
            </p:cNvPr>
            <p:cNvSpPr txBox="1"/>
            <p:nvPr/>
          </p:nvSpPr>
          <p:spPr>
            <a:xfrm>
              <a:off x="1630726" y="3816389"/>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20" name="TextBox 19">
            <a:extLst>
              <a:ext uri="{FF2B5EF4-FFF2-40B4-BE49-F238E27FC236}">
                <a16:creationId xmlns:a16="http://schemas.microsoft.com/office/drawing/2014/main" id="{448D76FC-EA36-6140-E726-25B63A8201A5}"/>
              </a:ext>
            </a:extLst>
          </p:cNvPr>
          <p:cNvSpPr txBox="1"/>
          <p:nvPr/>
        </p:nvSpPr>
        <p:spPr>
          <a:xfrm>
            <a:off x="2809072" y="5464014"/>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sp>
        <p:nvSpPr>
          <p:cNvPr id="21" name="TextBox 20">
            <a:extLst>
              <a:ext uri="{FF2B5EF4-FFF2-40B4-BE49-F238E27FC236}">
                <a16:creationId xmlns:a16="http://schemas.microsoft.com/office/drawing/2014/main" id="{AF2D6679-10AE-BB45-E382-B23F0B57A832}"/>
              </a:ext>
            </a:extLst>
          </p:cNvPr>
          <p:cNvSpPr txBox="1"/>
          <p:nvPr/>
        </p:nvSpPr>
        <p:spPr>
          <a:xfrm>
            <a:off x="212082" y="5741013"/>
            <a:ext cx="990977"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53" name="Group 52">
            <a:extLst>
              <a:ext uri="{FF2B5EF4-FFF2-40B4-BE49-F238E27FC236}">
                <a16:creationId xmlns:a16="http://schemas.microsoft.com/office/drawing/2014/main" id="{B6CED62C-9A03-985C-27FF-F726322F5FC5}"/>
              </a:ext>
            </a:extLst>
          </p:cNvPr>
          <p:cNvGrpSpPr/>
          <p:nvPr/>
        </p:nvGrpSpPr>
        <p:grpSpPr>
          <a:xfrm>
            <a:off x="1001823" y="5200388"/>
            <a:ext cx="4502395" cy="360147"/>
            <a:chOff x="1522674" y="4939133"/>
            <a:chExt cx="4729426" cy="360147"/>
          </a:xfrm>
        </p:grpSpPr>
        <p:sp>
          <p:nvSpPr>
            <p:cNvPr id="25" name="Line 21">
              <a:extLst>
                <a:ext uri="{FF2B5EF4-FFF2-40B4-BE49-F238E27FC236}">
                  <a16:creationId xmlns:a16="http://schemas.microsoft.com/office/drawing/2014/main" id="{EE5C6771-2E22-BD2A-3D12-D353BAF2E257}"/>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962E8086-C38B-47D3-29E5-094723E371C0}"/>
                </a:ext>
              </a:extLst>
            </p:cNvPr>
            <p:cNvSpPr txBox="1"/>
            <p:nvPr/>
          </p:nvSpPr>
          <p:spPr>
            <a:xfrm>
              <a:off x="5980625"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27" name="Line 21">
              <a:extLst>
                <a:ext uri="{FF2B5EF4-FFF2-40B4-BE49-F238E27FC236}">
                  <a16:creationId xmlns:a16="http://schemas.microsoft.com/office/drawing/2014/main" id="{2612E316-FE13-7B78-52E8-08D219E4881C}"/>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1" name="Line 21">
              <a:extLst>
                <a:ext uri="{FF2B5EF4-FFF2-40B4-BE49-F238E27FC236}">
                  <a16:creationId xmlns:a16="http://schemas.microsoft.com/office/drawing/2014/main" id="{3C233044-DC82-F108-D536-14554E86A7A0}"/>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3" name="Line 21">
              <a:extLst>
                <a:ext uri="{FF2B5EF4-FFF2-40B4-BE49-F238E27FC236}">
                  <a16:creationId xmlns:a16="http://schemas.microsoft.com/office/drawing/2014/main" id="{BBF14E61-79CF-D101-0EF3-8474428CE1AF}"/>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D39F4BDE-8176-0D99-049F-090152BDE1E3}"/>
                </a:ext>
              </a:extLst>
            </p:cNvPr>
            <p:cNvSpPr txBox="1"/>
            <p:nvPr/>
          </p:nvSpPr>
          <p:spPr>
            <a:xfrm>
              <a:off x="4853714"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35" name="Line 21">
              <a:extLst>
                <a:ext uri="{FF2B5EF4-FFF2-40B4-BE49-F238E27FC236}">
                  <a16:creationId xmlns:a16="http://schemas.microsoft.com/office/drawing/2014/main" id="{93EE1EA4-71BA-4C1B-20CB-2C5FA9CAC11D}"/>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7" name="Line 21">
              <a:extLst>
                <a:ext uri="{FF2B5EF4-FFF2-40B4-BE49-F238E27FC236}">
                  <a16:creationId xmlns:a16="http://schemas.microsoft.com/office/drawing/2014/main" id="{620A717C-4244-DBEA-A928-A5BD58C62D30}"/>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9" name="Line 21">
              <a:extLst>
                <a:ext uri="{FF2B5EF4-FFF2-40B4-BE49-F238E27FC236}">
                  <a16:creationId xmlns:a16="http://schemas.microsoft.com/office/drawing/2014/main" id="{B6357FB6-55AF-4F15-536D-E578DA1482E2}"/>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E0D28357-DBC5-6C76-8C92-60351466E0D5}"/>
                </a:ext>
              </a:extLst>
            </p:cNvPr>
            <p:cNvSpPr txBox="1"/>
            <p:nvPr/>
          </p:nvSpPr>
          <p:spPr>
            <a:xfrm>
              <a:off x="3726803"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41" name="Line 21">
              <a:extLst>
                <a:ext uri="{FF2B5EF4-FFF2-40B4-BE49-F238E27FC236}">
                  <a16:creationId xmlns:a16="http://schemas.microsoft.com/office/drawing/2014/main" id="{AAF506A4-5BA5-037F-019F-7BD3FF0D77C5}"/>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3" name="Line 21">
              <a:extLst>
                <a:ext uri="{FF2B5EF4-FFF2-40B4-BE49-F238E27FC236}">
                  <a16:creationId xmlns:a16="http://schemas.microsoft.com/office/drawing/2014/main" id="{A2CAFC89-583E-51C2-404F-3D409100DCA0}"/>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5" name="Line 21">
              <a:extLst>
                <a:ext uri="{FF2B5EF4-FFF2-40B4-BE49-F238E27FC236}">
                  <a16:creationId xmlns:a16="http://schemas.microsoft.com/office/drawing/2014/main" id="{53425344-6DCB-D62C-A2D4-F4ACAFCD41E4}"/>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6" name="TextBox 45">
              <a:extLst>
                <a:ext uri="{FF2B5EF4-FFF2-40B4-BE49-F238E27FC236}">
                  <a16:creationId xmlns:a16="http://schemas.microsoft.com/office/drawing/2014/main" id="{2A4387D1-96B7-E9C5-A785-F3C616F4AC90}"/>
                </a:ext>
              </a:extLst>
            </p:cNvPr>
            <p:cNvSpPr txBox="1"/>
            <p:nvPr/>
          </p:nvSpPr>
          <p:spPr>
            <a:xfrm>
              <a:off x="2649585" y="5011133"/>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47" name="Line 21">
              <a:extLst>
                <a:ext uri="{FF2B5EF4-FFF2-40B4-BE49-F238E27FC236}">
                  <a16:creationId xmlns:a16="http://schemas.microsoft.com/office/drawing/2014/main" id="{F70B6CD8-36C6-E542-9277-BC17E502F8F3}"/>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9" name="Line 21">
              <a:extLst>
                <a:ext uri="{FF2B5EF4-FFF2-40B4-BE49-F238E27FC236}">
                  <a16:creationId xmlns:a16="http://schemas.microsoft.com/office/drawing/2014/main" id="{0C7B489D-8513-D723-A201-DBB33FBB00D3}"/>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1" name="Line 21">
              <a:extLst>
                <a:ext uri="{FF2B5EF4-FFF2-40B4-BE49-F238E27FC236}">
                  <a16:creationId xmlns:a16="http://schemas.microsoft.com/office/drawing/2014/main" id="{D02ADDF0-CA52-A304-F0D3-A24EE360D984}"/>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52" name="TextBox 51">
              <a:extLst>
                <a:ext uri="{FF2B5EF4-FFF2-40B4-BE49-F238E27FC236}">
                  <a16:creationId xmlns:a16="http://schemas.microsoft.com/office/drawing/2014/main" id="{1DBBCB8B-1D8C-AEB9-CB7E-A8A02D316BF0}"/>
                </a:ext>
              </a:extLst>
            </p:cNvPr>
            <p:cNvSpPr txBox="1"/>
            <p:nvPr/>
          </p:nvSpPr>
          <p:spPr>
            <a:xfrm>
              <a:off x="1522674" y="5011133"/>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83" name="Group 82">
            <a:extLst>
              <a:ext uri="{FF2B5EF4-FFF2-40B4-BE49-F238E27FC236}">
                <a16:creationId xmlns:a16="http://schemas.microsoft.com/office/drawing/2014/main" id="{285E64DE-BE08-11D7-57AA-73117FD26A37}"/>
              </a:ext>
            </a:extLst>
          </p:cNvPr>
          <p:cNvGrpSpPr/>
          <p:nvPr/>
        </p:nvGrpSpPr>
        <p:grpSpPr>
          <a:xfrm>
            <a:off x="898307" y="5958188"/>
            <a:ext cx="4562734" cy="288147"/>
            <a:chOff x="887421" y="6252102"/>
            <a:chExt cx="4562734" cy="288147"/>
          </a:xfrm>
        </p:grpSpPr>
        <p:sp>
          <p:nvSpPr>
            <p:cNvPr id="58" name="TextBox 57">
              <a:extLst>
                <a:ext uri="{FF2B5EF4-FFF2-40B4-BE49-F238E27FC236}">
                  <a16:creationId xmlns:a16="http://schemas.microsoft.com/office/drawing/2014/main" id="{DF9CA9BF-B27D-C081-F9D6-3059D76A8A36}"/>
                </a:ext>
              </a:extLst>
            </p:cNvPr>
            <p:cNvSpPr txBox="1"/>
            <p:nvPr/>
          </p:nvSpPr>
          <p:spPr>
            <a:xfrm>
              <a:off x="5278066"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0</a:t>
              </a:r>
            </a:p>
          </p:txBody>
        </p:sp>
        <p:sp>
          <p:nvSpPr>
            <p:cNvPr id="60" name="TextBox 59">
              <a:extLst>
                <a:ext uri="{FF2B5EF4-FFF2-40B4-BE49-F238E27FC236}">
                  <a16:creationId xmlns:a16="http://schemas.microsoft.com/office/drawing/2014/main" id="{AA0C1B6D-D40C-AB2D-B476-A76EDD62F303}"/>
                </a:ext>
              </a:extLst>
            </p:cNvPr>
            <p:cNvSpPr txBox="1"/>
            <p:nvPr/>
          </p:nvSpPr>
          <p:spPr>
            <a:xfrm>
              <a:off x="4920461"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0</a:t>
              </a:r>
            </a:p>
          </p:txBody>
        </p:sp>
        <p:sp>
          <p:nvSpPr>
            <p:cNvPr id="62" name="TextBox 61">
              <a:extLst>
                <a:ext uri="{FF2B5EF4-FFF2-40B4-BE49-F238E27FC236}">
                  <a16:creationId xmlns:a16="http://schemas.microsoft.com/office/drawing/2014/main" id="{445BB2C4-B5CE-C2B6-A577-3C4B550B15CB}"/>
                </a:ext>
              </a:extLst>
            </p:cNvPr>
            <p:cNvSpPr txBox="1"/>
            <p:nvPr/>
          </p:nvSpPr>
          <p:spPr>
            <a:xfrm>
              <a:off x="4562856"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2</a:t>
              </a:r>
            </a:p>
          </p:txBody>
        </p:sp>
        <p:sp>
          <p:nvSpPr>
            <p:cNvPr id="64" name="TextBox 63">
              <a:extLst>
                <a:ext uri="{FF2B5EF4-FFF2-40B4-BE49-F238E27FC236}">
                  <a16:creationId xmlns:a16="http://schemas.microsoft.com/office/drawing/2014/main" id="{7374E93B-166A-18C4-6014-732A1BD65AE6}"/>
                </a:ext>
              </a:extLst>
            </p:cNvPr>
            <p:cNvSpPr txBox="1"/>
            <p:nvPr/>
          </p:nvSpPr>
          <p:spPr>
            <a:xfrm>
              <a:off x="4205251"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2</a:t>
              </a:r>
            </a:p>
          </p:txBody>
        </p:sp>
        <p:sp>
          <p:nvSpPr>
            <p:cNvPr id="66" name="TextBox 65">
              <a:extLst>
                <a:ext uri="{FF2B5EF4-FFF2-40B4-BE49-F238E27FC236}">
                  <a16:creationId xmlns:a16="http://schemas.microsoft.com/office/drawing/2014/main" id="{0C6CBD8E-3014-0960-4720-21CCB1A067B2}"/>
                </a:ext>
              </a:extLst>
            </p:cNvPr>
            <p:cNvSpPr txBox="1"/>
            <p:nvPr/>
          </p:nvSpPr>
          <p:spPr>
            <a:xfrm>
              <a:off x="3847646"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3</a:t>
              </a:r>
            </a:p>
          </p:txBody>
        </p:sp>
        <p:sp>
          <p:nvSpPr>
            <p:cNvPr id="68" name="TextBox 67">
              <a:extLst>
                <a:ext uri="{FF2B5EF4-FFF2-40B4-BE49-F238E27FC236}">
                  <a16:creationId xmlns:a16="http://schemas.microsoft.com/office/drawing/2014/main" id="{7EF75B73-BE73-6064-452F-1679313B3B3F}"/>
                </a:ext>
              </a:extLst>
            </p:cNvPr>
            <p:cNvSpPr txBox="1"/>
            <p:nvPr/>
          </p:nvSpPr>
          <p:spPr>
            <a:xfrm>
              <a:off x="3490041"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4</a:t>
              </a:r>
            </a:p>
          </p:txBody>
        </p:sp>
        <p:sp>
          <p:nvSpPr>
            <p:cNvPr id="70" name="TextBox 69">
              <a:extLst>
                <a:ext uri="{FF2B5EF4-FFF2-40B4-BE49-F238E27FC236}">
                  <a16:creationId xmlns:a16="http://schemas.microsoft.com/office/drawing/2014/main" id="{0EF5215D-D187-7DDD-4F8F-C963B639235C}"/>
                </a:ext>
              </a:extLst>
            </p:cNvPr>
            <p:cNvSpPr txBox="1"/>
            <p:nvPr/>
          </p:nvSpPr>
          <p:spPr>
            <a:xfrm>
              <a:off x="3132436" y="625210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7</a:t>
              </a:r>
            </a:p>
          </p:txBody>
        </p:sp>
        <p:sp>
          <p:nvSpPr>
            <p:cNvPr id="72" name="TextBox 71">
              <a:extLst>
                <a:ext uri="{FF2B5EF4-FFF2-40B4-BE49-F238E27FC236}">
                  <a16:creationId xmlns:a16="http://schemas.microsoft.com/office/drawing/2014/main" id="{D92B4C2E-06D2-EF77-78FE-A473D2066445}"/>
                </a:ext>
              </a:extLst>
            </p:cNvPr>
            <p:cNvSpPr txBox="1"/>
            <p:nvPr/>
          </p:nvSpPr>
          <p:spPr>
            <a:xfrm>
              <a:off x="2725138" y="625210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19</a:t>
              </a:r>
            </a:p>
          </p:txBody>
        </p:sp>
        <p:sp>
          <p:nvSpPr>
            <p:cNvPr id="74" name="TextBox 73">
              <a:extLst>
                <a:ext uri="{FF2B5EF4-FFF2-40B4-BE49-F238E27FC236}">
                  <a16:creationId xmlns:a16="http://schemas.microsoft.com/office/drawing/2014/main" id="{4C0702C5-366E-E4ED-FF14-CAAA896883C3}"/>
                </a:ext>
              </a:extLst>
            </p:cNvPr>
            <p:cNvSpPr txBox="1"/>
            <p:nvPr/>
          </p:nvSpPr>
          <p:spPr>
            <a:xfrm>
              <a:off x="2367534" y="625210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29</a:t>
              </a:r>
            </a:p>
          </p:txBody>
        </p:sp>
        <p:sp>
          <p:nvSpPr>
            <p:cNvPr id="76" name="TextBox 75">
              <a:extLst>
                <a:ext uri="{FF2B5EF4-FFF2-40B4-BE49-F238E27FC236}">
                  <a16:creationId xmlns:a16="http://schemas.microsoft.com/office/drawing/2014/main" id="{936782EC-C098-82EA-D55D-DD713451FB14}"/>
                </a:ext>
              </a:extLst>
            </p:cNvPr>
            <p:cNvSpPr txBox="1"/>
            <p:nvPr/>
          </p:nvSpPr>
          <p:spPr>
            <a:xfrm>
              <a:off x="2009928" y="6252102"/>
              <a:ext cx="2714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46</a:t>
              </a:r>
            </a:p>
          </p:txBody>
        </p:sp>
        <p:sp>
          <p:nvSpPr>
            <p:cNvPr id="78" name="TextBox 77">
              <a:extLst>
                <a:ext uri="{FF2B5EF4-FFF2-40B4-BE49-F238E27FC236}">
                  <a16:creationId xmlns:a16="http://schemas.microsoft.com/office/drawing/2014/main" id="{961FC15D-8D32-9216-3BA6-6F9556C08778}"/>
                </a:ext>
              </a:extLst>
            </p:cNvPr>
            <p:cNvSpPr txBox="1"/>
            <p:nvPr/>
          </p:nvSpPr>
          <p:spPr>
            <a:xfrm>
              <a:off x="1652323" y="6252102"/>
              <a:ext cx="2714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84</a:t>
              </a:r>
            </a:p>
          </p:txBody>
        </p:sp>
        <p:sp>
          <p:nvSpPr>
            <p:cNvPr id="80" name="TextBox 79">
              <a:extLst>
                <a:ext uri="{FF2B5EF4-FFF2-40B4-BE49-F238E27FC236}">
                  <a16:creationId xmlns:a16="http://schemas.microsoft.com/office/drawing/2014/main" id="{FA7EA7DB-6F08-1CD3-E37B-8E4A6DC21DE5}"/>
                </a:ext>
              </a:extLst>
            </p:cNvPr>
            <p:cNvSpPr txBox="1"/>
            <p:nvPr/>
          </p:nvSpPr>
          <p:spPr>
            <a:xfrm>
              <a:off x="1251694" y="6252102"/>
              <a:ext cx="35752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118</a:t>
              </a:r>
            </a:p>
          </p:txBody>
        </p:sp>
        <p:sp>
          <p:nvSpPr>
            <p:cNvPr id="82" name="TextBox 81">
              <a:extLst>
                <a:ext uri="{FF2B5EF4-FFF2-40B4-BE49-F238E27FC236}">
                  <a16:creationId xmlns:a16="http://schemas.microsoft.com/office/drawing/2014/main" id="{DAB33A82-45EB-4E8E-0301-4A22A5021651}"/>
                </a:ext>
              </a:extLst>
            </p:cNvPr>
            <p:cNvSpPr txBox="1"/>
            <p:nvPr/>
          </p:nvSpPr>
          <p:spPr>
            <a:xfrm>
              <a:off x="887421" y="6252102"/>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137</a:t>
              </a:r>
            </a:p>
          </p:txBody>
        </p:sp>
      </p:grpSp>
      <p:grpSp>
        <p:nvGrpSpPr>
          <p:cNvPr id="100" name="Group 99">
            <a:extLst>
              <a:ext uri="{FF2B5EF4-FFF2-40B4-BE49-F238E27FC236}">
                <a16:creationId xmlns:a16="http://schemas.microsoft.com/office/drawing/2014/main" id="{AF1CA11E-840F-C62E-E95B-F44BFAF7DE2D}"/>
              </a:ext>
            </a:extLst>
          </p:cNvPr>
          <p:cNvGrpSpPr/>
          <p:nvPr/>
        </p:nvGrpSpPr>
        <p:grpSpPr>
          <a:xfrm>
            <a:off x="1095022" y="2170641"/>
            <a:ext cx="3960123" cy="2997822"/>
            <a:chOff x="12192000" y="1933574"/>
            <a:chExt cx="3960123" cy="2997822"/>
          </a:xfrm>
        </p:grpSpPr>
        <p:sp>
          <p:nvSpPr>
            <p:cNvPr id="88" name="Free-form: Shape 87">
              <a:extLst>
                <a:ext uri="{FF2B5EF4-FFF2-40B4-BE49-F238E27FC236}">
                  <a16:creationId xmlns:a16="http://schemas.microsoft.com/office/drawing/2014/main" id="{44850FB8-B929-F55F-C2B8-595B83A1160E}"/>
                </a:ext>
              </a:extLst>
            </p:cNvPr>
            <p:cNvSpPr/>
            <p:nvPr/>
          </p:nvSpPr>
          <p:spPr>
            <a:xfrm>
              <a:off x="12192000" y="1933574"/>
              <a:ext cx="3950865" cy="2964827"/>
            </a:xfrm>
            <a:custGeom>
              <a:avLst/>
              <a:gdLst>
                <a:gd name="connsiteX0" fmla="*/ 3950865 w 3950865"/>
                <a:gd name="connsiteY0" fmla="*/ 2964828 h 2964827"/>
                <a:gd name="connsiteX1" fmla="*/ 3870370 w 3950865"/>
                <a:gd name="connsiteY1" fmla="*/ 2964828 h 2964827"/>
                <a:gd name="connsiteX2" fmla="*/ 3870370 w 3950865"/>
                <a:gd name="connsiteY2" fmla="*/ 2891038 h 2964827"/>
                <a:gd name="connsiteX3" fmla="*/ 3072146 w 3950865"/>
                <a:gd name="connsiteY3" fmla="*/ 2891038 h 2964827"/>
                <a:gd name="connsiteX4" fmla="*/ 3072146 w 3950865"/>
                <a:gd name="connsiteY4" fmla="*/ 2797131 h 2964827"/>
                <a:gd name="connsiteX5" fmla="*/ 2374545 w 3950865"/>
                <a:gd name="connsiteY5" fmla="*/ 2797131 h 2964827"/>
                <a:gd name="connsiteX6" fmla="*/ 2374545 w 3950865"/>
                <a:gd name="connsiteY6" fmla="*/ 2750172 h 2964827"/>
                <a:gd name="connsiteX7" fmla="*/ 2180015 w 3950865"/>
                <a:gd name="connsiteY7" fmla="*/ 2750172 h 2964827"/>
                <a:gd name="connsiteX8" fmla="*/ 2180015 w 3950865"/>
                <a:gd name="connsiteY8" fmla="*/ 2629434 h 2964827"/>
                <a:gd name="connsiteX9" fmla="*/ 1998907 w 3950865"/>
                <a:gd name="connsiteY9" fmla="*/ 2629434 h 2964827"/>
                <a:gd name="connsiteX10" fmla="*/ 1998907 w 3950865"/>
                <a:gd name="connsiteY10" fmla="*/ 2582485 h 2964827"/>
                <a:gd name="connsiteX11" fmla="*/ 1938538 w 3950865"/>
                <a:gd name="connsiteY11" fmla="*/ 2582485 h 2964827"/>
                <a:gd name="connsiteX12" fmla="*/ 1938538 w 3950865"/>
                <a:gd name="connsiteY12" fmla="*/ 2495283 h 2964827"/>
                <a:gd name="connsiteX13" fmla="*/ 1717186 w 3950865"/>
                <a:gd name="connsiteY13" fmla="*/ 2495283 h 2964827"/>
                <a:gd name="connsiteX14" fmla="*/ 1717186 w 3950865"/>
                <a:gd name="connsiteY14" fmla="*/ 2455031 h 2964827"/>
                <a:gd name="connsiteX15" fmla="*/ 1515951 w 3950865"/>
                <a:gd name="connsiteY15" fmla="*/ 2455031 h 2964827"/>
                <a:gd name="connsiteX16" fmla="*/ 1515951 w 3950865"/>
                <a:gd name="connsiteY16" fmla="*/ 2421493 h 2964827"/>
                <a:gd name="connsiteX17" fmla="*/ 1495825 w 3950865"/>
                <a:gd name="connsiteY17" fmla="*/ 2421493 h 2964827"/>
                <a:gd name="connsiteX18" fmla="*/ 1495825 w 3950865"/>
                <a:gd name="connsiteY18" fmla="*/ 2361124 h 2964827"/>
                <a:gd name="connsiteX19" fmla="*/ 1455582 w 3950865"/>
                <a:gd name="connsiteY19" fmla="*/ 2361124 h 2964827"/>
                <a:gd name="connsiteX20" fmla="*/ 1455582 w 3950865"/>
                <a:gd name="connsiteY20" fmla="*/ 2327586 h 2964827"/>
                <a:gd name="connsiteX21" fmla="*/ 1381792 w 3950865"/>
                <a:gd name="connsiteY21" fmla="*/ 2327586 h 2964827"/>
                <a:gd name="connsiteX22" fmla="*/ 1381792 w 3950865"/>
                <a:gd name="connsiteY22" fmla="*/ 2294049 h 2964827"/>
                <a:gd name="connsiteX23" fmla="*/ 1314717 w 3950865"/>
                <a:gd name="connsiteY23" fmla="*/ 2294049 h 2964827"/>
                <a:gd name="connsiteX24" fmla="*/ 1314717 w 3950865"/>
                <a:gd name="connsiteY24" fmla="*/ 2240385 h 2964827"/>
                <a:gd name="connsiteX25" fmla="*/ 1234221 w 3950865"/>
                <a:gd name="connsiteY25" fmla="*/ 2240385 h 2964827"/>
                <a:gd name="connsiteX26" fmla="*/ 1234221 w 3950865"/>
                <a:gd name="connsiteY26" fmla="*/ 2133067 h 2964827"/>
                <a:gd name="connsiteX27" fmla="*/ 1200683 w 3950865"/>
                <a:gd name="connsiteY27" fmla="*/ 2133067 h 2964827"/>
                <a:gd name="connsiteX28" fmla="*/ 1200683 w 3950865"/>
                <a:gd name="connsiteY28" fmla="*/ 2079403 h 2964827"/>
                <a:gd name="connsiteX29" fmla="*/ 1167146 w 3950865"/>
                <a:gd name="connsiteY29" fmla="*/ 2079403 h 2964827"/>
                <a:gd name="connsiteX30" fmla="*/ 1167146 w 3950865"/>
                <a:gd name="connsiteY30" fmla="*/ 2005613 h 2964827"/>
                <a:gd name="connsiteX31" fmla="*/ 1093365 w 3950865"/>
                <a:gd name="connsiteY31" fmla="*/ 2005613 h 2964827"/>
                <a:gd name="connsiteX32" fmla="*/ 1093365 w 3950865"/>
                <a:gd name="connsiteY32" fmla="*/ 1965369 h 2964827"/>
                <a:gd name="connsiteX33" fmla="*/ 1039701 w 3950865"/>
                <a:gd name="connsiteY33" fmla="*/ 1965369 h 2964827"/>
                <a:gd name="connsiteX34" fmla="*/ 1039701 w 3950865"/>
                <a:gd name="connsiteY34" fmla="*/ 1891589 h 2964827"/>
                <a:gd name="connsiteX35" fmla="*/ 972626 w 3950865"/>
                <a:gd name="connsiteY35" fmla="*/ 1891589 h 2964827"/>
                <a:gd name="connsiteX36" fmla="*/ 972626 w 3950865"/>
                <a:gd name="connsiteY36" fmla="*/ 1730597 h 2964827"/>
                <a:gd name="connsiteX37" fmla="*/ 939085 w 3950865"/>
                <a:gd name="connsiteY37" fmla="*/ 1730597 h 2964827"/>
                <a:gd name="connsiteX38" fmla="*/ 939085 w 3950865"/>
                <a:gd name="connsiteY38" fmla="*/ 1576321 h 2964827"/>
                <a:gd name="connsiteX39" fmla="*/ 905546 w 3950865"/>
                <a:gd name="connsiteY39" fmla="*/ 1576321 h 2964827"/>
                <a:gd name="connsiteX40" fmla="*/ 905546 w 3950865"/>
                <a:gd name="connsiteY40" fmla="*/ 1515951 h 2964827"/>
                <a:gd name="connsiteX41" fmla="*/ 865300 w 3950865"/>
                <a:gd name="connsiteY41" fmla="*/ 1515951 h 2964827"/>
                <a:gd name="connsiteX42" fmla="*/ 865300 w 3950865"/>
                <a:gd name="connsiteY42" fmla="*/ 1455582 h 2964827"/>
                <a:gd name="connsiteX43" fmla="*/ 804929 w 3950865"/>
                <a:gd name="connsiteY43" fmla="*/ 1455582 h 2964827"/>
                <a:gd name="connsiteX44" fmla="*/ 804929 w 3950865"/>
                <a:gd name="connsiteY44" fmla="*/ 1381792 h 2964827"/>
                <a:gd name="connsiteX45" fmla="*/ 771391 w 3950865"/>
                <a:gd name="connsiteY45" fmla="*/ 1381792 h 2964827"/>
                <a:gd name="connsiteX46" fmla="*/ 771391 w 3950865"/>
                <a:gd name="connsiteY46" fmla="*/ 1321422 h 2964827"/>
                <a:gd name="connsiteX47" fmla="*/ 744560 w 3950865"/>
                <a:gd name="connsiteY47" fmla="*/ 1321422 h 2964827"/>
                <a:gd name="connsiteX48" fmla="*/ 744560 w 3950865"/>
                <a:gd name="connsiteY48" fmla="*/ 1140314 h 2964827"/>
                <a:gd name="connsiteX49" fmla="*/ 690898 w 3950865"/>
                <a:gd name="connsiteY49" fmla="*/ 1140314 h 2964827"/>
                <a:gd name="connsiteX50" fmla="*/ 690898 w 3950865"/>
                <a:gd name="connsiteY50" fmla="*/ 1026281 h 2964827"/>
                <a:gd name="connsiteX51" fmla="*/ 670774 w 3950865"/>
                <a:gd name="connsiteY51" fmla="*/ 1026281 h 2964827"/>
                <a:gd name="connsiteX52" fmla="*/ 670774 w 3950865"/>
                <a:gd name="connsiteY52" fmla="*/ 992743 h 2964827"/>
                <a:gd name="connsiteX53" fmla="*/ 550035 w 3950865"/>
                <a:gd name="connsiteY53" fmla="*/ 992743 h 2964827"/>
                <a:gd name="connsiteX54" fmla="*/ 550035 w 3950865"/>
                <a:gd name="connsiteY54" fmla="*/ 932377 h 2964827"/>
                <a:gd name="connsiteX55" fmla="*/ 503081 w 3950865"/>
                <a:gd name="connsiteY55" fmla="*/ 932377 h 2964827"/>
                <a:gd name="connsiteX56" fmla="*/ 503081 w 3950865"/>
                <a:gd name="connsiteY56" fmla="*/ 778098 h 2964827"/>
                <a:gd name="connsiteX57" fmla="*/ 476250 w 3950865"/>
                <a:gd name="connsiteY57" fmla="*/ 778098 h 2964827"/>
                <a:gd name="connsiteX58" fmla="*/ 476250 w 3950865"/>
                <a:gd name="connsiteY58" fmla="*/ 583574 h 2964827"/>
                <a:gd name="connsiteX59" fmla="*/ 469543 w 3950865"/>
                <a:gd name="connsiteY59" fmla="*/ 583574 h 2964827"/>
                <a:gd name="connsiteX60" fmla="*/ 469543 w 3950865"/>
                <a:gd name="connsiteY60" fmla="*/ 429296 h 2964827"/>
                <a:gd name="connsiteX61" fmla="*/ 436003 w 3950865"/>
                <a:gd name="connsiteY61" fmla="*/ 429296 h 2964827"/>
                <a:gd name="connsiteX62" fmla="*/ 436003 w 3950865"/>
                <a:gd name="connsiteY62" fmla="*/ 382341 h 2964827"/>
                <a:gd name="connsiteX63" fmla="*/ 348803 w 3950865"/>
                <a:gd name="connsiteY63" fmla="*/ 382341 h 2964827"/>
                <a:gd name="connsiteX64" fmla="*/ 348803 w 3950865"/>
                <a:gd name="connsiteY64" fmla="*/ 348803 h 2964827"/>
                <a:gd name="connsiteX65" fmla="*/ 254895 w 3950865"/>
                <a:gd name="connsiteY65" fmla="*/ 348803 h 2964827"/>
                <a:gd name="connsiteX66" fmla="*/ 254895 w 3950865"/>
                <a:gd name="connsiteY66" fmla="*/ 214648 h 2964827"/>
                <a:gd name="connsiteX67" fmla="*/ 207940 w 3950865"/>
                <a:gd name="connsiteY67" fmla="*/ 214648 h 2964827"/>
                <a:gd name="connsiteX68" fmla="*/ 207940 w 3950865"/>
                <a:gd name="connsiteY68" fmla="*/ 134155 h 2964827"/>
                <a:gd name="connsiteX69" fmla="*/ 147571 w 3950865"/>
                <a:gd name="connsiteY69" fmla="*/ 134155 h 2964827"/>
                <a:gd name="connsiteX70" fmla="*/ 147571 w 3950865"/>
                <a:gd name="connsiteY70" fmla="*/ 46954 h 2964827"/>
                <a:gd name="connsiteX71" fmla="*/ 114031 w 3950865"/>
                <a:gd name="connsiteY71" fmla="*/ 46954 h 2964827"/>
                <a:gd name="connsiteX72" fmla="*/ 114031 w 3950865"/>
                <a:gd name="connsiteY72" fmla="*/ 20123 h 2964827"/>
                <a:gd name="connsiteX73" fmla="*/ 67077 w 3950865"/>
                <a:gd name="connsiteY73" fmla="*/ 20123 h 2964827"/>
                <a:gd name="connsiteX74" fmla="*/ 67077 w 3950865"/>
                <a:gd name="connsiteY74" fmla="*/ 0 h 2964827"/>
                <a:gd name="connsiteX75" fmla="*/ 0 w 3950865"/>
                <a:gd name="connsiteY75" fmla="*/ 0 h 2964827"/>
                <a:gd name="connsiteX76" fmla="*/ 0 w 3950865"/>
                <a:gd name="connsiteY76" fmla="*/ 0 h 2964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950865" h="2964827">
                  <a:moveTo>
                    <a:pt x="3950865" y="2964828"/>
                  </a:moveTo>
                  <a:lnTo>
                    <a:pt x="3870370" y="2964828"/>
                  </a:lnTo>
                  <a:lnTo>
                    <a:pt x="3870370" y="2891038"/>
                  </a:lnTo>
                  <a:lnTo>
                    <a:pt x="3072146" y="2891038"/>
                  </a:lnTo>
                  <a:lnTo>
                    <a:pt x="3072146" y="2797131"/>
                  </a:lnTo>
                  <a:lnTo>
                    <a:pt x="2374545" y="2797131"/>
                  </a:lnTo>
                  <a:lnTo>
                    <a:pt x="2374545" y="2750172"/>
                  </a:lnTo>
                  <a:lnTo>
                    <a:pt x="2180015" y="2750172"/>
                  </a:lnTo>
                  <a:lnTo>
                    <a:pt x="2180015" y="2629434"/>
                  </a:lnTo>
                  <a:lnTo>
                    <a:pt x="1998907" y="2629434"/>
                  </a:lnTo>
                  <a:lnTo>
                    <a:pt x="1998907" y="2582485"/>
                  </a:lnTo>
                  <a:lnTo>
                    <a:pt x="1938538" y="2582485"/>
                  </a:lnTo>
                  <a:lnTo>
                    <a:pt x="1938538" y="2495283"/>
                  </a:lnTo>
                  <a:lnTo>
                    <a:pt x="1717186" y="2495283"/>
                  </a:lnTo>
                  <a:lnTo>
                    <a:pt x="1717186" y="2455031"/>
                  </a:lnTo>
                  <a:lnTo>
                    <a:pt x="1515951" y="2455031"/>
                  </a:lnTo>
                  <a:lnTo>
                    <a:pt x="1515951" y="2421493"/>
                  </a:lnTo>
                  <a:lnTo>
                    <a:pt x="1495825" y="2421493"/>
                  </a:lnTo>
                  <a:lnTo>
                    <a:pt x="1495825" y="2361124"/>
                  </a:lnTo>
                  <a:lnTo>
                    <a:pt x="1455582" y="2361124"/>
                  </a:lnTo>
                  <a:lnTo>
                    <a:pt x="1455582" y="2327586"/>
                  </a:lnTo>
                  <a:lnTo>
                    <a:pt x="1381792" y="2327586"/>
                  </a:lnTo>
                  <a:lnTo>
                    <a:pt x="1381792" y="2294049"/>
                  </a:lnTo>
                  <a:lnTo>
                    <a:pt x="1314717" y="2294049"/>
                  </a:lnTo>
                  <a:lnTo>
                    <a:pt x="1314717" y="2240385"/>
                  </a:lnTo>
                  <a:lnTo>
                    <a:pt x="1234221" y="2240385"/>
                  </a:lnTo>
                  <a:lnTo>
                    <a:pt x="1234221" y="2133067"/>
                  </a:lnTo>
                  <a:lnTo>
                    <a:pt x="1200683" y="2133067"/>
                  </a:lnTo>
                  <a:lnTo>
                    <a:pt x="1200683" y="2079403"/>
                  </a:lnTo>
                  <a:lnTo>
                    <a:pt x="1167146" y="2079403"/>
                  </a:lnTo>
                  <a:lnTo>
                    <a:pt x="1167146" y="2005613"/>
                  </a:lnTo>
                  <a:lnTo>
                    <a:pt x="1093365" y="2005613"/>
                  </a:lnTo>
                  <a:lnTo>
                    <a:pt x="1093365" y="1965369"/>
                  </a:lnTo>
                  <a:lnTo>
                    <a:pt x="1039701" y="1965369"/>
                  </a:lnTo>
                  <a:lnTo>
                    <a:pt x="1039701" y="1891589"/>
                  </a:lnTo>
                  <a:lnTo>
                    <a:pt x="972626" y="1891589"/>
                  </a:lnTo>
                  <a:lnTo>
                    <a:pt x="972626" y="1730597"/>
                  </a:lnTo>
                  <a:lnTo>
                    <a:pt x="939085" y="1730597"/>
                  </a:lnTo>
                  <a:lnTo>
                    <a:pt x="939085" y="1576321"/>
                  </a:lnTo>
                  <a:lnTo>
                    <a:pt x="905546" y="1576321"/>
                  </a:lnTo>
                  <a:lnTo>
                    <a:pt x="905546" y="1515951"/>
                  </a:lnTo>
                  <a:lnTo>
                    <a:pt x="865300" y="1515951"/>
                  </a:lnTo>
                  <a:lnTo>
                    <a:pt x="865300" y="1455582"/>
                  </a:lnTo>
                  <a:lnTo>
                    <a:pt x="804929" y="1455582"/>
                  </a:lnTo>
                  <a:lnTo>
                    <a:pt x="804929" y="1381792"/>
                  </a:lnTo>
                  <a:lnTo>
                    <a:pt x="771391" y="1381792"/>
                  </a:lnTo>
                  <a:lnTo>
                    <a:pt x="771391" y="1321422"/>
                  </a:lnTo>
                  <a:lnTo>
                    <a:pt x="744560" y="1321422"/>
                  </a:lnTo>
                  <a:lnTo>
                    <a:pt x="744560" y="1140314"/>
                  </a:lnTo>
                  <a:lnTo>
                    <a:pt x="690898" y="1140314"/>
                  </a:lnTo>
                  <a:lnTo>
                    <a:pt x="690898" y="1026281"/>
                  </a:lnTo>
                  <a:lnTo>
                    <a:pt x="670774" y="1026281"/>
                  </a:lnTo>
                  <a:lnTo>
                    <a:pt x="670774" y="992743"/>
                  </a:lnTo>
                  <a:lnTo>
                    <a:pt x="550035" y="992743"/>
                  </a:lnTo>
                  <a:lnTo>
                    <a:pt x="550035" y="932377"/>
                  </a:lnTo>
                  <a:lnTo>
                    <a:pt x="503081" y="932377"/>
                  </a:lnTo>
                  <a:lnTo>
                    <a:pt x="503081" y="778098"/>
                  </a:lnTo>
                  <a:lnTo>
                    <a:pt x="476250" y="778098"/>
                  </a:lnTo>
                  <a:lnTo>
                    <a:pt x="476250" y="583574"/>
                  </a:lnTo>
                  <a:lnTo>
                    <a:pt x="469543" y="583574"/>
                  </a:lnTo>
                  <a:lnTo>
                    <a:pt x="469543" y="429296"/>
                  </a:lnTo>
                  <a:lnTo>
                    <a:pt x="436003" y="429296"/>
                  </a:lnTo>
                  <a:lnTo>
                    <a:pt x="436003" y="382341"/>
                  </a:lnTo>
                  <a:lnTo>
                    <a:pt x="348803" y="382341"/>
                  </a:lnTo>
                  <a:lnTo>
                    <a:pt x="348803" y="348803"/>
                  </a:lnTo>
                  <a:lnTo>
                    <a:pt x="254895" y="348803"/>
                  </a:lnTo>
                  <a:lnTo>
                    <a:pt x="254895" y="214648"/>
                  </a:lnTo>
                  <a:lnTo>
                    <a:pt x="207940" y="214648"/>
                  </a:lnTo>
                  <a:lnTo>
                    <a:pt x="207940" y="134155"/>
                  </a:lnTo>
                  <a:lnTo>
                    <a:pt x="147571" y="134155"/>
                  </a:lnTo>
                  <a:lnTo>
                    <a:pt x="147571" y="46954"/>
                  </a:lnTo>
                  <a:lnTo>
                    <a:pt x="114031" y="46954"/>
                  </a:lnTo>
                  <a:lnTo>
                    <a:pt x="114031" y="20123"/>
                  </a:lnTo>
                  <a:lnTo>
                    <a:pt x="67077" y="20123"/>
                  </a:lnTo>
                  <a:lnTo>
                    <a:pt x="67077" y="0"/>
                  </a:lnTo>
                  <a:lnTo>
                    <a:pt x="0" y="0"/>
                  </a:lnTo>
                  <a:lnTo>
                    <a:pt x="0" y="0"/>
                  </a:lnTo>
                </a:path>
              </a:pathLst>
            </a:custGeom>
            <a:noFill/>
            <a:ln w="19050"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9" name="Free-form: Shape 88">
              <a:extLst>
                <a:ext uri="{FF2B5EF4-FFF2-40B4-BE49-F238E27FC236}">
                  <a16:creationId xmlns:a16="http://schemas.microsoft.com/office/drawing/2014/main" id="{F62954DE-955C-716E-1057-34A9DF95539E}"/>
                </a:ext>
              </a:extLst>
            </p:cNvPr>
            <p:cNvSpPr/>
            <p:nvPr/>
          </p:nvSpPr>
          <p:spPr>
            <a:xfrm>
              <a:off x="12446894" y="224175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0" name="Free-form: Shape 89">
              <a:extLst>
                <a:ext uri="{FF2B5EF4-FFF2-40B4-BE49-F238E27FC236}">
                  <a16:creationId xmlns:a16="http://schemas.microsoft.com/office/drawing/2014/main" id="{250E1A07-9ACF-964E-7356-8BDF2F992E59}"/>
                </a:ext>
              </a:extLst>
            </p:cNvPr>
            <p:cNvSpPr/>
            <p:nvPr/>
          </p:nvSpPr>
          <p:spPr>
            <a:xfrm>
              <a:off x="12626069" y="2500725"/>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1" name="Free-form: Shape 90">
              <a:extLst>
                <a:ext uri="{FF2B5EF4-FFF2-40B4-BE49-F238E27FC236}">
                  <a16:creationId xmlns:a16="http://schemas.microsoft.com/office/drawing/2014/main" id="{29CB1FA3-6620-11BD-39ED-47602D1E6658}"/>
                </a:ext>
              </a:extLst>
            </p:cNvPr>
            <p:cNvSpPr/>
            <p:nvPr/>
          </p:nvSpPr>
          <p:spPr>
            <a:xfrm>
              <a:off x="12626069" y="2672175"/>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2" name="Free-form: Shape 91">
              <a:extLst>
                <a:ext uri="{FF2B5EF4-FFF2-40B4-BE49-F238E27FC236}">
                  <a16:creationId xmlns:a16="http://schemas.microsoft.com/office/drawing/2014/main" id="{B55D6EC6-45DB-290F-4435-9F5FB3FE82F9}"/>
                </a:ext>
              </a:extLst>
            </p:cNvPr>
            <p:cNvSpPr/>
            <p:nvPr/>
          </p:nvSpPr>
          <p:spPr>
            <a:xfrm>
              <a:off x="13388073" y="4100921"/>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3" name="Free-form: Shape 92">
              <a:extLst>
                <a:ext uri="{FF2B5EF4-FFF2-40B4-BE49-F238E27FC236}">
                  <a16:creationId xmlns:a16="http://schemas.microsoft.com/office/drawing/2014/main" id="{160BC083-ECF0-0E9C-123E-E0D84348A29E}"/>
                </a:ext>
              </a:extLst>
            </p:cNvPr>
            <p:cNvSpPr/>
            <p:nvPr/>
          </p:nvSpPr>
          <p:spPr>
            <a:xfrm>
              <a:off x="13704198" y="435629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4" name="Free-form: Shape 93">
              <a:extLst>
                <a:ext uri="{FF2B5EF4-FFF2-40B4-BE49-F238E27FC236}">
                  <a16:creationId xmlns:a16="http://schemas.microsoft.com/office/drawing/2014/main" id="{C9DADBC1-94C7-E88B-BF0E-7ED1A0EA97E5}"/>
                </a:ext>
              </a:extLst>
            </p:cNvPr>
            <p:cNvSpPr/>
            <p:nvPr/>
          </p:nvSpPr>
          <p:spPr>
            <a:xfrm>
              <a:off x="13913748" y="435629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5" name="Free-form: Shape 94">
              <a:extLst>
                <a:ext uri="{FF2B5EF4-FFF2-40B4-BE49-F238E27FC236}">
                  <a16:creationId xmlns:a16="http://schemas.microsoft.com/office/drawing/2014/main" id="{E225E99F-BC1F-68C3-45CE-DC840847C4E8}"/>
                </a:ext>
              </a:extLst>
            </p:cNvPr>
            <p:cNvSpPr/>
            <p:nvPr/>
          </p:nvSpPr>
          <p:spPr>
            <a:xfrm>
              <a:off x="14123298" y="439439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6" name="Free-form: Shape 95">
              <a:extLst>
                <a:ext uri="{FF2B5EF4-FFF2-40B4-BE49-F238E27FC236}">
                  <a16:creationId xmlns:a16="http://schemas.microsoft.com/office/drawing/2014/main" id="{53659394-607B-A0B9-6211-21444C0098B1}"/>
                </a:ext>
              </a:extLst>
            </p:cNvPr>
            <p:cNvSpPr/>
            <p:nvPr/>
          </p:nvSpPr>
          <p:spPr>
            <a:xfrm>
              <a:off x="14180448" y="452774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7" name="Free-form: Shape 96">
              <a:extLst>
                <a:ext uri="{FF2B5EF4-FFF2-40B4-BE49-F238E27FC236}">
                  <a16:creationId xmlns:a16="http://schemas.microsoft.com/office/drawing/2014/main" id="{C75DFEFF-7CCC-4B24-64E5-355EF8D22F0D}"/>
                </a:ext>
              </a:extLst>
            </p:cNvPr>
            <p:cNvSpPr/>
            <p:nvPr/>
          </p:nvSpPr>
          <p:spPr>
            <a:xfrm>
              <a:off x="14275698" y="452774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8" name="Free-form: Shape 97">
              <a:extLst>
                <a:ext uri="{FF2B5EF4-FFF2-40B4-BE49-F238E27FC236}">
                  <a16:creationId xmlns:a16="http://schemas.microsoft.com/office/drawing/2014/main" id="{848BD93A-67EA-E258-E52B-E05708274427}"/>
                </a:ext>
              </a:extLst>
            </p:cNvPr>
            <p:cNvSpPr/>
            <p:nvPr/>
          </p:nvSpPr>
          <p:spPr>
            <a:xfrm>
              <a:off x="14694798" y="469919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9" name="Free-form: Shape 98">
              <a:extLst>
                <a:ext uri="{FF2B5EF4-FFF2-40B4-BE49-F238E27FC236}">
                  <a16:creationId xmlns:a16="http://schemas.microsoft.com/office/drawing/2014/main" id="{9D60A4D5-CE00-7E6C-BF89-DE25826AE889}"/>
                </a:ext>
              </a:extLst>
            </p:cNvPr>
            <p:cNvSpPr/>
            <p:nvPr/>
          </p:nvSpPr>
          <p:spPr>
            <a:xfrm>
              <a:off x="16142598" y="487064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04" name="Freeform 21">
            <a:extLst>
              <a:ext uri="{FF2B5EF4-FFF2-40B4-BE49-F238E27FC236}">
                <a16:creationId xmlns:a16="http://schemas.microsoft.com/office/drawing/2014/main" id="{7D2819FF-C98E-D84D-D607-1022F4A774DC}"/>
              </a:ext>
            </a:extLst>
          </p:cNvPr>
          <p:cNvSpPr>
            <a:spLocks/>
          </p:cNvSpPr>
          <p:nvPr/>
        </p:nvSpPr>
        <p:spPr bwMode="auto">
          <a:xfrm>
            <a:off x="6619634" y="2146783"/>
            <a:ext cx="4718926" cy="306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05" name="Group 104">
            <a:extLst>
              <a:ext uri="{FF2B5EF4-FFF2-40B4-BE49-F238E27FC236}">
                <a16:creationId xmlns:a16="http://schemas.microsoft.com/office/drawing/2014/main" id="{CB356964-947F-F947-E360-AA491F187021}"/>
              </a:ext>
            </a:extLst>
          </p:cNvPr>
          <p:cNvGrpSpPr/>
          <p:nvPr/>
        </p:nvGrpSpPr>
        <p:grpSpPr>
          <a:xfrm>
            <a:off x="5953420" y="1967201"/>
            <a:ext cx="663507" cy="3409114"/>
            <a:chOff x="1320848" y="1265887"/>
            <a:chExt cx="663507" cy="2849181"/>
          </a:xfrm>
        </p:grpSpPr>
        <p:sp>
          <p:nvSpPr>
            <p:cNvPr id="106" name="TextBox 105">
              <a:extLst>
                <a:ext uri="{FF2B5EF4-FFF2-40B4-BE49-F238E27FC236}">
                  <a16:creationId xmlns:a16="http://schemas.microsoft.com/office/drawing/2014/main" id="{4A320E7E-32F0-B899-6F4F-B3CDE2B4F154}"/>
                </a:ext>
              </a:extLst>
            </p:cNvPr>
            <p:cNvSpPr txBox="1"/>
            <p:nvPr/>
          </p:nvSpPr>
          <p:spPr>
            <a:xfrm rot="16200000">
              <a:off x="1180535" y="2569414"/>
              <a:ext cx="58840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OS, %</a:t>
              </a:r>
            </a:p>
          </p:txBody>
        </p:sp>
        <p:sp>
          <p:nvSpPr>
            <p:cNvPr id="107" name="TextBox 106">
              <a:extLst>
                <a:ext uri="{FF2B5EF4-FFF2-40B4-BE49-F238E27FC236}">
                  <a16:creationId xmlns:a16="http://schemas.microsoft.com/office/drawing/2014/main" id="{1AB11394-ED3E-98FE-2A9F-96A0D3A12C8A}"/>
                </a:ext>
              </a:extLst>
            </p:cNvPr>
            <p:cNvSpPr txBox="1"/>
            <p:nvPr/>
          </p:nvSpPr>
          <p:spPr>
            <a:xfrm>
              <a:off x="1431940" y="1265887"/>
              <a:ext cx="482825"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sp>
          <p:nvSpPr>
            <p:cNvPr id="108" name="Line 6">
              <a:extLst>
                <a:ext uri="{FF2B5EF4-FFF2-40B4-BE49-F238E27FC236}">
                  <a16:creationId xmlns:a16="http://schemas.microsoft.com/office/drawing/2014/main" id="{92A0735C-A3FB-B33B-707E-2C40A2C7E6B4}"/>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9" name="Line 7">
              <a:extLst>
                <a:ext uri="{FF2B5EF4-FFF2-40B4-BE49-F238E27FC236}">
                  <a16:creationId xmlns:a16="http://schemas.microsoft.com/office/drawing/2014/main" id="{6D1A817E-B737-668C-4AED-5D6D5656A0F8}"/>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0" name="Line 8">
              <a:extLst>
                <a:ext uri="{FF2B5EF4-FFF2-40B4-BE49-F238E27FC236}">
                  <a16:creationId xmlns:a16="http://schemas.microsoft.com/office/drawing/2014/main" id="{E3D713F1-9747-28C0-566A-D486FD961FF5}"/>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1" name="Line 9">
              <a:extLst>
                <a:ext uri="{FF2B5EF4-FFF2-40B4-BE49-F238E27FC236}">
                  <a16:creationId xmlns:a16="http://schemas.microsoft.com/office/drawing/2014/main" id="{BDE44161-4C97-EF9B-32CB-EDF771AB3F6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2" name="Line 10">
              <a:extLst>
                <a:ext uri="{FF2B5EF4-FFF2-40B4-BE49-F238E27FC236}">
                  <a16:creationId xmlns:a16="http://schemas.microsoft.com/office/drawing/2014/main" id="{D9B251C4-3A85-B60D-1843-121F79ED435F}"/>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3" name="Line 11">
              <a:extLst>
                <a:ext uri="{FF2B5EF4-FFF2-40B4-BE49-F238E27FC236}">
                  <a16:creationId xmlns:a16="http://schemas.microsoft.com/office/drawing/2014/main" id="{0CD65704-5E1D-BE14-A08D-6FB781773E1F}"/>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4" name="TextBox 113">
              <a:extLst>
                <a:ext uri="{FF2B5EF4-FFF2-40B4-BE49-F238E27FC236}">
                  <a16:creationId xmlns:a16="http://schemas.microsoft.com/office/drawing/2014/main" id="{47C70B19-35B2-1055-0D25-3844B981D6CA}"/>
                </a:ext>
              </a:extLst>
            </p:cNvPr>
            <p:cNvSpPr txBox="1"/>
            <p:nvPr/>
          </p:nvSpPr>
          <p:spPr>
            <a:xfrm>
              <a:off x="1531332" y="1790026"/>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80</a:t>
              </a:r>
            </a:p>
          </p:txBody>
        </p:sp>
        <p:sp>
          <p:nvSpPr>
            <p:cNvPr id="115" name="TextBox 114">
              <a:extLst>
                <a:ext uri="{FF2B5EF4-FFF2-40B4-BE49-F238E27FC236}">
                  <a16:creationId xmlns:a16="http://schemas.microsoft.com/office/drawing/2014/main" id="{47EBEDD0-6E97-0DA9-2D76-5DDC9C5A9B54}"/>
                </a:ext>
              </a:extLst>
            </p:cNvPr>
            <p:cNvSpPr txBox="1"/>
            <p:nvPr/>
          </p:nvSpPr>
          <p:spPr>
            <a:xfrm>
              <a:off x="1531332" y="2288557"/>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116" name="TextBox 115">
              <a:extLst>
                <a:ext uri="{FF2B5EF4-FFF2-40B4-BE49-F238E27FC236}">
                  <a16:creationId xmlns:a16="http://schemas.microsoft.com/office/drawing/2014/main" id="{7570B10B-72CB-4704-E20D-A8F73B5F7739}"/>
                </a:ext>
              </a:extLst>
            </p:cNvPr>
            <p:cNvSpPr txBox="1"/>
            <p:nvPr/>
          </p:nvSpPr>
          <p:spPr>
            <a:xfrm>
              <a:off x="1531332" y="2803210"/>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117" name="TextBox 116">
              <a:extLst>
                <a:ext uri="{FF2B5EF4-FFF2-40B4-BE49-F238E27FC236}">
                  <a16:creationId xmlns:a16="http://schemas.microsoft.com/office/drawing/2014/main" id="{3D218A02-179F-F354-BADE-ACE1507F8CD6}"/>
                </a:ext>
              </a:extLst>
            </p:cNvPr>
            <p:cNvSpPr txBox="1"/>
            <p:nvPr/>
          </p:nvSpPr>
          <p:spPr>
            <a:xfrm>
              <a:off x="1531332" y="3307113"/>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118" name="TextBox 117">
              <a:extLst>
                <a:ext uri="{FF2B5EF4-FFF2-40B4-BE49-F238E27FC236}">
                  <a16:creationId xmlns:a16="http://schemas.microsoft.com/office/drawing/2014/main" id="{AC7F914B-9EA2-8DCD-E78F-E7B27488FE00}"/>
                </a:ext>
              </a:extLst>
            </p:cNvPr>
            <p:cNvSpPr txBox="1"/>
            <p:nvPr/>
          </p:nvSpPr>
          <p:spPr>
            <a:xfrm>
              <a:off x="1630726" y="3807291"/>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51" name="Group 150">
            <a:extLst>
              <a:ext uri="{FF2B5EF4-FFF2-40B4-BE49-F238E27FC236}">
                <a16:creationId xmlns:a16="http://schemas.microsoft.com/office/drawing/2014/main" id="{089858F1-A4D5-C473-A5C5-FC23F8FEF8C6}"/>
              </a:ext>
            </a:extLst>
          </p:cNvPr>
          <p:cNvGrpSpPr/>
          <p:nvPr/>
        </p:nvGrpSpPr>
        <p:grpSpPr>
          <a:xfrm>
            <a:off x="6549153" y="5200390"/>
            <a:ext cx="4860000" cy="360147"/>
            <a:chOff x="1522674" y="4939133"/>
            <a:chExt cx="5856337" cy="360147"/>
          </a:xfrm>
        </p:grpSpPr>
        <p:sp>
          <p:nvSpPr>
            <p:cNvPr id="119" name="Line 21">
              <a:extLst>
                <a:ext uri="{FF2B5EF4-FFF2-40B4-BE49-F238E27FC236}">
                  <a16:creationId xmlns:a16="http://schemas.microsoft.com/office/drawing/2014/main" id="{D9BA2815-6B25-9C0C-FEFA-83343716E579}"/>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0" name="TextBox 119">
              <a:extLst>
                <a:ext uri="{FF2B5EF4-FFF2-40B4-BE49-F238E27FC236}">
                  <a16:creationId xmlns:a16="http://schemas.microsoft.com/office/drawing/2014/main" id="{ECCB43D8-27A6-E93D-7A2A-E340A74E999A}"/>
                </a:ext>
              </a:extLst>
            </p:cNvPr>
            <p:cNvSpPr txBox="1"/>
            <p:nvPr/>
          </p:nvSpPr>
          <p:spPr>
            <a:xfrm>
              <a:off x="7107536"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121" name="Line 21">
              <a:extLst>
                <a:ext uri="{FF2B5EF4-FFF2-40B4-BE49-F238E27FC236}">
                  <a16:creationId xmlns:a16="http://schemas.microsoft.com/office/drawing/2014/main" id="{04B0020C-4D71-083B-08C1-9076EBD4D900}"/>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3" name="Line 21">
              <a:extLst>
                <a:ext uri="{FF2B5EF4-FFF2-40B4-BE49-F238E27FC236}">
                  <a16:creationId xmlns:a16="http://schemas.microsoft.com/office/drawing/2014/main" id="{202546A0-11DA-81A4-0E67-3AF5CB508F47}"/>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5" name="Line 21">
              <a:extLst>
                <a:ext uri="{FF2B5EF4-FFF2-40B4-BE49-F238E27FC236}">
                  <a16:creationId xmlns:a16="http://schemas.microsoft.com/office/drawing/2014/main" id="{0D8EFAB1-E874-6FCE-6C40-A0481E2C432D}"/>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6" name="TextBox 125">
              <a:extLst>
                <a:ext uri="{FF2B5EF4-FFF2-40B4-BE49-F238E27FC236}">
                  <a16:creationId xmlns:a16="http://schemas.microsoft.com/office/drawing/2014/main" id="{9250202C-AB37-BC4A-5985-D2314881163C}"/>
                </a:ext>
              </a:extLst>
            </p:cNvPr>
            <p:cNvSpPr txBox="1"/>
            <p:nvPr/>
          </p:nvSpPr>
          <p:spPr>
            <a:xfrm>
              <a:off x="5980625"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127" name="Line 21">
              <a:extLst>
                <a:ext uri="{FF2B5EF4-FFF2-40B4-BE49-F238E27FC236}">
                  <a16:creationId xmlns:a16="http://schemas.microsoft.com/office/drawing/2014/main" id="{0BB3B39A-02CD-91D2-6154-E9A9AB0B7736}"/>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9" name="Line 21">
              <a:extLst>
                <a:ext uri="{FF2B5EF4-FFF2-40B4-BE49-F238E27FC236}">
                  <a16:creationId xmlns:a16="http://schemas.microsoft.com/office/drawing/2014/main" id="{F91DDA41-4DBD-40F1-F63B-58BF4BCB6B31}"/>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1" name="Line 21">
              <a:extLst>
                <a:ext uri="{FF2B5EF4-FFF2-40B4-BE49-F238E27FC236}">
                  <a16:creationId xmlns:a16="http://schemas.microsoft.com/office/drawing/2014/main" id="{A22E64B7-34FF-668C-EAF8-B1E4C6B2C9ED}"/>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2" name="TextBox 131">
              <a:extLst>
                <a:ext uri="{FF2B5EF4-FFF2-40B4-BE49-F238E27FC236}">
                  <a16:creationId xmlns:a16="http://schemas.microsoft.com/office/drawing/2014/main" id="{72210188-5E5D-8A37-6652-EF1C4C44AAAB}"/>
                </a:ext>
              </a:extLst>
            </p:cNvPr>
            <p:cNvSpPr txBox="1"/>
            <p:nvPr/>
          </p:nvSpPr>
          <p:spPr>
            <a:xfrm>
              <a:off x="4853714"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133" name="Line 21">
              <a:extLst>
                <a:ext uri="{FF2B5EF4-FFF2-40B4-BE49-F238E27FC236}">
                  <a16:creationId xmlns:a16="http://schemas.microsoft.com/office/drawing/2014/main" id="{4CBE7D15-A365-8911-2D26-3BB8BC819308}"/>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5" name="Line 21">
              <a:extLst>
                <a:ext uri="{FF2B5EF4-FFF2-40B4-BE49-F238E27FC236}">
                  <a16:creationId xmlns:a16="http://schemas.microsoft.com/office/drawing/2014/main" id="{62916E01-0CEB-4101-14F6-169034457A64}"/>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7" name="Line 21">
              <a:extLst>
                <a:ext uri="{FF2B5EF4-FFF2-40B4-BE49-F238E27FC236}">
                  <a16:creationId xmlns:a16="http://schemas.microsoft.com/office/drawing/2014/main" id="{B55AC2A1-0061-4BC8-B688-D3FA7D8CAFA0}"/>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38" name="TextBox 137">
              <a:extLst>
                <a:ext uri="{FF2B5EF4-FFF2-40B4-BE49-F238E27FC236}">
                  <a16:creationId xmlns:a16="http://schemas.microsoft.com/office/drawing/2014/main" id="{F84B02AC-EF4F-F5B5-52A2-944346386D9E}"/>
                </a:ext>
              </a:extLst>
            </p:cNvPr>
            <p:cNvSpPr txBox="1"/>
            <p:nvPr/>
          </p:nvSpPr>
          <p:spPr>
            <a:xfrm>
              <a:off x="3726803" y="5011133"/>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139" name="Line 21">
              <a:extLst>
                <a:ext uri="{FF2B5EF4-FFF2-40B4-BE49-F238E27FC236}">
                  <a16:creationId xmlns:a16="http://schemas.microsoft.com/office/drawing/2014/main" id="{687E8BBC-B5E2-BA20-3799-480096F76094}"/>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1" name="Line 21">
              <a:extLst>
                <a:ext uri="{FF2B5EF4-FFF2-40B4-BE49-F238E27FC236}">
                  <a16:creationId xmlns:a16="http://schemas.microsoft.com/office/drawing/2014/main" id="{61DD5162-4B6C-2D0A-86A4-6AC22ED6B054}"/>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3" name="Line 21">
              <a:extLst>
                <a:ext uri="{FF2B5EF4-FFF2-40B4-BE49-F238E27FC236}">
                  <a16:creationId xmlns:a16="http://schemas.microsoft.com/office/drawing/2014/main" id="{B2B4FEBB-5E37-6990-364A-03FA32A4ABBF}"/>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4" name="TextBox 143">
              <a:extLst>
                <a:ext uri="{FF2B5EF4-FFF2-40B4-BE49-F238E27FC236}">
                  <a16:creationId xmlns:a16="http://schemas.microsoft.com/office/drawing/2014/main" id="{36568A26-4274-F375-5A56-F5DBDA2FAD17}"/>
                </a:ext>
              </a:extLst>
            </p:cNvPr>
            <p:cNvSpPr txBox="1"/>
            <p:nvPr/>
          </p:nvSpPr>
          <p:spPr>
            <a:xfrm>
              <a:off x="2649585" y="5011133"/>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145" name="Line 21">
              <a:extLst>
                <a:ext uri="{FF2B5EF4-FFF2-40B4-BE49-F238E27FC236}">
                  <a16:creationId xmlns:a16="http://schemas.microsoft.com/office/drawing/2014/main" id="{24896BFC-95B7-F409-0075-62853AC2EA29}"/>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7" name="Line 21">
              <a:extLst>
                <a:ext uri="{FF2B5EF4-FFF2-40B4-BE49-F238E27FC236}">
                  <a16:creationId xmlns:a16="http://schemas.microsoft.com/office/drawing/2014/main" id="{697E4F41-9AA9-5B75-7C83-513A81D92146}"/>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9" name="Line 21">
              <a:extLst>
                <a:ext uri="{FF2B5EF4-FFF2-40B4-BE49-F238E27FC236}">
                  <a16:creationId xmlns:a16="http://schemas.microsoft.com/office/drawing/2014/main" id="{B9205F2C-A6D5-ACF4-99EA-E5805F84AECB}"/>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50" name="TextBox 149">
              <a:extLst>
                <a:ext uri="{FF2B5EF4-FFF2-40B4-BE49-F238E27FC236}">
                  <a16:creationId xmlns:a16="http://schemas.microsoft.com/office/drawing/2014/main" id="{E4B348FA-8E45-2642-5407-31113D48282B}"/>
                </a:ext>
              </a:extLst>
            </p:cNvPr>
            <p:cNvSpPr txBox="1"/>
            <p:nvPr/>
          </p:nvSpPr>
          <p:spPr>
            <a:xfrm>
              <a:off x="1522674" y="5011133"/>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85" name="Group 184">
            <a:extLst>
              <a:ext uri="{FF2B5EF4-FFF2-40B4-BE49-F238E27FC236}">
                <a16:creationId xmlns:a16="http://schemas.microsoft.com/office/drawing/2014/main" id="{1BC69016-F6B5-FE59-AE15-00F7A2410FAF}"/>
              </a:ext>
            </a:extLst>
          </p:cNvPr>
          <p:cNvGrpSpPr/>
          <p:nvPr/>
        </p:nvGrpSpPr>
        <p:grpSpPr>
          <a:xfrm>
            <a:off x="6441604" y="5958188"/>
            <a:ext cx="4947424" cy="288147"/>
            <a:chOff x="6328993" y="6121476"/>
            <a:chExt cx="4947424" cy="288147"/>
          </a:xfrm>
        </p:grpSpPr>
        <p:sp>
          <p:nvSpPr>
            <p:cNvPr id="154" name="TextBox 153">
              <a:extLst>
                <a:ext uri="{FF2B5EF4-FFF2-40B4-BE49-F238E27FC236}">
                  <a16:creationId xmlns:a16="http://schemas.microsoft.com/office/drawing/2014/main" id="{0FE9B907-7878-3AD2-62C8-EAE56D822B1A}"/>
                </a:ext>
              </a:extLst>
            </p:cNvPr>
            <p:cNvSpPr txBox="1"/>
            <p:nvPr/>
          </p:nvSpPr>
          <p:spPr>
            <a:xfrm>
              <a:off x="11104328" y="612147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0</a:t>
              </a:r>
            </a:p>
          </p:txBody>
        </p:sp>
        <p:sp>
          <p:nvSpPr>
            <p:cNvPr id="156" name="TextBox 155">
              <a:extLst>
                <a:ext uri="{FF2B5EF4-FFF2-40B4-BE49-F238E27FC236}">
                  <a16:creationId xmlns:a16="http://schemas.microsoft.com/office/drawing/2014/main" id="{33B1A5D7-19A8-84C7-CFA6-3AE568ACA777}"/>
                </a:ext>
              </a:extLst>
            </p:cNvPr>
            <p:cNvSpPr txBox="1"/>
            <p:nvPr/>
          </p:nvSpPr>
          <p:spPr>
            <a:xfrm>
              <a:off x="10792598" y="612147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0</a:t>
              </a:r>
            </a:p>
          </p:txBody>
        </p:sp>
        <p:sp>
          <p:nvSpPr>
            <p:cNvPr id="158" name="TextBox 157">
              <a:extLst>
                <a:ext uri="{FF2B5EF4-FFF2-40B4-BE49-F238E27FC236}">
                  <a16:creationId xmlns:a16="http://schemas.microsoft.com/office/drawing/2014/main" id="{ADFC7511-9A2E-3224-6C4B-CB1A6618CDCB}"/>
                </a:ext>
              </a:extLst>
            </p:cNvPr>
            <p:cNvSpPr txBox="1"/>
            <p:nvPr/>
          </p:nvSpPr>
          <p:spPr>
            <a:xfrm>
              <a:off x="10480868" y="612147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2</a:t>
              </a:r>
            </a:p>
          </p:txBody>
        </p:sp>
        <p:sp>
          <p:nvSpPr>
            <p:cNvPr id="160" name="TextBox 159">
              <a:extLst>
                <a:ext uri="{FF2B5EF4-FFF2-40B4-BE49-F238E27FC236}">
                  <a16:creationId xmlns:a16="http://schemas.microsoft.com/office/drawing/2014/main" id="{ACC2F869-AAF3-D2D4-AA43-07DDA94CFADC}"/>
                </a:ext>
              </a:extLst>
            </p:cNvPr>
            <p:cNvSpPr txBox="1"/>
            <p:nvPr/>
          </p:nvSpPr>
          <p:spPr>
            <a:xfrm>
              <a:off x="10169138" y="612147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4</a:t>
              </a:r>
            </a:p>
          </p:txBody>
        </p:sp>
        <p:sp>
          <p:nvSpPr>
            <p:cNvPr id="162" name="TextBox 161">
              <a:extLst>
                <a:ext uri="{FF2B5EF4-FFF2-40B4-BE49-F238E27FC236}">
                  <a16:creationId xmlns:a16="http://schemas.microsoft.com/office/drawing/2014/main" id="{E752F545-8522-C545-1B32-CE580268D401}"/>
                </a:ext>
              </a:extLst>
            </p:cNvPr>
            <p:cNvSpPr txBox="1"/>
            <p:nvPr/>
          </p:nvSpPr>
          <p:spPr>
            <a:xfrm>
              <a:off x="9857408" y="612147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8</a:t>
              </a:r>
            </a:p>
          </p:txBody>
        </p:sp>
        <p:sp>
          <p:nvSpPr>
            <p:cNvPr id="164" name="TextBox 163">
              <a:extLst>
                <a:ext uri="{FF2B5EF4-FFF2-40B4-BE49-F238E27FC236}">
                  <a16:creationId xmlns:a16="http://schemas.microsoft.com/office/drawing/2014/main" id="{89B3217C-7CC0-27A3-E7D6-9E3F5B01A956}"/>
                </a:ext>
              </a:extLst>
            </p:cNvPr>
            <p:cNvSpPr txBox="1"/>
            <p:nvPr/>
          </p:nvSpPr>
          <p:spPr>
            <a:xfrm>
              <a:off x="9495985" y="612147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10</a:t>
              </a:r>
            </a:p>
          </p:txBody>
        </p:sp>
        <p:sp>
          <p:nvSpPr>
            <p:cNvPr id="166" name="TextBox 165">
              <a:extLst>
                <a:ext uri="{FF2B5EF4-FFF2-40B4-BE49-F238E27FC236}">
                  <a16:creationId xmlns:a16="http://schemas.microsoft.com/office/drawing/2014/main" id="{7E30D39F-0AFF-49FA-DB03-C09C0A6216C5}"/>
                </a:ext>
              </a:extLst>
            </p:cNvPr>
            <p:cNvSpPr txBox="1"/>
            <p:nvPr/>
          </p:nvSpPr>
          <p:spPr>
            <a:xfrm>
              <a:off x="9190923" y="6121476"/>
              <a:ext cx="25813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11</a:t>
              </a:r>
            </a:p>
          </p:txBody>
        </p:sp>
        <p:sp>
          <p:nvSpPr>
            <p:cNvPr id="168" name="TextBox 167">
              <a:extLst>
                <a:ext uri="{FF2B5EF4-FFF2-40B4-BE49-F238E27FC236}">
                  <a16:creationId xmlns:a16="http://schemas.microsoft.com/office/drawing/2014/main" id="{2F7ECDAD-61EC-5D6B-1B58-B080185C5818}"/>
                </a:ext>
              </a:extLst>
            </p:cNvPr>
            <p:cNvSpPr txBox="1"/>
            <p:nvPr/>
          </p:nvSpPr>
          <p:spPr>
            <a:xfrm>
              <a:off x="8872525" y="612147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13</a:t>
              </a:r>
            </a:p>
          </p:txBody>
        </p:sp>
        <p:sp>
          <p:nvSpPr>
            <p:cNvPr id="170" name="TextBox 169">
              <a:extLst>
                <a:ext uri="{FF2B5EF4-FFF2-40B4-BE49-F238E27FC236}">
                  <a16:creationId xmlns:a16="http://schemas.microsoft.com/office/drawing/2014/main" id="{45E58A9C-EE44-9998-095A-71C5411CA342}"/>
                </a:ext>
              </a:extLst>
            </p:cNvPr>
            <p:cNvSpPr txBox="1"/>
            <p:nvPr/>
          </p:nvSpPr>
          <p:spPr>
            <a:xfrm>
              <a:off x="8560795" y="612147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15</a:t>
              </a:r>
            </a:p>
          </p:txBody>
        </p:sp>
        <p:sp>
          <p:nvSpPr>
            <p:cNvPr id="172" name="TextBox 171">
              <a:extLst>
                <a:ext uri="{FF2B5EF4-FFF2-40B4-BE49-F238E27FC236}">
                  <a16:creationId xmlns:a16="http://schemas.microsoft.com/office/drawing/2014/main" id="{D224C884-5F45-3EB8-E306-68EDCAEFDFB8}"/>
                </a:ext>
              </a:extLst>
            </p:cNvPr>
            <p:cNvSpPr txBox="1"/>
            <p:nvPr/>
          </p:nvSpPr>
          <p:spPr>
            <a:xfrm>
              <a:off x="8249065" y="612147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41</a:t>
              </a:r>
            </a:p>
          </p:txBody>
        </p:sp>
        <p:sp>
          <p:nvSpPr>
            <p:cNvPr id="174" name="TextBox 173">
              <a:extLst>
                <a:ext uri="{FF2B5EF4-FFF2-40B4-BE49-F238E27FC236}">
                  <a16:creationId xmlns:a16="http://schemas.microsoft.com/office/drawing/2014/main" id="{EEE85CB3-CACD-D835-1D0B-1423AA6CBD72}"/>
                </a:ext>
              </a:extLst>
            </p:cNvPr>
            <p:cNvSpPr txBox="1"/>
            <p:nvPr/>
          </p:nvSpPr>
          <p:spPr>
            <a:xfrm>
              <a:off x="7937335" y="612147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68</a:t>
              </a:r>
            </a:p>
          </p:txBody>
        </p:sp>
        <p:sp>
          <p:nvSpPr>
            <p:cNvPr id="176" name="TextBox 175">
              <a:extLst>
                <a:ext uri="{FF2B5EF4-FFF2-40B4-BE49-F238E27FC236}">
                  <a16:creationId xmlns:a16="http://schemas.microsoft.com/office/drawing/2014/main" id="{ED79E8FF-7483-2927-EA16-1EBADD993CBF}"/>
                </a:ext>
              </a:extLst>
            </p:cNvPr>
            <p:cNvSpPr txBox="1"/>
            <p:nvPr/>
          </p:nvSpPr>
          <p:spPr>
            <a:xfrm>
              <a:off x="7625606" y="6121476"/>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86</a:t>
              </a:r>
            </a:p>
          </p:txBody>
        </p:sp>
        <p:sp>
          <p:nvSpPr>
            <p:cNvPr id="178" name="TextBox 177">
              <a:extLst>
                <a:ext uri="{FF2B5EF4-FFF2-40B4-BE49-F238E27FC236}">
                  <a16:creationId xmlns:a16="http://schemas.microsoft.com/office/drawing/2014/main" id="{8970F4B0-70B8-D407-DEB1-A0C4E233EDCC}"/>
                </a:ext>
              </a:extLst>
            </p:cNvPr>
            <p:cNvSpPr txBox="1"/>
            <p:nvPr/>
          </p:nvSpPr>
          <p:spPr>
            <a:xfrm>
              <a:off x="7264183" y="6121476"/>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106</a:t>
              </a:r>
            </a:p>
          </p:txBody>
        </p:sp>
        <p:sp>
          <p:nvSpPr>
            <p:cNvPr id="180" name="TextBox 179">
              <a:extLst>
                <a:ext uri="{FF2B5EF4-FFF2-40B4-BE49-F238E27FC236}">
                  <a16:creationId xmlns:a16="http://schemas.microsoft.com/office/drawing/2014/main" id="{FCFBF49C-E815-3230-411B-3BDD587840F9}"/>
                </a:ext>
              </a:extLst>
            </p:cNvPr>
            <p:cNvSpPr txBox="1"/>
            <p:nvPr/>
          </p:nvSpPr>
          <p:spPr>
            <a:xfrm>
              <a:off x="6959121" y="6121476"/>
              <a:ext cx="35752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118</a:t>
              </a:r>
            </a:p>
          </p:txBody>
        </p:sp>
        <p:sp>
          <p:nvSpPr>
            <p:cNvPr id="182" name="TextBox 181">
              <a:extLst>
                <a:ext uri="{FF2B5EF4-FFF2-40B4-BE49-F238E27FC236}">
                  <a16:creationId xmlns:a16="http://schemas.microsoft.com/office/drawing/2014/main" id="{26C9D312-1CF8-A69B-55BD-FCC1A7A74587}"/>
                </a:ext>
              </a:extLst>
            </p:cNvPr>
            <p:cNvSpPr txBox="1"/>
            <p:nvPr/>
          </p:nvSpPr>
          <p:spPr>
            <a:xfrm>
              <a:off x="6640723" y="6121476"/>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129</a:t>
              </a:r>
            </a:p>
          </p:txBody>
        </p:sp>
        <p:sp>
          <p:nvSpPr>
            <p:cNvPr id="184" name="TextBox 183">
              <a:extLst>
                <a:ext uri="{FF2B5EF4-FFF2-40B4-BE49-F238E27FC236}">
                  <a16:creationId xmlns:a16="http://schemas.microsoft.com/office/drawing/2014/main" id="{DF94621B-A048-22D1-B66A-3931E74C64C7}"/>
                </a:ext>
              </a:extLst>
            </p:cNvPr>
            <p:cNvSpPr txBox="1"/>
            <p:nvPr/>
          </p:nvSpPr>
          <p:spPr>
            <a:xfrm>
              <a:off x="6328993" y="6121476"/>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137</a:t>
              </a:r>
            </a:p>
          </p:txBody>
        </p:sp>
      </p:grpSp>
      <p:sp>
        <p:nvSpPr>
          <p:cNvPr id="186" name="TextBox 185">
            <a:extLst>
              <a:ext uri="{FF2B5EF4-FFF2-40B4-BE49-F238E27FC236}">
                <a16:creationId xmlns:a16="http://schemas.microsoft.com/office/drawing/2014/main" id="{C3C6F347-C508-50E1-5F45-C1A22782EFE4}"/>
              </a:ext>
            </a:extLst>
          </p:cNvPr>
          <p:cNvSpPr txBox="1"/>
          <p:nvPr/>
        </p:nvSpPr>
        <p:spPr>
          <a:xfrm>
            <a:off x="8273701" y="5464014"/>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sp>
        <p:nvSpPr>
          <p:cNvPr id="187" name="TextBox 186">
            <a:extLst>
              <a:ext uri="{FF2B5EF4-FFF2-40B4-BE49-F238E27FC236}">
                <a16:creationId xmlns:a16="http://schemas.microsoft.com/office/drawing/2014/main" id="{9D061044-5F1B-16AB-17EA-F85F392F3B21}"/>
              </a:ext>
            </a:extLst>
          </p:cNvPr>
          <p:cNvSpPr txBox="1"/>
          <p:nvPr/>
        </p:nvSpPr>
        <p:spPr>
          <a:xfrm>
            <a:off x="5778009" y="5741012"/>
            <a:ext cx="990977"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23" name="Group 222">
            <a:extLst>
              <a:ext uri="{FF2B5EF4-FFF2-40B4-BE49-F238E27FC236}">
                <a16:creationId xmlns:a16="http://schemas.microsoft.com/office/drawing/2014/main" id="{938FB503-0F76-2750-7A36-5A018974234B}"/>
              </a:ext>
            </a:extLst>
          </p:cNvPr>
          <p:cNvGrpSpPr/>
          <p:nvPr/>
        </p:nvGrpSpPr>
        <p:grpSpPr>
          <a:xfrm>
            <a:off x="6626981" y="2162889"/>
            <a:ext cx="4210802" cy="2828957"/>
            <a:chOff x="12192000" y="2354397"/>
            <a:chExt cx="4210802" cy="2828957"/>
          </a:xfrm>
        </p:grpSpPr>
        <p:sp>
          <p:nvSpPr>
            <p:cNvPr id="191" name="Free-form: Shape 190">
              <a:extLst>
                <a:ext uri="{FF2B5EF4-FFF2-40B4-BE49-F238E27FC236}">
                  <a16:creationId xmlns:a16="http://schemas.microsoft.com/office/drawing/2014/main" id="{FA98EADA-F756-0FAE-370C-5FF9122ABA9A}"/>
                </a:ext>
              </a:extLst>
            </p:cNvPr>
            <p:cNvSpPr/>
            <p:nvPr/>
          </p:nvSpPr>
          <p:spPr>
            <a:xfrm>
              <a:off x="12192000" y="2354397"/>
              <a:ext cx="4210802" cy="2800942"/>
            </a:xfrm>
            <a:custGeom>
              <a:avLst/>
              <a:gdLst>
                <a:gd name="connsiteX0" fmla="*/ 4210803 w 4210802"/>
                <a:gd name="connsiteY0" fmla="*/ 2800943 h 2800942"/>
                <a:gd name="connsiteX1" fmla="*/ 3956180 w 4210802"/>
                <a:gd name="connsiteY1" fmla="*/ 2800943 h 2800942"/>
                <a:gd name="connsiteX2" fmla="*/ 3956180 w 4210802"/>
                <a:gd name="connsiteY2" fmla="*/ 2702252 h 2800942"/>
                <a:gd name="connsiteX3" fmla="*/ 3663820 w 4210802"/>
                <a:gd name="connsiteY3" fmla="*/ 2702252 h 2800942"/>
                <a:gd name="connsiteX4" fmla="*/ 3663820 w 4210802"/>
                <a:gd name="connsiteY4" fmla="*/ 2598862 h 2800942"/>
                <a:gd name="connsiteX5" fmla="*/ 3494075 w 4210802"/>
                <a:gd name="connsiteY5" fmla="*/ 2598862 h 2800942"/>
                <a:gd name="connsiteX6" fmla="*/ 3494075 w 4210802"/>
                <a:gd name="connsiteY6" fmla="*/ 2514269 h 2800942"/>
                <a:gd name="connsiteX7" fmla="*/ 3357325 w 4210802"/>
                <a:gd name="connsiteY7" fmla="*/ 2514269 h 2800942"/>
                <a:gd name="connsiteX8" fmla="*/ 3357325 w 4210802"/>
                <a:gd name="connsiteY8" fmla="*/ 2471977 h 2800942"/>
                <a:gd name="connsiteX9" fmla="*/ 3234728 w 4210802"/>
                <a:gd name="connsiteY9" fmla="*/ 2471977 h 2800942"/>
                <a:gd name="connsiteX10" fmla="*/ 3234728 w 4210802"/>
                <a:gd name="connsiteY10" fmla="*/ 2406180 h 2800942"/>
                <a:gd name="connsiteX11" fmla="*/ 2975382 w 4210802"/>
                <a:gd name="connsiteY11" fmla="*/ 2406180 h 2800942"/>
                <a:gd name="connsiteX12" fmla="*/ 2975382 w 4210802"/>
                <a:gd name="connsiteY12" fmla="*/ 2330994 h 2800942"/>
                <a:gd name="connsiteX13" fmla="*/ 2687746 w 4210802"/>
                <a:gd name="connsiteY13" fmla="*/ 2330994 h 2800942"/>
                <a:gd name="connsiteX14" fmla="*/ 2687746 w 4210802"/>
                <a:gd name="connsiteY14" fmla="*/ 2274595 h 2800942"/>
                <a:gd name="connsiteX15" fmla="*/ 2569864 w 4210802"/>
                <a:gd name="connsiteY15" fmla="*/ 2274595 h 2800942"/>
                <a:gd name="connsiteX16" fmla="*/ 2569864 w 4210802"/>
                <a:gd name="connsiteY16" fmla="*/ 2213497 h 2800942"/>
                <a:gd name="connsiteX17" fmla="*/ 2390680 w 4210802"/>
                <a:gd name="connsiteY17" fmla="*/ 2213497 h 2800942"/>
                <a:gd name="connsiteX18" fmla="*/ 2390680 w 4210802"/>
                <a:gd name="connsiteY18" fmla="*/ 2081913 h 2800942"/>
                <a:gd name="connsiteX19" fmla="*/ 2187921 w 4210802"/>
                <a:gd name="connsiteY19" fmla="*/ 2081913 h 2800942"/>
                <a:gd name="connsiteX20" fmla="*/ 2187921 w 4210802"/>
                <a:gd name="connsiteY20" fmla="*/ 2020815 h 2800942"/>
                <a:gd name="connsiteX21" fmla="*/ 2126618 w 4210802"/>
                <a:gd name="connsiteY21" fmla="*/ 2020815 h 2800942"/>
                <a:gd name="connsiteX22" fmla="*/ 2126618 w 4210802"/>
                <a:gd name="connsiteY22" fmla="*/ 1969125 h 2800942"/>
                <a:gd name="connsiteX23" fmla="*/ 2084184 w 4210802"/>
                <a:gd name="connsiteY23" fmla="*/ 1969125 h 2800942"/>
                <a:gd name="connsiteX24" fmla="*/ 2084184 w 4210802"/>
                <a:gd name="connsiteY24" fmla="*/ 1771743 h 2800942"/>
                <a:gd name="connsiteX25" fmla="*/ 2018167 w 4210802"/>
                <a:gd name="connsiteY25" fmla="*/ 1771743 h 2800942"/>
                <a:gd name="connsiteX26" fmla="*/ 2018167 w 4210802"/>
                <a:gd name="connsiteY26" fmla="*/ 1724743 h 2800942"/>
                <a:gd name="connsiteX27" fmla="*/ 1961588 w 4210802"/>
                <a:gd name="connsiteY27" fmla="*/ 1724743 h 2800942"/>
                <a:gd name="connsiteX28" fmla="*/ 1961588 w 4210802"/>
                <a:gd name="connsiteY28" fmla="*/ 1687150 h 2800942"/>
                <a:gd name="connsiteX29" fmla="*/ 1881426 w 4210802"/>
                <a:gd name="connsiteY29" fmla="*/ 1687150 h 2800942"/>
                <a:gd name="connsiteX30" fmla="*/ 1881426 w 4210802"/>
                <a:gd name="connsiteY30" fmla="*/ 1640150 h 2800942"/>
                <a:gd name="connsiteX31" fmla="*/ 1805978 w 4210802"/>
                <a:gd name="connsiteY31" fmla="*/ 1640150 h 2800942"/>
                <a:gd name="connsiteX32" fmla="*/ 1805978 w 4210802"/>
                <a:gd name="connsiteY32" fmla="*/ 1588459 h 2800942"/>
                <a:gd name="connsiteX33" fmla="*/ 1721101 w 4210802"/>
                <a:gd name="connsiteY33" fmla="*/ 1588459 h 2800942"/>
                <a:gd name="connsiteX34" fmla="*/ 1721101 w 4210802"/>
                <a:gd name="connsiteY34" fmla="*/ 1555556 h 2800942"/>
                <a:gd name="connsiteX35" fmla="*/ 1598505 w 4210802"/>
                <a:gd name="connsiteY35" fmla="*/ 1555556 h 2800942"/>
                <a:gd name="connsiteX36" fmla="*/ 1598505 w 4210802"/>
                <a:gd name="connsiteY36" fmla="*/ 1456865 h 2800942"/>
                <a:gd name="connsiteX37" fmla="*/ 1541917 w 4210802"/>
                <a:gd name="connsiteY37" fmla="*/ 1456865 h 2800942"/>
                <a:gd name="connsiteX38" fmla="*/ 1541917 w 4210802"/>
                <a:gd name="connsiteY38" fmla="*/ 1395777 h 2800942"/>
                <a:gd name="connsiteX39" fmla="*/ 1504198 w 4210802"/>
                <a:gd name="connsiteY39" fmla="*/ 1395777 h 2800942"/>
                <a:gd name="connsiteX40" fmla="*/ 1504198 w 4210802"/>
                <a:gd name="connsiteY40" fmla="*/ 1348776 h 2800942"/>
                <a:gd name="connsiteX41" fmla="*/ 1466469 w 4210802"/>
                <a:gd name="connsiteY41" fmla="*/ 1348776 h 2800942"/>
                <a:gd name="connsiteX42" fmla="*/ 1466469 w 4210802"/>
                <a:gd name="connsiteY42" fmla="*/ 1273581 h 2800942"/>
                <a:gd name="connsiteX43" fmla="*/ 1419320 w 4210802"/>
                <a:gd name="connsiteY43" fmla="*/ 1273581 h 2800942"/>
                <a:gd name="connsiteX44" fmla="*/ 1419320 w 4210802"/>
                <a:gd name="connsiteY44" fmla="*/ 1259484 h 2800942"/>
                <a:gd name="connsiteX45" fmla="*/ 1367447 w 4210802"/>
                <a:gd name="connsiteY45" fmla="*/ 1259484 h 2800942"/>
                <a:gd name="connsiteX46" fmla="*/ 1367447 w 4210802"/>
                <a:gd name="connsiteY46" fmla="*/ 1221891 h 2800942"/>
                <a:gd name="connsiteX47" fmla="*/ 1306154 w 4210802"/>
                <a:gd name="connsiteY47" fmla="*/ 1221891 h 2800942"/>
                <a:gd name="connsiteX48" fmla="*/ 1306154 w 4210802"/>
                <a:gd name="connsiteY48" fmla="*/ 1151395 h 2800942"/>
                <a:gd name="connsiteX49" fmla="*/ 1258995 w 4210802"/>
                <a:gd name="connsiteY49" fmla="*/ 1151395 h 2800942"/>
                <a:gd name="connsiteX50" fmla="*/ 1258995 w 4210802"/>
                <a:gd name="connsiteY50" fmla="*/ 1118501 h 2800942"/>
                <a:gd name="connsiteX51" fmla="*/ 1202417 w 4210802"/>
                <a:gd name="connsiteY51" fmla="*/ 1118501 h 2800942"/>
                <a:gd name="connsiteX52" fmla="*/ 1202417 w 4210802"/>
                <a:gd name="connsiteY52" fmla="*/ 1076200 h 2800942"/>
                <a:gd name="connsiteX53" fmla="*/ 1183548 w 4210802"/>
                <a:gd name="connsiteY53" fmla="*/ 1076200 h 2800942"/>
                <a:gd name="connsiteX54" fmla="*/ 1183548 w 4210802"/>
                <a:gd name="connsiteY54" fmla="*/ 1033908 h 2800942"/>
                <a:gd name="connsiteX55" fmla="*/ 1145829 w 4210802"/>
                <a:gd name="connsiteY55" fmla="*/ 1033908 h 2800942"/>
                <a:gd name="connsiteX56" fmla="*/ 1145829 w 4210802"/>
                <a:gd name="connsiteY56" fmla="*/ 949314 h 2800942"/>
                <a:gd name="connsiteX57" fmla="*/ 1131684 w 4210802"/>
                <a:gd name="connsiteY57" fmla="*/ 949314 h 2800942"/>
                <a:gd name="connsiteX58" fmla="*/ 1131684 w 4210802"/>
                <a:gd name="connsiteY58" fmla="*/ 883520 h 2800942"/>
                <a:gd name="connsiteX59" fmla="*/ 1093956 w 4210802"/>
                <a:gd name="connsiteY59" fmla="*/ 883520 h 2800942"/>
                <a:gd name="connsiteX60" fmla="*/ 1093956 w 4210802"/>
                <a:gd name="connsiteY60" fmla="*/ 850624 h 2800942"/>
                <a:gd name="connsiteX61" fmla="*/ 1046807 w 4210802"/>
                <a:gd name="connsiteY61" fmla="*/ 850624 h 2800942"/>
                <a:gd name="connsiteX62" fmla="*/ 1046807 w 4210802"/>
                <a:gd name="connsiteY62" fmla="*/ 803628 h 2800942"/>
                <a:gd name="connsiteX63" fmla="*/ 1018518 w 4210802"/>
                <a:gd name="connsiteY63" fmla="*/ 803628 h 2800942"/>
                <a:gd name="connsiteX64" fmla="*/ 1018518 w 4210802"/>
                <a:gd name="connsiteY64" fmla="*/ 747233 h 2800942"/>
                <a:gd name="connsiteX65" fmla="*/ 976074 w 4210802"/>
                <a:gd name="connsiteY65" fmla="*/ 747233 h 2800942"/>
                <a:gd name="connsiteX66" fmla="*/ 976074 w 4210802"/>
                <a:gd name="connsiteY66" fmla="*/ 723735 h 2800942"/>
                <a:gd name="connsiteX67" fmla="*/ 947785 w 4210802"/>
                <a:gd name="connsiteY67" fmla="*/ 723735 h 2800942"/>
                <a:gd name="connsiteX68" fmla="*/ 947785 w 4210802"/>
                <a:gd name="connsiteY68" fmla="*/ 681439 h 2800942"/>
                <a:gd name="connsiteX69" fmla="*/ 844047 w 4210802"/>
                <a:gd name="connsiteY69" fmla="*/ 681439 h 2800942"/>
                <a:gd name="connsiteX70" fmla="*/ 844047 w 4210802"/>
                <a:gd name="connsiteY70" fmla="*/ 620344 h 2800942"/>
                <a:gd name="connsiteX71" fmla="*/ 796894 w 4210802"/>
                <a:gd name="connsiteY71" fmla="*/ 620344 h 2800942"/>
                <a:gd name="connsiteX72" fmla="*/ 796894 w 4210802"/>
                <a:gd name="connsiteY72" fmla="*/ 559250 h 2800942"/>
                <a:gd name="connsiteX73" fmla="*/ 787463 w 4210802"/>
                <a:gd name="connsiteY73" fmla="*/ 559250 h 2800942"/>
                <a:gd name="connsiteX74" fmla="*/ 787463 w 4210802"/>
                <a:gd name="connsiteY74" fmla="*/ 526352 h 2800942"/>
                <a:gd name="connsiteX75" fmla="*/ 735594 w 4210802"/>
                <a:gd name="connsiteY75" fmla="*/ 526352 h 2800942"/>
                <a:gd name="connsiteX76" fmla="*/ 735594 w 4210802"/>
                <a:gd name="connsiteY76" fmla="*/ 493456 h 2800942"/>
                <a:gd name="connsiteX77" fmla="*/ 726163 w 4210802"/>
                <a:gd name="connsiteY77" fmla="*/ 493456 h 2800942"/>
                <a:gd name="connsiteX78" fmla="*/ 726163 w 4210802"/>
                <a:gd name="connsiteY78" fmla="*/ 465258 h 2800942"/>
                <a:gd name="connsiteX79" fmla="*/ 669579 w 4210802"/>
                <a:gd name="connsiteY79" fmla="*/ 465258 h 2800942"/>
                <a:gd name="connsiteX80" fmla="*/ 669579 w 4210802"/>
                <a:gd name="connsiteY80" fmla="*/ 408863 h 2800942"/>
                <a:gd name="connsiteX81" fmla="*/ 603564 w 4210802"/>
                <a:gd name="connsiteY81" fmla="*/ 408863 h 2800942"/>
                <a:gd name="connsiteX82" fmla="*/ 603564 w 4210802"/>
                <a:gd name="connsiteY82" fmla="*/ 357168 h 2800942"/>
                <a:gd name="connsiteX83" fmla="*/ 537549 w 4210802"/>
                <a:gd name="connsiteY83" fmla="*/ 357168 h 2800942"/>
                <a:gd name="connsiteX84" fmla="*/ 537549 w 4210802"/>
                <a:gd name="connsiteY84" fmla="*/ 343069 h 2800942"/>
                <a:gd name="connsiteX85" fmla="*/ 495111 w 4210802"/>
                <a:gd name="connsiteY85" fmla="*/ 343069 h 2800942"/>
                <a:gd name="connsiteX86" fmla="*/ 495111 w 4210802"/>
                <a:gd name="connsiteY86" fmla="*/ 314871 h 2800942"/>
                <a:gd name="connsiteX87" fmla="*/ 457389 w 4210802"/>
                <a:gd name="connsiteY87" fmla="*/ 314871 h 2800942"/>
                <a:gd name="connsiteX88" fmla="*/ 457389 w 4210802"/>
                <a:gd name="connsiteY88" fmla="*/ 263177 h 2800942"/>
                <a:gd name="connsiteX89" fmla="*/ 433812 w 4210802"/>
                <a:gd name="connsiteY89" fmla="*/ 263177 h 2800942"/>
                <a:gd name="connsiteX90" fmla="*/ 433812 w 4210802"/>
                <a:gd name="connsiteY90" fmla="*/ 230279 h 2800942"/>
                <a:gd name="connsiteX91" fmla="*/ 400804 w 4210802"/>
                <a:gd name="connsiteY91" fmla="*/ 230279 h 2800942"/>
                <a:gd name="connsiteX92" fmla="*/ 400804 w 4210802"/>
                <a:gd name="connsiteY92" fmla="*/ 211481 h 2800942"/>
                <a:gd name="connsiteX93" fmla="*/ 377228 w 4210802"/>
                <a:gd name="connsiteY93" fmla="*/ 211481 h 2800942"/>
                <a:gd name="connsiteX94" fmla="*/ 377228 w 4210802"/>
                <a:gd name="connsiteY94" fmla="*/ 187983 h 2800942"/>
                <a:gd name="connsiteX95" fmla="*/ 320644 w 4210802"/>
                <a:gd name="connsiteY95" fmla="*/ 187983 h 2800942"/>
                <a:gd name="connsiteX96" fmla="*/ 320644 w 4210802"/>
                <a:gd name="connsiteY96" fmla="*/ 169185 h 2800942"/>
                <a:gd name="connsiteX97" fmla="*/ 249913 w 4210802"/>
                <a:gd name="connsiteY97" fmla="*/ 169185 h 2800942"/>
                <a:gd name="connsiteX98" fmla="*/ 249913 w 4210802"/>
                <a:gd name="connsiteY98" fmla="*/ 131588 h 2800942"/>
                <a:gd name="connsiteX99" fmla="*/ 188614 w 4210802"/>
                <a:gd name="connsiteY99" fmla="*/ 131588 h 2800942"/>
                <a:gd name="connsiteX100" fmla="*/ 188614 w 4210802"/>
                <a:gd name="connsiteY100" fmla="*/ 84592 h 2800942"/>
                <a:gd name="connsiteX101" fmla="*/ 127314 w 4210802"/>
                <a:gd name="connsiteY101" fmla="*/ 84592 h 2800942"/>
                <a:gd name="connsiteX102" fmla="*/ 127314 w 4210802"/>
                <a:gd name="connsiteY102" fmla="*/ 46996 h 2800942"/>
                <a:gd name="connsiteX103" fmla="*/ 103738 w 4210802"/>
                <a:gd name="connsiteY103" fmla="*/ 46996 h 2800942"/>
                <a:gd name="connsiteX104" fmla="*/ 103738 w 4210802"/>
                <a:gd name="connsiteY104" fmla="*/ 14099 h 2800942"/>
                <a:gd name="connsiteX105" fmla="*/ 56584 w 4210802"/>
                <a:gd name="connsiteY105" fmla="*/ 14099 h 2800942"/>
                <a:gd name="connsiteX106" fmla="*/ 56584 w 4210802"/>
                <a:gd name="connsiteY106" fmla="*/ 0 h 2800942"/>
                <a:gd name="connsiteX107" fmla="*/ 0 w 4210802"/>
                <a:gd name="connsiteY107" fmla="*/ 0 h 2800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210802" h="2800942">
                  <a:moveTo>
                    <a:pt x="4210803" y="2800943"/>
                  </a:moveTo>
                  <a:lnTo>
                    <a:pt x="3956180" y="2800943"/>
                  </a:lnTo>
                  <a:lnTo>
                    <a:pt x="3956180" y="2702252"/>
                  </a:lnTo>
                  <a:lnTo>
                    <a:pt x="3663820" y="2702252"/>
                  </a:lnTo>
                  <a:lnTo>
                    <a:pt x="3663820" y="2598862"/>
                  </a:lnTo>
                  <a:lnTo>
                    <a:pt x="3494075" y="2598862"/>
                  </a:lnTo>
                  <a:lnTo>
                    <a:pt x="3494075" y="2514269"/>
                  </a:lnTo>
                  <a:lnTo>
                    <a:pt x="3357325" y="2514269"/>
                  </a:lnTo>
                  <a:lnTo>
                    <a:pt x="3357325" y="2471977"/>
                  </a:lnTo>
                  <a:lnTo>
                    <a:pt x="3234728" y="2471977"/>
                  </a:lnTo>
                  <a:lnTo>
                    <a:pt x="3234728" y="2406180"/>
                  </a:lnTo>
                  <a:lnTo>
                    <a:pt x="2975382" y="2406180"/>
                  </a:lnTo>
                  <a:lnTo>
                    <a:pt x="2975382" y="2330994"/>
                  </a:lnTo>
                  <a:lnTo>
                    <a:pt x="2687746" y="2330994"/>
                  </a:lnTo>
                  <a:lnTo>
                    <a:pt x="2687746" y="2274595"/>
                  </a:lnTo>
                  <a:lnTo>
                    <a:pt x="2569864" y="2274595"/>
                  </a:lnTo>
                  <a:lnTo>
                    <a:pt x="2569864" y="2213497"/>
                  </a:lnTo>
                  <a:lnTo>
                    <a:pt x="2390680" y="2213497"/>
                  </a:lnTo>
                  <a:lnTo>
                    <a:pt x="2390680" y="2081913"/>
                  </a:lnTo>
                  <a:lnTo>
                    <a:pt x="2187921" y="2081913"/>
                  </a:lnTo>
                  <a:lnTo>
                    <a:pt x="2187921" y="2020815"/>
                  </a:lnTo>
                  <a:lnTo>
                    <a:pt x="2126618" y="2020815"/>
                  </a:lnTo>
                  <a:lnTo>
                    <a:pt x="2126618" y="1969125"/>
                  </a:lnTo>
                  <a:lnTo>
                    <a:pt x="2084184" y="1969125"/>
                  </a:lnTo>
                  <a:lnTo>
                    <a:pt x="2084184" y="1771743"/>
                  </a:lnTo>
                  <a:lnTo>
                    <a:pt x="2018167" y="1771743"/>
                  </a:lnTo>
                  <a:lnTo>
                    <a:pt x="2018167" y="1724743"/>
                  </a:lnTo>
                  <a:lnTo>
                    <a:pt x="1961588" y="1724743"/>
                  </a:lnTo>
                  <a:lnTo>
                    <a:pt x="1961588" y="1687150"/>
                  </a:lnTo>
                  <a:lnTo>
                    <a:pt x="1881426" y="1687150"/>
                  </a:lnTo>
                  <a:lnTo>
                    <a:pt x="1881426" y="1640150"/>
                  </a:lnTo>
                  <a:lnTo>
                    <a:pt x="1805978" y="1640150"/>
                  </a:lnTo>
                  <a:lnTo>
                    <a:pt x="1805978" y="1588459"/>
                  </a:lnTo>
                  <a:lnTo>
                    <a:pt x="1721101" y="1588459"/>
                  </a:lnTo>
                  <a:lnTo>
                    <a:pt x="1721101" y="1555556"/>
                  </a:lnTo>
                  <a:lnTo>
                    <a:pt x="1598505" y="1555556"/>
                  </a:lnTo>
                  <a:lnTo>
                    <a:pt x="1598505" y="1456865"/>
                  </a:lnTo>
                  <a:lnTo>
                    <a:pt x="1541917" y="1456865"/>
                  </a:lnTo>
                  <a:lnTo>
                    <a:pt x="1541917" y="1395777"/>
                  </a:lnTo>
                  <a:lnTo>
                    <a:pt x="1504198" y="1395777"/>
                  </a:lnTo>
                  <a:lnTo>
                    <a:pt x="1504198" y="1348776"/>
                  </a:lnTo>
                  <a:lnTo>
                    <a:pt x="1466469" y="1348776"/>
                  </a:lnTo>
                  <a:lnTo>
                    <a:pt x="1466469" y="1273581"/>
                  </a:lnTo>
                  <a:lnTo>
                    <a:pt x="1419320" y="1273581"/>
                  </a:lnTo>
                  <a:lnTo>
                    <a:pt x="1419320" y="1259484"/>
                  </a:lnTo>
                  <a:lnTo>
                    <a:pt x="1367447" y="1259484"/>
                  </a:lnTo>
                  <a:lnTo>
                    <a:pt x="1367447" y="1221891"/>
                  </a:lnTo>
                  <a:lnTo>
                    <a:pt x="1306154" y="1221891"/>
                  </a:lnTo>
                  <a:lnTo>
                    <a:pt x="1306154" y="1151395"/>
                  </a:lnTo>
                  <a:lnTo>
                    <a:pt x="1258995" y="1151395"/>
                  </a:lnTo>
                  <a:lnTo>
                    <a:pt x="1258995" y="1118501"/>
                  </a:lnTo>
                  <a:lnTo>
                    <a:pt x="1202417" y="1118501"/>
                  </a:lnTo>
                  <a:lnTo>
                    <a:pt x="1202417" y="1076200"/>
                  </a:lnTo>
                  <a:lnTo>
                    <a:pt x="1183548" y="1076200"/>
                  </a:lnTo>
                  <a:lnTo>
                    <a:pt x="1183548" y="1033908"/>
                  </a:lnTo>
                  <a:lnTo>
                    <a:pt x="1145829" y="1033908"/>
                  </a:lnTo>
                  <a:lnTo>
                    <a:pt x="1145829" y="949314"/>
                  </a:lnTo>
                  <a:lnTo>
                    <a:pt x="1131684" y="949314"/>
                  </a:lnTo>
                  <a:lnTo>
                    <a:pt x="1131684" y="883520"/>
                  </a:lnTo>
                  <a:lnTo>
                    <a:pt x="1093956" y="883520"/>
                  </a:lnTo>
                  <a:lnTo>
                    <a:pt x="1093956" y="850624"/>
                  </a:lnTo>
                  <a:lnTo>
                    <a:pt x="1046807" y="850624"/>
                  </a:lnTo>
                  <a:lnTo>
                    <a:pt x="1046807" y="803628"/>
                  </a:lnTo>
                  <a:lnTo>
                    <a:pt x="1018518" y="803628"/>
                  </a:lnTo>
                  <a:lnTo>
                    <a:pt x="1018518" y="747233"/>
                  </a:lnTo>
                  <a:lnTo>
                    <a:pt x="976074" y="747233"/>
                  </a:lnTo>
                  <a:lnTo>
                    <a:pt x="976074" y="723735"/>
                  </a:lnTo>
                  <a:lnTo>
                    <a:pt x="947785" y="723735"/>
                  </a:lnTo>
                  <a:lnTo>
                    <a:pt x="947785" y="681439"/>
                  </a:lnTo>
                  <a:lnTo>
                    <a:pt x="844047" y="681439"/>
                  </a:lnTo>
                  <a:lnTo>
                    <a:pt x="844047" y="620344"/>
                  </a:lnTo>
                  <a:lnTo>
                    <a:pt x="796894" y="620344"/>
                  </a:lnTo>
                  <a:lnTo>
                    <a:pt x="796894" y="559250"/>
                  </a:lnTo>
                  <a:lnTo>
                    <a:pt x="787463" y="559250"/>
                  </a:lnTo>
                  <a:lnTo>
                    <a:pt x="787463" y="526352"/>
                  </a:lnTo>
                  <a:lnTo>
                    <a:pt x="735594" y="526352"/>
                  </a:lnTo>
                  <a:lnTo>
                    <a:pt x="735594" y="493456"/>
                  </a:lnTo>
                  <a:lnTo>
                    <a:pt x="726163" y="493456"/>
                  </a:lnTo>
                  <a:lnTo>
                    <a:pt x="726163" y="465258"/>
                  </a:lnTo>
                  <a:lnTo>
                    <a:pt x="669579" y="465258"/>
                  </a:lnTo>
                  <a:lnTo>
                    <a:pt x="669579" y="408863"/>
                  </a:lnTo>
                  <a:lnTo>
                    <a:pt x="603564" y="408863"/>
                  </a:lnTo>
                  <a:lnTo>
                    <a:pt x="603564" y="357168"/>
                  </a:lnTo>
                  <a:lnTo>
                    <a:pt x="537549" y="357168"/>
                  </a:lnTo>
                  <a:lnTo>
                    <a:pt x="537549" y="343069"/>
                  </a:lnTo>
                  <a:lnTo>
                    <a:pt x="495111" y="343069"/>
                  </a:lnTo>
                  <a:lnTo>
                    <a:pt x="495111" y="314871"/>
                  </a:lnTo>
                  <a:lnTo>
                    <a:pt x="457389" y="314871"/>
                  </a:lnTo>
                  <a:lnTo>
                    <a:pt x="457389" y="263177"/>
                  </a:lnTo>
                  <a:lnTo>
                    <a:pt x="433812" y="263177"/>
                  </a:lnTo>
                  <a:lnTo>
                    <a:pt x="433812" y="230279"/>
                  </a:lnTo>
                  <a:lnTo>
                    <a:pt x="400804" y="230279"/>
                  </a:lnTo>
                  <a:lnTo>
                    <a:pt x="400804" y="211481"/>
                  </a:lnTo>
                  <a:lnTo>
                    <a:pt x="377228" y="211481"/>
                  </a:lnTo>
                  <a:lnTo>
                    <a:pt x="377228" y="187983"/>
                  </a:lnTo>
                  <a:lnTo>
                    <a:pt x="320644" y="187983"/>
                  </a:lnTo>
                  <a:lnTo>
                    <a:pt x="320644" y="169185"/>
                  </a:lnTo>
                  <a:lnTo>
                    <a:pt x="249913" y="169185"/>
                  </a:lnTo>
                  <a:lnTo>
                    <a:pt x="249913" y="131588"/>
                  </a:lnTo>
                  <a:lnTo>
                    <a:pt x="188614" y="131588"/>
                  </a:lnTo>
                  <a:lnTo>
                    <a:pt x="188614" y="84592"/>
                  </a:lnTo>
                  <a:lnTo>
                    <a:pt x="127314" y="84592"/>
                  </a:lnTo>
                  <a:lnTo>
                    <a:pt x="127314" y="46996"/>
                  </a:lnTo>
                  <a:lnTo>
                    <a:pt x="103738" y="46996"/>
                  </a:lnTo>
                  <a:lnTo>
                    <a:pt x="103738" y="14099"/>
                  </a:lnTo>
                  <a:lnTo>
                    <a:pt x="56584" y="14099"/>
                  </a:lnTo>
                  <a:lnTo>
                    <a:pt x="56584" y="0"/>
                  </a:lnTo>
                  <a:lnTo>
                    <a:pt x="0" y="0"/>
                  </a:lnTo>
                </a:path>
              </a:pathLst>
            </a:custGeom>
            <a:noFill/>
            <a:ln w="19050"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22" name="Group 221">
              <a:extLst>
                <a:ext uri="{FF2B5EF4-FFF2-40B4-BE49-F238E27FC236}">
                  <a16:creationId xmlns:a16="http://schemas.microsoft.com/office/drawing/2014/main" id="{FB2C2FF2-3EEB-4842-14CB-B4DAEC799788}"/>
                </a:ext>
              </a:extLst>
            </p:cNvPr>
            <p:cNvGrpSpPr/>
            <p:nvPr/>
          </p:nvGrpSpPr>
          <p:grpSpPr>
            <a:xfrm>
              <a:off x="13587745" y="3581538"/>
              <a:ext cx="2799312" cy="1601816"/>
              <a:chOff x="13587745" y="3581538"/>
              <a:chExt cx="2799312" cy="1601816"/>
            </a:xfrm>
          </p:grpSpPr>
          <p:sp>
            <p:nvSpPr>
              <p:cNvPr id="192" name="Free-form: Shape 191">
                <a:extLst>
                  <a:ext uri="{FF2B5EF4-FFF2-40B4-BE49-F238E27FC236}">
                    <a16:creationId xmlns:a16="http://schemas.microsoft.com/office/drawing/2014/main" id="{3D247DDC-9EDA-A860-1AA6-031349B99E68}"/>
                  </a:ext>
                </a:extLst>
              </p:cNvPr>
              <p:cNvSpPr/>
              <p:nvPr/>
            </p:nvSpPr>
            <p:spPr>
              <a:xfrm>
                <a:off x="13587745" y="3581538"/>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3" name="Free-form: Shape 192">
                <a:extLst>
                  <a:ext uri="{FF2B5EF4-FFF2-40B4-BE49-F238E27FC236}">
                    <a16:creationId xmlns:a16="http://schemas.microsoft.com/office/drawing/2014/main" id="{9B790256-3BE5-C7D3-7E0A-DEF3F1ECF61B}"/>
                  </a:ext>
                </a:extLst>
              </p:cNvPr>
              <p:cNvSpPr/>
              <p:nvPr/>
            </p:nvSpPr>
            <p:spPr>
              <a:xfrm>
                <a:off x="13644895" y="3657483"/>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Free-form: Shape 193">
                <a:extLst>
                  <a:ext uri="{FF2B5EF4-FFF2-40B4-BE49-F238E27FC236}">
                    <a16:creationId xmlns:a16="http://schemas.microsoft.com/office/drawing/2014/main" id="{69D53FAC-EDDD-B49E-A716-14B975527E1D}"/>
                  </a:ext>
                </a:extLst>
              </p:cNvPr>
              <p:cNvSpPr/>
              <p:nvPr/>
            </p:nvSpPr>
            <p:spPr>
              <a:xfrm>
                <a:off x="13652620" y="3725729"/>
                <a:ext cx="60750" cy="9493"/>
              </a:xfrm>
              <a:custGeom>
                <a:avLst/>
                <a:gdLst>
                  <a:gd name="connsiteX0" fmla="*/ 0 w 60750"/>
                  <a:gd name="connsiteY0" fmla="*/ 0 h 9493"/>
                  <a:gd name="connsiteX1" fmla="*/ 60751 w 60750"/>
                  <a:gd name="connsiteY1" fmla="*/ 0 h 9493"/>
                </a:gdLst>
                <a:ahLst/>
                <a:cxnLst>
                  <a:cxn ang="0">
                    <a:pos x="connsiteX0" y="connsiteY0"/>
                  </a:cxn>
                  <a:cxn ang="0">
                    <a:pos x="connsiteX1" y="connsiteY1"/>
                  </a:cxn>
                </a:cxnLst>
                <a:rect l="l" t="t" r="r" b="b"/>
                <a:pathLst>
                  <a:path w="60750" h="9493">
                    <a:moveTo>
                      <a:pt x="0" y="0"/>
                    </a:moveTo>
                    <a:lnTo>
                      <a:pt x="60751"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Free-form: Shape 194">
                <a:extLst>
                  <a:ext uri="{FF2B5EF4-FFF2-40B4-BE49-F238E27FC236}">
                    <a16:creationId xmlns:a16="http://schemas.microsoft.com/office/drawing/2014/main" id="{633B36F8-C3E6-CE79-9ED3-95DFBD8420D3}"/>
                  </a:ext>
                </a:extLst>
              </p:cNvPr>
              <p:cNvSpPr/>
              <p:nvPr/>
            </p:nvSpPr>
            <p:spPr>
              <a:xfrm>
                <a:off x="13778245" y="3790387"/>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Free-form: Shape 195">
                <a:extLst>
                  <a:ext uri="{FF2B5EF4-FFF2-40B4-BE49-F238E27FC236}">
                    <a16:creationId xmlns:a16="http://schemas.microsoft.com/office/drawing/2014/main" id="{ADEEC1B0-4C50-6E17-4A85-633BA0C864D3}"/>
                  </a:ext>
                </a:extLst>
              </p:cNvPr>
              <p:cNvSpPr/>
              <p:nvPr/>
            </p:nvSpPr>
            <p:spPr>
              <a:xfrm>
                <a:off x="13797295" y="3885318"/>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7" name="Free-form: Shape 196">
                <a:extLst>
                  <a:ext uri="{FF2B5EF4-FFF2-40B4-BE49-F238E27FC236}">
                    <a16:creationId xmlns:a16="http://schemas.microsoft.com/office/drawing/2014/main" id="{2C5F3E80-1F76-6CB4-ACB4-C3A23F3AC6C1}"/>
                  </a:ext>
                </a:extLst>
              </p:cNvPr>
              <p:cNvSpPr/>
              <p:nvPr/>
            </p:nvSpPr>
            <p:spPr>
              <a:xfrm>
                <a:off x="13835395" y="3885318"/>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8" name="Free-form: Shape 197">
                <a:extLst>
                  <a:ext uri="{FF2B5EF4-FFF2-40B4-BE49-F238E27FC236}">
                    <a16:creationId xmlns:a16="http://schemas.microsoft.com/office/drawing/2014/main" id="{DB02741C-4182-0C73-AA95-0AC368A4BEC3}"/>
                  </a:ext>
                </a:extLst>
              </p:cNvPr>
              <p:cNvSpPr/>
              <p:nvPr/>
            </p:nvSpPr>
            <p:spPr>
              <a:xfrm>
                <a:off x="13854445" y="3885318"/>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9" name="Free-form: Shape 198">
                <a:extLst>
                  <a:ext uri="{FF2B5EF4-FFF2-40B4-BE49-F238E27FC236}">
                    <a16:creationId xmlns:a16="http://schemas.microsoft.com/office/drawing/2014/main" id="{760E9E96-DB8C-A7D6-295C-610EDC0B6BAC}"/>
                  </a:ext>
                </a:extLst>
              </p:cNvPr>
              <p:cNvSpPr/>
              <p:nvPr/>
            </p:nvSpPr>
            <p:spPr>
              <a:xfrm>
                <a:off x="13911595" y="3904305"/>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0" name="Free-form: Shape 199">
                <a:extLst>
                  <a:ext uri="{FF2B5EF4-FFF2-40B4-BE49-F238E27FC236}">
                    <a16:creationId xmlns:a16="http://schemas.microsoft.com/office/drawing/2014/main" id="{415222FD-7E1A-0E6F-529D-E0CA0EEB50D4}"/>
                  </a:ext>
                </a:extLst>
              </p:cNvPr>
              <p:cNvSpPr/>
              <p:nvPr/>
            </p:nvSpPr>
            <p:spPr>
              <a:xfrm>
                <a:off x="13911595" y="3904305"/>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1" name="Free-form: Shape 200">
                <a:extLst>
                  <a:ext uri="{FF2B5EF4-FFF2-40B4-BE49-F238E27FC236}">
                    <a16:creationId xmlns:a16="http://schemas.microsoft.com/office/drawing/2014/main" id="{94223D28-3576-F7D0-A825-33F8D05C150B}"/>
                  </a:ext>
                </a:extLst>
              </p:cNvPr>
              <p:cNvSpPr/>
              <p:nvPr/>
            </p:nvSpPr>
            <p:spPr>
              <a:xfrm>
                <a:off x="13930645" y="3904305"/>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2" name="Free-form: Shape 201">
                <a:extLst>
                  <a:ext uri="{FF2B5EF4-FFF2-40B4-BE49-F238E27FC236}">
                    <a16:creationId xmlns:a16="http://schemas.microsoft.com/office/drawing/2014/main" id="{E781CB4B-433A-D64E-ACE9-034BDA12B647}"/>
                  </a:ext>
                </a:extLst>
              </p:cNvPr>
              <p:cNvSpPr/>
              <p:nvPr/>
            </p:nvSpPr>
            <p:spPr>
              <a:xfrm>
                <a:off x="13949695" y="3923291"/>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3" name="Free-form: Shape 202">
                <a:extLst>
                  <a:ext uri="{FF2B5EF4-FFF2-40B4-BE49-F238E27FC236}">
                    <a16:creationId xmlns:a16="http://schemas.microsoft.com/office/drawing/2014/main" id="{8921C4BF-0B86-70C4-BA35-E9D58FA72673}"/>
                  </a:ext>
                </a:extLst>
              </p:cNvPr>
              <p:cNvSpPr/>
              <p:nvPr/>
            </p:nvSpPr>
            <p:spPr>
              <a:xfrm>
                <a:off x="13968745" y="3923291"/>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Free-form: Shape 203">
                <a:extLst>
                  <a:ext uri="{FF2B5EF4-FFF2-40B4-BE49-F238E27FC236}">
                    <a16:creationId xmlns:a16="http://schemas.microsoft.com/office/drawing/2014/main" id="{81E6A622-A8C3-2FA7-3FE3-1C25CCF63002}"/>
                  </a:ext>
                </a:extLst>
              </p:cNvPr>
              <p:cNvSpPr/>
              <p:nvPr/>
            </p:nvSpPr>
            <p:spPr>
              <a:xfrm>
                <a:off x="13987795" y="3961264"/>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Free-form: Shape 204">
                <a:extLst>
                  <a:ext uri="{FF2B5EF4-FFF2-40B4-BE49-F238E27FC236}">
                    <a16:creationId xmlns:a16="http://schemas.microsoft.com/office/drawing/2014/main" id="{1B12BF64-D28D-080A-2349-056953D17A15}"/>
                  </a:ext>
                </a:extLst>
              </p:cNvPr>
              <p:cNvSpPr/>
              <p:nvPr/>
            </p:nvSpPr>
            <p:spPr>
              <a:xfrm>
                <a:off x="14006845" y="3961264"/>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Free-form: Shape 205">
                <a:extLst>
                  <a:ext uri="{FF2B5EF4-FFF2-40B4-BE49-F238E27FC236}">
                    <a16:creationId xmlns:a16="http://schemas.microsoft.com/office/drawing/2014/main" id="{DD10C3BF-2A5F-05C9-B5FA-CC5FC326067D}"/>
                  </a:ext>
                </a:extLst>
              </p:cNvPr>
              <p:cNvSpPr/>
              <p:nvPr/>
            </p:nvSpPr>
            <p:spPr>
              <a:xfrm>
                <a:off x="14025895" y="3961264"/>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Free-form: Shape 206">
                <a:extLst>
                  <a:ext uri="{FF2B5EF4-FFF2-40B4-BE49-F238E27FC236}">
                    <a16:creationId xmlns:a16="http://schemas.microsoft.com/office/drawing/2014/main" id="{ADE5B772-EB5D-2555-D86B-49F3E84A6419}"/>
                  </a:ext>
                </a:extLst>
              </p:cNvPr>
              <p:cNvSpPr/>
              <p:nvPr/>
            </p:nvSpPr>
            <p:spPr>
              <a:xfrm>
                <a:off x="14044945" y="3980250"/>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Free-form: Shape 207">
                <a:extLst>
                  <a:ext uri="{FF2B5EF4-FFF2-40B4-BE49-F238E27FC236}">
                    <a16:creationId xmlns:a16="http://schemas.microsoft.com/office/drawing/2014/main" id="{1BDA7062-95E5-6F4C-68AD-E7F8281FDFD8}"/>
                  </a:ext>
                </a:extLst>
              </p:cNvPr>
              <p:cNvSpPr/>
              <p:nvPr/>
            </p:nvSpPr>
            <p:spPr>
              <a:xfrm>
                <a:off x="14083045" y="4018222"/>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Free-form: Shape 208">
                <a:extLst>
                  <a:ext uri="{FF2B5EF4-FFF2-40B4-BE49-F238E27FC236}">
                    <a16:creationId xmlns:a16="http://schemas.microsoft.com/office/drawing/2014/main" id="{D4B0453B-4357-CB24-9D13-983905F5FFAD}"/>
                  </a:ext>
                </a:extLst>
              </p:cNvPr>
              <p:cNvSpPr/>
              <p:nvPr/>
            </p:nvSpPr>
            <p:spPr>
              <a:xfrm>
                <a:off x="14083045" y="4018222"/>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Free-form: Shape 209">
                <a:extLst>
                  <a:ext uri="{FF2B5EF4-FFF2-40B4-BE49-F238E27FC236}">
                    <a16:creationId xmlns:a16="http://schemas.microsoft.com/office/drawing/2014/main" id="{2F9DAFD6-28AC-0107-BEC4-2C9DD214EAB2}"/>
                  </a:ext>
                </a:extLst>
              </p:cNvPr>
              <p:cNvSpPr/>
              <p:nvPr/>
            </p:nvSpPr>
            <p:spPr>
              <a:xfrm>
                <a:off x="14102095" y="4018222"/>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Free-form: Shape 210">
                <a:extLst>
                  <a:ext uri="{FF2B5EF4-FFF2-40B4-BE49-F238E27FC236}">
                    <a16:creationId xmlns:a16="http://schemas.microsoft.com/office/drawing/2014/main" id="{7F18D12D-E9E8-4E47-0664-AEBCDE5F0C29}"/>
                  </a:ext>
                </a:extLst>
              </p:cNvPr>
              <p:cNvSpPr/>
              <p:nvPr/>
            </p:nvSpPr>
            <p:spPr>
              <a:xfrm>
                <a:off x="14121145" y="4018222"/>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Free-form: Shape 211">
                <a:extLst>
                  <a:ext uri="{FF2B5EF4-FFF2-40B4-BE49-F238E27FC236}">
                    <a16:creationId xmlns:a16="http://schemas.microsoft.com/office/drawing/2014/main" id="{0CC80A9B-0A92-7C4F-929D-AD254A3F38A6}"/>
                  </a:ext>
                </a:extLst>
              </p:cNvPr>
              <p:cNvSpPr/>
              <p:nvPr/>
            </p:nvSpPr>
            <p:spPr>
              <a:xfrm>
                <a:off x="14140195" y="4037209"/>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Free-form: Shape 212">
                <a:extLst>
                  <a:ext uri="{FF2B5EF4-FFF2-40B4-BE49-F238E27FC236}">
                    <a16:creationId xmlns:a16="http://schemas.microsoft.com/office/drawing/2014/main" id="{244D8875-8043-9C18-F645-86531152B9A2}"/>
                  </a:ext>
                </a:extLst>
              </p:cNvPr>
              <p:cNvSpPr/>
              <p:nvPr/>
            </p:nvSpPr>
            <p:spPr>
              <a:xfrm>
                <a:off x="14159245" y="4037209"/>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Free-form: Shape 213">
                <a:extLst>
                  <a:ext uri="{FF2B5EF4-FFF2-40B4-BE49-F238E27FC236}">
                    <a16:creationId xmlns:a16="http://schemas.microsoft.com/office/drawing/2014/main" id="{B6AC95D1-B7CA-CFF5-54D7-EACDA4D386D8}"/>
                  </a:ext>
                </a:extLst>
              </p:cNvPr>
              <p:cNvSpPr/>
              <p:nvPr/>
            </p:nvSpPr>
            <p:spPr>
              <a:xfrm>
                <a:off x="14178295" y="4037209"/>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Free-form: Shape 214">
                <a:extLst>
                  <a:ext uri="{FF2B5EF4-FFF2-40B4-BE49-F238E27FC236}">
                    <a16:creationId xmlns:a16="http://schemas.microsoft.com/office/drawing/2014/main" id="{3C24C0CA-39D7-1192-6031-84C68C879AE1}"/>
                  </a:ext>
                </a:extLst>
              </p:cNvPr>
              <p:cNvSpPr/>
              <p:nvPr/>
            </p:nvSpPr>
            <p:spPr>
              <a:xfrm>
                <a:off x="14197345" y="4094168"/>
                <a:ext cx="9525" cy="60547"/>
              </a:xfrm>
              <a:custGeom>
                <a:avLst/>
                <a:gdLst>
                  <a:gd name="connsiteX0" fmla="*/ 0 w 9525"/>
                  <a:gd name="connsiteY0" fmla="*/ 60547 h 60547"/>
                  <a:gd name="connsiteX1" fmla="*/ 0 w 9525"/>
                  <a:gd name="connsiteY1" fmla="*/ 0 h 60547"/>
                </a:gdLst>
                <a:ahLst/>
                <a:cxnLst>
                  <a:cxn ang="0">
                    <a:pos x="connsiteX0" y="connsiteY0"/>
                  </a:cxn>
                  <a:cxn ang="0">
                    <a:pos x="connsiteX1" y="connsiteY1"/>
                  </a:cxn>
                </a:cxnLst>
                <a:rect l="l" t="t" r="r" b="b"/>
                <a:pathLst>
                  <a:path w="9525" h="60547">
                    <a:moveTo>
                      <a:pt x="0" y="60547"/>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Free-form: Shape 215">
                <a:extLst>
                  <a:ext uri="{FF2B5EF4-FFF2-40B4-BE49-F238E27FC236}">
                    <a16:creationId xmlns:a16="http://schemas.microsoft.com/office/drawing/2014/main" id="{B0C0C37E-A868-93CB-1850-1EC6D740BBCB}"/>
                  </a:ext>
                </a:extLst>
              </p:cNvPr>
              <p:cNvSpPr/>
              <p:nvPr/>
            </p:nvSpPr>
            <p:spPr>
              <a:xfrm>
                <a:off x="14243170" y="4257345"/>
                <a:ext cx="60750" cy="9493"/>
              </a:xfrm>
              <a:custGeom>
                <a:avLst/>
                <a:gdLst>
                  <a:gd name="connsiteX0" fmla="*/ 60751 w 60750"/>
                  <a:gd name="connsiteY0" fmla="*/ 0 h 9493"/>
                  <a:gd name="connsiteX1" fmla="*/ 0 w 60750"/>
                  <a:gd name="connsiteY1" fmla="*/ 0 h 9493"/>
                </a:gdLst>
                <a:ahLst/>
                <a:cxnLst>
                  <a:cxn ang="0">
                    <a:pos x="connsiteX0" y="connsiteY0"/>
                  </a:cxn>
                  <a:cxn ang="0">
                    <a:pos x="connsiteX1" y="connsiteY1"/>
                  </a:cxn>
                </a:cxnLst>
                <a:rect l="l" t="t" r="r" b="b"/>
                <a:pathLst>
                  <a:path w="60750" h="9493">
                    <a:moveTo>
                      <a:pt x="60751" y="0"/>
                    </a:moveTo>
                    <a:lnTo>
                      <a:pt x="0" y="0"/>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Free-form: Shape 216">
                <a:extLst>
                  <a:ext uri="{FF2B5EF4-FFF2-40B4-BE49-F238E27FC236}">
                    <a16:creationId xmlns:a16="http://schemas.microsoft.com/office/drawing/2014/main" id="{19DA1007-3262-75B5-D3AA-EC6F11EE3DD4}"/>
                  </a:ext>
                </a:extLst>
              </p:cNvPr>
              <p:cNvSpPr/>
              <p:nvPr/>
            </p:nvSpPr>
            <p:spPr>
              <a:xfrm>
                <a:off x="15653632" y="4838012"/>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Free-form: Shape 217">
                <a:extLst>
                  <a:ext uri="{FF2B5EF4-FFF2-40B4-BE49-F238E27FC236}">
                    <a16:creationId xmlns:a16="http://schemas.microsoft.com/office/drawing/2014/main" id="{78D204E4-2762-CCA3-8DE0-5F1D1901E16F}"/>
                  </a:ext>
                </a:extLst>
              </p:cNvPr>
              <p:cNvSpPr/>
              <p:nvPr/>
            </p:nvSpPr>
            <p:spPr>
              <a:xfrm>
                <a:off x="15710782" y="4913958"/>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Free-form: Shape 218">
                <a:extLst>
                  <a:ext uri="{FF2B5EF4-FFF2-40B4-BE49-F238E27FC236}">
                    <a16:creationId xmlns:a16="http://schemas.microsoft.com/office/drawing/2014/main" id="{0DE06C5B-A639-FD6D-436B-504E541654D8}"/>
                  </a:ext>
                </a:extLst>
              </p:cNvPr>
              <p:cNvSpPr/>
              <p:nvPr/>
            </p:nvSpPr>
            <p:spPr>
              <a:xfrm>
                <a:off x="16091782" y="5027875"/>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Free-form: Shape 219">
                <a:extLst>
                  <a:ext uri="{FF2B5EF4-FFF2-40B4-BE49-F238E27FC236}">
                    <a16:creationId xmlns:a16="http://schemas.microsoft.com/office/drawing/2014/main" id="{3BB845FD-8ACA-B727-4A77-8B1BE82CEA74}"/>
                  </a:ext>
                </a:extLst>
              </p:cNvPr>
              <p:cNvSpPr/>
              <p:nvPr/>
            </p:nvSpPr>
            <p:spPr>
              <a:xfrm>
                <a:off x="16301332" y="5122807"/>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1" name="Free-form: Shape 220">
                <a:extLst>
                  <a:ext uri="{FF2B5EF4-FFF2-40B4-BE49-F238E27FC236}">
                    <a16:creationId xmlns:a16="http://schemas.microsoft.com/office/drawing/2014/main" id="{12E087D9-7CCA-D118-9F54-0F59E0A7E1FC}"/>
                  </a:ext>
                </a:extLst>
              </p:cNvPr>
              <p:cNvSpPr/>
              <p:nvPr/>
            </p:nvSpPr>
            <p:spPr>
              <a:xfrm>
                <a:off x="16377532" y="5122807"/>
                <a:ext cx="9525" cy="60547"/>
              </a:xfrm>
              <a:custGeom>
                <a:avLst/>
                <a:gdLst>
                  <a:gd name="connsiteX0" fmla="*/ 0 w 9525"/>
                  <a:gd name="connsiteY0" fmla="*/ 0 h 60547"/>
                  <a:gd name="connsiteX1" fmla="*/ 0 w 9525"/>
                  <a:gd name="connsiteY1" fmla="*/ 60547 h 60547"/>
                </a:gdLst>
                <a:ahLst/>
                <a:cxnLst>
                  <a:cxn ang="0">
                    <a:pos x="connsiteX0" y="connsiteY0"/>
                  </a:cxn>
                  <a:cxn ang="0">
                    <a:pos x="connsiteX1" y="connsiteY1"/>
                  </a:cxn>
                </a:cxnLst>
                <a:rect l="l" t="t" r="r" b="b"/>
                <a:pathLst>
                  <a:path w="9525" h="60547">
                    <a:moveTo>
                      <a:pt x="0" y="0"/>
                    </a:moveTo>
                    <a:lnTo>
                      <a:pt x="0" y="60547"/>
                    </a:lnTo>
                  </a:path>
                </a:pathLst>
              </a:custGeom>
              <a:noFill/>
              <a:ln w="952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aphicFrame>
        <p:nvGraphicFramePr>
          <p:cNvPr id="54" name="Table 53">
            <a:extLst>
              <a:ext uri="{FF2B5EF4-FFF2-40B4-BE49-F238E27FC236}">
                <a16:creationId xmlns:a16="http://schemas.microsoft.com/office/drawing/2014/main" id="{A7369A24-79CA-0856-0CFD-073598ADD5CD}"/>
              </a:ext>
            </a:extLst>
          </p:cNvPr>
          <p:cNvGraphicFramePr>
            <a:graphicFrameLocks noGrp="1"/>
          </p:cNvGraphicFramePr>
          <p:nvPr>
            <p:extLst>
              <p:ext uri="{D42A27DB-BD31-4B8C-83A1-F6EECF244321}">
                <p14:modId xmlns:p14="http://schemas.microsoft.com/office/powerpoint/2010/main" val="2486699380"/>
              </p:ext>
            </p:extLst>
          </p:nvPr>
        </p:nvGraphicFramePr>
        <p:xfrm>
          <a:off x="2260529" y="1947368"/>
          <a:ext cx="3648825" cy="1571580"/>
        </p:xfrm>
        <a:graphic>
          <a:graphicData uri="http://schemas.openxmlformats.org/drawingml/2006/table">
            <a:tbl>
              <a:tblPr firstRow="1" bandRow="1">
                <a:tableStyleId>{69012ECD-51FC-41F1-AA8D-1B2483CD663E}</a:tableStyleId>
              </a:tblPr>
              <a:tblGrid>
                <a:gridCol w="1565747">
                  <a:extLst>
                    <a:ext uri="{9D8B030D-6E8A-4147-A177-3AD203B41FA5}">
                      <a16:colId xmlns:a16="http://schemas.microsoft.com/office/drawing/2014/main" val="537766886"/>
                    </a:ext>
                  </a:extLst>
                </a:gridCol>
                <a:gridCol w="2083078">
                  <a:extLst>
                    <a:ext uri="{9D8B030D-6E8A-4147-A177-3AD203B41FA5}">
                      <a16:colId xmlns:a16="http://schemas.microsoft.com/office/drawing/2014/main" val="1125791967"/>
                    </a:ext>
                  </a:extLst>
                </a:gridCol>
              </a:tblGrid>
              <a:tr h="125985">
                <a:tc>
                  <a:txBody>
                    <a:bodyPr/>
                    <a:lstStyle/>
                    <a:p>
                      <a:r>
                        <a:rPr lang="en-GB" sz="1050" noProof="0" dirty="0">
                          <a:solidFill>
                            <a:schemeClr val="tx2"/>
                          </a:solidFill>
                          <a:latin typeface="+mn-lt"/>
                        </a:rPr>
                        <a:t>PFS in SCLC</a:t>
                      </a:r>
                    </a:p>
                  </a:txBody>
                  <a:tcPr marT="36000" marB="36000" anchor="b"/>
                </a:tc>
                <a:tc>
                  <a:txBody>
                    <a:bodyPr/>
                    <a:lstStyle/>
                    <a:p>
                      <a:pPr marL="0" algn="ctr" defTabSz="914400" rtl="0" eaLnBrk="1" latinLnBrk="0" hangingPunct="1"/>
                      <a:r>
                        <a:rPr lang="en-GB" sz="1050" b="1" kern="1200" noProof="0" dirty="0">
                          <a:solidFill>
                            <a:schemeClr val="tx2"/>
                          </a:solidFill>
                          <a:latin typeface="+mn-lt"/>
                          <a:ea typeface="+mn-ea"/>
                          <a:cs typeface="+mn-cs"/>
                        </a:rPr>
                        <a:t>Total I-</a:t>
                      </a:r>
                      <a:r>
                        <a:rPr lang="en-GB" sz="1050" b="1" kern="1200" noProof="0" dirty="0" err="1">
                          <a:solidFill>
                            <a:schemeClr val="tx2"/>
                          </a:solidFill>
                          <a:latin typeface="+mn-lt"/>
                          <a:ea typeface="+mn-ea"/>
                          <a:cs typeface="+mn-cs"/>
                        </a:rPr>
                        <a:t>DXd</a:t>
                      </a:r>
                      <a:r>
                        <a:rPr lang="en-GB" sz="1050" b="1" kern="1200" noProof="0" dirty="0">
                          <a:solidFill>
                            <a:schemeClr val="tx2"/>
                          </a:solidFill>
                          <a:latin typeface="+mn-lt"/>
                          <a:ea typeface="+mn-ea"/>
                          <a:cs typeface="+mn-cs"/>
                        </a:rPr>
                        <a:t> 12 mg/kg</a:t>
                      </a:r>
                    </a:p>
                    <a:p>
                      <a:pPr marL="0" algn="ctr" defTabSz="914400" rtl="0" eaLnBrk="1" latinLnBrk="0" hangingPunct="1"/>
                      <a:r>
                        <a:rPr lang="en-GB" sz="1050" b="1" kern="1200" noProof="0" dirty="0">
                          <a:solidFill>
                            <a:schemeClr val="tx2"/>
                          </a:solidFill>
                          <a:latin typeface="+mn-lt"/>
                          <a:ea typeface="+mn-ea"/>
                          <a:cs typeface="+mn-cs"/>
                        </a:rPr>
                        <a:t>(n=137)</a:t>
                      </a:r>
                    </a:p>
                  </a:txBody>
                  <a:tcPr anchor="ctr">
                    <a:solidFill>
                      <a:schemeClr val="accent1"/>
                    </a:solidFill>
                  </a:tcPr>
                </a:tc>
                <a:extLst>
                  <a:ext uri="{0D108BD9-81ED-4DB2-BD59-A6C34878D82A}">
                    <a16:rowId xmlns:a16="http://schemas.microsoft.com/office/drawing/2014/main" val="2020270792"/>
                  </a:ext>
                </a:extLst>
              </a:tr>
              <a:tr h="0">
                <a:tc>
                  <a:txBody>
                    <a:bodyPr/>
                    <a:lstStyle/>
                    <a:p>
                      <a:r>
                        <a:rPr lang="en-GB" sz="1050" b="0" noProof="0" dirty="0" err="1">
                          <a:latin typeface="Arial" panose="020B0604020202020204" pitchFamily="34" charset="0"/>
                          <a:cs typeface="Arial" panose="020B0604020202020204" pitchFamily="34" charset="0"/>
                        </a:rPr>
                        <a:t>mPFS</a:t>
                      </a:r>
                      <a:r>
                        <a:rPr lang="en-GB" sz="1050" b="0" noProof="0" dirty="0">
                          <a:latin typeface="Arial" panose="020B0604020202020204" pitchFamily="34" charset="0"/>
                          <a:cs typeface="Arial" panose="020B0604020202020204" pitchFamily="34" charset="0"/>
                        </a:rPr>
                        <a:t>, </a:t>
                      </a:r>
                      <a:r>
                        <a:rPr lang="en-GB" sz="1050" b="0" noProof="0" dirty="0" err="1">
                          <a:latin typeface="Arial" panose="020B0604020202020204" pitchFamily="34" charset="0"/>
                          <a:cs typeface="Arial" panose="020B0604020202020204" pitchFamily="34" charset="0"/>
                        </a:rPr>
                        <a:t>mo</a:t>
                      </a:r>
                      <a:r>
                        <a:rPr lang="en-GB" sz="1050" b="0" noProof="0" dirty="0">
                          <a:latin typeface="Arial" panose="020B0604020202020204" pitchFamily="34" charset="0"/>
                          <a:cs typeface="Arial" panose="020B0604020202020204" pitchFamily="34" charset="0"/>
                        </a:rPr>
                        <a:t> (95%CI)</a:t>
                      </a:r>
                      <a:endParaRPr lang="en-GB" sz="1050" b="0" noProof="0" dirty="0">
                        <a:latin typeface="+mn-lt"/>
                      </a:endParaRPr>
                    </a:p>
                  </a:txBody>
                  <a:tcPr marL="90000" marT="36000" marB="36000" anchor="ctr"/>
                </a:tc>
                <a:tc>
                  <a:txBody>
                    <a:bodyPr/>
                    <a:lstStyle/>
                    <a:p>
                      <a:pPr algn="ctr"/>
                      <a:r>
                        <a:rPr lang="en-GB" sz="1050" b="0" noProof="0" dirty="0">
                          <a:latin typeface="+mn-lt"/>
                        </a:rPr>
                        <a:t>4.9 (4.2, 5.5)</a:t>
                      </a:r>
                    </a:p>
                  </a:txBody>
                  <a:tcPr marT="36000" marB="36000" anchor="ctr"/>
                </a:tc>
                <a:extLst>
                  <a:ext uri="{0D108BD9-81ED-4DB2-BD59-A6C34878D82A}">
                    <a16:rowId xmlns:a16="http://schemas.microsoft.com/office/drawing/2014/main" val="1790711121"/>
                  </a:ext>
                </a:extLst>
              </a:tr>
              <a:tr h="0">
                <a:tc>
                  <a:txBody>
                    <a:bodyPr/>
                    <a:lstStyle/>
                    <a:p>
                      <a:r>
                        <a:rPr lang="en-GB" sz="1050" b="0" noProof="0" dirty="0">
                          <a:latin typeface="+mn-lt"/>
                        </a:rPr>
                        <a:t>PFS rate, % (95%CI)</a:t>
                      </a:r>
                    </a:p>
                  </a:txBody>
                  <a:tcPr marL="90000" marT="36000" marB="36000" anchor="ctr"/>
                </a:tc>
                <a:tc>
                  <a:txBody>
                    <a:bodyPr/>
                    <a:lstStyle/>
                    <a:p>
                      <a:pPr algn="ctr"/>
                      <a:endParaRPr lang="en-GB" sz="1050" b="0" noProof="0" dirty="0">
                        <a:latin typeface="+mn-lt"/>
                      </a:endParaRPr>
                    </a:p>
                  </a:txBody>
                  <a:tcPr marT="36000" marB="36000" anchor="ctr"/>
                </a:tc>
                <a:extLst>
                  <a:ext uri="{0D108BD9-81ED-4DB2-BD59-A6C34878D82A}">
                    <a16:rowId xmlns:a16="http://schemas.microsoft.com/office/drawing/2014/main" val="3439332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Arial" panose="020B0604020202020204" pitchFamily="34" charset="0"/>
                          <a:cs typeface="Arial" panose="020B0604020202020204" pitchFamily="34" charset="0"/>
                        </a:rPr>
                        <a:t>3-mo</a:t>
                      </a:r>
                      <a:endParaRPr lang="en-GB" sz="1050" noProof="0" dirty="0">
                        <a:latin typeface="+mn-lt"/>
                      </a:endParaRPr>
                    </a:p>
                  </a:txBody>
                  <a:tcPr marL="180000" marT="36000" marB="36000" anchor="ctr"/>
                </a:tc>
                <a:tc>
                  <a:txBody>
                    <a:bodyPr/>
                    <a:lstStyle/>
                    <a:p>
                      <a:pPr algn="ctr"/>
                      <a:r>
                        <a:rPr lang="en-GB" sz="1050" noProof="0" dirty="0">
                          <a:latin typeface="+mn-lt"/>
                        </a:rPr>
                        <a:t>68.0 (59.4, 75.2)</a:t>
                      </a:r>
                    </a:p>
                  </a:txBody>
                  <a:tcPr marT="36000" marB="36000" anchor="ctr"/>
                </a:tc>
                <a:extLst>
                  <a:ext uri="{0D108BD9-81ED-4DB2-BD59-A6C34878D82A}">
                    <a16:rowId xmlns:a16="http://schemas.microsoft.com/office/drawing/2014/main" val="273614715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Arial" panose="020B0604020202020204" pitchFamily="34" charset="0"/>
                          <a:cs typeface="Arial" panose="020B0604020202020204" pitchFamily="34" charset="0"/>
                        </a:rPr>
                        <a:t>6-mo</a:t>
                      </a:r>
                      <a:endParaRPr lang="en-GB" sz="1050" noProof="0" dirty="0">
                        <a:latin typeface="+mn-lt"/>
                      </a:endParaRPr>
                    </a:p>
                  </a:txBody>
                  <a:tcPr marL="180000" marT="36000" marB="36000" anchor="ctr"/>
                </a:tc>
                <a:tc>
                  <a:txBody>
                    <a:bodyPr/>
                    <a:lstStyle/>
                    <a:p>
                      <a:pPr algn="ctr"/>
                      <a:r>
                        <a:rPr lang="en-GB" sz="1050" noProof="0" dirty="0">
                          <a:latin typeface="+mn-lt"/>
                        </a:rPr>
                        <a:t>35.3 (27.3, 43.3)</a:t>
                      </a:r>
                    </a:p>
                  </a:txBody>
                  <a:tcPr marT="36000" marB="36000" anchor="ctr"/>
                </a:tc>
                <a:extLst>
                  <a:ext uri="{0D108BD9-81ED-4DB2-BD59-A6C34878D82A}">
                    <a16:rowId xmlns:a16="http://schemas.microsoft.com/office/drawing/2014/main" val="324560040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9-mo</a:t>
                      </a:r>
                    </a:p>
                  </a:txBody>
                  <a:tcPr marL="180000" marT="36000" marB="36000" anchor="ctr"/>
                </a:tc>
                <a:tc>
                  <a:txBody>
                    <a:bodyPr/>
                    <a:lstStyle/>
                    <a:p>
                      <a:pPr algn="ctr"/>
                      <a:r>
                        <a:rPr lang="en-GB" sz="1050" noProof="0" dirty="0">
                          <a:latin typeface="+mn-lt"/>
                        </a:rPr>
                        <a:t>19.3 (12.9, 26.5)</a:t>
                      </a:r>
                    </a:p>
                  </a:txBody>
                  <a:tcPr marT="36000" marB="36000" anchor="ctr"/>
                </a:tc>
                <a:extLst>
                  <a:ext uri="{0D108BD9-81ED-4DB2-BD59-A6C34878D82A}">
                    <a16:rowId xmlns:a16="http://schemas.microsoft.com/office/drawing/2014/main" val="884826199"/>
                  </a:ext>
                </a:extLst>
              </a:tr>
            </a:tbl>
          </a:graphicData>
        </a:graphic>
      </p:graphicFrame>
      <p:graphicFrame>
        <p:nvGraphicFramePr>
          <p:cNvPr id="55" name="Table 54">
            <a:extLst>
              <a:ext uri="{FF2B5EF4-FFF2-40B4-BE49-F238E27FC236}">
                <a16:creationId xmlns:a16="http://schemas.microsoft.com/office/drawing/2014/main" id="{8ADF70F5-859D-B4CB-994B-F25A33CB99B8}"/>
              </a:ext>
            </a:extLst>
          </p:cNvPr>
          <p:cNvGraphicFramePr>
            <a:graphicFrameLocks noGrp="1"/>
          </p:cNvGraphicFramePr>
          <p:nvPr>
            <p:extLst>
              <p:ext uri="{D42A27DB-BD31-4B8C-83A1-F6EECF244321}">
                <p14:modId xmlns:p14="http://schemas.microsoft.com/office/powerpoint/2010/main" val="966176326"/>
              </p:ext>
            </p:extLst>
          </p:nvPr>
        </p:nvGraphicFramePr>
        <p:xfrm>
          <a:off x="8322645" y="1947368"/>
          <a:ext cx="3648825" cy="1571580"/>
        </p:xfrm>
        <a:graphic>
          <a:graphicData uri="http://schemas.openxmlformats.org/drawingml/2006/table">
            <a:tbl>
              <a:tblPr firstRow="1" bandRow="1">
                <a:tableStyleId>{69012ECD-51FC-41F1-AA8D-1B2483CD663E}</a:tableStyleId>
              </a:tblPr>
              <a:tblGrid>
                <a:gridCol w="1914332">
                  <a:extLst>
                    <a:ext uri="{9D8B030D-6E8A-4147-A177-3AD203B41FA5}">
                      <a16:colId xmlns:a16="http://schemas.microsoft.com/office/drawing/2014/main" val="537766886"/>
                    </a:ext>
                  </a:extLst>
                </a:gridCol>
                <a:gridCol w="1734493">
                  <a:extLst>
                    <a:ext uri="{9D8B030D-6E8A-4147-A177-3AD203B41FA5}">
                      <a16:colId xmlns:a16="http://schemas.microsoft.com/office/drawing/2014/main" val="1125791967"/>
                    </a:ext>
                  </a:extLst>
                </a:gridCol>
              </a:tblGrid>
              <a:tr h="0">
                <a:tc>
                  <a:txBody>
                    <a:bodyPr/>
                    <a:lstStyle/>
                    <a:p>
                      <a:r>
                        <a:rPr lang="en-GB" sz="1050" noProof="0" dirty="0">
                          <a:solidFill>
                            <a:schemeClr val="tx2"/>
                          </a:solidFill>
                          <a:latin typeface="+mn-lt"/>
                        </a:rPr>
                        <a:t>OS in SCLC</a:t>
                      </a:r>
                    </a:p>
                  </a:txBody>
                  <a:tcPr marT="36000" marB="36000" anchor="b"/>
                </a:tc>
                <a:tc>
                  <a:txBody>
                    <a:bodyPr/>
                    <a:lstStyle/>
                    <a:p>
                      <a:pPr marL="0" algn="ctr" defTabSz="914400" rtl="0" eaLnBrk="1" latinLnBrk="0" hangingPunct="1"/>
                      <a:r>
                        <a:rPr lang="en-GB" sz="1050" b="1" kern="1200" noProof="0" dirty="0">
                          <a:solidFill>
                            <a:schemeClr val="tx2"/>
                          </a:solidFill>
                          <a:latin typeface="+mn-lt"/>
                          <a:ea typeface="+mn-ea"/>
                          <a:cs typeface="+mn-cs"/>
                        </a:rPr>
                        <a:t>Total I-</a:t>
                      </a:r>
                      <a:r>
                        <a:rPr lang="en-GB" sz="1050" b="1" kern="1200" noProof="0" dirty="0" err="1">
                          <a:solidFill>
                            <a:schemeClr val="tx2"/>
                          </a:solidFill>
                          <a:latin typeface="+mn-lt"/>
                          <a:ea typeface="+mn-ea"/>
                          <a:cs typeface="+mn-cs"/>
                        </a:rPr>
                        <a:t>DXd</a:t>
                      </a:r>
                      <a:r>
                        <a:rPr lang="en-GB" sz="1050" b="1" kern="1200" noProof="0" dirty="0">
                          <a:solidFill>
                            <a:schemeClr val="tx2"/>
                          </a:solidFill>
                          <a:latin typeface="+mn-lt"/>
                          <a:ea typeface="+mn-ea"/>
                          <a:cs typeface="+mn-cs"/>
                        </a:rPr>
                        <a:t> 12 mg/kg</a:t>
                      </a:r>
                    </a:p>
                    <a:p>
                      <a:pPr marL="0" algn="ctr" defTabSz="914400" rtl="0" eaLnBrk="1" latinLnBrk="0" hangingPunct="1"/>
                      <a:r>
                        <a:rPr lang="en-GB" sz="1050" b="1" kern="1200" noProof="0" dirty="0">
                          <a:solidFill>
                            <a:schemeClr val="tx2"/>
                          </a:solidFill>
                          <a:latin typeface="+mn-lt"/>
                          <a:ea typeface="+mn-ea"/>
                          <a:cs typeface="+mn-cs"/>
                        </a:rPr>
                        <a:t>(n=137)</a:t>
                      </a:r>
                    </a:p>
                  </a:txBody>
                  <a:tcPr anchor="ctr">
                    <a:solidFill>
                      <a:schemeClr val="accent1"/>
                    </a:solidFill>
                  </a:tcPr>
                </a:tc>
                <a:extLst>
                  <a:ext uri="{0D108BD9-81ED-4DB2-BD59-A6C34878D82A}">
                    <a16:rowId xmlns:a16="http://schemas.microsoft.com/office/drawing/2014/main" val="2020270792"/>
                  </a:ext>
                </a:extLst>
              </a:tr>
              <a:tr h="0">
                <a:tc>
                  <a:txBody>
                    <a:bodyPr/>
                    <a:lstStyle/>
                    <a:p>
                      <a:r>
                        <a:rPr lang="en-GB" sz="1050" b="0" noProof="0" dirty="0">
                          <a:latin typeface="Arial" panose="020B0604020202020204" pitchFamily="34" charset="0"/>
                          <a:cs typeface="Arial" panose="020B0604020202020204" pitchFamily="34" charset="0"/>
                        </a:rPr>
                        <a:t>mOS, </a:t>
                      </a:r>
                      <a:r>
                        <a:rPr lang="en-GB" sz="1050" b="0" noProof="0" dirty="0" err="1">
                          <a:latin typeface="Arial" panose="020B0604020202020204" pitchFamily="34" charset="0"/>
                          <a:cs typeface="Arial" panose="020B0604020202020204" pitchFamily="34" charset="0"/>
                        </a:rPr>
                        <a:t>mo</a:t>
                      </a:r>
                      <a:r>
                        <a:rPr lang="en-GB" sz="1050" b="0" noProof="0" dirty="0">
                          <a:latin typeface="Arial" panose="020B0604020202020204" pitchFamily="34" charset="0"/>
                          <a:cs typeface="Arial" panose="020B0604020202020204" pitchFamily="34" charset="0"/>
                        </a:rPr>
                        <a:t> (95%CI)</a:t>
                      </a:r>
                      <a:endParaRPr lang="en-GB" sz="1050" b="0" noProof="0" dirty="0">
                        <a:latin typeface="+mn-lt"/>
                      </a:endParaRPr>
                    </a:p>
                  </a:txBody>
                  <a:tcPr marL="90000" marT="36000" marB="36000" anchor="ctr"/>
                </a:tc>
                <a:tc>
                  <a:txBody>
                    <a:bodyPr/>
                    <a:lstStyle/>
                    <a:p>
                      <a:pPr algn="ctr"/>
                      <a:r>
                        <a:rPr lang="en-GB" sz="1050" noProof="0" dirty="0">
                          <a:latin typeface="+mn-lt"/>
                        </a:rPr>
                        <a:t>10.3 (9.1, 13.3)</a:t>
                      </a:r>
                    </a:p>
                  </a:txBody>
                  <a:tcPr marT="36000" marB="36000" anchor="ctr"/>
                </a:tc>
                <a:extLst>
                  <a:ext uri="{0D108BD9-81ED-4DB2-BD59-A6C34878D82A}">
                    <a16:rowId xmlns:a16="http://schemas.microsoft.com/office/drawing/2014/main" val="1790711121"/>
                  </a:ext>
                </a:extLst>
              </a:tr>
              <a:tr h="0">
                <a:tc>
                  <a:txBody>
                    <a:bodyPr/>
                    <a:lstStyle/>
                    <a:p>
                      <a:r>
                        <a:rPr lang="en-GB" sz="1050" b="0" noProof="0" dirty="0">
                          <a:latin typeface="+mn-lt"/>
                        </a:rPr>
                        <a:t>OS rate, % (95%CI)</a:t>
                      </a:r>
                    </a:p>
                  </a:txBody>
                  <a:tcPr marL="90000" marT="36000" marB="36000" anchor="ctr"/>
                </a:tc>
                <a:tc>
                  <a:txBody>
                    <a:bodyPr/>
                    <a:lstStyle/>
                    <a:p>
                      <a:pPr algn="ctr"/>
                      <a:endParaRPr lang="en-GB" sz="1050" noProof="0" dirty="0">
                        <a:latin typeface="+mn-lt"/>
                      </a:endParaRPr>
                    </a:p>
                  </a:txBody>
                  <a:tcPr marT="36000" marB="36000" anchor="ctr"/>
                </a:tc>
                <a:extLst>
                  <a:ext uri="{0D108BD9-81ED-4DB2-BD59-A6C34878D82A}">
                    <a16:rowId xmlns:a16="http://schemas.microsoft.com/office/drawing/2014/main" val="3439332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Arial" panose="020B0604020202020204" pitchFamily="34" charset="0"/>
                          <a:cs typeface="Arial" panose="020B0604020202020204" pitchFamily="34" charset="0"/>
                        </a:rPr>
                        <a:t>3-mo</a:t>
                      </a:r>
                      <a:endParaRPr lang="en-GB" sz="1050" noProof="0" dirty="0">
                        <a:latin typeface="+mn-lt"/>
                      </a:endParaRPr>
                    </a:p>
                  </a:txBody>
                  <a:tcPr marL="180000" marT="36000" marB="36000" anchor="ctr"/>
                </a:tc>
                <a:tc>
                  <a:txBody>
                    <a:bodyPr/>
                    <a:lstStyle/>
                    <a:p>
                      <a:pPr algn="ctr"/>
                      <a:r>
                        <a:rPr lang="en-GB" sz="1050" noProof="0" dirty="0">
                          <a:latin typeface="+mn-lt"/>
                        </a:rPr>
                        <a:t>89.1 (82.5, 93.2)</a:t>
                      </a:r>
                    </a:p>
                  </a:txBody>
                  <a:tcPr marT="36000" marB="36000" anchor="ctr"/>
                </a:tc>
                <a:extLst>
                  <a:ext uri="{0D108BD9-81ED-4DB2-BD59-A6C34878D82A}">
                    <a16:rowId xmlns:a16="http://schemas.microsoft.com/office/drawing/2014/main" val="273614715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Arial" panose="020B0604020202020204" pitchFamily="34" charset="0"/>
                          <a:cs typeface="Arial" panose="020B0604020202020204" pitchFamily="34" charset="0"/>
                        </a:rPr>
                        <a:t>6-mo</a:t>
                      </a:r>
                      <a:endParaRPr lang="en-GB" sz="1050" noProof="0" dirty="0">
                        <a:latin typeface="+mn-lt"/>
                      </a:endParaRPr>
                    </a:p>
                  </a:txBody>
                  <a:tcPr marL="180000" marT="36000" marB="36000" anchor="ctr"/>
                </a:tc>
                <a:tc>
                  <a:txBody>
                    <a:bodyPr/>
                    <a:lstStyle/>
                    <a:p>
                      <a:pPr algn="ctr"/>
                      <a:r>
                        <a:rPr lang="en-GB" sz="1050" noProof="0" dirty="0">
                          <a:latin typeface="+mn-lt"/>
                        </a:rPr>
                        <a:t>77.4 (69.4, 83.5)</a:t>
                      </a:r>
                    </a:p>
                  </a:txBody>
                  <a:tcPr marT="36000" marB="36000" anchor="ctr"/>
                </a:tc>
                <a:extLst>
                  <a:ext uri="{0D108BD9-81ED-4DB2-BD59-A6C34878D82A}">
                    <a16:rowId xmlns:a16="http://schemas.microsoft.com/office/drawing/2014/main" val="324560040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noProof="0" dirty="0">
                          <a:latin typeface="+mn-lt"/>
                        </a:rPr>
                        <a:t>9-mo</a:t>
                      </a:r>
                    </a:p>
                  </a:txBody>
                  <a:tcPr marL="180000" marT="36000" marB="36000" anchor="ctr"/>
                </a:tc>
                <a:tc>
                  <a:txBody>
                    <a:bodyPr/>
                    <a:lstStyle/>
                    <a:p>
                      <a:pPr algn="ctr"/>
                      <a:r>
                        <a:rPr lang="en-GB" sz="1050" noProof="0" dirty="0">
                          <a:latin typeface="+mn-lt"/>
                        </a:rPr>
                        <a:t>59.1 (50.4, 66.8)</a:t>
                      </a:r>
                    </a:p>
                  </a:txBody>
                  <a:tcPr marT="36000" marB="36000" anchor="ctr"/>
                </a:tc>
                <a:extLst>
                  <a:ext uri="{0D108BD9-81ED-4DB2-BD59-A6C34878D82A}">
                    <a16:rowId xmlns:a16="http://schemas.microsoft.com/office/drawing/2014/main" val="884826199"/>
                  </a:ext>
                </a:extLst>
              </a:tr>
            </a:tbl>
          </a:graphicData>
        </a:graphic>
      </p:graphicFrame>
    </p:spTree>
    <p:extLst>
      <p:ext uri="{BB962C8B-B14F-4D97-AF65-F5344CB8AC3E}">
        <p14:creationId xmlns:p14="http://schemas.microsoft.com/office/powerpoint/2010/main" val="42260195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4807B-C4E2-23EF-9F95-E50AFC87B76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7B69B04-7675-DCE7-602F-F12F1C15452F}"/>
              </a:ext>
            </a:extLst>
          </p:cNvPr>
          <p:cNvSpPr>
            <a:spLocks noGrp="1"/>
          </p:cNvSpPr>
          <p:nvPr>
            <p:ph type="title"/>
          </p:nvPr>
        </p:nvSpPr>
        <p:spPr>
          <a:xfrm>
            <a:off x="304799" y="107693"/>
            <a:ext cx="11813059" cy="939801"/>
          </a:xfrm>
        </p:spPr>
        <p:txBody>
          <a:bodyPr/>
          <a:lstStyle/>
          <a:p>
            <a:r>
              <a:rPr lang="en-GB" noProof="0" dirty="0"/>
              <a:t>OA06.03: </a:t>
            </a:r>
            <a:r>
              <a:rPr lang="en-GB" noProof="0" dirty="0" err="1"/>
              <a:t>Ifinatamab</a:t>
            </a:r>
            <a:r>
              <a:rPr lang="en-GB" noProof="0" dirty="0"/>
              <a:t> </a:t>
            </a:r>
            <a:r>
              <a:rPr lang="en-GB" noProof="0" dirty="0" err="1"/>
              <a:t>Deruxtecan</a:t>
            </a:r>
            <a:r>
              <a:rPr lang="en-GB" noProof="0" dirty="0"/>
              <a:t> (I-</a:t>
            </a:r>
            <a:r>
              <a:rPr lang="en-GB" noProof="0" dirty="0" err="1"/>
              <a:t>DXd</a:t>
            </a:r>
            <a:r>
              <a:rPr lang="en-GB" noProof="0" dirty="0"/>
              <a:t>) in Extensive-Stage Small Cell Lung Cancer: Primary Analysis of the Phase 2 IDeate-Lung01 Study – Ahn M-J, et al</a:t>
            </a:r>
            <a:endParaRPr lang="en-GB" noProof="0" dirty="0">
              <a:latin typeface="+mn-lt"/>
            </a:endParaRPr>
          </a:p>
        </p:txBody>
      </p:sp>
      <p:sp>
        <p:nvSpPr>
          <p:cNvPr id="29" name="Content Placeholder 7">
            <a:extLst>
              <a:ext uri="{FF2B5EF4-FFF2-40B4-BE49-F238E27FC236}">
                <a16:creationId xmlns:a16="http://schemas.microsoft.com/office/drawing/2014/main" id="{A1ACB757-9BE3-4EFC-B740-5973A19FA742}"/>
              </a:ext>
            </a:extLst>
          </p:cNvPr>
          <p:cNvSpPr>
            <a:spLocks noGrp="1"/>
          </p:cNvSpPr>
          <p:nvPr>
            <p:ph idx="1"/>
          </p:nvPr>
        </p:nvSpPr>
        <p:spPr>
          <a:xfrm>
            <a:off x="304799" y="1246909"/>
            <a:ext cx="11033761" cy="5055650"/>
          </a:xfrm>
        </p:spPr>
        <p:txBody>
          <a:bodyPr/>
          <a:lstStyle/>
          <a:p>
            <a:r>
              <a:rPr lang="en-GB" b="1" noProof="0" dirty="0"/>
              <a:t>Key results (cont.)</a:t>
            </a:r>
          </a:p>
          <a:p>
            <a:pPr>
              <a:spcBef>
                <a:spcPts val="25200"/>
              </a:spcBef>
            </a:pPr>
            <a:r>
              <a:rPr lang="en-GB" b="1" noProof="0" dirty="0"/>
              <a:t>Conclusions</a:t>
            </a:r>
          </a:p>
          <a:p>
            <a:pPr lvl="1"/>
            <a:r>
              <a:rPr lang="en-GB" noProof="0" dirty="0"/>
              <a:t>In patients with </a:t>
            </a:r>
            <a:r>
              <a:rPr lang="en-GB" dirty="0"/>
              <a:t>extensive-stage SCLC, ifinatamab deruxtecan demonstrated </a:t>
            </a:r>
            <a:r>
              <a:rPr lang="en-US" dirty="0"/>
              <a:t>rapid and durable responses regardless of the treatment line, </a:t>
            </a:r>
            <a:r>
              <a:rPr lang="en-GB" dirty="0"/>
              <a:t>and the safety profile was consistent with previous findings</a:t>
            </a:r>
            <a:endParaRPr lang="en-GB" noProof="0" dirty="0"/>
          </a:p>
        </p:txBody>
      </p:sp>
      <p:sp>
        <p:nvSpPr>
          <p:cNvPr id="30" name="Text Placeholder 4">
            <a:extLst>
              <a:ext uri="{FF2B5EF4-FFF2-40B4-BE49-F238E27FC236}">
                <a16:creationId xmlns:a16="http://schemas.microsoft.com/office/drawing/2014/main" id="{39F4577A-052B-3835-6B0A-480FC8363C28}"/>
              </a:ext>
            </a:extLst>
          </p:cNvPr>
          <p:cNvSpPr>
            <a:spLocks noGrp="1"/>
          </p:cNvSpPr>
          <p:nvPr>
            <p:ph type="body" sz="quarter" idx="11"/>
          </p:nvPr>
        </p:nvSpPr>
        <p:spPr>
          <a:xfrm>
            <a:off x="6379633" y="6521312"/>
            <a:ext cx="5507567" cy="200025"/>
          </a:xfrm>
        </p:spPr>
        <p:txBody>
          <a:bodyPr/>
          <a:lstStyle/>
          <a:p>
            <a:r>
              <a:rPr lang="en-GB" noProof="0" dirty="0"/>
              <a:t>Ahn M-J,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OA06.03</a:t>
            </a:r>
          </a:p>
        </p:txBody>
      </p:sp>
      <p:graphicFrame>
        <p:nvGraphicFramePr>
          <p:cNvPr id="5" name="Table 4">
            <a:extLst>
              <a:ext uri="{FF2B5EF4-FFF2-40B4-BE49-F238E27FC236}">
                <a16:creationId xmlns:a16="http://schemas.microsoft.com/office/drawing/2014/main" id="{824233E8-20D8-4728-C5AE-131107DA180C}"/>
              </a:ext>
            </a:extLst>
          </p:cNvPr>
          <p:cNvGraphicFramePr>
            <a:graphicFrameLocks noGrp="1"/>
          </p:cNvGraphicFramePr>
          <p:nvPr>
            <p:extLst>
              <p:ext uri="{D42A27DB-BD31-4B8C-83A1-F6EECF244321}">
                <p14:modId xmlns:p14="http://schemas.microsoft.com/office/powerpoint/2010/main" val="3508617582"/>
              </p:ext>
            </p:extLst>
          </p:nvPr>
        </p:nvGraphicFramePr>
        <p:xfrm>
          <a:off x="146745" y="1812967"/>
          <a:ext cx="6265544" cy="2350768"/>
        </p:xfrm>
        <a:graphic>
          <a:graphicData uri="http://schemas.openxmlformats.org/drawingml/2006/table">
            <a:tbl>
              <a:tblPr firstRow="1" bandRow="1">
                <a:tableStyleId>{69012ECD-51FC-41F1-AA8D-1B2483CD663E}</a:tableStyleId>
              </a:tblPr>
              <a:tblGrid>
                <a:gridCol w="1673543">
                  <a:extLst>
                    <a:ext uri="{9D8B030D-6E8A-4147-A177-3AD203B41FA5}">
                      <a16:colId xmlns:a16="http://schemas.microsoft.com/office/drawing/2014/main" val="537766886"/>
                    </a:ext>
                  </a:extLst>
                </a:gridCol>
                <a:gridCol w="1530667">
                  <a:extLst>
                    <a:ext uri="{9D8B030D-6E8A-4147-A177-3AD203B41FA5}">
                      <a16:colId xmlns:a16="http://schemas.microsoft.com/office/drawing/2014/main" val="1125791967"/>
                    </a:ext>
                  </a:extLst>
                </a:gridCol>
                <a:gridCol w="1530667">
                  <a:extLst>
                    <a:ext uri="{9D8B030D-6E8A-4147-A177-3AD203B41FA5}">
                      <a16:colId xmlns:a16="http://schemas.microsoft.com/office/drawing/2014/main" val="2872775875"/>
                    </a:ext>
                  </a:extLst>
                </a:gridCol>
                <a:gridCol w="1530667">
                  <a:extLst>
                    <a:ext uri="{9D8B030D-6E8A-4147-A177-3AD203B41FA5}">
                      <a16:colId xmlns:a16="http://schemas.microsoft.com/office/drawing/2014/main" val="882011475"/>
                    </a:ext>
                  </a:extLst>
                </a:gridCol>
              </a:tblGrid>
              <a:tr h="0">
                <a:tc rowSpan="2">
                  <a:txBody>
                    <a:bodyPr/>
                    <a:lstStyle/>
                    <a:p>
                      <a:endParaRPr lang="en-GB"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3">
                  <a:txBody>
                    <a:bodyPr/>
                    <a:lstStyle/>
                    <a:p>
                      <a:pPr marL="0" algn="ctr" defTabSz="914400" rtl="0" eaLnBrk="1" latinLnBrk="0" hangingPunct="1"/>
                      <a:r>
                        <a:rPr lang="en-GB" sz="1400" b="1" kern="1200" noProof="0" dirty="0">
                          <a:solidFill>
                            <a:schemeClr val="tx2"/>
                          </a:solidFill>
                          <a:latin typeface="+mn-lt"/>
                          <a:ea typeface="+mn-ea"/>
                          <a:cs typeface="+mn-cs"/>
                        </a:rPr>
                        <a:t>I-</a:t>
                      </a:r>
                      <a:r>
                        <a:rPr lang="en-GB" sz="1400" b="1" kern="1200" noProof="0" dirty="0" err="1">
                          <a:solidFill>
                            <a:schemeClr val="tx2"/>
                          </a:solidFill>
                          <a:latin typeface="+mn-lt"/>
                          <a:ea typeface="+mn-ea"/>
                          <a:cs typeface="+mn-cs"/>
                        </a:rPr>
                        <a:t>DXd</a:t>
                      </a:r>
                      <a:r>
                        <a:rPr lang="en-GB" sz="1400" b="1" kern="1200" noProof="0" dirty="0">
                          <a:solidFill>
                            <a:schemeClr val="tx2"/>
                          </a:solidFill>
                          <a:latin typeface="+mn-lt"/>
                          <a:ea typeface="+mn-ea"/>
                          <a:cs typeface="+mn-cs"/>
                        </a:rPr>
                        <a:t> 12 mg/kg</a:t>
                      </a:r>
                    </a:p>
                  </a:txBody>
                  <a:tcPr anchor="ctr">
                    <a:solidFill>
                      <a:schemeClr val="accent1"/>
                    </a:solidFill>
                  </a:tcPr>
                </a:tc>
                <a:tc hMerge="1">
                  <a:txBody>
                    <a:bodyPr/>
                    <a:lstStyle/>
                    <a:p>
                      <a:endParaRPr dirty="0"/>
                    </a:p>
                  </a:txBody>
                  <a:tcPr anchor="ctr"/>
                </a:tc>
                <a:tc hMerge="1">
                  <a:txBody>
                    <a:bodyPr/>
                    <a:lstStyle/>
                    <a:p>
                      <a:pPr marL="0" algn="ctr" defTabSz="914400" rtl="0" eaLnBrk="1" latinLnBrk="0" hangingPunct="1"/>
                      <a:endParaRPr lang="en-GB" sz="1200" b="1" kern="1200" noProof="0" dirty="0">
                        <a:solidFill>
                          <a:schemeClr val="tx2"/>
                        </a:solidFill>
                        <a:latin typeface="+mn-lt"/>
                        <a:ea typeface="+mn-ea"/>
                        <a:cs typeface="+mn-cs"/>
                      </a:endParaRPr>
                    </a:p>
                  </a:txBody>
                  <a:tcPr anchor="ctr">
                    <a:solidFill>
                      <a:schemeClr val="accent1"/>
                    </a:solidFill>
                  </a:tcPr>
                </a:tc>
                <a:extLst>
                  <a:ext uri="{0D108BD9-81ED-4DB2-BD59-A6C34878D82A}">
                    <a16:rowId xmlns:a16="http://schemas.microsoft.com/office/drawing/2014/main" val="2020270792"/>
                  </a:ext>
                </a:extLst>
              </a:tr>
              <a:tr h="0">
                <a:tc vMerge="1">
                  <a:txBody>
                    <a:bodyPr/>
                    <a:lstStyle/>
                    <a:p>
                      <a:endParaRPr lang="en-US"/>
                    </a:p>
                  </a:txBody>
                  <a:tcPr/>
                </a:tc>
                <a:tc>
                  <a:txBody>
                    <a:bodyPr/>
                    <a:lstStyle/>
                    <a:p>
                      <a:pPr marL="0" algn="ctr" defTabSz="914400" rtl="0" eaLnBrk="1" latinLnBrk="0" hangingPunct="1"/>
                      <a:r>
                        <a:rPr lang="en-GB" sz="1400" b="1" kern="1200" noProof="0" dirty="0">
                          <a:solidFill>
                            <a:schemeClr val="tx2"/>
                          </a:solidFill>
                          <a:latin typeface="+mn-lt"/>
                          <a:ea typeface="+mn-ea"/>
                          <a:cs typeface="+mn-cs"/>
                        </a:rPr>
                        <a:t>Total</a:t>
                      </a:r>
                    </a:p>
                    <a:p>
                      <a:pPr marL="0" algn="ctr" defTabSz="914400" rtl="0" eaLnBrk="1" latinLnBrk="0" hangingPunct="1"/>
                      <a:r>
                        <a:rPr lang="en-GB" sz="1400" b="1" kern="1200" noProof="0" dirty="0">
                          <a:solidFill>
                            <a:schemeClr val="tx2"/>
                          </a:solidFill>
                          <a:latin typeface="+mn-lt"/>
                          <a:ea typeface="+mn-ea"/>
                          <a:cs typeface="+mn-cs"/>
                        </a:rPr>
                        <a:t>(n=137)</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400" b="1" kern="1200" noProof="0" dirty="0">
                          <a:solidFill>
                            <a:schemeClr val="tx2"/>
                          </a:solidFill>
                          <a:latin typeface="+mn-lt"/>
                          <a:ea typeface="+mn-ea"/>
                          <a:cs typeface="+mn-cs"/>
                        </a:rPr>
                        <a:t>2L</a:t>
                      </a:r>
                    </a:p>
                    <a:p>
                      <a:pPr marL="0" algn="ctr" defTabSz="914400" rtl="0" eaLnBrk="1" latinLnBrk="0" hangingPunct="1"/>
                      <a:r>
                        <a:rPr lang="en-GB" sz="1400" b="1" kern="1200" noProof="0" dirty="0">
                          <a:solidFill>
                            <a:schemeClr val="tx2"/>
                          </a:solidFill>
                          <a:latin typeface="+mn-lt"/>
                          <a:ea typeface="+mn-ea"/>
                          <a:cs typeface="+mn-cs"/>
                        </a:rPr>
                        <a:t>(n=32)</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400" b="1" kern="1200" noProof="0" dirty="0">
                          <a:solidFill>
                            <a:schemeClr val="tx2"/>
                          </a:solidFill>
                          <a:latin typeface="+mn-lt"/>
                          <a:ea typeface="+mn-ea"/>
                          <a:cs typeface="+mn-cs"/>
                        </a:rPr>
                        <a:t>3L+</a:t>
                      </a:r>
                    </a:p>
                    <a:p>
                      <a:pPr marL="0" algn="ctr" defTabSz="914400" rtl="0" eaLnBrk="1" latinLnBrk="0" hangingPunct="1"/>
                      <a:r>
                        <a:rPr lang="en-GB" sz="1400" b="1" kern="1200" noProof="0" dirty="0">
                          <a:solidFill>
                            <a:schemeClr val="tx2"/>
                          </a:solidFill>
                          <a:latin typeface="+mn-lt"/>
                          <a:ea typeface="+mn-ea"/>
                          <a:cs typeface="+mn-cs"/>
                        </a:rPr>
                        <a:t>(n=105)</a:t>
                      </a:r>
                    </a:p>
                  </a:txBody>
                  <a:tcPr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091413727"/>
                  </a:ext>
                </a:extLst>
              </a:tr>
              <a:tr h="3819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err="1">
                          <a:latin typeface="Arial" panose="020B0604020202020204" pitchFamily="34" charset="0"/>
                          <a:cs typeface="Arial" panose="020B0604020202020204" pitchFamily="34" charset="0"/>
                        </a:rPr>
                        <a:t>cORR</a:t>
                      </a:r>
                      <a:r>
                        <a:rPr lang="en-GB" sz="1400" b="0" noProof="0" dirty="0">
                          <a:latin typeface="Arial" panose="020B0604020202020204" pitchFamily="34" charset="0"/>
                          <a:cs typeface="Arial" panose="020B0604020202020204" pitchFamily="34" charset="0"/>
                        </a:rPr>
                        <a:t>, % (95%CI)</a:t>
                      </a:r>
                      <a:endParaRPr lang="en-GB" sz="1400" b="0" noProof="0" dirty="0">
                        <a:latin typeface="+mn-lt"/>
                      </a:endParaRPr>
                    </a:p>
                  </a:txBody>
                  <a:tcPr marT="36000" marB="36000" anchor="ctr">
                    <a:lnT w="12700" cap="flat" cmpd="sng" algn="ctr">
                      <a:noFill/>
                      <a:prstDash val="solid"/>
                      <a:round/>
                      <a:headEnd type="none" w="med" len="med"/>
                      <a:tailEnd type="none" w="med" len="med"/>
                    </a:lnT>
                  </a:tcPr>
                </a:tc>
                <a:tc>
                  <a:txBody>
                    <a:bodyPr/>
                    <a:lstStyle/>
                    <a:p>
                      <a:pPr algn="ctr"/>
                      <a:r>
                        <a:rPr lang="en-GB" sz="1400" b="0" noProof="0" dirty="0">
                          <a:latin typeface="+mn-lt"/>
                        </a:rPr>
                        <a:t>48.2 (39.6, 56.9)</a:t>
                      </a:r>
                    </a:p>
                  </a:txBody>
                  <a:tcPr marT="36000" marB="36000" anchor="ctr">
                    <a:lnT w="12700" cap="flat" cmpd="sng" algn="ctr">
                      <a:noFill/>
                      <a:prstDash val="solid"/>
                      <a:round/>
                      <a:headEnd type="none" w="med" len="med"/>
                      <a:tailEnd type="none" w="med" len="med"/>
                    </a:lnT>
                  </a:tcPr>
                </a:tc>
                <a:tc>
                  <a:txBody>
                    <a:bodyPr/>
                    <a:lstStyle/>
                    <a:p>
                      <a:pPr algn="ctr"/>
                      <a:r>
                        <a:rPr lang="en-GB" sz="1400" b="0" noProof="0" dirty="0">
                          <a:latin typeface="+mn-lt"/>
                        </a:rPr>
                        <a:t>56.3 (37.7, 73.6)</a:t>
                      </a:r>
                    </a:p>
                  </a:txBody>
                  <a:tcPr marT="36000" marB="36000" anchor="ctr">
                    <a:lnT w="12700" cap="flat" cmpd="sng" algn="ctr">
                      <a:noFill/>
                      <a:prstDash val="solid"/>
                      <a:round/>
                      <a:headEnd type="none" w="med" len="med"/>
                      <a:tailEnd type="none" w="med" len="med"/>
                    </a:lnT>
                  </a:tcPr>
                </a:tc>
                <a:tc>
                  <a:txBody>
                    <a:bodyPr/>
                    <a:lstStyle/>
                    <a:p>
                      <a:pPr algn="ctr"/>
                      <a:r>
                        <a:rPr lang="en-GB" sz="1400" noProof="0" dirty="0">
                          <a:latin typeface="+mn-lt"/>
                        </a:rPr>
                        <a:t>45.7 (36.0, 55.7)</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81952">
                <a:tc>
                  <a:txBody>
                    <a:bodyPr/>
                    <a:lstStyle/>
                    <a:p>
                      <a:r>
                        <a:rPr lang="en-GB" sz="1400" b="0" noProof="0" dirty="0">
                          <a:latin typeface="Arial" panose="020B0604020202020204" pitchFamily="34" charset="0"/>
                          <a:cs typeface="Arial" panose="020B0604020202020204" pitchFamily="34" charset="0"/>
                        </a:rPr>
                        <a:t>CR, n (%)</a:t>
                      </a:r>
                      <a:endParaRPr lang="en-GB" sz="1400" b="0" noProof="0" dirty="0">
                        <a:latin typeface="+mn-lt"/>
                      </a:endParaRPr>
                    </a:p>
                  </a:txBody>
                  <a:tcPr marL="180000" marT="36000" marB="36000" anchor="ctr"/>
                </a:tc>
                <a:tc>
                  <a:txBody>
                    <a:bodyPr/>
                    <a:lstStyle/>
                    <a:p>
                      <a:pPr algn="ctr"/>
                      <a:r>
                        <a:rPr lang="en-GB" sz="1400" b="0" noProof="0" dirty="0">
                          <a:latin typeface="+mn-lt"/>
                        </a:rPr>
                        <a:t>3 (2.2)</a:t>
                      </a:r>
                    </a:p>
                  </a:txBody>
                  <a:tcPr marT="36000" marB="36000" anchor="ctr"/>
                </a:tc>
                <a:tc>
                  <a:txBody>
                    <a:bodyPr/>
                    <a:lstStyle/>
                    <a:p>
                      <a:pPr algn="ctr"/>
                      <a:r>
                        <a:rPr lang="en-GB" sz="1400" b="0" noProof="0" dirty="0">
                          <a:latin typeface="+mn-lt"/>
                        </a:rPr>
                        <a:t>0</a:t>
                      </a:r>
                    </a:p>
                  </a:txBody>
                  <a:tcPr marT="36000" marB="36000" anchor="ctr"/>
                </a:tc>
                <a:tc>
                  <a:txBody>
                    <a:bodyPr/>
                    <a:lstStyle/>
                    <a:p>
                      <a:pPr algn="ctr"/>
                      <a:r>
                        <a:rPr lang="en-GB" sz="1400" noProof="0" dirty="0">
                          <a:latin typeface="+mn-lt"/>
                        </a:rPr>
                        <a:t>3 (2.9)</a:t>
                      </a:r>
                    </a:p>
                  </a:txBody>
                  <a:tcPr marT="36000" marB="36000" anchor="ctr"/>
                </a:tc>
                <a:extLst>
                  <a:ext uri="{0D108BD9-81ED-4DB2-BD59-A6C34878D82A}">
                    <a16:rowId xmlns:a16="http://schemas.microsoft.com/office/drawing/2014/main" val="1790711121"/>
                  </a:ext>
                </a:extLst>
              </a:tr>
              <a:tr h="381952">
                <a:tc>
                  <a:txBody>
                    <a:bodyPr/>
                    <a:lstStyle/>
                    <a:p>
                      <a:r>
                        <a:rPr lang="en-GB" sz="1400" b="0" noProof="0" dirty="0">
                          <a:latin typeface="Arial" panose="020B0604020202020204" pitchFamily="34" charset="0"/>
                          <a:cs typeface="Arial" panose="020B0604020202020204" pitchFamily="34" charset="0"/>
                        </a:rPr>
                        <a:t>PR, n (%)</a:t>
                      </a:r>
                      <a:endParaRPr lang="en-GB" sz="1400" b="0" noProof="0" dirty="0">
                        <a:latin typeface="+mn-lt"/>
                      </a:endParaRPr>
                    </a:p>
                  </a:txBody>
                  <a:tcPr marL="180000" marT="36000" marB="36000" anchor="ctr"/>
                </a:tc>
                <a:tc>
                  <a:txBody>
                    <a:bodyPr/>
                    <a:lstStyle/>
                    <a:p>
                      <a:pPr algn="ctr"/>
                      <a:r>
                        <a:rPr lang="en-GB" sz="1400" b="0" noProof="0" dirty="0">
                          <a:latin typeface="+mn-lt"/>
                        </a:rPr>
                        <a:t>63 (46.0)</a:t>
                      </a:r>
                    </a:p>
                  </a:txBody>
                  <a:tcPr marT="36000" marB="36000" anchor="ctr"/>
                </a:tc>
                <a:tc>
                  <a:txBody>
                    <a:bodyPr/>
                    <a:lstStyle/>
                    <a:p>
                      <a:pPr algn="ctr"/>
                      <a:r>
                        <a:rPr lang="en-GB" sz="1400" b="0" noProof="0" dirty="0">
                          <a:latin typeface="+mn-lt"/>
                        </a:rPr>
                        <a:t>18 (56.3)</a:t>
                      </a:r>
                    </a:p>
                  </a:txBody>
                  <a:tcPr marT="36000" marB="36000" anchor="ctr"/>
                </a:tc>
                <a:tc>
                  <a:txBody>
                    <a:bodyPr/>
                    <a:lstStyle/>
                    <a:p>
                      <a:pPr algn="ctr"/>
                      <a:r>
                        <a:rPr lang="en-GB" sz="1400" noProof="0" dirty="0">
                          <a:latin typeface="+mn-lt"/>
                        </a:rPr>
                        <a:t>45 (42.9)</a:t>
                      </a:r>
                    </a:p>
                  </a:txBody>
                  <a:tcPr marT="36000" marB="36000" anchor="ctr"/>
                </a:tc>
                <a:extLst>
                  <a:ext uri="{0D108BD9-81ED-4DB2-BD59-A6C34878D82A}">
                    <a16:rowId xmlns:a16="http://schemas.microsoft.com/office/drawing/2014/main" val="3245600407"/>
                  </a:ext>
                </a:extLst>
              </a:tr>
              <a:tr h="3819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Arial" panose="020B0604020202020204" pitchFamily="34" charset="0"/>
                          <a:cs typeface="Arial" panose="020B0604020202020204" pitchFamily="34" charset="0"/>
                        </a:rPr>
                        <a:t>DCR, % (95%CI)</a:t>
                      </a:r>
                      <a:endParaRPr lang="en-GB" sz="1400" b="0" noProof="0" dirty="0">
                        <a:latin typeface="+mn-lt"/>
                      </a:endParaRPr>
                    </a:p>
                  </a:txBody>
                  <a:tcPr marL="90000" marT="36000" marB="36000" anchor="ctr"/>
                </a:tc>
                <a:tc>
                  <a:txBody>
                    <a:bodyPr/>
                    <a:lstStyle/>
                    <a:p>
                      <a:pPr algn="ctr"/>
                      <a:r>
                        <a:rPr lang="en-GB" sz="1400" b="0" noProof="0" dirty="0">
                          <a:latin typeface="+mn-lt"/>
                        </a:rPr>
                        <a:t>87.6 (80.9, 92.6)</a:t>
                      </a:r>
                    </a:p>
                  </a:txBody>
                  <a:tcPr marT="36000" marB="36000" anchor="ctr"/>
                </a:tc>
                <a:tc>
                  <a:txBody>
                    <a:bodyPr/>
                    <a:lstStyle/>
                    <a:p>
                      <a:pPr algn="ctr"/>
                      <a:r>
                        <a:rPr lang="en-GB" sz="1400" b="0" noProof="0" dirty="0">
                          <a:latin typeface="+mn-lt"/>
                        </a:rPr>
                        <a:t>96.9 (83.8, 99.9)</a:t>
                      </a:r>
                    </a:p>
                  </a:txBody>
                  <a:tcPr marT="36000" marB="36000" anchor="ctr"/>
                </a:tc>
                <a:tc>
                  <a:txBody>
                    <a:bodyPr/>
                    <a:lstStyle/>
                    <a:p>
                      <a:pPr algn="ctr"/>
                      <a:r>
                        <a:rPr lang="en-GB" sz="1400" noProof="0" dirty="0">
                          <a:latin typeface="+mn-lt"/>
                        </a:rPr>
                        <a:t>84.8 (76.4, 91.0)</a:t>
                      </a:r>
                    </a:p>
                  </a:txBody>
                  <a:tcPr marT="36000" marB="36000" anchor="ctr"/>
                </a:tc>
                <a:extLst>
                  <a:ext uri="{0D108BD9-81ED-4DB2-BD59-A6C34878D82A}">
                    <a16:rowId xmlns:a16="http://schemas.microsoft.com/office/drawing/2014/main" val="884826199"/>
                  </a:ext>
                </a:extLst>
              </a:tr>
            </a:tbl>
          </a:graphicData>
        </a:graphic>
      </p:graphicFrame>
      <p:graphicFrame>
        <p:nvGraphicFramePr>
          <p:cNvPr id="8" name="Table 7">
            <a:extLst>
              <a:ext uri="{FF2B5EF4-FFF2-40B4-BE49-F238E27FC236}">
                <a16:creationId xmlns:a16="http://schemas.microsoft.com/office/drawing/2014/main" id="{23A1D933-99F7-BD6C-A135-00FD195E682C}"/>
              </a:ext>
            </a:extLst>
          </p:cNvPr>
          <p:cNvGraphicFramePr>
            <a:graphicFrameLocks noGrp="1"/>
          </p:cNvGraphicFramePr>
          <p:nvPr>
            <p:extLst>
              <p:ext uri="{D42A27DB-BD31-4B8C-83A1-F6EECF244321}">
                <p14:modId xmlns:p14="http://schemas.microsoft.com/office/powerpoint/2010/main" val="4144634446"/>
              </p:ext>
            </p:extLst>
          </p:nvPr>
        </p:nvGraphicFramePr>
        <p:xfrm>
          <a:off x="6501308" y="1812967"/>
          <a:ext cx="5526194" cy="2801040"/>
        </p:xfrm>
        <a:graphic>
          <a:graphicData uri="http://schemas.openxmlformats.org/drawingml/2006/table">
            <a:tbl>
              <a:tblPr firstRow="1" bandRow="1">
                <a:tableStyleId>{69012ECD-51FC-41F1-AA8D-1B2483CD663E}</a:tableStyleId>
              </a:tblPr>
              <a:tblGrid>
                <a:gridCol w="3388084">
                  <a:extLst>
                    <a:ext uri="{9D8B030D-6E8A-4147-A177-3AD203B41FA5}">
                      <a16:colId xmlns:a16="http://schemas.microsoft.com/office/drawing/2014/main" val="537766886"/>
                    </a:ext>
                  </a:extLst>
                </a:gridCol>
                <a:gridCol w="2138110">
                  <a:extLst>
                    <a:ext uri="{9D8B030D-6E8A-4147-A177-3AD203B41FA5}">
                      <a16:colId xmlns:a16="http://schemas.microsoft.com/office/drawing/2014/main" val="1125791967"/>
                    </a:ext>
                  </a:extLst>
                </a:gridCol>
              </a:tblGrid>
              <a:tr h="165874">
                <a:tc>
                  <a:txBody>
                    <a:bodyPr/>
                    <a:lstStyle/>
                    <a:p>
                      <a:endParaRPr lang="en-GB" sz="1400" noProof="0" dirty="0">
                        <a:solidFill>
                          <a:schemeClr val="tx2"/>
                        </a:solidFill>
                        <a:latin typeface="+mn-lt"/>
                      </a:endParaRPr>
                    </a:p>
                  </a:txBody>
                  <a:tcPr marT="36000" marB="36000" anchor="b"/>
                </a:tc>
                <a:tc>
                  <a:txBody>
                    <a:bodyPr/>
                    <a:lstStyle/>
                    <a:p>
                      <a:pPr marL="0" algn="ctr" defTabSz="914400" rtl="0" eaLnBrk="1" latinLnBrk="0" hangingPunct="1"/>
                      <a:r>
                        <a:rPr lang="en-GB" sz="1400" b="1" kern="1200" noProof="0" dirty="0">
                          <a:solidFill>
                            <a:schemeClr val="tx2"/>
                          </a:solidFill>
                          <a:latin typeface="+mn-lt"/>
                          <a:ea typeface="+mn-ea"/>
                          <a:cs typeface="+mn-cs"/>
                        </a:rPr>
                        <a:t>I-</a:t>
                      </a:r>
                      <a:r>
                        <a:rPr lang="en-GB" sz="1400" b="1" kern="1200" noProof="0" dirty="0" err="1">
                          <a:solidFill>
                            <a:schemeClr val="tx2"/>
                          </a:solidFill>
                          <a:latin typeface="+mn-lt"/>
                          <a:ea typeface="+mn-ea"/>
                          <a:cs typeface="+mn-cs"/>
                        </a:rPr>
                        <a:t>DXd</a:t>
                      </a:r>
                      <a:r>
                        <a:rPr lang="en-GB" sz="1400" b="1" kern="1200" noProof="0" dirty="0">
                          <a:solidFill>
                            <a:schemeClr val="tx2"/>
                          </a:solidFill>
                          <a:latin typeface="+mn-lt"/>
                          <a:ea typeface="+mn-ea"/>
                          <a:cs typeface="+mn-cs"/>
                        </a:rPr>
                        <a:t> 12 mg/kg</a:t>
                      </a:r>
                    </a:p>
                    <a:p>
                      <a:pPr marL="0" algn="ctr" defTabSz="914400" rtl="0" eaLnBrk="1" latinLnBrk="0" hangingPunct="1"/>
                      <a:r>
                        <a:rPr lang="en-GB" sz="1400" b="1" kern="1200" noProof="0" dirty="0">
                          <a:solidFill>
                            <a:schemeClr val="tx2"/>
                          </a:solidFill>
                          <a:latin typeface="+mn-lt"/>
                          <a:ea typeface="+mn-ea"/>
                          <a:cs typeface="+mn-cs"/>
                        </a:rPr>
                        <a:t>(n=137)</a:t>
                      </a:r>
                    </a:p>
                  </a:txBody>
                  <a:tcPr anchor="ctr">
                    <a:solidFill>
                      <a:schemeClr val="accent1"/>
                    </a:solidFill>
                  </a:tcPr>
                </a:tc>
                <a:extLst>
                  <a:ext uri="{0D108BD9-81ED-4DB2-BD59-A6C34878D82A}">
                    <a16:rowId xmlns:a16="http://schemas.microsoft.com/office/drawing/2014/main" val="2020270792"/>
                  </a:ext>
                </a:extLst>
              </a:tr>
              <a:tr h="1588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latin typeface="+mn-lt"/>
                        </a:rPr>
                        <a:t>Median treatment duration, </a:t>
                      </a:r>
                      <a:r>
                        <a:rPr lang="en-US" sz="1400" b="0" noProof="0" dirty="0" err="1">
                          <a:latin typeface="+mn-lt"/>
                        </a:rPr>
                        <a:t>mo</a:t>
                      </a:r>
                      <a:r>
                        <a:rPr lang="en-US" sz="1400" b="0" noProof="0" dirty="0">
                          <a:latin typeface="+mn-lt"/>
                        </a:rPr>
                        <a:t> (range)</a:t>
                      </a:r>
                      <a:endParaRPr lang="en-GB" sz="1400" b="0" noProof="0" dirty="0">
                        <a:latin typeface="+mn-lt"/>
                      </a:endParaRPr>
                    </a:p>
                  </a:txBody>
                  <a:tcPr marT="36000" marB="36000" anchor="ctr"/>
                </a:tc>
                <a:tc>
                  <a:txBody>
                    <a:bodyPr/>
                    <a:lstStyle/>
                    <a:p>
                      <a:pPr algn="ctr"/>
                      <a:r>
                        <a:rPr lang="en-GB" sz="1400" noProof="0" dirty="0">
                          <a:latin typeface="+mn-lt"/>
                        </a:rPr>
                        <a:t>4.8 (0.7–22.7)</a:t>
                      </a:r>
                    </a:p>
                  </a:txBody>
                  <a:tcPr marT="36000" marB="36000" anchor="ctr"/>
                </a:tc>
                <a:extLst>
                  <a:ext uri="{0D108BD9-81ED-4DB2-BD59-A6C34878D82A}">
                    <a16:rowId xmlns:a16="http://schemas.microsoft.com/office/drawing/2014/main" val="3607908326"/>
                  </a:ext>
                </a:extLst>
              </a:tr>
              <a:tr h="0">
                <a:tc>
                  <a:txBody>
                    <a:bodyPr/>
                    <a:lstStyle/>
                    <a:p>
                      <a:r>
                        <a:rPr lang="en-GB" sz="1400" b="0" noProof="0" dirty="0">
                          <a:latin typeface="+mn-lt"/>
                        </a:rPr>
                        <a:t>Median cycles, n (range)</a:t>
                      </a:r>
                    </a:p>
                  </a:txBody>
                  <a:tcPr marL="90000" marT="36000" marB="36000" anchor="ctr"/>
                </a:tc>
                <a:tc>
                  <a:txBody>
                    <a:bodyPr/>
                    <a:lstStyle/>
                    <a:p>
                      <a:pPr algn="ctr"/>
                      <a:r>
                        <a:rPr lang="en-GB" sz="1400" noProof="0" dirty="0">
                          <a:latin typeface="+mn-lt"/>
                        </a:rPr>
                        <a:t>7.0 (1.0–32.0)</a:t>
                      </a:r>
                    </a:p>
                  </a:txBody>
                  <a:tcPr marT="36000" marB="36000" anchor="ctr"/>
                </a:tc>
                <a:extLst>
                  <a:ext uri="{0D108BD9-81ED-4DB2-BD59-A6C34878D82A}">
                    <a16:rowId xmlns:a16="http://schemas.microsoft.com/office/drawing/2014/main" val="1790711121"/>
                  </a:ext>
                </a:extLst>
              </a:tr>
              <a:tr h="0">
                <a:tc>
                  <a:txBody>
                    <a:bodyPr/>
                    <a:lstStyle/>
                    <a:p>
                      <a:r>
                        <a:rPr lang="en-GB" sz="1400" b="0" noProof="0" dirty="0">
                          <a:latin typeface="+mn-lt"/>
                        </a:rPr>
                        <a:t>Any grade TRAEs, n (%)</a:t>
                      </a:r>
                    </a:p>
                  </a:txBody>
                  <a:tcPr marL="90000" marT="36000" marB="36000" anchor="ctr"/>
                </a:tc>
                <a:tc>
                  <a:txBody>
                    <a:bodyPr/>
                    <a:lstStyle/>
                    <a:p>
                      <a:pPr algn="ctr"/>
                      <a:r>
                        <a:rPr lang="en-GB" sz="1400" noProof="0" dirty="0">
                          <a:latin typeface="+mn-lt"/>
                        </a:rPr>
                        <a:t>123 (89.8)</a:t>
                      </a:r>
                    </a:p>
                  </a:txBody>
                  <a:tcPr marT="36000" marB="36000" anchor="ctr"/>
                </a:tc>
                <a:extLst>
                  <a:ext uri="{0D108BD9-81ED-4DB2-BD59-A6C34878D82A}">
                    <a16:rowId xmlns:a16="http://schemas.microsoft.com/office/drawing/2014/main" val="324560040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Grade </a:t>
                      </a:r>
                      <a:r>
                        <a:rPr lang="en-GB" sz="1400" noProof="0" dirty="0">
                          <a:latin typeface="Arial" panose="020B0604020202020204" pitchFamily="34" charset="0"/>
                          <a:cs typeface="Arial" panose="020B0604020202020204" pitchFamily="34" charset="0"/>
                        </a:rPr>
                        <a:t>≥3</a:t>
                      </a:r>
                      <a:endParaRPr lang="en-GB" sz="1400" noProof="0" dirty="0">
                        <a:latin typeface="+mn-lt"/>
                      </a:endParaRPr>
                    </a:p>
                  </a:txBody>
                  <a:tcPr marL="180000" marT="36000" marB="36000" anchor="ctr"/>
                </a:tc>
                <a:tc>
                  <a:txBody>
                    <a:bodyPr/>
                    <a:lstStyle/>
                    <a:p>
                      <a:pPr algn="ctr"/>
                      <a:r>
                        <a:rPr lang="en-GB" sz="1400" noProof="0" dirty="0">
                          <a:latin typeface="+mn-lt"/>
                        </a:rPr>
                        <a:t>50 (36.5)</a:t>
                      </a:r>
                    </a:p>
                  </a:txBody>
                  <a:tcPr marT="36000" marB="36000" anchor="ctr"/>
                </a:tc>
                <a:extLst>
                  <a:ext uri="{0D108BD9-81ED-4DB2-BD59-A6C34878D82A}">
                    <a16:rowId xmlns:a16="http://schemas.microsoft.com/office/drawing/2014/main" val="8848261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Led to dose delay</a:t>
                      </a:r>
                    </a:p>
                  </a:txBody>
                  <a:tcPr marL="180000" marT="36000" marB="36000" anchor="ctr"/>
                </a:tc>
                <a:tc>
                  <a:txBody>
                    <a:bodyPr/>
                    <a:lstStyle/>
                    <a:p>
                      <a:pPr algn="ctr"/>
                      <a:r>
                        <a:rPr lang="en-GB" sz="1400" noProof="0" dirty="0">
                          <a:latin typeface="+mn-lt"/>
                        </a:rPr>
                        <a:t>35 (25.5)</a:t>
                      </a:r>
                    </a:p>
                  </a:txBody>
                  <a:tcPr marT="36000" marB="36000" anchor="ctr"/>
                </a:tc>
                <a:extLst>
                  <a:ext uri="{0D108BD9-81ED-4DB2-BD59-A6C34878D82A}">
                    <a16:rowId xmlns:a16="http://schemas.microsoft.com/office/drawing/2014/main" val="103965427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Led to dose reduction</a:t>
                      </a:r>
                    </a:p>
                  </a:txBody>
                  <a:tcPr marL="180000" marT="36000" marB="36000" anchor="ctr"/>
                </a:tc>
                <a:tc>
                  <a:txBody>
                    <a:bodyPr/>
                    <a:lstStyle/>
                    <a:p>
                      <a:pPr algn="ctr"/>
                      <a:r>
                        <a:rPr lang="en-GB" sz="1400" noProof="0" dirty="0">
                          <a:latin typeface="+mn-lt"/>
                        </a:rPr>
                        <a:t>21 (15.3)</a:t>
                      </a:r>
                    </a:p>
                  </a:txBody>
                  <a:tcPr marT="36000" marB="36000" anchor="ctr"/>
                </a:tc>
                <a:extLst>
                  <a:ext uri="{0D108BD9-81ED-4DB2-BD59-A6C34878D82A}">
                    <a16:rowId xmlns:a16="http://schemas.microsoft.com/office/drawing/2014/main" val="227257553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Led to treatment discontinuation</a:t>
                      </a:r>
                    </a:p>
                  </a:txBody>
                  <a:tcPr marL="180000" marT="36000" marB="36000" anchor="ctr"/>
                </a:tc>
                <a:tc>
                  <a:txBody>
                    <a:bodyPr/>
                    <a:lstStyle/>
                    <a:p>
                      <a:pPr algn="ctr"/>
                      <a:r>
                        <a:rPr lang="en-GB" sz="1400" noProof="0" dirty="0">
                          <a:latin typeface="+mn-lt"/>
                        </a:rPr>
                        <a:t>13 (9.5)</a:t>
                      </a:r>
                    </a:p>
                  </a:txBody>
                  <a:tcPr marT="36000" marB="36000" anchor="ctr"/>
                </a:tc>
                <a:extLst>
                  <a:ext uri="{0D108BD9-81ED-4DB2-BD59-A6C34878D82A}">
                    <a16:rowId xmlns:a16="http://schemas.microsoft.com/office/drawing/2014/main" val="171937825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noProof="0" dirty="0">
                          <a:latin typeface="+mn-lt"/>
                        </a:rPr>
                        <a:t>Led to death</a:t>
                      </a:r>
                    </a:p>
                  </a:txBody>
                  <a:tcPr marL="180000" marT="36000" marB="36000" anchor="ctr"/>
                </a:tc>
                <a:tc>
                  <a:txBody>
                    <a:bodyPr/>
                    <a:lstStyle/>
                    <a:p>
                      <a:pPr algn="ctr"/>
                      <a:r>
                        <a:rPr lang="en-GB" sz="1400" noProof="0" dirty="0">
                          <a:latin typeface="+mn-lt"/>
                        </a:rPr>
                        <a:t>6 (4.4)</a:t>
                      </a:r>
                    </a:p>
                  </a:txBody>
                  <a:tcPr marT="36000" marB="36000" anchor="ctr"/>
                </a:tc>
                <a:extLst>
                  <a:ext uri="{0D108BD9-81ED-4DB2-BD59-A6C34878D82A}">
                    <a16:rowId xmlns:a16="http://schemas.microsoft.com/office/drawing/2014/main" val="3760626502"/>
                  </a:ext>
                </a:extLst>
              </a:tr>
            </a:tbl>
          </a:graphicData>
        </a:graphic>
      </p:graphicFrame>
    </p:spTree>
    <p:extLst>
      <p:ext uri="{BB962C8B-B14F-4D97-AF65-F5344CB8AC3E}">
        <p14:creationId xmlns:p14="http://schemas.microsoft.com/office/powerpoint/2010/main" val="32857917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5BE13-CD0E-4371-E392-F0AF27414C2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F103636-770D-8950-1BB8-22B1580823DA}"/>
              </a:ext>
            </a:extLst>
          </p:cNvPr>
          <p:cNvSpPr>
            <a:spLocks noGrp="1"/>
          </p:cNvSpPr>
          <p:nvPr>
            <p:ph type="title"/>
          </p:nvPr>
        </p:nvSpPr>
        <p:spPr>
          <a:xfrm>
            <a:off x="304799" y="107693"/>
            <a:ext cx="11813059" cy="939801"/>
          </a:xfrm>
        </p:spPr>
        <p:txBody>
          <a:bodyPr/>
          <a:lstStyle/>
          <a:p>
            <a:r>
              <a:rPr lang="en-GB" noProof="0" dirty="0">
                <a:latin typeface="+mn-lt"/>
              </a:rPr>
              <a:t>OA06.04: Safety and Efficacy of ABBV-706, a Seizure-related Homolog Protein 6-targeting Antibody-drug Conjugate, in R/R SCLC – Byers LA, et al</a:t>
            </a:r>
          </a:p>
        </p:txBody>
      </p:sp>
      <p:sp>
        <p:nvSpPr>
          <p:cNvPr id="29" name="Content Placeholder 7">
            <a:extLst>
              <a:ext uri="{FF2B5EF4-FFF2-40B4-BE49-F238E27FC236}">
                <a16:creationId xmlns:a16="http://schemas.microsoft.com/office/drawing/2014/main" id="{DC447314-6031-5E82-DA90-727954C1482F}"/>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ABBV-706, a seizure-related homolog protein 6-targeting ADC, in patients with relapsed/refractory SCLC</a:t>
            </a:r>
          </a:p>
        </p:txBody>
      </p:sp>
      <p:sp>
        <p:nvSpPr>
          <p:cNvPr id="30" name="Text Placeholder 4">
            <a:extLst>
              <a:ext uri="{FF2B5EF4-FFF2-40B4-BE49-F238E27FC236}">
                <a16:creationId xmlns:a16="http://schemas.microsoft.com/office/drawing/2014/main" id="{61ACB93C-22C4-8E8A-9717-E6A6DF83E9A3}"/>
              </a:ext>
            </a:extLst>
          </p:cNvPr>
          <p:cNvSpPr>
            <a:spLocks noGrp="1"/>
          </p:cNvSpPr>
          <p:nvPr>
            <p:ph type="body" sz="quarter" idx="11"/>
          </p:nvPr>
        </p:nvSpPr>
        <p:spPr>
          <a:xfrm>
            <a:off x="6379633" y="6521312"/>
            <a:ext cx="5507567" cy="200025"/>
          </a:xfrm>
        </p:spPr>
        <p:txBody>
          <a:bodyPr/>
          <a:lstStyle/>
          <a:p>
            <a:r>
              <a:rPr lang="en-GB" noProof="0" dirty="0"/>
              <a:t>Byers LA,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OA06.04</a:t>
            </a:r>
          </a:p>
        </p:txBody>
      </p:sp>
      <p:sp>
        <p:nvSpPr>
          <p:cNvPr id="2" name="AutoShape 12">
            <a:extLst>
              <a:ext uri="{FF2B5EF4-FFF2-40B4-BE49-F238E27FC236}">
                <a16:creationId xmlns:a16="http://schemas.microsoft.com/office/drawing/2014/main" id="{2519191D-FC9D-378C-FE71-71F14DF56DA1}"/>
              </a:ext>
            </a:extLst>
          </p:cNvPr>
          <p:cNvSpPr>
            <a:spLocks noChangeArrowheads="1"/>
          </p:cNvSpPr>
          <p:nvPr/>
        </p:nvSpPr>
        <p:spPr bwMode="auto">
          <a:xfrm>
            <a:off x="5568360" y="2594197"/>
            <a:ext cx="3782374" cy="778812"/>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ABBV-706</a:t>
            </a:r>
            <a:r>
              <a:rPr lang="en-GB" sz="1600" b="1" noProof="0" dirty="0">
                <a:latin typeface="Arial" panose="020B0604020202020204"/>
                <a:ea typeface="SimSun" pitchFamily="2" charset="-122"/>
              </a:rPr>
              <a:t> 1.8 mg/</a:t>
            </a:r>
            <a:r>
              <a:rPr lang="en-GB" sz="1600" noProof="0" dirty="0">
                <a:latin typeface="Arial" panose="020B0604020202020204"/>
                <a:ea typeface="SimSun" pitchFamily="2" charset="-122"/>
              </a:rPr>
              <a:t>kg</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(n=41)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sp>
        <p:nvSpPr>
          <p:cNvPr id="3" name="AutoShape 9">
            <a:extLst>
              <a:ext uri="{FF2B5EF4-FFF2-40B4-BE49-F238E27FC236}">
                <a16:creationId xmlns:a16="http://schemas.microsoft.com/office/drawing/2014/main" id="{B2A327DC-2EB6-038B-8F8F-794FF0784A09}"/>
              </a:ext>
            </a:extLst>
          </p:cNvPr>
          <p:cNvSpPr>
            <a:spLocks noChangeArrowheads="1"/>
          </p:cNvSpPr>
          <p:nvPr/>
        </p:nvSpPr>
        <p:spPr bwMode="auto">
          <a:xfrm>
            <a:off x="1268083" y="2576859"/>
            <a:ext cx="3515658" cy="221075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Relapsed/refractory 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No prior SEZ6-targeted ADCs or ADCs with Top1i payload</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sz="1600" kern="1200" noProof="0" dirty="0">
                <a:latin typeface="Arial" panose="020B0604020202020204"/>
                <a:ea typeface="SimSun" pitchFamily="2" charset="-122"/>
                <a:cs typeface="Arial" charset="0"/>
              </a:rPr>
              <a:t>Prior treated or untreated stable brain metastases permitted</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(n=80)</a:t>
            </a:r>
          </a:p>
        </p:txBody>
      </p:sp>
      <p:sp>
        <p:nvSpPr>
          <p:cNvPr id="4" name="Rectangle 9">
            <a:extLst>
              <a:ext uri="{FF2B5EF4-FFF2-40B4-BE49-F238E27FC236}">
                <a16:creationId xmlns:a16="http://schemas.microsoft.com/office/drawing/2014/main" id="{582BC39A-027A-93E6-A7A8-870A12A091A7}"/>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Safety, PK, RP2D</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0" name="AutoShape 12">
            <a:extLst>
              <a:ext uri="{FF2B5EF4-FFF2-40B4-BE49-F238E27FC236}">
                <a16:creationId xmlns:a16="http://schemas.microsoft.com/office/drawing/2014/main" id="{7DB0200D-3F76-D47E-362C-DEB39B751B1A}"/>
              </a:ext>
            </a:extLst>
          </p:cNvPr>
          <p:cNvSpPr>
            <a:spLocks noChangeArrowheads="1"/>
          </p:cNvSpPr>
          <p:nvPr/>
        </p:nvSpPr>
        <p:spPr bwMode="auto">
          <a:xfrm>
            <a:off x="5568360" y="4021663"/>
            <a:ext cx="3782374" cy="778812"/>
          </a:xfrm>
          <a:prstGeom prst="roundRect">
            <a:avLst>
              <a:gd name="adj" fmla="val 16667"/>
            </a:avLst>
          </a:prstGeom>
          <a:solidFill>
            <a:srgbClr val="00A2E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ABBV-706</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2.5 mg/kg</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(n=39)</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17" name="AutoShape 15">
            <a:extLst>
              <a:ext uri="{FF2B5EF4-FFF2-40B4-BE49-F238E27FC236}">
                <a16:creationId xmlns:a16="http://schemas.microsoft.com/office/drawing/2014/main" id="{E09E1295-AEBE-FF95-ABAF-A1D678A8F8A9}"/>
              </a:ext>
            </a:extLst>
          </p:cNvPr>
          <p:cNvCxnSpPr>
            <a:cxnSpLocks noChangeShapeType="1"/>
            <a:stCxn id="3" idx="3"/>
            <a:endCxn id="2" idx="1"/>
          </p:cNvCxnSpPr>
          <p:nvPr/>
        </p:nvCxnSpPr>
        <p:spPr bwMode="auto">
          <a:xfrm flipV="1">
            <a:off x="4783741" y="2983603"/>
            <a:ext cx="784619" cy="698633"/>
          </a:xfrm>
          <a:prstGeom prst="bentConnector3">
            <a:avLst>
              <a:gd name="adj1" fmla="val 50000"/>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1A5A5258-86E0-00F2-DD61-5F400F8628E6}"/>
              </a:ext>
            </a:extLst>
          </p:cNvPr>
          <p:cNvCxnSpPr>
            <a:cxnSpLocks noChangeShapeType="1"/>
            <a:stCxn id="3" idx="3"/>
            <a:endCxn id="10" idx="1"/>
          </p:cNvCxnSpPr>
          <p:nvPr/>
        </p:nvCxnSpPr>
        <p:spPr bwMode="auto">
          <a:xfrm>
            <a:off x="4783741" y="3682236"/>
            <a:ext cx="784619" cy="728833"/>
          </a:xfrm>
          <a:prstGeom prst="bentConnector3">
            <a:avLst>
              <a:gd name="adj1" fmla="val 50000"/>
            </a:avLst>
          </a:prstGeom>
          <a:noFill/>
          <a:ln w="38100">
            <a:solidFill>
              <a:schemeClr val="bg1"/>
            </a:solidFill>
            <a:miter lim="800000"/>
            <a:headEnd/>
            <a:tailEnd type="triangle" w="med" len="med"/>
          </a:ln>
        </p:spPr>
      </p:cxnSp>
      <p:sp>
        <p:nvSpPr>
          <p:cNvPr id="7" name="AutoShape 12">
            <a:extLst>
              <a:ext uri="{FF2B5EF4-FFF2-40B4-BE49-F238E27FC236}">
                <a16:creationId xmlns:a16="http://schemas.microsoft.com/office/drawing/2014/main" id="{287E81F2-AE85-AFC8-1BC7-228BFF20FD9D}"/>
              </a:ext>
            </a:extLst>
          </p:cNvPr>
          <p:cNvSpPr>
            <a:spLocks noChangeArrowheads="1"/>
          </p:cNvSpPr>
          <p:nvPr/>
        </p:nvSpPr>
        <p:spPr bwMode="auto">
          <a:xfrm>
            <a:off x="9853311" y="2674375"/>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 name="AutoShape 19">
            <a:extLst>
              <a:ext uri="{FF2B5EF4-FFF2-40B4-BE49-F238E27FC236}">
                <a16:creationId xmlns:a16="http://schemas.microsoft.com/office/drawing/2014/main" id="{C35542EB-6085-D728-FDA7-21EF4AAB44C1}"/>
              </a:ext>
            </a:extLst>
          </p:cNvPr>
          <p:cNvCxnSpPr>
            <a:cxnSpLocks noChangeShapeType="1"/>
            <a:stCxn id="2" idx="3"/>
            <a:endCxn id="7" idx="1"/>
          </p:cNvCxnSpPr>
          <p:nvPr/>
        </p:nvCxnSpPr>
        <p:spPr bwMode="auto">
          <a:xfrm>
            <a:off x="9350734" y="2983603"/>
            <a:ext cx="502577" cy="0"/>
          </a:xfrm>
          <a:prstGeom prst="straightConnector1">
            <a:avLst/>
          </a:prstGeom>
          <a:noFill/>
          <a:ln w="38100">
            <a:solidFill>
              <a:schemeClr val="bg1"/>
            </a:solidFill>
            <a:round/>
            <a:headEnd type="none" w="med" len="med"/>
            <a:tailEnd type="triangle" w="med" len="med"/>
          </a:ln>
        </p:spPr>
      </p:cxnSp>
      <p:sp>
        <p:nvSpPr>
          <p:cNvPr id="15" name="AutoShape 12">
            <a:extLst>
              <a:ext uri="{FF2B5EF4-FFF2-40B4-BE49-F238E27FC236}">
                <a16:creationId xmlns:a16="http://schemas.microsoft.com/office/drawing/2014/main" id="{FAA6BEBA-5E9F-E5F6-797B-93C8B912FC22}"/>
              </a:ext>
            </a:extLst>
          </p:cNvPr>
          <p:cNvSpPr>
            <a:spLocks noChangeArrowheads="1"/>
          </p:cNvSpPr>
          <p:nvPr/>
        </p:nvSpPr>
        <p:spPr bwMode="auto">
          <a:xfrm>
            <a:off x="9853311" y="4101842"/>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21" name="AutoShape 19">
            <a:extLst>
              <a:ext uri="{FF2B5EF4-FFF2-40B4-BE49-F238E27FC236}">
                <a16:creationId xmlns:a16="http://schemas.microsoft.com/office/drawing/2014/main" id="{34EB7799-01B7-900B-45D1-1711EEC15CCD}"/>
              </a:ext>
            </a:extLst>
          </p:cNvPr>
          <p:cNvCxnSpPr>
            <a:cxnSpLocks noChangeShapeType="1"/>
            <a:stCxn id="10" idx="3"/>
            <a:endCxn id="15" idx="1"/>
          </p:cNvCxnSpPr>
          <p:nvPr/>
        </p:nvCxnSpPr>
        <p:spPr bwMode="auto">
          <a:xfrm>
            <a:off x="9350734" y="4411069"/>
            <a:ext cx="502577" cy="1"/>
          </a:xfrm>
          <a:prstGeom prst="straightConnector1">
            <a:avLst/>
          </a:prstGeom>
          <a:noFill/>
          <a:ln w="38100">
            <a:solidFill>
              <a:schemeClr val="bg1"/>
            </a:solidFill>
            <a:round/>
            <a:headEnd type="none" w="med" len="med"/>
            <a:tailEnd type="triangle" w="med" len="med"/>
          </a:ln>
        </p:spPr>
      </p:cxnSp>
      <p:sp>
        <p:nvSpPr>
          <p:cNvPr id="11" name="Rectangle 9">
            <a:extLst>
              <a:ext uri="{FF2B5EF4-FFF2-40B4-BE49-F238E27FC236}">
                <a16:creationId xmlns:a16="http://schemas.microsoft.com/office/drawing/2014/main" id="{5E557879-5901-136E-3532-6FB30E6C4555}"/>
              </a:ext>
            </a:extLst>
          </p:cNvPr>
          <p:cNvSpPr txBox="1">
            <a:spLocks noChangeArrowheads="1"/>
          </p:cNvSpPr>
          <p:nvPr/>
        </p:nvSpPr>
        <p:spPr bwMode="auto">
          <a:xfrm>
            <a:off x="451297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GB" sz="1600" kern="1200" noProof="0" dirty="0">
                <a:solidFill>
                  <a:srgbClr val="363636"/>
                </a:solidFill>
                <a:latin typeface="Arial" panose="020B0604020202020204"/>
                <a:cs typeface="Arial"/>
              </a:rPr>
              <a:t>ORR, </a:t>
            </a:r>
            <a:r>
              <a:rPr lang="en-GB" sz="1600" kern="1200" noProof="0" dirty="0" err="1">
                <a:solidFill>
                  <a:srgbClr val="363636"/>
                </a:solidFill>
                <a:latin typeface="Arial" panose="020B0604020202020204"/>
                <a:cs typeface="Arial"/>
              </a:rPr>
              <a:t>DoR</a:t>
            </a:r>
            <a:r>
              <a:rPr lang="en-GB" sz="1600" kern="1200" noProof="0" dirty="0">
                <a:solidFill>
                  <a:srgbClr val="363636"/>
                </a:solidFill>
                <a:latin typeface="Arial" panose="020B0604020202020204"/>
                <a:cs typeface="Arial"/>
              </a:rPr>
              <a:t>, PFS, OS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2" name="Rectangle 9">
            <a:extLst>
              <a:ext uri="{FF2B5EF4-FFF2-40B4-BE49-F238E27FC236}">
                <a16:creationId xmlns:a16="http://schemas.microsoft.com/office/drawing/2014/main" id="{FB06EAC3-2F96-6B47-C237-4601F55EF876}"/>
              </a:ext>
            </a:extLst>
          </p:cNvPr>
          <p:cNvSpPr txBox="1">
            <a:spLocks noChangeArrowheads="1"/>
          </p:cNvSpPr>
          <p:nvPr/>
        </p:nvSpPr>
        <p:spPr bwMode="auto">
          <a:xfrm>
            <a:off x="7911279" y="5179533"/>
            <a:ext cx="3975921"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Exploratory analysis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dirty="0">
                <a:ln>
                  <a:noFill/>
                </a:ln>
                <a:solidFill>
                  <a:srgbClr val="363636"/>
                </a:solidFill>
                <a:effectLst/>
                <a:uLnTx/>
                <a:uFillTx/>
                <a:latin typeface="Arial" panose="020B0604020202020204"/>
                <a:ea typeface="+mn-ea"/>
                <a:cs typeface="Arial"/>
                <a:sym typeface="Helvetica"/>
              </a:rPr>
              <a:t>SEZ6 by IHC, biomarkers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24582291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2832C-1BBD-592D-9AB1-3FB30116566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1BA638C-50CB-BBAB-8A38-A73A1B4C496C}"/>
              </a:ext>
            </a:extLst>
          </p:cNvPr>
          <p:cNvSpPr>
            <a:spLocks noGrp="1"/>
          </p:cNvSpPr>
          <p:nvPr>
            <p:ph type="title"/>
          </p:nvPr>
        </p:nvSpPr>
        <p:spPr>
          <a:xfrm>
            <a:off x="304799" y="107693"/>
            <a:ext cx="11813059" cy="939801"/>
          </a:xfrm>
        </p:spPr>
        <p:txBody>
          <a:bodyPr/>
          <a:lstStyle/>
          <a:p>
            <a:r>
              <a:rPr lang="en-GB" dirty="0"/>
              <a:t>OA06.04: Safety and Efficacy of ABBV-706, a Seizure-related Homolog Protein 6-targeting Antibody-drug Conjugate, in R/R SCLC – Byers LA, et al</a:t>
            </a:r>
            <a:endParaRPr lang="en-GB" dirty="0">
              <a:latin typeface="+mn-lt"/>
            </a:endParaRPr>
          </a:p>
        </p:txBody>
      </p:sp>
      <p:sp>
        <p:nvSpPr>
          <p:cNvPr id="29" name="Content Placeholder 7">
            <a:extLst>
              <a:ext uri="{FF2B5EF4-FFF2-40B4-BE49-F238E27FC236}">
                <a16:creationId xmlns:a16="http://schemas.microsoft.com/office/drawing/2014/main" id="{42345774-B51A-E29C-B3B7-3F118E1F8135}"/>
              </a:ext>
            </a:extLst>
          </p:cNvPr>
          <p:cNvSpPr>
            <a:spLocks noGrp="1"/>
          </p:cNvSpPr>
          <p:nvPr>
            <p:ph idx="1"/>
          </p:nvPr>
        </p:nvSpPr>
        <p:spPr>
          <a:xfrm>
            <a:off x="304799" y="1246909"/>
            <a:ext cx="11033761" cy="5055650"/>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65C1E8A3-0E8A-7723-6158-9FD0B15A065D}"/>
              </a:ext>
            </a:extLst>
          </p:cNvPr>
          <p:cNvSpPr>
            <a:spLocks noGrp="1"/>
          </p:cNvSpPr>
          <p:nvPr>
            <p:ph type="body" sz="quarter" idx="11"/>
          </p:nvPr>
        </p:nvSpPr>
        <p:spPr>
          <a:xfrm>
            <a:off x="6379633" y="6521312"/>
            <a:ext cx="5507567" cy="200025"/>
          </a:xfrm>
        </p:spPr>
        <p:txBody>
          <a:bodyPr/>
          <a:lstStyle/>
          <a:p>
            <a:r>
              <a:rPr lang="en-GB" dirty="0"/>
              <a:t>Byers LA, et al. J </a:t>
            </a:r>
            <a:r>
              <a:rPr lang="en-GB" dirty="0" err="1"/>
              <a:t>Thorac</a:t>
            </a:r>
            <a:r>
              <a:rPr lang="en-GB" dirty="0"/>
              <a:t> Oncol 2025;20(</a:t>
            </a:r>
            <a:r>
              <a:rPr lang="en-GB" dirty="0" err="1"/>
              <a:t>suppl</a:t>
            </a:r>
            <a:r>
              <a:rPr lang="en-GB" dirty="0"/>
              <a:t>):</a:t>
            </a:r>
            <a:r>
              <a:rPr lang="en-GB" dirty="0" err="1"/>
              <a:t>Abstr</a:t>
            </a:r>
            <a:r>
              <a:rPr lang="en-GB" dirty="0"/>
              <a:t> OA06.04</a:t>
            </a:r>
          </a:p>
        </p:txBody>
      </p:sp>
      <p:sp>
        <p:nvSpPr>
          <p:cNvPr id="2" name="TextBox 1">
            <a:extLst>
              <a:ext uri="{FF2B5EF4-FFF2-40B4-BE49-F238E27FC236}">
                <a16:creationId xmlns:a16="http://schemas.microsoft.com/office/drawing/2014/main" id="{51FF2D9F-8F9B-5CD8-A536-918FF332072B}"/>
              </a:ext>
            </a:extLst>
          </p:cNvPr>
          <p:cNvSpPr txBox="1"/>
          <p:nvPr/>
        </p:nvSpPr>
        <p:spPr>
          <a:xfrm>
            <a:off x="7632566" y="1480555"/>
            <a:ext cx="2659703"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212121"/>
                </a:solidFill>
                <a:effectLst/>
                <a:uLnTx/>
                <a:uFillTx/>
                <a:latin typeface="Arial" panose="020B0604020202020204"/>
                <a:ea typeface="+mn-ea"/>
                <a:cs typeface="Arial" panose="020B0604020202020204" pitchFamily="34" charset="0"/>
              </a:rPr>
              <a:t>Progression-free survival</a:t>
            </a:r>
          </a:p>
        </p:txBody>
      </p:sp>
      <p:sp>
        <p:nvSpPr>
          <p:cNvPr id="3" name="Freeform 21">
            <a:extLst>
              <a:ext uri="{FF2B5EF4-FFF2-40B4-BE49-F238E27FC236}">
                <a16:creationId xmlns:a16="http://schemas.microsoft.com/office/drawing/2014/main" id="{84ACAF07-1F8E-FE46-A6F9-61EBCC6F5798}"/>
              </a:ext>
            </a:extLst>
          </p:cNvPr>
          <p:cNvSpPr>
            <a:spLocks/>
          </p:cNvSpPr>
          <p:nvPr/>
        </p:nvSpPr>
        <p:spPr bwMode="auto">
          <a:xfrm>
            <a:off x="6358370" y="2678421"/>
            <a:ext cx="5580000" cy="237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9" name="Group 18">
            <a:extLst>
              <a:ext uri="{FF2B5EF4-FFF2-40B4-BE49-F238E27FC236}">
                <a16:creationId xmlns:a16="http://schemas.microsoft.com/office/drawing/2014/main" id="{7B53EA47-C305-D688-BC94-3DD02B00DDF5}"/>
              </a:ext>
            </a:extLst>
          </p:cNvPr>
          <p:cNvGrpSpPr/>
          <p:nvPr/>
        </p:nvGrpSpPr>
        <p:grpSpPr>
          <a:xfrm>
            <a:off x="5536529" y="2532004"/>
            <a:ext cx="827536" cy="2484000"/>
            <a:chOff x="4488783" y="1322641"/>
            <a:chExt cx="827536" cy="2858279"/>
          </a:xfrm>
        </p:grpSpPr>
        <p:sp>
          <p:nvSpPr>
            <p:cNvPr id="5" name="Line 6">
              <a:extLst>
                <a:ext uri="{FF2B5EF4-FFF2-40B4-BE49-F238E27FC236}">
                  <a16:creationId xmlns:a16="http://schemas.microsoft.com/office/drawing/2014/main" id="{4BF1E798-A2B3-82B9-AEDD-8F02A56B472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7" name="Line 7">
              <a:extLst>
                <a:ext uri="{FF2B5EF4-FFF2-40B4-BE49-F238E27FC236}">
                  <a16:creationId xmlns:a16="http://schemas.microsoft.com/office/drawing/2014/main" id="{56291076-BD7C-34C3-AB55-C458624A638C}"/>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 name="Line 8">
              <a:extLst>
                <a:ext uri="{FF2B5EF4-FFF2-40B4-BE49-F238E27FC236}">
                  <a16:creationId xmlns:a16="http://schemas.microsoft.com/office/drawing/2014/main" id="{47AE0EB1-E15C-69B4-4C7F-197A6F8D8D3B}"/>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Line 9">
              <a:extLst>
                <a:ext uri="{FF2B5EF4-FFF2-40B4-BE49-F238E27FC236}">
                  <a16:creationId xmlns:a16="http://schemas.microsoft.com/office/drawing/2014/main" id="{20874B17-7419-35B2-9160-383C25CDEF5A}"/>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Line 10">
              <a:extLst>
                <a:ext uri="{FF2B5EF4-FFF2-40B4-BE49-F238E27FC236}">
                  <a16:creationId xmlns:a16="http://schemas.microsoft.com/office/drawing/2014/main" id="{8637D80C-BEE1-CCBD-7E1F-4DB5C070E096}"/>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Line 11">
              <a:extLst>
                <a:ext uri="{FF2B5EF4-FFF2-40B4-BE49-F238E27FC236}">
                  <a16:creationId xmlns:a16="http://schemas.microsoft.com/office/drawing/2014/main" id="{B6E56289-FB20-E33C-D15E-88A454205F63}"/>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D58667CF-F260-568F-A46B-5C5E0E8D1DEE}"/>
                </a:ext>
              </a:extLst>
            </p:cNvPr>
            <p:cNvSpPr txBox="1"/>
            <p:nvPr/>
          </p:nvSpPr>
          <p:spPr>
            <a:xfrm rot="16200000">
              <a:off x="3837346" y="2626174"/>
              <a:ext cx="161065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PFS probability</a:t>
              </a:r>
            </a:p>
          </p:txBody>
        </p:sp>
        <p:sp>
          <p:nvSpPr>
            <p:cNvPr id="13" name="TextBox 12">
              <a:extLst>
                <a:ext uri="{FF2B5EF4-FFF2-40B4-BE49-F238E27FC236}">
                  <a16:creationId xmlns:a16="http://schemas.microsoft.com/office/drawing/2014/main" id="{2FE3B288-BA1E-C8C6-3A5C-DBC597FDE89A}"/>
                </a:ext>
              </a:extLst>
            </p:cNvPr>
            <p:cNvSpPr txBox="1"/>
            <p:nvPr/>
          </p:nvSpPr>
          <p:spPr>
            <a:xfrm>
              <a:off x="4774439" y="1322641"/>
              <a:ext cx="433131"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14" name="TextBox 13">
              <a:extLst>
                <a:ext uri="{FF2B5EF4-FFF2-40B4-BE49-F238E27FC236}">
                  <a16:creationId xmlns:a16="http://schemas.microsoft.com/office/drawing/2014/main" id="{B7215603-7BB3-C34E-B729-A5F76A55F725}"/>
                </a:ext>
              </a:extLst>
            </p:cNvPr>
            <p:cNvSpPr txBox="1"/>
            <p:nvPr/>
          </p:nvSpPr>
          <p:spPr>
            <a:xfrm>
              <a:off x="4774443" y="184678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0.8</a:t>
              </a:r>
            </a:p>
          </p:txBody>
        </p:sp>
        <p:sp>
          <p:nvSpPr>
            <p:cNvPr id="15" name="TextBox 14">
              <a:extLst>
                <a:ext uri="{FF2B5EF4-FFF2-40B4-BE49-F238E27FC236}">
                  <a16:creationId xmlns:a16="http://schemas.microsoft.com/office/drawing/2014/main" id="{794FAF75-4648-78BA-4756-917380D7A7A7}"/>
                </a:ext>
              </a:extLst>
            </p:cNvPr>
            <p:cNvSpPr txBox="1"/>
            <p:nvPr/>
          </p:nvSpPr>
          <p:spPr>
            <a:xfrm>
              <a:off x="4774443" y="2345311"/>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0.6</a:t>
              </a:r>
            </a:p>
          </p:txBody>
        </p:sp>
        <p:sp>
          <p:nvSpPr>
            <p:cNvPr id="16" name="TextBox 15">
              <a:extLst>
                <a:ext uri="{FF2B5EF4-FFF2-40B4-BE49-F238E27FC236}">
                  <a16:creationId xmlns:a16="http://schemas.microsoft.com/office/drawing/2014/main" id="{436C02C3-C8E5-261C-EB6E-970EB0EC92B6}"/>
                </a:ext>
              </a:extLst>
            </p:cNvPr>
            <p:cNvSpPr txBox="1"/>
            <p:nvPr/>
          </p:nvSpPr>
          <p:spPr>
            <a:xfrm>
              <a:off x="4774443" y="2859964"/>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0.4</a:t>
              </a:r>
            </a:p>
          </p:txBody>
        </p:sp>
        <p:sp>
          <p:nvSpPr>
            <p:cNvPr id="17" name="TextBox 16">
              <a:extLst>
                <a:ext uri="{FF2B5EF4-FFF2-40B4-BE49-F238E27FC236}">
                  <a16:creationId xmlns:a16="http://schemas.microsoft.com/office/drawing/2014/main" id="{2AB8CD11-09DE-8316-03AD-DC21012443F2}"/>
                </a:ext>
              </a:extLst>
            </p:cNvPr>
            <p:cNvSpPr txBox="1"/>
            <p:nvPr/>
          </p:nvSpPr>
          <p:spPr>
            <a:xfrm>
              <a:off x="4774443" y="3363867"/>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0.2</a:t>
              </a:r>
            </a:p>
          </p:txBody>
        </p:sp>
        <p:sp>
          <p:nvSpPr>
            <p:cNvPr id="18" name="TextBox 17">
              <a:extLst>
                <a:ext uri="{FF2B5EF4-FFF2-40B4-BE49-F238E27FC236}">
                  <a16:creationId xmlns:a16="http://schemas.microsoft.com/office/drawing/2014/main" id="{8B1DDB4E-4813-2D75-245B-B98BB460F8A5}"/>
                </a:ext>
              </a:extLst>
            </p:cNvPr>
            <p:cNvSpPr txBox="1"/>
            <p:nvPr/>
          </p:nvSpPr>
          <p:spPr>
            <a:xfrm>
              <a:off x="4923531" y="3873143"/>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20" name="TextBox 19">
            <a:extLst>
              <a:ext uri="{FF2B5EF4-FFF2-40B4-BE49-F238E27FC236}">
                <a16:creationId xmlns:a16="http://schemas.microsoft.com/office/drawing/2014/main" id="{7BD31AFD-8D6D-5C8F-3A97-E441F7BD9167}"/>
              </a:ext>
            </a:extLst>
          </p:cNvPr>
          <p:cNvSpPr txBox="1"/>
          <p:nvPr/>
        </p:nvSpPr>
        <p:spPr>
          <a:xfrm>
            <a:off x="8317238" y="5390968"/>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50" name="Group 49">
            <a:extLst>
              <a:ext uri="{FF2B5EF4-FFF2-40B4-BE49-F238E27FC236}">
                <a16:creationId xmlns:a16="http://schemas.microsoft.com/office/drawing/2014/main" id="{8D588BD3-3864-D802-17EE-449246F5774B}"/>
              </a:ext>
            </a:extLst>
          </p:cNvPr>
          <p:cNvGrpSpPr/>
          <p:nvPr/>
        </p:nvGrpSpPr>
        <p:grpSpPr>
          <a:xfrm>
            <a:off x="6390133" y="5059084"/>
            <a:ext cx="5724000" cy="360147"/>
            <a:chOff x="6270396" y="4587227"/>
            <a:chExt cx="4347121" cy="360147"/>
          </a:xfrm>
        </p:grpSpPr>
        <p:sp>
          <p:nvSpPr>
            <p:cNvPr id="21" name="Line 21">
              <a:extLst>
                <a:ext uri="{FF2B5EF4-FFF2-40B4-BE49-F238E27FC236}">
                  <a16:creationId xmlns:a16="http://schemas.microsoft.com/office/drawing/2014/main" id="{6C64A6C3-42BC-EF04-C761-172DBCF2FD88}"/>
                </a:ext>
              </a:extLst>
            </p:cNvPr>
            <p:cNvSpPr>
              <a:spLocks noChangeShapeType="1"/>
            </p:cNvSpPr>
            <p:nvPr/>
          </p:nvSpPr>
          <p:spPr bwMode="auto">
            <a:xfrm>
              <a:off x="10491559"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3" name="TextBox 22">
              <a:extLst>
                <a:ext uri="{FF2B5EF4-FFF2-40B4-BE49-F238E27FC236}">
                  <a16:creationId xmlns:a16="http://schemas.microsoft.com/office/drawing/2014/main" id="{12F64B77-A5CB-23AC-F554-93CB9E707A14}"/>
                </a:ext>
              </a:extLst>
            </p:cNvPr>
            <p:cNvSpPr txBox="1"/>
            <p:nvPr/>
          </p:nvSpPr>
          <p:spPr>
            <a:xfrm>
              <a:off x="10359378" y="4659227"/>
              <a:ext cx="25813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11</a:t>
              </a:r>
            </a:p>
          </p:txBody>
        </p:sp>
        <p:sp>
          <p:nvSpPr>
            <p:cNvPr id="24" name="Line 21">
              <a:extLst>
                <a:ext uri="{FF2B5EF4-FFF2-40B4-BE49-F238E27FC236}">
                  <a16:creationId xmlns:a16="http://schemas.microsoft.com/office/drawing/2014/main" id="{8CE123E0-252A-74C7-BE25-6BEF8D167B23}"/>
                </a:ext>
              </a:extLst>
            </p:cNvPr>
            <p:cNvSpPr>
              <a:spLocks noChangeShapeType="1"/>
            </p:cNvSpPr>
            <p:nvPr/>
          </p:nvSpPr>
          <p:spPr bwMode="auto">
            <a:xfrm>
              <a:off x="10115922"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5" name="TextBox 24">
              <a:extLst>
                <a:ext uri="{FF2B5EF4-FFF2-40B4-BE49-F238E27FC236}">
                  <a16:creationId xmlns:a16="http://schemas.microsoft.com/office/drawing/2014/main" id="{BB743888-EFFA-7CAE-A1AE-A62485377179}"/>
                </a:ext>
              </a:extLst>
            </p:cNvPr>
            <p:cNvSpPr txBox="1"/>
            <p:nvPr/>
          </p:nvSpPr>
          <p:spPr>
            <a:xfrm>
              <a:off x="9977073" y="4659227"/>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26" name="Line 21">
              <a:extLst>
                <a:ext uri="{FF2B5EF4-FFF2-40B4-BE49-F238E27FC236}">
                  <a16:creationId xmlns:a16="http://schemas.microsoft.com/office/drawing/2014/main" id="{97A01CD7-D438-D7D9-162C-71D5B2E4F996}"/>
                </a:ext>
              </a:extLst>
            </p:cNvPr>
            <p:cNvSpPr>
              <a:spLocks noChangeShapeType="1"/>
            </p:cNvSpPr>
            <p:nvPr/>
          </p:nvSpPr>
          <p:spPr bwMode="auto">
            <a:xfrm>
              <a:off x="9740285"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AF89C42B-A05A-9640-0EA4-2EF7CACDC7C2}"/>
                </a:ext>
              </a:extLst>
            </p:cNvPr>
            <p:cNvSpPr txBox="1"/>
            <p:nvPr/>
          </p:nvSpPr>
          <p:spPr>
            <a:xfrm>
              <a:off x="9651129"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28" name="Line 21">
              <a:extLst>
                <a:ext uri="{FF2B5EF4-FFF2-40B4-BE49-F238E27FC236}">
                  <a16:creationId xmlns:a16="http://schemas.microsoft.com/office/drawing/2014/main" id="{AD3FC284-3B1B-51E9-E0F3-D46215652464}"/>
                </a:ext>
              </a:extLst>
            </p:cNvPr>
            <p:cNvSpPr>
              <a:spLocks noChangeShapeType="1"/>
            </p:cNvSpPr>
            <p:nvPr/>
          </p:nvSpPr>
          <p:spPr bwMode="auto">
            <a:xfrm>
              <a:off x="9364648"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1" name="TextBox 30">
              <a:extLst>
                <a:ext uri="{FF2B5EF4-FFF2-40B4-BE49-F238E27FC236}">
                  <a16:creationId xmlns:a16="http://schemas.microsoft.com/office/drawing/2014/main" id="{69A1A453-9AC5-6D73-176F-DC7E42B8ADFC}"/>
                </a:ext>
              </a:extLst>
            </p:cNvPr>
            <p:cNvSpPr txBox="1"/>
            <p:nvPr/>
          </p:nvSpPr>
          <p:spPr>
            <a:xfrm>
              <a:off x="9275492"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a:t>
              </a:r>
            </a:p>
          </p:txBody>
        </p:sp>
        <p:sp>
          <p:nvSpPr>
            <p:cNvPr id="32" name="Line 21">
              <a:extLst>
                <a:ext uri="{FF2B5EF4-FFF2-40B4-BE49-F238E27FC236}">
                  <a16:creationId xmlns:a16="http://schemas.microsoft.com/office/drawing/2014/main" id="{B9DD00B0-9517-57D4-AC4A-AB9060D1CE6A}"/>
                </a:ext>
              </a:extLst>
            </p:cNvPr>
            <p:cNvSpPr>
              <a:spLocks noChangeShapeType="1"/>
            </p:cNvSpPr>
            <p:nvPr/>
          </p:nvSpPr>
          <p:spPr bwMode="auto">
            <a:xfrm>
              <a:off x="8989011"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19D598FC-66FC-2B93-AFA8-E1BCDAB67B73}"/>
                </a:ext>
              </a:extLst>
            </p:cNvPr>
            <p:cNvSpPr txBox="1"/>
            <p:nvPr/>
          </p:nvSpPr>
          <p:spPr>
            <a:xfrm>
              <a:off x="8899855"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7</a:t>
              </a:r>
            </a:p>
          </p:txBody>
        </p:sp>
        <p:sp>
          <p:nvSpPr>
            <p:cNvPr id="34" name="Line 21">
              <a:extLst>
                <a:ext uri="{FF2B5EF4-FFF2-40B4-BE49-F238E27FC236}">
                  <a16:creationId xmlns:a16="http://schemas.microsoft.com/office/drawing/2014/main" id="{25835D24-4F02-E077-272B-B1584EB4001A}"/>
                </a:ext>
              </a:extLst>
            </p:cNvPr>
            <p:cNvSpPr>
              <a:spLocks noChangeShapeType="1"/>
            </p:cNvSpPr>
            <p:nvPr/>
          </p:nvSpPr>
          <p:spPr bwMode="auto">
            <a:xfrm>
              <a:off x="8613374"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5" name="TextBox 34">
              <a:extLst>
                <a:ext uri="{FF2B5EF4-FFF2-40B4-BE49-F238E27FC236}">
                  <a16:creationId xmlns:a16="http://schemas.microsoft.com/office/drawing/2014/main" id="{A7225CE5-5BED-07E7-E231-6AC96C3D2D24}"/>
                </a:ext>
              </a:extLst>
            </p:cNvPr>
            <p:cNvSpPr txBox="1"/>
            <p:nvPr/>
          </p:nvSpPr>
          <p:spPr>
            <a:xfrm>
              <a:off x="8524218"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36" name="Line 21">
              <a:extLst>
                <a:ext uri="{FF2B5EF4-FFF2-40B4-BE49-F238E27FC236}">
                  <a16:creationId xmlns:a16="http://schemas.microsoft.com/office/drawing/2014/main" id="{24E66C45-92C5-E456-8E00-50B56F01FF80}"/>
                </a:ext>
              </a:extLst>
            </p:cNvPr>
            <p:cNvSpPr>
              <a:spLocks noChangeShapeType="1"/>
            </p:cNvSpPr>
            <p:nvPr/>
          </p:nvSpPr>
          <p:spPr bwMode="auto">
            <a:xfrm>
              <a:off x="8237737"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35A0807E-3E9E-B79B-E839-88207606B5B2}"/>
                </a:ext>
              </a:extLst>
            </p:cNvPr>
            <p:cNvSpPr txBox="1"/>
            <p:nvPr/>
          </p:nvSpPr>
          <p:spPr>
            <a:xfrm>
              <a:off x="8148581"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a:t>
              </a:r>
            </a:p>
          </p:txBody>
        </p:sp>
        <p:sp>
          <p:nvSpPr>
            <p:cNvPr id="38" name="Line 21">
              <a:extLst>
                <a:ext uri="{FF2B5EF4-FFF2-40B4-BE49-F238E27FC236}">
                  <a16:creationId xmlns:a16="http://schemas.microsoft.com/office/drawing/2014/main" id="{19120AE1-D6C2-9157-4B5B-21B07B5E6EAA}"/>
                </a:ext>
              </a:extLst>
            </p:cNvPr>
            <p:cNvSpPr>
              <a:spLocks noChangeShapeType="1"/>
            </p:cNvSpPr>
            <p:nvPr/>
          </p:nvSpPr>
          <p:spPr bwMode="auto">
            <a:xfrm>
              <a:off x="7862100"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39" name="TextBox 38">
              <a:extLst>
                <a:ext uri="{FF2B5EF4-FFF2-40B4-BE49-F238E27FC236}">
                  <a16:creationId xmlns:a16="http://schemas.microsoft.com/office/drawing/2014/main" id="{FD6ABEB9-9A61-6B3F-A425-EDE38F51DF93}"/>
                </a:ext>
              </a:extLst>
            </p:cNvPr>
            <p:cNvSpPr txBox="1"/>
            <p:nvPr/>
          </p:nvSpPr>
          <p:spPr>
            <a:xfrm>
              <a:off x="7772944"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a:t>
              </a:r>
            </a:p>
          </p:txBody>
        </p:sp>
        <p:sp>
          <p:nvSpPr>
            <p:cNvPr id="40" name="Line 21">
              <a:extLst>
                <a:ext uri="{FF2B5EF4-FFF2-40B4-BE49-F238E27FC236}">
                  <a16:creationId xmlns:a16="http://schemas.microsoft.com/office/drawing/2014/main" id="{26C1EA51-8026-0C28-3179-769F6B55DAE3}"/>
                </a:ext>
              </a:extLst>
            </p:cNvPr>
            <p:cNvSpPr>
              <a:spLocks noChangeShapeType="1"/>
            </p:cNvSpPr>
            <p:nvPr/>
          </p:nvSpPr>
          <p:spPr bwMode="auto">
            <a:xfrm>
              <a:off x="7486463"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AD0CF66B-E056-39D6-B149-23AB3A069F00}"/>
                </a:ext>
              </a:extLst>
            </p:cNvPr>
            <p:cNvSpPr txBox="1"/>
            <p:nvPr/>
          </p:nvSpPr>
          <p:spPr>
            <a:xfrm>
              <a:off x="7397307"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42" name="Line 21">
              <a:extLst>
                <a:ext uri="{FF2B5EF4-FFF2-40B4-BE49-F238E27FC236}">
                  <a16:creationId xmlns:a16="http://schemas.microsoft.com/office/drawing/2014/main" id="{7456DC22-52CC-1238-1F8C-83AC34EA09B5}"/>
                </a:ext>
              </a:extLst>
            </p:cNvPr>
            <p:cNvSpPr>
              <a:spLocks noChangeShapeType="1"/>
            </p:cNvSpPr>
            <p:nvPr/>
          </p:nvSpPr>
          <p:spPr bwMode="auto">
            <a:xfrm>
              <a:off x="7110826"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3" name="TextBox 42">
              <a:extLst>
                <a:ext uri="{FF2B5EF4-FFF2-40B4-BE49-F238E27FC236}">
                  <a16:creationId xmlns:a16="http://schemas.microsoft.com/office/drawing/2014/main" id="{A1A44B2F-0985-B643-68C3-5DCD0DA16926}"/>
                </a:ext>
              </a:extLst>
            </p:cNvPr>
            <p:cNvSpPr txBox="1"/>
            <p:nvPr/>
          </p:nvSpPr>
          <p:spPr>
            <a:xfrm>
              <a:off x="7021670"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a:t>
              </a:r>
            </a:p>
          </p:txBody>
        </p:sp>
        <p:sp>
          <p:nvSpPr>
            <p:cNvPr id="44" name="Line 21">
              <a:extLst>
                <a:ext uri="{FF2B5EF4-FFF2-40B4-BE49-F238E27FC236}">
                  <a16:creationId xmlns:a16="http://schemas.microsoft.com/office/drawing/2014/main" id="{7088EC01-FC8F-6D7C-22CC-F04169428031}"/>
                </a:ext>
              </a:extLst>
            </p:cNvPr>
            <p:cNvSpPr>
              <a:spLocks noChangeShapeType="1"/>
            </p:cNvSpPr>
            <p:nvPr/>
          </p:nvSpPr>
          <p:spPr bwMode="auto">
            <a:xfrm>
              <a:off x="6735189"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5" name="TextBox 44">
              <a:extLst>
                <a:ext uri="{FF2B5EF4-FFF2-40B4-BE49-F238E27FC236}">
                  <a16:creationId xmlns:a16="http://schemas.microsoft.com/office/drawing/2014/main" id="{44109997-4ECF-5F8A-5422-7D07C51C4325}"/>
                </a:ext>
              </a:extLst>
            </p:cNvPr>
            <p:cNvSpPr txBox="1"/>
            <p:nvPr/>
          </p:nvSpPr>
          <p:spPr>
            <a:xfrm>
              <a:off x="6646033"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a:t>
              </a:r>
            </a:p>
          </p:txBody>
        </p:sp>
        <p:sp>
          <p:nvSpPr>
            <p:cNvPr id="46" name="Line 21">
              <a:extLst>
                <a:ext uri="{FF2B5EF4-FFF2-40B4-BE49-F238E27FC236}">
                  <a16:creationId xmlns:a16="http://schemas.microsoft.com/office/drawing/2014/main" id="{C9231D5A-E468-826D-1332-98529449FC3C}"/>
                </a:ext>
              </a:extLst>
            </p:cNvPr>
            <p:cNvSpPr>
              <a:spLocks noChangeShapeType="1"/>
            </p:cNvSpPr>
            <p:nvPr/>
          </p:nvSpPr>
          <p:spPr bwMode="auto">
            <a:xfrm>
              <a:off x="6359552" y="4587227"/>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E358D255-1126-4368-9510-44E61F3D7E13}"/>
                </a:ext>
              </a:extLst>
            </p:cNvPr>
            <p:cNvSpPr txBox="1"/>
            <p:nvPr/>
          </p:nvSpPr>
          <p:spPr>
            <a:xfrm>
              <a:off x="6270396" y="4659227"/>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48" name="TextBox 47">
            <a:extLst>
              <a:ext uri="{FF2B5EF4-FFF2-40B4-BE49-F238E27FC236}">
                <a16:creationId xmlns:a16="http://schemas.microsoft.com/office/drawing/2014/main" id="{573688C9-6AFF-9E2D-90D9-5EDFA83DC96B}"/>
              </a:ext>
            </a:extLst>
          </p:cNvPr>
          <p:cNvSpPr txBox="1"/>
          <p:nvPr/>
        </p:nvSpPr>
        <p:spPr>
          <a:xfrm>
            <a:off x="5492765" y="5415891"/>
            <a:ext cx="990977"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76" name="Group 75">
            <a:extLst>
              <a:ext uri="{FF2B5EF4-FFF2-40B4-BE49-F238E27FC236}">
                <a16:creationId xmlns:a16="http://schemas.microsoft.com/office/drawing/2014/main" id="{23B5E8F0-EC67-1D9C-E53E-E2DF35B594F2}"/>
              </a:ext>
            </a:extLst>
          </p:cNvPr>
          <p:cNvGrpSpPr/>
          <p:nvPr/>
        </p:nvGrpSpPr>
        <p:grpSpPr>
          <a:xfrm>
            <a:off x="6367693" y="5694421"/>
            <a:ext cx="5662534" cy="288147"/>
            <a:chOff x="6445560" y="5791342"/>
            <a:chExt cx="5662534" cy="288147"/>
          </a:xfrm>
        </p:grpSpPr>
        <p:sp>
          <p:nvSpPr>
            <p:cNvPr id="53" name="TextBox 52">
              <a:extLst>
                <a:ext uri="{FF2B5EF4-FFF2-40B4-BE49-F238E27FC236}">
                  <a16:creationId xmlns:a16="http://schemas.microsoft.com/office/drawing/2014/main" id="{D974EF9D-7ACE-42E8-F124-1FFC62AFCC9D}"/>
                </a:ext>
              </a:extLst>
            </p:cNvPr>
            <p:cNvSpPr txBox="1"/>
            <p:nvPr/>
          </p:nvSpPr>
          <p:spPr>
            <a:xfrm>
              <a:off x="11936005" y="579134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0</a:t>
              </a:r>
            </a:p>
          </p:txBody>
        </p:sp>
        <p:sp>
          <p:nvSpPr>
            <p:cNvPr id="55" name="TextBox 54">
              <a:extLst>
                <a:ext uri="{FF2B5EF4-FFF2-40B4-BE49-F238E27FC236}">
                  <a16:creationId xmlns:a16="http://schemas.microsoft.com/office/drawing/2014/main" id="{22632804-D360-39B1-EA10-9DA350710A09}"/>
                </a:ext>
              </a:extLst>
            </p:cNvPr>
            <p:cNvSpPr txBox="1"/>
            <p:nvPr/>
          </p:nvSpPr>
          <p:spPr>
            <a:xfrm>
              <a:off x="11441391" y="579134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a:t>
              </a:r>
            </a:p>
          </p:txBody>
        </p:sp>
        <p:sp>
          <p:nvSpPr>
            <p:cNvPr id="57" name="TextBox 56">
              <a:extLst>
                <a:ext uri="{FF2B5EF4-FFF2-40B4-BE49-F238E27FC236}">
                  <a16:creationId xmlns:a16="http://schemas.microsoft.com/office/drawing/2014/main" id="{5CBD3398-2994-F3EA-3099-8935C7C7B2DD}"/>
                </a:ext>
              </a:extLst>
            </p:cNvPr>
            <p:cNvSpPr txBox="1"/>
            <p:nvPr/>
          </p:nvSpPr>
          <p:spPr>
            <a:xfrm>
              <a:off x="10946778" y="579134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a:t>
              </a:r>
            </a:p>
          </p:txBody>
        </p:sp>
        <p:sp>
          <p:nvSpPr>
            <p:cNvPr id="59" name="TextBox 58">
              <a:extLst>
                <a:ext uri="{FF2B5EF4-FFF2-40B4-BE49-F238E27FC236}">
                  <a16:creationId xmlns:a16="http://schemas.microsoft.com/office/drawing/2014/main" id="{EF9A9EA5-CA7E-6908-3BD4-F2D9BCA386EE}"/>
                </a:ext>
              </a:extLst>
            </p:cNvPr>
            <p:cNvSpPr txBox="1"/>
            <p:nvPr/>
          </p:nvSpPr>
          <p:spPr>
            <a:xfrm>
              <a:off x="10402471"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12</a:t>
              </a:r>
            </a:p>
          </p:txBody>
        </p:sp>
        <p:sp>
          <p:nvSpPr>
            <p:cNvPr id="61" name="TextBox 60">
              <a:extLst>
                <a:ext uri="{FF2B5EF4-FFF2-40B4-BE49-F238E27FC236}">
                  <a16:creationId xmlns:a16="http://schemas.microsoft.com/office/drawing/2014/main" id="{E5BD5699-20A5-9595-64F2-E3ED1FE92679}"/>
                </a:ext>
              </a:extLst>
            </p:cNvPr>
            <p:cNvSpPr txBox="1"/>
            <p:nvPr/>
          </p:nvSpPr>
          <p:spPr>
            <a:xfrm>
              <a:off x="9907857"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14</a:t>
              </a:r>
            </a:p>
          </p:txBody>
        </p:sp>
        <p:sp>
          <p:nvSpPr>
            <p:cNvPr id="63" name="TextBox 62">
              <a:extLst>
                <a:ext uri="{FF2B5EF4-FFF2-40B4-BE49-F238E27FC236}">
                  <a16:creationId xmlns:a16="http://schemas.microsoft.com/office/drawing/2014/main" id="{055D5179-A162-A83E-F738-C326239E0104}"/>
                </a:ext>
              </a:extLst>
            </p:cNvPr>
            <p:cNvSpPr txBox="1"/>
            <p:nvPr/>
          </p:nvSpPr>
          <p:spPr>
            <a:xfrm>
              <a:off x="9413243"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18</a:t>
              </a:r>
            </a:p>
          </p:txBody>
        </p:sp>
        <p:sp>
          <p:nvSpPr>
            <p:cNvPr id="65" name="TextBox 64">
              <a:extLst>
                <a:ext uri="{FF2B5EF4-FFF2-40B4-BE49-F238E27FC236}">
                  <a16:creationId xmlns:a16="http://schemas.microsoft.com/office/drawing/2014/main" id="{073BA2C5-167B-53DB-A396-478DFBA99F7E}"/>
                </a:ext>
              </a:extLst>
            </p:cNvPr>
            <p:cNvSpPr txBox="1"/>
            <p:nvPr/>
          </p:nvSpPr>
          <p:spPr>
            <a:xfrm>
              <a:off x="8918629"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22</a:t>
              </a:r>
            </a:p>
          </p:txBody>
        </p:sp>
        <p:sp>
          <p:nvSpPr>
            <p:cNvPr id="67" name="TextBox 66">
              <a:extLst>
                <a:ext uri="{FF2B5EF4-FFF2-40B4-BE49-F238E27FC236}">
                  <a16:creationId xmlns:a16="http://schemas.microsoft.com/office/drawing/2014/main" id="{0B7825DE-5CF5-3F5C-2311-E77A61041263}"/>
                </a:ext>
              </a:extLst>
            </p:cNvPr>
            <p:cNvSpPr txBox="1"/>
            <p:nvPr/>
          </p:nvSpPr>
          <p:spPr>
            <a:xfrm>
              <a:off x="8424015"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28</a:t>
              </a:r>
            </a:p>
          </p:txBody>
        </p:sp>
        <p:sp>
          <p:nvSpPr>
            <p:cNvPr id="69" name="TextBox 68">
              <a:extLst>
                <a:ext uri="{FF2B5EF4-FFF2-40B4-BE49-F238E27FC236}">
                  <a16:creationId xmlns:a16="http://schemas.microsoft.com/office/drawing/2014/main" id="{A61CE682-936C-C65D-C5CE-812BE5B819F4}"/>
                </a:ext>
              </a:extLst>
            </p:cNvPr>
            <p:cNvSpPr txBox="1"/>
            <p:nvPr/>
          </p:nvSpPr>
          <p:spPr>
            <a:xfrm>
              <a:off x="7929402"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34</a:t>
              </a:r>
            </a:p>
          </p:txBody>
        </p:sp>
        <p:sp>
          <p:nvSpPr>
            <p:cNvPr id="71" name="TextBox 70">
              <a:extLst>
                <a:ext uri="{FF2B5EF4-FFF2-40B4-BE49-F238E27FC236}">
                  <a16:creationId xmlns:a16="http://schemas.microsoft.com/office/drawing/2014/main" id="{EC53A84B-7A46-1953-147D-93150F4D0951}"/>
                </a:ext>
              </a:extLst>
            </p:cNvPr>
            <p:cNvSpPr txBox="1"/>
            <p:nvPr/>
          </p:nvSpPr>
          <p:spPr>
            <a:xfrm>
              <a:off x="7434788"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39</a:t>
              </a:r>
            </a:p>
          </p:txBody>
        </p:sp>
        <p:sp>
          <p:nvSpPr>
            <p:cNvPr id="73" name="TextBox 72">
              <a:extLst>
                <a:ext uri="{FF2B5EF4-FFF2-40B4-BE49-F238E27FC236}">
                  <a16:creationId xmlns:a16="http://schemas.microsoft.com/office/drawing/2014/main" id="{01F1407E-07A0-CF28-008E-2CB3B8D62905}"/>
                </a:ext>
              </a:extLst>
            </p:cNvPr>
            <p:cNvSpPr txBox="1"/>
            <p:nvPr/>
          </p:nvSpPr>
          <p:spPr>
            <a:xfrm>
              <a:off x="6940174"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41</a:t>
              </a:r>
            </a:p>
          </p:txBody>
        </p:sp>
        <p:sp>
          <p:nvSpPr>
            <p:cNvPr id="75" name="TextBox 74">
              <a:extLst>
                <a:ext uri="{FF2B5EF4-FFF2-40B4-BE49-F238E27FC236}">
                  <a16:creationId xmlns:a16="http://schemas.microsoft.com/office/drawing/2014/main" id="{7B590480-E7F4-7898-9E39-9DC5ECA42862}"/>
                </a:ext>
              </a:extLst>
            </p:cNvPr>
            <p:cNvSpPr txBox="1"/>
            <p:nvPr/>
          </p:nvSpPr>
          <p:spPr>
            <a:xfrm>
              <a:off x="6445560"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pitchFamily="34" charset="0"/>
                  <a:ea typeface="+mn-ea"/>
                  <a:cs typeface="Arial" panose="020B0604020202020204" pitchFamily="34" charset="0"/>
                </a:rPr>
                <a:t>41</a:t>
              </a:r>
            </a:p>
          </p:txBody>
        </p:sp>
      </p:grpSp>
      <p:grpSp>
        <p:nvGrpSpPr>
          <p:cNvPr id="77" name="Group 76">
            <a:extLst>
              <a:ext uri="{FF2B5EF4-FFF2-40B4-BE49-F238E27FC236}">
                <a16:creationId xmlns:a16="http://schemas.microsoft.com/office/drawing/2014/main" id="{239AE170-1000-A796-B3A5-B1BB8AD90D8A}"/>
              </a:ext>
            </a:extLst>
          </p:cNvPr>
          <p:cNvGrpSpPr/>
          <p:nvPr/>
        </p:nvGrpSpPr>
        <p:grpSpPr>
          <a:xfrm>
            <a:off x="6367693" y="6004597"/>
            <a:ext cx="4673307" cy="288147"/>
            <a:chOff x="6445560" y="5791342"/>
            <a:chExt cx="4673307" cy="288147"/>
          </a:xfrm>
        </p:grpSpPr>
        <p:sp>
          <p:nvSpPr>
            <p:cNvPr id="80" name="TextBox 79">
              <a:extLst>
                <a:ext uri="{FF2B5EF4-FFF2-40B4-BE49-F238E27FC236}">
                  <a16:creationId xmlns:a16="http://schemas.microsoft.com/office/drawing/2014/main" id="{F3D67787-F2EE-3D5F-7459-F64EE6DF9B8D}"/>
                </a:ext>
              </a:extLst>
            </p:cNvPr>
            <p:cNvSpPr txBox="1"/>
            <p:nvPr/>
          </p:nvSpPr>
          <p:spPr>
            <a:xfrm>
              <a:off x="10946778" y="579134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0</a:t>
              </a:r>
            </a:p>
          </p:txBody>
        </p:sp>
        <p:sp>
          <p:nvSpPr>
            <p:cNvPr id="81" name="TextBox 80">
              <a:extLst>
                <a:ext uri="{FF2B5EF4-FFF2-40B4-BE49-F238E27FC236}">
                  <a16:creationId xmlns:a16="http://schemas.microsoft.com/office/drawing/2014/main" id="{F96E7F7E-A276-79DE-5053-47F0CC5EDD89}"/>
                </a:ext>
              </a:extLst>
            </p:cNvPr>
            <p:cNvSpPr txBox="1"/>
            <p:nvPr/>
          </p:nvSpPr>
          <p:spPr>
            <a:xfrm>
              <a:off x="10452164" y="579134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7</a:t>
              </a:r>
            </a:p>
          </p:txBody>
        </p:sp>
        <p:sp>
          <p:nvSpPr>
            <p:cNvPr id="82" name="TextBox 81">
              <a:extLst>
                <a:ext uri="{FF2B5EF4-FFF2-40B4-BE49-F238E27FC236}">
                  <a16:creationId xmlns:a16="http://schemas.microsoft.com/office/drawing/2014/main" id="{3ED06271-260F-19A7-BFF4-1088FAD72B7F}"/>
                </a:ext>
              </a:extLst>
            </p:cNvPr>
            <p:cNvSpPr txBox="1"/>
            <p:nvPr/>
          </p:nvSpPr>
          <p:spPr>
            <a:xfrm>
              <a:off x="9957550" y="579134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9</a:t>
              </a:r>
            </a:p>
          </p:txBody>
        </p:sp>
        <p:sp>
          <p:nvSpPr>
            <p:cNvPr id="83" name="TextBox 82">
              <a:extLst>
                <a:ext uri="{FF2B5EF4-FFF2-40B4-BE49-F238E27FC236}">
                  <a16:creationId xmlns:a16="http://schemas.microsoft.com/office/drawing/2014/main" id="{E7309031-6DDD-C1E1-BEAB-EF502A0278EA}"/>
                </a:ext>
              </a:extLst>
            </p:cNvPr>
            <p:cNvSpPr txBox="1"/>
            <p:nvPr/>
          </p:nvSpPr>
          <p:spPr>
            <a:xfrm>
              <a:off x="9419911" y="5791342"/>
              <a:ext cx="25813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11</a:t>
              </a:r>
            </a:p>
          </p:txBody>
        </p:sp>
        <p:sp>
          <p:nvSpPr>
            <p:cNvPr id="84" name="TextBox 83">
              <a:extLst>
                <a:ext uri="{FF2B5EF4-FFF2-40B4-BE49-F238E27FC236}">
                  <a16:creationId xmlns:a16="http://schemas.microsoft.com/office/drawing/2014/main" id="{905FDBB9-3C58-DCDC-C882-2306FC4BAC7B}"/>
                </a:ext>
              </a:extLst>
            </p:cNvPr>
            <p:cNvSpPr txBox="1"/>
            <p:nvPr/>
          </p:nvSpPr>
          <p:spPr>
            <a:xfrm>
              <a:off x="8918629"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23</a:t>
              </a:r>
            </a:p>
          </p:txBody>
        </p:sp>
        <p:sp>
          <p:nvSpPr>
            <p:cNvPr id="85" name="TextBox 84">
              <a:extLst>
                <a:ext uri="{FF2B5EF4-FFF2-40B4-BE49-F238E27FC236}">
                  <a16:creationId xmlns:a16="http://schemas.microsoft.com/office/drawing/2014/main" id="{EA1BEA63-BED8-79ED-2707-8E5D18F028CA}"/>
                </a:ext>
              </a:extLst>
            </p:cNvPr>
            <p:cNvSpPr txBox="1"/>
            <p:nvPr/>
          </p:nvSpPr>
          <p:spPr>
            <a:xfrm>
              <a:off x="8424015"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31</a:t>
              </a:r>
            </a:p>
          </p:txBody>
        </p:sp>
        <p:sp>
          <p:nvSpPr>
            <p:cNvPr id="86" name="TextBox 85">
              <a:extLst>
                <a:ext uri="{FF2B5EF4-FFF2-40B4-BE49-F238E27FC236}">
                  <a16:creationId xmlns:a16="http://schemas.microsoft.com/office/drawing/2014/main" id="{ECB1E427-4D4B-319B-0825-25C6171F95A6}"/>
                </a:ext>
              </a:extLst>
            </p:cNvPr>
            <p:cNvSpPr txBox="1"/>
            <p:nvPr/>
          </p:nvSpPr>
          <p:spPr>
            <a:xfrm>
              <a:off x="7929402"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32</a:t>
              </a:r>
            </a:p>
          </p:txBody>
        </p:sp>
        <p:sp>
          <p:nvSpPr>
            <p:cNvPr id="87" name="TextBox 86">
              <a:extLst>
                <a:ext uri="{FF2B5EF4-FFF2-40B4-BE49-F238E27FC236}">
                  <a16:creationId xmlns:a16="http://schemas.microsoft.com/office/drawing/2014/main" id="{935611AB-FACA-AD42-E57F-5DA1D55FA120}"/>
                </a:ext>
              </a:extLst>
            </p:cNvPr>
            <p:cNvSpPr txBox="1"/>
            <p:nvPr/>
          </p:nvSpPr>
          <p:spPr>
            <a:xfrm>
              <a:off x="7434788"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39</a:t>
              </a:r>
            </a:p>
          </p:txBody>
        </p:sp>
        <p:sp>
          <p:nvSpPr>
            <p:cNvPr id="88" name="TextBox 87">
              <a:extLst>
                <a:ext uri="{FF2B5EF4-FFF2-40B4-BE49-F238E27FC236}">
                  <a16:creationId xmlns:a16="http://schemas.microsoft.com/office/drawing/2014/main" id="{4F5FB9DB-68CB-6495-2E3F-FD562BEF13F6}"/>
                </a:ext>
              </a:extLst>
            </p:cNvPr>
            <p:cNvSpPr txBox="1"/>
            <p:nvPr/>
          </p:nvSpPr>
          <p:spPr>
            <a:xfrm>
              <a:off x="6940174"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39</a:t>
              </a:r>
            </a:p>
          </p:txBody>
        </p:sp>
        <p:sp>
          <p:nvSpPr>
            <p:cNvPr id="89" name="TextBox 88">
              <a:extLst>
                <a:ext uri="{FF2B5EF4-FFF2-40B4-BE49-F238E27FC236}">
                  <a16:creationId xmlns:a16="http://schemas.microsoft.com/office/drawing/2014/main" id="{A8A1FF78-ED42-1CF3-DB39-2C2424624703}"/>
                </a:ext>
              </a:extLst>
            </p:cNvPr>
            <p:cNvSpPr txBox="1"/>
            <p:nvPr/>
          </p:nvSpPr>
          <p:spPr>
            <a:xfrm>
              <a:off x="6445560" y="579134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pitchFamily="34" charset="0"/>
                  <a:ea typeface="+mn-ea"/>
                  <a:cs typeface="Arial" panose="020B0604020202020204" pitchFamily="34" charset="0"/>
                </a:rPr>
                <a:t>39</a:t>
              </a:r>
            </a:p>
          </p:txBody>
        </p:sp>
      </p:grpSp>
      <p:sp>
        <p:nvSpPr>
          <p:cNvPr id="90" name="TextBox 89">
            <a:extLst>
              <a:ext uri="{FF2B5EF4-FFF2-40B4-BE49-F238E27FC236}">
                <a16:creationId xmlns:a16="http://schemas.microsoft.com/office/drawing/2014/main" id="{17F88ADF-843F-DB17-A33A-C5E474949C64}"/>
              </a:ext>
            </a:extLst>
          </p:cNvPr>
          <p:cNvSpPr txBox="1"/>
          <p:nvPr/>
        </p:nvSpPr>
        <p:spPr>
          <a:xfrm>
            <a:off x="5399310" y="5650735"/>
            <a:ext cx="970137"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1DE"/>
                </a:solidFill>
                <a:effectLst/>
                <a:uLnTx/>
                <a:uFillTx/>
                <a:latin typeface="Arial" panose="020B0604020202020204"/>
                <a:ea typeface="+mn-ea"/>
                <a:cs typeface="+mn-cs"/>
              </a:rPr>
              <a:t>1.8 mg/kg</a:t>
            </a:r>
          </a:p>
        </p:txBody>
      </p:sp>
      <p:sp>
        <p:nvSpPr>
          <p:cNvPr id="91" name="TextBox 90">
            <a:extLst>
              <a:ext uri="{FF2B5EF4-FFF2-40B4-BE49-F238E27FC236}">
                <a16:creationId xmlns:a16="http://schemas.microsoft.com/office/drawing/2014/main" id="{42E8A1E3-3249-CBCA-80BC-C9F36669B543}"/>
              </a:ext>
            </a:extLst>
          </p:cNvPr>
          <p:cNvSpPr txBox="1"/>
          <p:nvPr/>
        </p:nvSpPr>
        <p:spPr>
          <a:xfrm>
            <a:off x="5399310" y="5994782"/>
            <a:ext cx="970137"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63F6A"/>
                </a:solidFill>
                <a:effectLst/>
                <a:uLnTx/>
                <a:uFillTx/>
                <a:latin typeface="Arial" panose="020B0604020202020204"/>
                <a:ea typeface="+mn-ea"/>
                <a:cs typeface="+mn-cs"/>
              </a:rPr>
              <a:t>2.5 mg/kg</a:t>
            </a:r>
          </a:p>
        </p:txBody>
      </p:sp>
      <p:grpSp>
        <p:nvGrpSpPr>
          <p:cNvPr id="111" name="Group 110">
            <a:extLst>
              <a:ext uri="{FF2B5EF4-FFF2-40B4-BE49-F238E27FC236}">
                <a16:creationId xmlns:a16="http://schemas.microsoft.com/office/drawing/2014/main" id="{C5C4A474-98F8-072B-C176-DEC3EF7EA5CD}"/>
              </a:ext>
            </a:extLst>
          </p:cNvPr>
          <p:cNvGrpSpPr/>
          <p:nvPr/>
        </p:nvGrpSpPr>
        <p:grpSpPr>
          <a:xfrm>
            <a:off x="6655223" y="2704637"/>
            <a:ext cx="4968000" cy="2181005"/>
            <a:chOff x="11051040" y="1842406"/>
            <a:chExt cx="4978974" cy="2181005"/>
          </a:xfrm>
        </p:grpSpPr>
        <p:sp>
          <p:nvSpPr>
            <p:cNvPr id="97" name="Free-form: Shape 96">
              <a:extLst>
                <a:ext uri="{FF2B5EF4-FFF2-40B4-BE49-F238E27FC236}">
                  <a16:creationId xmlns:a16="http://schemas.microsoft.com/office/drawing/2014/main" id="{82C08BAE-3621-12B9-BE8C-D5233161BBF1}"/>
                </a:ext>
              </a:extLst>
            </p:cNvPr>
            <p:cNvSpPr/>
            <p:nvPr/>
          </p:nvSpPr>
          <p:spPr>
            <a:xfrm>
              <a:off x="11051040" y="1842406"/>
              <a:ext cx="4978974" cy="2181005"/>
            </a:xfrm>
            <a:custGeom>
              <a:avLst/>
              <a:gdLst>
                <a:gd name="connsiteX0" fmla="*/ 4978975 w 4978974"/>
                <a:gd name="connsiteY0" fmla="*/ 2181006 h 2181005"/>
                <a:gd name="connsiteX1" fmla="*/ 4978975 w 4978974"/>
                <a:gd name="connsiteY1" fmla="*/ 1720996 h 2181005"/>
                <a:gd name="connsiteX2" fmla="*/ 4031885 w 4978974"/>
                <a:gd name="connsiteY2" fmla="*/ 1720996 h 2181005"/>
                <a:gd name="connsiteX3" fmla="*/ 4031885 w 4978974"/>
                <a:gd name="connsiteY3" fmla="*/ 1493691 h 2181005"/>
                <a:gd name="connsiteX4" fmla="*/ 3907412 w 4978974"/>
                <a:gd name="connsiteY4" fmla="*/ 1493691 h 2181005"/>
                <a:gd name="connsiteX5" fmla="*/ 3907412 w 4978974"/>
                <a:gd name="connsiteY5" fmla="*/ 1423340 h 2181005"/>
                <a:gd name="connsiteX6" fmla="*/ 3880352 w 4978974"/>
                <a:gd name="connsiteY6" fmla="*/ 1423340 h 2181005"/>
                <a:gd name="connsiteX7" fmla="*/ 3880352 w 4978974"/>
                <a:gd name="connsiteY7" fmla="*/ 1320508 h 2181005"/>
                <a:gd name="connsiteX8" fmla="*/ 3609756 w 4978974"/>
                <a:gd name="connsiteY8" fmla="*/ 1320508 h 2181005"/>
                <a:gd name="connsiteX9" fmla="*/ 3609756 w 4978974"/>
                <a:gd name="connsiteY9" fmla="*/ 1260977 h 2181005"/>
                <a:gd name="connsiteX10" fmla="*/ 3360811 w 4978974"/>
                <a:gd name="connsiteY10" fmla="*/ 1260977 h 2181005"/>
                <a:gd name="connsiteX11" fmla="*/ 3360811 w 4978974"/>
                <a:gd name="connsiteY11" fmla="*/ 1179805 h 2181005"/>
                <a:gd name="connsiteX12" fmla="*/ 3247158 w 4978974"/>
                <a:gd name="connsiteY12" fmla="*/ 1179805 h 2181005"/>
                <a:gd name="connsiteX13" fmla="*/ 3247158 w 4978974"/>
                <a:gd name="connsiteY13" fmla="*/ 1044502 h 2181005"/>
                <a:gd name="connsiteX14" fmla="*/ 2992803 w 4978974"/>
                <a:gd name="connsiteY14" fmla="*/ 1044502 h 2181005"/>
                <a:gd name="connsiteX15" fmla="*/ 2992803 w 4978974"/>
                <a:gd name="connsiteY15" fmla="*/ 984971 h 2181005"/>
                <a:gd name="connsiteX16" fmla="*/ 2716787 w 4978974"/>
                <a:gd name="connsiteY16" fmla="*/ 984971 h 2181005"/>
                <a:gd name="connsiteX17" fmla="*/ 2716787 w 4978974"/>
                <a:gd name="connsiteY17" fmla="*/ 914616 h 2181005"/>
                <a:gd name="connsiteX18" fmla="*/ 2619375 w 4978974"/>
                <a:gd name="connsiteY18" fmla="*/ 914616 h 2181005"/>
                <a:gd name="connsiteX19" fmla="*/ 2619375 w 4978974"/>
                <a:gd name="connsiteY19" fmla="*/ 860497 h 2181005"/>
                <a:gd name="connsiteX20" fmla="*/ 2359600 w 4978974"/>
                <a:gd name="connsiteY20" fmla="*/ 860497 h 2181005"/>
                <a:gd name="connsiteX21" fmla="*/ 2359600 w 4978974"/>
                <a:gd name="connsiteY21" fmla="*/ 800966 h 2181005"/>
                <a:gd name="connsiteX22" fmla="*/ 2040303 w 4978974"/>
                <a:gd name="connsiteY22" fmla="*/ 800966 h 2181005"/>
                <a:gd name="connsiteX23" fmla="*/ 2040303 w 4978974"/>
                <a:gd name="connsiteY23" fmla="*/ 725199 h 2181005"/>
                <a:gd name="connsiteX24" fmla="*/ 1926650 w 4978974"/>
                <a:gd name="connsiteY24" fmla="*/ 725199 h 2181005"/>
                <a:gd name="connsiteX25" fmla="*/ 1926650 w 4978974"/>
                <a:gd name="connsiteY25" fmla="*/ 579076 h 2181005"/>
                <a:gd name="connsiteX26" fmla="*/ 1899590 w 4978974"/>
                <a:gd name="connsiteY26" fmla="*/ 579076 h 2181005"/>
                <a:gd name="connsiteX27" fmla="*/ 1899590 w 4978974"/>
                <a:gd name="connsiteY27" fmla="*/ 481662 h 2181005"/>
                <a:gd name="connsiteX28" fmla="*/ 1710166 w 4978974"/>
                <a:gd name="connsiteY28" fmla="*/ 481662 h 2181005"/>
                <a:gd name="connsiteX29" fmla="*/ 1710166 w 4978974"/>
                <a:gd name="connsiteY29" fmla="*/ 416719 h 2181005"/>
                <a:gd name="connsiteX30" fmla="*/ 1623584 w 4978974"/>
                <a:gd name="connsiteY30" fmla="*/ 416719 h 2181005"/>
                <a:gd name="connsiteX31" fmla="*/ 1623584 w 4978974"/>
                <a:gd name="connsiteY31" fmla="*/ 357188 h 2181005"/>
                <a:gd name="connsiteX32" fmla="*/ 1374629 w 4978974"/>
                <a:gd name="connsiteY32" fmla="*/ 357188 h 2181005"/>
                <a:gd name="connsiteX33" fmla="*/ 1374629 w 4978974"/>
                <a:gd name="connsiteY33" fmla="*/ 308480 h 2181005"/>
                <a:gd name="connsiteX34" fmla="*/ 1244746 w 4978974"/>
                <a:gd name="connsiteY34" fmla="*/ 308480 h 2181005"/>
                <a:gd name="connsiteX35" fmla="*/ 1244746 w 4978974"/>
                <a:gd name="connsiteY35" fmla="*/ 211065 h 2181005"/>
                <a:gd name="connsiteX36" fmla="*/ 1233916 w 4978974"/>
                <a:gd name="connsiteY36" fmla="*/ 211065 h 2181005"/>
                <a:gd name="connsiteX37" fmla="*/ 1233916 w 4978974"/>
                <a:gd name="connsiteY37" fmla="*/ 146122 h 2181005"/>
                <a:gd name="connsiteX38" fmla="*/ 936264 w 4978974"/>
                <a:gd name="connsiteY38" fmla="*/ 146122 h 2181005"/>
                <a:gd name="connsiteX39" fmla="*/ 936264 w 4978974"/>
                <a:gd name="connsiteY39" fmla="*/ 86591 h 2181005"/>
                <a:gd name="connsiteX40" fmla="*/ 595313 w 4978974"/>
                <a:gd name="connsiteY40" fmla="*/ 86591 h 2181005"/>
                <a:gd name="connsiteX41" fmla="*/ 595313 w 4978974"/>
                <a:gd name="connsiteY41" fmla="*/ 48707 h 2181005"/>
                <a:gd name="connsiteX42" fmla="*/ 562841 w 4978974"/>
                <a:gd name="connsiteY42" fmla="*/ 48707 h 2181005"/>
                <a:gd name="connsiteX43" fmla="*/ 562841 w 4978974"/>
                <a:gd name="connsiteY43" fmla="*/ 0 h 2181005"/>
                <a:gd name="connsiteX44" fmla="*/ 0 w 4978974"/>
                <a:gd name="connsiteY44" fmla="*/ 0 h 2181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78974" h="2181005">
                  <a:moveTo>
                    <a:pt x="4978975" y="2181006"/>
                  </a:moveTo>
                  <a:lnTo>
                    <a:pt x="4978975" y="1720996"/>
                  </a:lnTo>
                  <a:lnTo>
                    <a:pt x="4031885" y="1720996"/>
                  </a:lnTo>
                  <a:lnTo>
                    <a:pt x="4031885" y="1493691"/>
                  </a:lnTo>
                  <a:lnTo>
                    <a:pt x="3907412" y="1493691"/>
                  </a:lnTo>
                  <a:lnTo>
                    <a:pt x="3907412" y="1423340"/>
                  </a:lnTo>
                  <a:lnTo>
                    <a:pt x="3880352" y="1423340"/>
                  </a:lnTo>
                  <a:lnTo>
                    <a:pt x="3880352" y="1320508"/>
                  </a:lnTo>
                  <a:lnTo>
                    <a:pt x="3609756" y="1320508"/>
                  </a:lnTo>
                  <a:lnTo>
                    <a:pt x="3609756" y="1260977"/>
                  </a:lnTo>
                  <a:lnTo>
                    <a:pt x="3360811" y="1260977"/>
                  </a:lnTo>
                  <a:lnTo>
                    <a:pt x="3360811" y="1179805"/>
                  </a:lnTo>
                  <a:lnTo>
                    <a:pt x="3247158" y="1179805"/>
                  </a:lnTo>
                  <a:lnTo>
                    <a:pt x="3247158" y="1044502"/>
                  </a:lnTo>
                  <a:lnTo>
                    <a:pt x="2992803" y="1044502"/>
                  </a:lnTo>
                  <a:lnTo>
                    <a:pt x="2992803" y="984971"/>
                  </a:lnTo>
                  <a:lnTo>
                    <a:pt x="2716787" y="984971"/>
                  </a:lnTo>
                  <a:lnTo>
                    <a:pt x="2716787" y="914616"/>
                  </a:lnTo>
                  <a:lnTo>
                    <a:pt x="2619375" y="914616"/>
                  </a:lnTo>
                  <a:lnTo>
                    <a:pt x="2619375" y="860497"/>
                  </a:lnTo>
                  <a:lnTo>
                    <a:pt x="2359600" y="860497"/>
                  </a:lnTo>
                  <a:lnTo>
                    <a:pt x="2359600" y="800966"/>
                  </a:lnTo>
                  <a:lnTo>
                    <a:pt x="2040303" y="800966"/>
                  </a:lnTo>
                  <a:lnTo>
                    <a:pt x="2040303" y="725199"/>
                  </a:lnTo>
                  <a:lnTo>
                    <a:pt x="1926650" y="725199"/>
                  </a:lnTo>
                  <a:lnTo>
                    <a:pt x="1926650" y="579076"/>
                  </a:lnTo>
                  <a:lnTo>
                    <a:pt x="1899590" y="579076"/>
                  </a:lnTo>
                  <a:lnTo>
                    <a:pt x="1899590" y="481662"/>
                  </a:lnTo>
                  <a:lnTo>
                    <a:pt x="1710166" y="481662"/>
                  </a:lnTo>
                  <a:lnTo>
                    <a:pt x="1710166" y="416719"/>
                  </a:lnTo>
                  <a:lnTo>
                    <a:pt x="1623584" y="416719"/>
                  </a:lnTo>
                  <a:lnTo>
                    <a:pt x="1623584" y="357188"/>
                  </a:lnTo>
                  <a:lnTo>
                    <a:pt x="1374629" y="357188"/>
                  </a:lnTo>
                  <a:lnTo>
                    <a:pt x="1374629" y="308480"/>
                  </a:lnTo>
                  <a:lnTo>
                    <a:pt x="1244746" y="308480"/>
                  </a:lnTo>
                  <a:lnTo>
                    <a:pt x="1244746" y="211065"/>
                  </a:lnTo>
                  <a:lnTo>
                    <a:pt x="1233916" y="211065"/>
                  </a:lnTo>
                  <a:lnTo>
                    <a:pt x="1233916" y="146122"/>
                  </a:lnTo>
                  <a:lnTo>
                    <a:pt x="936264" y="146122"/>
                  </a:lnTo>
                  <a:lnTo>
                    <a:pt x="936264" y="86591"/>
                  </a:lnTo>
                  <a:lnTo>
                    <a:pt x="595313" y="86591"/>
                  </a:lnTo>
                  <a:lnTo>
                    <a:pt x="595313" y="48707"/>
                  </a:lnTo>
                  <a:lnTo>
                    <a:pt x="562841" y="48707"/>
                  </a:lnTo>
                  <a:lnTo>
                    <a:pt x="562841" y="0"/>
                  </a:lnTo>
                  <a:lnTo>
                    <a:pt x="0" y="0"/>
                  </a:lnTo>
                </a:path>
              </a:pathLst>
            </a:custGeom>
            <a:noFill/>
            <a:ln w="19050"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10" name="Group 109">
              <a:extLst>
                <a:ext uri="{FF2B5EF4-FFF2-40B4-BE49-F238E27FC236}">
                  <a16:creationId xmlns:a16="http://schemas.microsoft.com/office/drawing/2014/main" id="{FE869771-0DC8-1641-16E4-0E0D74D558E3}"/>
                </a:ext>
              </a:extLst>
            </p:cNvPr>
            <p:cNvGrpSpPr/>
            <p:nvPr/>
          </p:nvGrpSpPr>
          <p:grpSpPr>
            <a:xfrm>
              <a:off x="12972280" y="2539326"/>
              <a:ext cx="2771556" cy="1045935"/>
              <a:chOff x="12972280" y="2539326"/>
              <a:chExt cx="2771556" cy="1045935"/>
            </a:xfrm>
          </p:grpSpPr>
          <p:sp>
            <p:nvSpPr>
              <p:cNvPr id="98" name="Free-form: Shape 97">
                <a:extLst>
                  <a:ext uri="{FF2B5EF4-FFF2-40B4-BE49-F238E27FC236}">
                    <a16:creationId xmlns:a16="http://schemas.microsoft.com/office/drawing/2014/main" id="{4582416B-FB19-1C91-6AD0-639C517F920F}"/>
                  </a:ext>
                </a:extLst>
              </p:cNvPr>
              <p:cNvSpPr/>
              <p:nvPr/>
            </p:nvSpPr>
            <p:spPr>
              <a:xfrm>
                <a:off x="12972280" y="2539326"/>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9" name="Free-form: Shape 98">
                <a:extLst>
                  <a:ext uri="{FF2B5EF4-FFF2-40B4-BE49-F238E27FC236}">
                    <a16:creationId xmlns:a16="http://schemas.microsoft.com/office/drawing/2014/main" id="{94847596-F905-6012-3E2C-430832F19F63}"/>
                  </a:ext>
                </a:extLst>
              </p:cNvPr>
              <p:cNvSpPr/>
              <p:nvPr/>
            </p:nvSpPr>
            <p:spPr>
              <a:xfrm>
                <a:off x="13010380" y="2539326"/>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0" name="Free-form: Shape 99">
                <a:extLst>
                  <a:ext uri="{FF2B5EF4-FFF2-40B4-BE49-F238E27FC236}">
                    <a16:creationId xmlns:a16="http://schemas.microsoft.com/office/drawing/2014/main" id="{E015ED44-6874-AB6C-F7BB-05E6F7688BA0}"/>
                  </a:ext>
                </a:extLst>
              </p:cNvPr>
              <p:cNvSpPr/>
              <p:nvPr/>
            </p:nvSpPr>
            <p:spPr>
              <a:xfrm>
                <a:off x="13048480" y="2539326"/>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1" name="Free-form: Shape 100">
                <a:extLst>
                  <a:ext uri="{FF2B5EF4-FFF2-40B4-BE49-F238E27FC236}">
                    <a16:creationId xmlns:a16="http://schemas.microsoft.com/office/drawing/2014/main" id="{5DBB772E-271C-3A8B-334D-7EF63FA1F0CA}"/>
                  </a:ext>
                </a:extLst>
              </p:cNvPr>
              <p:cNvSpPr/>
              <p:nvPr/>
            </p:nvSpPr>
            <p:spPr>
              <a:xfrm>
                <a:off x="13600929" y="2672676"/>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2" name="Free-form: Shape 101">
                <a:extLst>
                  <a:ext uri="{FF2B5EF4-FFF2-40B4-BE49-F238E27FC236}">
                    <a16:creationId xmlns:a16="http://schemas.microsoft.com/office/drawing/2014/main" id="{689CFF83-9E81-1D84-08F3-E70CAB16EF69}"/>
                  </a:ext>
                </a:extLst>
              </p:cNvPr>
              <p:cNvSpPr/>
              <p:nvPr/>
            </p:nvSpPr>
            <p:spPr>
              <a:xfrm>
                <a:off x="13715229" y="2710776"/>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3" name="Free-form: Shape 102">
                <a:extLst>
                  <a:ext uri="{FF2B5EF4-FFF2-40B4-BE49-F238E27FC236}">
                    <a16:creationId xmlns:a16="http://schemas.microsoft.com/office/drawing/2014/main" id="{97842819-D2DF-C768-DE78-C901A3317C82}"/>
                  </a:ext>
                </a:extLst>
              </p:cNvPr>
              <p:cNvSpPr/>
              <p:nvPr/>
            </p:nvSpPr>
            <p:spPr>
              <a:xfrm>
                <a:off x="14496279" y="3072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4" name="Free-form: Shape 103">
                <a:extLst>
                  <a:ext uri="{FF2B5EF4-FFF2-40B4-BE49-F238E27FC236}">
                    <a16:creationId xmlns:a16="http://schemas.microsoft.com/office/drawing/2014/main" id="{D9D4E47B-6538-F484-8E48-3F831EC8C9F1}"/>
                  </a:ext>
                </a:extLst>
              </p:cNvPr>
              <p:cNvSpPr/>
              <p:nvPr/>
            </p:nvSpPr>
            <p:spPr>
              <a:xfrm>
                <a:off x="14901235" y="3192937"/>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5" name="Free-form: Shape 104">
                <a:extLst>
                  <a:ext uri="{FF2B5EF4-FFF2-40B4-BE49-F238E27FC236}">
                    <a16:creationId xmlns:a16="http://schemas.microsoft.com/office/drawing/2014/main" id="{DDCA8783-EDA6-4951-C7AE-436C73E5A78B}"/>
                  </a:ext>
                </a:extLst>
              </p:cNvPr>
              <p:cNvSpPr/>
              <p:nvPr/>
            </p:nvSpPr>
            <p:spPr>
              <a:xfrm>
                <a:off x="14901235" y="3250087"/>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6" name="Free-form: Shape 105">
                <a:extLst>
                  <a:ext uri="{FF2B5EF4-FFF2-40B4-BE49-F238E27FC236}">
                    <a16:creationId xmlns:a16="http://schemas.microsoft.com/office/drawing/2014/main" id="{09312D89-813D-704D-619F-5E90DBD0C2C1}"/>
                  </a:ext>
                </a:extLst>
              </p:cNvPr>
              <p:cNvSpPr/>
              <p:nvPr/>
            </p:nvSpPr>
            <p:spPr>
              <a:xfrm>
                <a:off x="14953261" y="331496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7" name="Free-form: Shape 106">
                <a:extLst>
                  <a:ext uri="{FF2B5EF4-FFF2-40B4-BE49-F238E27FC236}">
                    <a16:creationId xmlns:a16="http://schemas.microsoft.com/office/drawing/2014/main" id="{53514A2A-39AF-B579-61AB-5A59E76415AE}"/>
                  </a:ext>
                </a:extLst>
              </p:cNvPr>
              <p:cNvSpPr/>
              <p:nvPr/>
            </p:nvSpPr>
            <p:spPr>
              <a:xfrm>
                <a:off x="15010411" y="331496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8" name="Free-form: Shape 107">
                <a:extLst>
                  <a:ext uri="{FF2B5EF4-FFF2-40B4-BE49-F238E27FC236}">
                    <a16:creationId xmlns:a16="http://schemas.microsoft.com/office/drawing/2014/main" id="{D6527E14-BBC5-A333-E26D-9803B6B7C05C}"/>
                  </a:ext>
                </a:extLst>
              </p:cNvPr>
              <p:cNvSpPr/>
              <p:nvPr/>
            </p:nvSpPr>
            <p:spPr>
              <a:xfrm>
                <a:off x="15048511" y="331496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9" name="Free-form: Shape 108">
                <a:extLst>
                  <a:ext uri="{FF2B5EF4-FFF2-40B4-BE49-F238E27FC236}">
                    <a16:creationId xmlns:a16="http://schemas.microsoft.com/office/drawing/2014/main" id="{DC61087A-E2AA-3197-E174-DC7EE1368725}"/>
                  </a:ext>
                </a:extLst>
              </p:cNvPr>
              <p:cNvSpPr/>
              <p:nvPr/>
            </p:nvSpPr>
            <p:spPr>
              <a:xfrm>
                <a:off x="15734311" y="3524511"/>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rgbClr val="00A1DE">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123" name="Group 122">
            <a:extLst>
              <a:ext uri="{FF2B5EF4-FFF2-40B4-BE49-F238E27FC236}">
                <a16:creationId xmlns:a16="http://schemas.microsoft.com/office/drawing/2014/main" id="{643B3E3C-1D0E-098B-B58D-C84E2CA7E2F5}"/>
              </a:ext>
            </a:extLst>
          </p:cNvPr>
          <p:cNvGrpSpPr/>
          <p:nvPr/>
        </p:nvGrpSpPr>
        <p:grpSpPr>
          <a:xfrm>
            <a:off x="6628965" y="2690174"/>
            <a:ext cx="4140000" cy="2076449"/>
            <a:chOff x="10934876" y="2063397"/>
            <a:chExt cx="4162425" cy="2076449"/>
          </a:xfrm>
        </p:grpSpPr>
        <p:sp>
          <p:nvSpPr>
            <p:cNvPr id="115" name="Free-form: Shape 114">
              <a:extLst>
                <a:ext uri="{FF2B5EF4-FFF2-40B4-BE49-F238E27FC236}">
                  <a16:creationId xmlns:a16="http://schemas.microsoft.com/office/drawing/2014/main" id="{9ACE2940-0470-81AA-35DA-F5BB1C858BCC}"/>
                </a:ext>
              </a:extLst>
            </p:cNvPr>
            <p:cNvSpPr/>
            <p:nvPr/>
          </p:nvSpPr>
          <p:spPr>
            <a:xfrm>
              <a:off x="10934876" y="2063397"/>
              <a:ext cx="4162425" cy="2019300"/>
            </a:xfrm>
            <a:custGeom>
              <a:avLst/>
              <a:gdLst>
                <a:gd name="connsiteX0" fmla="*/ 4162425 w 4162425"/>
                <a:gd name="connsiteY0" fmla="*/ 2019300 h 2019300"/>
                <a:gd name="connsiteX1" fmla="*/ 4057650 w 4162425"/>
                <a:gd name="connsiteY1" fmla="*/ 2019300 h 2019300"/>
                <a:gd name="connsiteX2" fmla="*/ 4057650 w 4162425"/>
                <a:gd name="connsiteY2" fmla="*/ 1857375 h 2019300"/>
                <a:gd name="connsiteX3" fmla="*/ 4019550 w 4162425"/>
                <a:gd name="connsiteY3" fmla="*/ 1857375 h 2019300"/>
                <a:gd name="connsiteX4" fmla="*/ 4019550 w 4162425"/>
                <a:gd name="connsiteY4" fmla="*/ 1790700 h 2019300"/>
                <a:gd name="connsiteX5" fmla="*/ 3981450 w 4162425"/>
                <a:gd name="connsiteY5" fmla="*/ 1790700 h 2019300"/>
                <a:gd name="connsiteX6" fmla="*/ 3981450 w 4162425"/>
                <a:gd name="connsiteY6" fmla="*/ 1714500 h 2019300"/>
                <a:gd name="connsiteX7" fmla="*/ 3886200 w 4162425"/>
                <a:gd name="connsiteY7" fmla="*/ 1714500 h 2019300"/>
                <a:gd name="connsiteX8" fmla="*/ 3886200 w 4162425"/>
                <a:gd name="connsiteY8" fmla="*/ 1619250 h 2019300"/>
                <a:gd name="connsiteX9" fmla="*/ 3362325 w 4162425"/>
                <a:gd name="connsiteY9" fmla="*/ 1619250 h 2019300"/>
                <a:gd name="connsiteX10" fmla="*/ 3362325 w 4162425"/>
                <a:gd name="connsiteY10" fmla="*/ 1485900 h 2019300"/>
                <a:gd name="connsiteX11" fmla="*/ 3333750 w 4162425"/>
                <a:gd name="connsiteY11" fmla="*/ 1485900 h 2019300"/>
                <a:gd name="connsiteX12" fmla="*/ 3333750 w 4162425"/>
                <a:gd name="connsiteY12" fmla="*/ 1390650 h 2019300"/>
                <a:gd name="connsiteX13" fmla="*/ 2867025 w 4162425"/>
                <a:gd name="connsiteY13" fmla="*/ 1390650 h 2019300"/>
                <a:gd name="connsiteX14" fmla="*/ 2867025 w 4162425"/>
                <a:gd name="connsiteY14" fmla="*/ 1323975 h 2019300"/>
                <a:gd name="connsiteX15" fmla="*/ 2733675 w 4162425"/>
                <a:gd name="connsiteY15" fmla="*/ 1323975 h 2019300"/>
                <a:gd name="connsiteX16" fmla="*/ 2733675 w 4162425"/>
                <a:gd name="connsiteY16" fmla="*/ 1171575 h 2019300"/>
                <a:gd name="connsiteX17" fmla="*/ 2638425 w 4162425"/>
                <a:gd name="connsiteY17" fmla="*/ 1171575 h 2019300"/>
                <a:gd name="connsiteX18" fmla="*/ 2638425 w 4162425"/>
                <a:gd name="connsiteY18" fmla="*/ 1009650 h 2019300"/>
                <a:gd name="connsiteX19" fmla="*/ 2552700 w 4162425"/>
                <a:gd name="connsiteY19" fmla="*/ 1009650 h 2019300"/>
                <a:gd name="connsiteX20" fmla="*/ 2552700 w 4162425"/>
                <a:gd name="connsiteY20" fmla="*/ 857250 h 2019300"/>
                <a:gd name="connsiteX21" fmla="*/ 2409825 w 4162425"/>
                <a:gd name="connsiteY21" fmla="*/ 857250 h 2019300"/>
                <a:gd name="connsiteX22" fmla="*/ 2409825 w 4162425"/>
                <a:gd name="connsiteY22" fmla="*/ 781050 h 2019300"/>
                <a:gd name="connsiteX23" fmla="*/ 2352675 w 4162425"/>
                <a:gd name="connsiteY23" fmla="*/ 781050 h 2019300"/>
                <a:gd name="connsiteX24" fmla="*/ 2352675 w 4162425"/>
                <a:gd name="connsiteY24" fmla="*/ 723900 h 2019300"/>
                <a:gd name="connsiteX25" fmla="*/ 2124075 w 4162425"/>
                <a:gd name="connsiteY25" fmla="*/ 723900 h 2019300"/>
                <a:gd name="connsiteX26" fmla="*/ 2124075 w 4162425"/>
                <a:gd name="connsiteY26" fmla="*/ 695325 h 2019300"/>
                <a:gd name="connsiteX27" fmla="*/ 2066925 w 4162425"/>
                <a:gd name="connsiteY27" fmla="*/ 695325 h 2019300"/>
                <a:gd name="connsiteX28" fmla="*/ 2066925 w 4162425"/>
                <a:gd name="connsiteY28" fmla="*/ 628650 h 2019300"/>
                <a:gd name="connsiteX29" fmla="*/ 1990725 w 4162425"/>
                <a:gd name="connsiteY29" fmla="*/ 628650 h 2019300"/>
                <a:gd name="connsiteX30" fmla="*/ 1990725 w 4162425"/>
                <a:gd name="connsiteY30" fmla="*/ 542925 h 2019300"/>
                <a:gd name="connsiteX31" fmla="*/ 1943100 w 4162425"/>
                <a:gd name="connsiteY31" fmla="*/ 542925 h 2019300"/>
                <a:gd name="connsiteX32" fmla="*/ 1943100 w 4162425"/>
                <a:gd name="connsiteY32" fmla="*/ 400050 h 2019300"/>
                <a:gd name="connsiteX33" fmla="*/ 1895475 w 4162425"/>
                <a:gd name="connsiteY33" fmla="*/ 400050 h 2019300"/>
                <a:gd name="connsiteX34" fmla="*/ 1895475 w 4162425"/>
                <a:gd name="connsiteY34" fmla="*/ 333375 h 2019300"/>
                <a:gd name="connsiteX35" fmla="*/ 1371600 w 4162425"/>
                <a:gd name="connsiteY35" fmla="*/ 333375 h 2019300"/>
                <a:gd name="connsiteX36" fmla="*/ 1371600 w 4162425"/>
                <a:gd name="connsiteY36" fmla="*/ 276225 h 2019300"/>
                <a:gd name="connsiteX37" fmla="*/ 1276350 w 4162425"/>
                <a:gd name="connsiteY37" fmla="*/ 276225 h 2019300"/>
                <a:gd name="connsiteX38" fmla="*/ 1276350 w 4162425"/>
                <a:gd name="connsiteY38" fmla="*/ 200025 h 2019300"/>
                <a:gd name="connsiteX39" fmla="*/ 1228725 w 4162425"/>
                <a:gd name="connsiteY39" fmla="*/ 200025 h 2019300"/>
                <a:gd name="connsiteX40" fmla="*/ 1228725 w 4162425"/>
                <a:gd name="connsiteY40" fmla="*/ 104775 h 2019300"/>
                <a:gd name="connsiteX41" fmla="*/ 1181100 w 4162425"/>
                <a:gd name="connsiteY41" fmla="*/ 104775 h 2019300"/>
                <a:gd name="connsiteX42" fmla="*/ 1181100 w 4162425"/>
                <a:gd name="connsiteY42" fmla="*/ 47625 h 2019300"/>
                <a:gd name="connsiteX43" fmla="*/ 1038225 w 4162425"/>
                <a:gd name="connsiteY43" fmla="*/ 47625 h 2019300"/>
                <a:gd name="connsiteX44" fmla="*/ 1038225 w 4162425"/>
                <a:gd name="connsiteY44" fmla="*/ 0 h 2019300"/>
                <a:gd name="connsiteX45" fmla="*/ 0 w 4162425"/>
                <a:gd name="connsiteY45" fmla="*/ 0 h 201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162425" h="2019300">
                  <a:moveTo>
                    <a:pt x="4162425" y="2019300"/>
                  </a:moveTo>
                  <a:lnTo>
                    <a:pt x="4057650" y="2019300"/>
                  </a:lnTo>
                  <a:lnTo>
                    <a:pt x="4057650" y="1857375"/>
                  </a:lnTo>
                  <a:lnTo>
                    <a:pt x="4019550" y="1857375"/>
                  </a:lnTo>
                  <a:lnTo>
                    <a:pt x="4019550" y="1790700"/>
                  </a:lnTo>
                  <a:lnTo>
                    <a:pt x="3981450" y="1790700"/>
                  </a:lnTo>
                  <a:lnTo>
                    <a:pt x="3981450" y="1714500"/>
                  </a:lnTo>
                  <a:lnTo>
                    <a:pt x="3886200" y="1714500"/>
                  </a:lnTo>
                  <a:lnTo>
                    <a:pt x="3886200" y="1619250"/>
                  </a:lnTo>
                  <a:lnTo>
                    <a:pt x="3362325" y="1619250"/>
                  </a:lnTo>
                  <a:lnTo>
                    <a:pt x="3362325" y="1485900"/>
                  </a:lnTo>
                  <a:lnTo>
                    <a:pt x="3333750" y="1485900"/>
                  </a:lnTo>
                  <a:lnTo>
                    <a:pt x="3333750" y="1390650"/>
                  </a:lnTo>
                  <a:lnTo>
                    <a:pt x="2867025" y="1390650"/>
                  </a:lnTo>
                  <a:lnTo>
                    <a:pt x="2867025" y="1323975"/>
                  </a:lnTo>
                  <a:lnTo>
                    <a:pt x="2733675" y="1323975"/>
                  </a:lnTo>
                  <a:lnTo>
                    <a:pt x="2733675" y="1171575"/>
                  </a:lnTo>
                  <a:lnTo>
                    <a:pt x="2638425" y="1171575"/>
                  </a:lnTo>
                  <a:lnTo>
                    <a:pt x="2638425" y="1009650"/>
                  </a:lnTo>
                  <a:lnTo>
                    <a:pt x="2552700" y="1009650"/>
                  </a:lnTo>
                  <a:lnTo>
                    <a:pt x="2552700" y="857250"/>
                  </a:lnTo>
                  <a:lnTo>
                    <a:pt x="2409825" y="857250"/>
                  </a:lnTo>
                  <a:lnTo>
                    <a:pt x="2409825" y="781050"/>
                  </a:lnTo>
                  <a:lnTo>
                    <a:pt x="2352675" y="781050"/>
                  </a:lnTo>
                  <a:lnTo>
                    <a:pt x="2352675" y="723900"/>
                  </a:lnTo>
                  <a:lnTo>
                    <a:pt x="2124075" y="723900"/>
                  </a:lnTo>
                  <a:lnTo>
                    <a:pt x="2124075" y="695325"/>
                  </a:lnTo>
                  <a:lnTo>
                    <a:pt x="2066925" y="695325"/>
                  </a:lnTo>
                  <a:lnTo>
                    <a:pt x="2066925" y="628650"/>
                  </a:lnTo>
                  <a:lnTo>
                    <a:pt x="1990725" y="628650"/>
                  </a:lnTo>
                  <a:lnTo>
                    <a:pt x="1990725" y="542925"/>
                  </a:lnTo>
                  <a:lnTo>
                    <a:pt x="1943100" y="542925"/>
                  </a:lnTo>
                  <a:lnTo>
                    <a:pt x="1943100" y="400050"/>
                  </a:lnTo>
                  <a:lnTo>
                    <a:pt x="1895475" y="400050"/>
                  </a:lnTo>
                  <a:lnTo>
                    <a:pt x="1895475" y="333375"/>
                  </a:lnTo>
                  <a:lnTo>
                    <a:pt x="1371600" y="333375"/>
                  </a:lnTo>
                  <a:lnTo>
                    <a:pt x="1371600" y="276225"/>
                  </a:lnTo>
                  <a:lnTo>
                    <a:pt x="1276350" y="276225"/>
                  </a:lnTo>
                  <a:lnTo>
                    <a:pt x="1276350" y="200025"/>
                  </a:lnTo>
                  <a:lnTo>
                    <a:pt x="1228725" y="200025"/>
                  </a:lnTo>
                  <a:lnTo>
                    <a:pt x="1228725" y="104775"/>
                  </a:lnTo>
                  <a:lnTo>
                    <a:pt x="1181100" y="104775"/>
                  </a:lnTo>
                  <a:lnTo>
                    <a:pt x="1181100" y="47625"/>
                  </a:lnTo>
                  <a:lnTo>
                    <a:pt x="1038225" y="47625"/>
                  </a:lnTo>
                  <a:lnTo>
                    <a:pt x="1038225" y="0"/>
                  </a:lnTo>
                  <a:lnTo>
                    <a:pt x="0" y="0"/>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6" name="Free-form: Shape 115">
              <a:extLst>
                <a:ext uri="{FF2B5EF4-FFF2-40B4-BE49-F238E27FC236}">
                  <a16:creationId xmlns:a16="http://schemas.microsoft.com/office/drawing/2014/main" id="{B770B992-F2B3-3E88-0DDE-A9C2BE7A1E7F}"/>
                </a:ext>
              </a:extLst>
            </p:cNvPr>
            <p:cNvSpPr/>
            <p:nvPr/>
          </p:nvSpPr>
          <p:spPr>
            <a:xfrm>
              <a:off x="12011201" y="209789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7" name="Free-form: Shape 116">
              <a:extLst>
                <a:ext uri="{FF2B5EF4-FFF2-40B4-BE49-F238E27FC236}">
                  <a16:creationId xmlns:a16="http://schemas.microsoft.com/office/drawing/2014/main" id="{3DC438DE-E77C-F32B-0B5A-08AA21165B2E}"/>
                </a:ext>
              </a:extLst>
            </p:cNvPr>
            <p:cNvSpPr/>
            <p:nvPr/>
          </p:nvSpPr>
          <p:spPr>
            <a:xfrm>
              <a:off x="12868451" y="240269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8" name="Free-form: Shape 117">
              <a:extLst>
                <a:ext uri="{FF2B5EF4-FFF2-40B4-BE49-F238E27FC236}">
                  <a16:creationId xmlns:a16="http://schemas.microsoft.com/office/drawing/2014/main" id="{B7951DF4-A08B-4710-1073-4ECF80B4FFFA}"/>
                </a:ext>
              </a:extLst>
            </p:cNvPr>
            <p:cNvSpPr/>
            <p:nvPr/>
          </p:nvSpPr>
          <p:spPr>
            <a:xfrm>
              <a:off x="13478051" y="287894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9" name="Free-form: Shape 118">
              <a:extLst>
                <a:ext uri="{FF2B5EF4-FFF2-40B4-BE49-F238E27FC236}">
                  <a16:creationId xmlns:a16="http://schemas.microsoft.com/office/drawing/2014/main" id="{86DDA120-1C9C-6F84-B86A-059B709768BD}"/>
                </a:ext>
              </a:extLst>
            </p:cNvPr>
            <p:cNvSpPr/>
            <p:nvPr/>
          </p:nvSpPr>
          <p:spPr>
            <a:xfrm>
              <a:off x="14240051" y="34313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0" name="Free-form: Shape 119">
              <a:extLst>
                <a:ext uri="{FF2B5EF4-FFF2-40B4-BE49-F238E27FC236}">
                  <a16:creationId xmlns:a16="http://schemas.microsoft.com/office/drawing/2014/main" id="{51BFD63F-8737-D9CF-A014-B94BCB474F9A}"/>
                </a:ext>
              </a:extLst>
            </p:cNvPr>
            <p:cNvSpPr/>
            <p:nvPr/>
          </p:nvSpPr>
          <p:spPr>
            <a:xfrm>
              <a:off x="14906801" y="383144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Free-form: Shape 120">
              <a:extLst>
                <a:ext uri="{FF2B5EF4-FFF2-40B4-BE49-F238E27FC236}">
                  <a16:creationId xmlns:a16="http://schemas.microsoft.com/office/drawing/2014/main" id="{94B71586-AD5F-B4E8-E8CF-C243F8A6C5DF}"/>
                </a:ext>
              </a:extLst>
            </p:cNvPr>
            <p:cNvSpPr/>
            <p:nvPr/>
          </p:nvSpPr>
          <p:spPr>
            <a:xfrm>
              <a:off x="14963951" y="390764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Free-form: Shape 121">
              <a:extLst>
                <a:ext uri="{FF2B5EF4-FFF2-40B4-BE49-F238E27FC236}">
                  <a16:creationId xmlns:a16="http://schemas.microsoft.com/office/drawing/2014/main" id="{302CDC7F-79C5-1770-AF28-B27A3123DE8A}"/>
                </a:ext>
              </a:extLst>
            </p:cNvPr>
            <p:cNvSpPr/>
            <p:nvPr/>
          </p:nvSpPr>
          <p:spPr>
            <a:xfrm>
              <a:off x="15059201" y="4079096"/>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15875" cap="flat">
              <a:solidFill>
                <a:srgbClr val="263F6A">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cxnSp>
        <p:nvCxnSpPr>
          <p:cNvPr id="127" name="Straight Connector 126">
            <a:extLst>
              <a:ext uri="{FF2B5EF4-FFF2-40B4-BE49-F238E27FC236}">
                <a16:creationId xmlns:a16="http://schemas.microsoft.com/office/drawing/2014/main" id="{3DE48399-A06A-C013-71DF-08AF4124BDD2}"/>
              </a:ext>
            </a:extLst>
          </p:cNvPr>
          <p:cNvCxnSpPr>
            <a:cxnSpLocks/>
          </p:cNvCxnSpPr>
          <p:nvPr/>
        </p:nvCxnSpPr>
        <p:spPr>
          <a:xfrm>
            <a:off x="5035551" y="5804524"/>
            <a:ext cx="3600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193792B6-2A86-C206-2800-6519575C950A}"/>
              </a:ext>
            </a:extLst>
          </p:cNvPr>
          <p:cNvCxnSpPr>
            <a:cxnSpLocks/>
          </p:cNvCxnSpPr>
          <p:nvPr/>
        </p:nvCxnSpPr>
        <p:spPr>
          <a:xfrm>
            <a:off x="5035551" y="6148571"/>
            <a:ext cx="360000"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graphicFrame>
        <p:nvGraphicFramePr>
          <p:cNvPr id="49" name="Table 48">
            <a:extLst>
              <a:ext uri="{FF2B5EF4-FFF2-40B4-BE49-F238E27FC236}">
                <a16:creationId xmlns:a16="http://schemas.microsoft.com/office/drawing/2014/main" id="{54DC05BF-826A-6AE9-0519-CD002FC9120D}"/>
              </a:ext>
            </a:extLst>
          </p:cNvPr>
          <p:cNvGraphicFramePr>
            <a:graphicFrameLocks noGrp="1"/>
          </p:cNvGraphicFramePr>
          <p:nvPr>
            <p:extLst>
              <p:ext uri="{D42A27DB-BD31-4B8C-83A1-F6EECF244321}">
                <p14:modId xmlns:p14="http://schemas.microsoft.com/office/powerpoint/2010/main" val="3303598373"/>
              </p:ext>
            </p:extLst>
          </p:nvPr>
        </p:nvGraphicFramePr>
        <p:xfrm>
          <a:off x="153533" y="1937062"/>
          <a:ext cx="5225690" cy="3043320"/>
        </p:xfrm>
        <a:graphic>
          <a:graphicData uri="http://schemas.openxmlformats.org/drawingml/2006/table">
            <a:tbl>
              <a:tblPr firstRow="1" bandRow="1">
                <a:tableStyleId>{69012ECD-51FC-41F1-AA8D-1B2483CD663E}</a:tableStyleId>
              </a:tblPr>
              <a:tblGrid>
                <a:gridCol w="2228207">
                  <a:extLst>
                    <a:ext uri="{9D8B030D-6E8A-4147-A177-3AD203B41FA5}">
                      <a16:colId xmlns:a16="http://schemas.microsoft.com/office/drawing/2014/main" val="537766886"/>
                    </a:ext>
                  </a:extLst>
                </a:gridCol>
                <a:gridCol w="999161">
                  <a:extLst>
                    <a:ext uri="{9D8B030D-6E8A-4147-A177-3AD203B41FA5}">
                      <a16:colId xmlns:a16="http://schemas.microsoft.com/office/drawing/2014/main" val="1125791967"/>
                    </a:ext>
                  </a:extLst>
                </a:gridCol>
                <a:gridCol w="999161">
                  <a:extLst>
                    <a:ext uri="{9D8B030D-6E8A-4147-A177-3AD203B41FA5}">
                      <a16:colId xmlns:a16="http://schemas.microsoft.com/office/drawing/2014/main" val="394973066"/>
                    </a:ext>
                  </a:extLst>
                </a:gridCol>
                <a:gridCol w="999161">
                  <a:extLst>
                    <a:ext uri="{9D8B030D-6E8A-4147-A177-3AD203B41FA5}">
                      <a16:colId xmlns:a16="http://schemas.microsoft.com/office/drawing/2014/main" val="1496611964"/>
                    </a:ext>
                  </a:extLst>
                </a:gridCol>
              </a:tblGrid>
              <a:tr h="122989">
                <a:tc>
                  <a:txBody>
                    <a:bodyPr/>
                    <a:lstStyle/>
                    <a:p>
                      <a:endParaRPr lang="en-GB" sz="1100" noProof="0" dirty="0">
                        <a:latin typeface="+mn-lt"/>
                      </a:endParaRPr>
                    </a:p>
                  </a:txBody>
                  <a:tcPr marT="36000" marB="36000" anchor="ctr"/>
                </a:tc>
                <a:tc>
                  <a:txBody>
                    <a:bodyPr/>
                    <a:lstStyle/>
                    <a:p>
                      <a:pPr algn="ctr"/>
                      <a:r>
                        <a:rPr lang="en-GB" sz="1100" noProof="0" dirty="0">
                          <a:solidFill>
                            <a:schemeClr val="tx2"/>
                          </a:solidFill>
                          <a:latin typeface="+mn-lt"/>
                        </a:rPr>
                        <a:t>1.8 mg/kg</a:t>
                      </a:r>
                    </a:p>
                    <a:p>
                      <a:pPr algn="ctr"/>
                      <a:r>
                        <a:rPr lang="en-GB" sz="1100" noProof="0" dirty="0">
                          <a:solidFill>
                            <a:schemeClr val="tx2"/>
                          </a:solidFill>
                          <a:latin typeface="+mn-lt"/>
                        </a:rPr>
                        <a:t>(n=41)</a:t>
                      </a: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Arial" panose="020B0604020202020204"/>
                          <a:ea typeface="+mn-ea"/>
                          <a:cs typeface="+mn-cs"/>
                        </a:rPr>
                        <a:t>2.5 mg/kg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Arial" panose="020B0604020202020204"/>
                          <a:ea typeface="+mn-ea"/>
                          <a:cs typeface="+mn-cs"/>
                        </a:rPr>
                        <a:t>(n=39)</a:t>
                      </a: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Arial" panose="020B0604020202020204"/>
                          <a:ea typeface="+mn-ea"/>
                          <a:cs typeface="+mn-cs"/>
                        </a:rPr>
                        <a:t>Total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FFFFFF"/>
                          </a:solidFill>
                          <a:effectLst/>
                          <a:uLnTx/>
                          <a:uFillTx/>
                          <a:latin typeface="Arial" panose="020B0604020202020204"/>
                          <a:ea typeface="+mn-ea"/>
                          <a:cs typeface="+mn-cs"/>
                        </a:rPr>
                        <a:t>(n=80)</a:t>
                      </a:r>
                    </a:p>
                  </a:txBody>
                  <a:tcPr marT="36000" marB="36000" anchor="b"/>
                </a:tc>
                <a:extLst>
                  <a:ext uri="{0D108BD9-81ED-4DB2-BD59-A6C34878D82A}">
                    <a16:rowId xmlns:a16="http://schemas.microsoft.com/office/drawing/2014/main" val="2020270792"/>
                  </a:ext>
                </a:extLst>
              </a:tr>
              <a:tr h="0">
                <a:tc>
                  <a:txBody>
                    <a:bodyPr/>
                    <a:lstStyle/>
                    <a:p>
                      <a:r>
                        <a:rPr lang="en-GB" sz="1100" b="0" noProof="0" dirty="0">
                          <a:latin typeface="+mn-lt"/>
                        </a:rPr>
                        <a:t>ORR (confirmed CR/PR), n (%)</a:t>
                      </a:r>
                    </a:p>
                  </a:txBody>
                  <a:tcPr marT="36000" marB="36000" anchor="ctr"/>
                </a:tc>
                <a:tc>
                  <a:txBody>
                    <a:bodyPr/>
                    <a:lstStyle/>
                    <a:p>
                      <a:pPr algn="ctr"/>
                      <a:r>
                        <a:rPr lang="en-GB" sz="1100" noProof="0" dirty="0">
                          <a:latin typeface="+mn-lt"/>
                        </a:rPr>
                        <a:t>23 (56)</a:t>
                      </a:r>
                    </a:p>
                  </a:txBody>
                  <a:tcPr marT="36000" marB="36000" anchor="ctr"/>
                </a:tc>
                <a:tc>
                  <a:txBody>
                    <a:bodyPr/>
                    <a:lstStyle/>
                    <a:p>
                      <a:pPr algn="ctr"/>
                      <a:r>
                        <a:rPr lang="en-GB" sz="1100" noProof="0" dirty="0">
                          <a:latin typeface="+mn-lt"/>
                        </a:rPr>
                        <a:t>23 (59)</a:t>
                      </a:r>
                    </a:p>
                  </a:txBody>
                  <a:tcPr marT="36000" marB="36000" anchor="ctr"/>
                </a:tc>
                <a:tc>
                  <a:txBody>
                    <a:bodyPr/>
                    <a:lstStyle/>
                    <a:p>
                      <a:pPr algn="ctr"/>
                      <a:r>
                        <a:rPr lang="en-GB" sz="1100" noProof="0" dirty="0">
                          <a:latin typeface="+mn-lt"/>
                        </a:rPr>
                        <a:t>46 (58)</a:t>
                      </a:r>
                    </a:p>
                  </a:txBody>
                  <a:tcPr marT="36000" marB="36000" anchor="ctr"/>
                </a:tc>
                <a:extLst>
                  <a:ext uri="{0D108BD9-81ED-4DB2-BD59-A6C34878D82A}">
                    <a16:rowId xmlns:a16="http://schemas.microsoft.com/office/drawing/2014/main" val="1790711121"/>
                  </a:ext>
                </a:extLst>
              </a:tr>
              <a:tr h="122989">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ORR (confirmed CR/PR) by LOT, n/N (%)</a:t>
                      </a:r>
                    </a:p>
                  </a:txBody>
                  <a:tcPr marT="36000" marB="36000" anchor="ctr"/>
                </a:tc>
                <a:tc hMerge="1">
                  <a:txBody>
                    <a:bodyPr/>
                    <a:lstStyle/>
                    <a:p>
                      <a:pPr algn="ctr"/>
                      <a:endParaRPr lang="en-GB" sz="1100" noProof="0" dirty="0">
                        <a:latin typeface="+mn-lt"/>
                      </a:endParaRPr>
                    </a:p>
                  </a:txBody>
                  <a:tcPr marT="36000" marB="36000" anchor="ctr"/>
                </a:tc>
                <a:tc hMerge="1">
                  <a:txBody>
                    <a:bodyPr/>
                    <a:lstStyle/>
                    <a:p>
                      <a:pPr algn="ctr"/>
                      <a:endParaRPr lang="en-GB" sz="1100" noProof="0" dirty="0">
                        <a:latin typeface="+mn-lt"/>
                      </a:endParaRPr>
                    </a:p>
                  </a:txBody>
                  <a:tcPr marT="36000" marB="36000" anchor="ctr"/>
                </a:tc>
                <a:tc hMerge="1">
                  <a:txBody>
                    <a:bodyPr/>
                    <a:lstStyle/>
                    <a:p>
                      <a:pPr algn="ctr"/>
                      <a:endParaRPr lang="en-GB" sz="1100" noProof="0" dirty="0">
                        <a:latin typeface="+mn-lt"/>
                      </a:endParaRPr>
                    </a:p>
                  </a:txBody>
                  <a:tcPr marT="36000" marB="36000" anchor="ctr"/>
                </a:tc>
                <a:extLst>
                  <a:ext uri="{0D108BD9-81ED-4DB2-BD59-A6C34878D82A}">
                    <a16:rowId xmlns:a16="http://schemas.microsoft.com/office/drawing/2014/main" val="266692321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2L</a:t>
                      </a:r>
                    </a:p>
                  </a:txBody>
                  <a:tcPr marL="180000" marT="36000" marB="36000" anchor="ctr"/>
                </a:tc>
                <a:tc>
                  <a:txBody>
                    <a:bodyPr/>
                    <a:lstStyle/>
                    <a:p>
                      <a:pPr algn="ctr"/>
                      <a:r>
                        <a:rPr lang="en-GB" sz="1100" noProof="0" dirty="0">
                          <a:latin typeface="+mn-lt"/>
                        </a:rPr>
                        <a:t>13/16 (81)</a:t>
                      </a:r>
                    </a:p>
                  </a:txBody>
                  <a:tcPr marT="36000" marB="36000" anchor="ctr"/>
                </a:tc>
                <a:tc>
                  <a:txBody>
                    <a:bodyPr/>
                    <a:lstStyle/>
                    <a:p>
                      <a:pPr algn="ctr"/>
                      <a:r>
                        <a:rPr lang="en-GB" sz="1100" noProof="0" dirty="0">
                          <a:latin typeface="+mn-lt"/>
                        </a:rPr>
                        <a:t>10/14 (71)</a:t>
                      </a:r>
                    </a:p>
                  </a:txBody>
                  <a:tcPr marT="36000" marB="36000" anchor="ctr"/>
                </a:tc>
                <a:tc>
                  <a:txBody>
                    <a:bodyPr/>
                    <a:lstStyle/>
                    <a:p>
                      <a:pPr algn="ctr"/>
                      <a:r>
                        <a:rPr lang="en-GB" sz="1100" noProof="0" dirty="0">
                          <a:latin typeface="+mn-lt"/>
                        </a:rPr>
                        <a:t>20/30 (77)</a:t>
                      </a:r>
                    </a:p>
                  </a:txBody>
                  <a:tcPr marT="36000" marB="36000" anchor="ctr"/>
                </a:tc>
                <a:extLst>
                  <a:ext uri="{0D108BD9-81ED-4DB2-BD59-A6C34878D82A}">
                    <a16:rowId xmlns:a16="http://schemas.microsoft.com/office/drawing/2014/main" val="355502423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3L+</a:t>
                      </a:r>
                    </a:p>
                  </a:txBody>
                  <a:tcPr marL="180000" marT="36000" marB="36000" anchor="ctr"/>
                </a:tc>
                <a:tc>
                  <a:txBody>
                    <a:bodyPr/>
                    <a:lstStyle/>
                    <a:p>
                      <a:pPr algn="ctr"/>
                      <a:r>
                        <a:rPr lang="en-GB" sz="1100" noProof="0" dirty="0">
                          <a:latin typeface="+mn-lt"/>
                        </a:rPr>
                        <a:t>10/25 (40)</a:t>
                      </a:r>
                    </a:p>
                  </a:txBody>
                  <a:tcPr marT="36000" marB="36000" anchor="ctr"/>
                </a:tc>
                <a:tc>
                  <a:txBody>
                    <a:bodyPr/>
                    <a:lstStyle/>
                    <a:p>
                      <a:pPr algn="ctr"/>
                      <a:r>
                        <a:rPr lang="en-GB" sz="1100" noProof="0" dirty="0">
                          <a:latin typeface="+mn-lt"/>
                        </a:rPr>
                        <a:t>13/25 (52)</a:t>
                      </a:r>
                    </a:p>
                  </a:txBody>
                  <a:tcPr marT="36000" marB="36000" anchor="ctr"/>
                </a:tc>
                <a:tc>
                  <a:txBody>
                    <a:bodyPr/>
                    <a:lstStyle/>
                    <a:p>
                      <a:pPr algn="ctr"/>
                      <a:r>
                        <a:rPr lang="en-GB" sz="1100" noProof="0" dirty="0">
                          <a:latin typeface="+mn-lt"/>
                        </a:rPr>
                        <a:t>23/50 (46)</a:t>
                      </a:r>
                    </a:p>
                  </a:txBody>
                  <a:tcPr marT="36000" marB="36000" anchor="ctr"/>
                </a:tc>
                <a:extLst>
                  <a:ext uri="{0D108BD9-81ED-4DB2-BD59-A6C34878D82A}">
                    <a16:rowId xmlns:a16="http://schemas.microsoft.com/office/drawing/2014/main" val="2611999200"/>
                  </a:ext>
                </a:extLst>
              </a:tr>
              <a:tr h="122989">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rPr>
                        <a:t>ORR (confirmed CR/PR) by CTFI, n/N (%)</a:t>
                      </a:r>
                    </a:p>
                  </a:txBody>
                  <a:tcPr marT="36000" marB="36000" anchor="ctr"/>
                </a:tc>
                <a:tc hMerge="1">
                  <a:txBody>
                    <a:bodyPr/>
                    <a:lstStyle/>
                    <a:p>
                      <a:pPr algn="ctr"/>
                      <a:endParaRPr lang="en-GB" sz="1100" noProof="0" dirty="0">
                        <a:latin typeface="+mn-lt"/>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9440825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≥90 days</a:t>
                      </a:r>
                      <a:endPar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180000" marT="36000" marB="36000" anchor="ctr"/>
                </a:tc>
                <a:tc>
                  <a:txBody>
                    <a:bodyPr/>
                    <a:lstStyle/>
                    <a:p>
                      <a:pPr algn="ctr"/>
                      <a:r>
                        <a:rPr lang="en-GB" sz="1100" noProof="0" dirty="0">
                          <a:latin typeface="+mn-lt"/>
                        </a:rPr>
                        <a:t>7/12 (58)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10/18 (56)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17/30 (57)</a:t>
                      </a:r>
                    </a:p>
                  </a:txBody>
                  <a:tcPr marT="36000" marB="36000" anchor="ctr"/>
                </a:tc>
                <a:extLst>
                  <a:ext uri="{0D108BD9-81ED-4DB2-BD59-A6C34878D82A}">
                    <a16:rowId xmlns:a16="http://schemas.microsoft.com/office/drawing/2014/main" val="388550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&lt;90 days</a:t>
                      </a:r>
                      <a:endPar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180000" marT="36000" marB="36000" anchor="ctr"/>
                </a:tc>
                <a:tc>
                  <a:txBody>
                    <a:bodyPr/>
                    <a:lstStyle/>
                    <a:p>
                      <a:pPr algn="ctr"/>
                      <a:r>
                        <a:rPr lang="en-GB" sz="1100" noProof="0" dirty="0">
                          <a:latin typeface="+mn-lt"/>
                        </a:rPr>
                        <a:t>13/24 (54)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11/17 (65)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21/41 (59)</a:t>
                      </a:r>
                    </a:p>
                  </a:txBody>
                  <a:tcPr marT="36000" marB="36000" anchor="ctr"/>
                </a:tc>
                <a:extLst>
                  <a:ext uri="{0D108BD9-81ED-4DB2-BD59-A6C34878D82A}">
                    <a16:rowId xmlns:a16="http://schemas.microsoft.com/office/drawing/2014/main" val="117046114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&lt;30 days</a:t>
                      </a:r>
                      <a:endParaRPr kumimoji="0" lang="en-GB" sz="11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180000" marT="36000" marB="36000" anchor="ctr"/>
                </a:tc>
                <a:tc>
                  <a:txBody>
                    <a:bodyPr/>
                    <a:lstStyle/>
                    <a:p>
                      <a:pPr algn="ctr"/>
                      <a:r>
                        <a:rPr lang="en-GB" sz="1100" noProof="0" dirty="0">
                          <a:latin typeface="+mn-lt"/>
                        </a:rPr>
                        <a:t>5/11 (46)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5/8 (63)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10/19 (53)</a:t>
                      </a:r>
                    </a:p>
                  </a:txBody>
                  <a:tcPr marT="36000" marB="36000" anchor="ctr"/>
                </a:tc>
                <a:extLst>
                  <a:ext uri="{0D108BD9-81ED-4DB2-BD59-A6C34878D82A}">
                    <a16:rowId xmlns:a16="http://schemas.microsoft.com/office/drawing/2014/main" val="3112156740"/>
                  </a:ext>
                </a:extLst>
              </a:tr>
              <a:tr h="122989">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ORR (confirmed CR/PR) by brain metastases, n/N (%)</a:t>
                      </a:r>
                    </a:p>
                  </a:txBody>
                  <a:tcPr marT="36000" marB="36000" anchor="ctr"/>
                </a:tc>
                <a:tc hMerge="1">
                  <a:txBody>
                    <a:bodyPr/>
                    <a:lstStyle/>
                    <a:p>
                      <a:pPr algn="ctr"/>
                      <a:endParaRPr lang="en-GB" sz="1100" noProof="0" dirty="0">
                        <a:latin typeface="+mn-lt"/>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402642473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Yes</a:t>
                      </a:r>
                    </a:p>
                  </a:txBody>
                  <a:tcPr marL="180000" marT="36000" marB="36000" anchor="ctr"/>
                </a:tc>
                <a:tc>
                  <a:txBody>
                    <a:bodyPr/>
                    <a:lstStyle/>
                    <a:p>
                      <a:pPr algn="ctr"/>
                      <a:r>
                        <a:rPr lang="en-GB" sz="1100" noProof="0" dirty="0">
                          <a:latin typeface="+mn-lt"/>
                        </a:rPr>
                        <a:t>10/16 (63)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6/12 (50)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16/28 (57)</a:t>
                      </a:r>
                    </a:p>
                  </a:txBody>
                  <a:tcPr marT="36000" marB="36000" anchor="ctr"/>
                </a:tc>
                <a:extLst>
                  <a:ext uri="{0D108BD9-81ED-4DB2-BD59-A6C34878D82A}">
                    <a16:rowId xmlns:a16="http://schemas.microsoft.com/office/drawing/2014/main" val="34352009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No</a:t>
                      </a:r>
                    </a:p>
                  </a:txBody>
                  <a:tcPr marL="180000" marT="36000" marB="36000" anchor="ctr"/>
                </a:tc>
                <a:tc>
                  <a:txBody>
                    <a:bodyPr/>
                    <a:lstStyle/>
                    <a:p>
                      <a:pPr algn="ctr"/>
                      <a:r>
                        <a:rPr lang="en-GB" sz="1100" noProof="0" dirty="0">
                          <a:latin typeface="+mn-lt"/>
                        </a:rPr>
                        <a:t>10/16 (63)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15/20 (75)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25/36 (69)</a:t>
                      </a:r>
                    </a:p>
                  </a:txBody>
                  <a:tcPr marT="36000" marB="36000" anchor="ctr"/>
                </a:tc>
                <a:extLst>
                  <a:ext uri="{0D108BD9-81ED-4DB2-BD59-A6C34878D82A}">
                    <a16:rowId xmlns:a16="http://schemas.microsoft.com/office/drawing/2014/main" val="2355905905"/>
                  </a:ext>
                </a:extLst>
              </a:tr>
            </a:tbl>
          </a:graphicData>
        </a:graphic>
      </p:graphicFrame>
      <p:graphicFrame>
        <p:nvGraphicFramePr>
          <p:cNvPr id="4" name="Table 3">
            <a:extLst>
              <a:ext uri="{FF2B5EF4-FFF2-40B4-BE49-F238E27FC236}">
                <a16:creationId xmlns:a16="http://schemas.microsoft.com/office/drawing/2014/main" id="{EEBA1CD0-927B-6B9B-40CD-5E3E8D318127}"/>
              </a:ext>
            </a:extLst>
          </p:cNvPr>
          <p:cNvGraphicFramePr>
            <a:graphicFrameLocks noGrp="1"/>
          </p:cNvGraphicFramePr>
          <p:nvPr>
            <p:extLst>
              <p:ext uri="{D42A27DB-BD31-4B8C-83A1-F6EECF244321}">
                <p14:modId xmlns:p14="http://schemas.microsoft.com/office/powerpoint/2010/main" val="908528284"/>
              </p:ext>
            </p:extLst>
          </p:nvPr>
        </p:nvGraphicFramePr>
        <p:xfrm>
          <a:off x="7739685" y="1891046"/>
          <a:ext cx="4298782" cy="643500"/>
        </p:xfrm>
        <a:graphic>
          <a:graphicData uri="http://schemas.openxmlformats.org/drawingml/2006/table">
            <a:tbl>
              <a:tblPr firstRow="1" bandRow="1">
                <a:tableStyleId>{69012ECD-51FC-41F1-AA8D-1B2483CD663E}</a:tableStyleId>
              </a:tblPr>
              <a:tblGrid>
                <a:gridCol w="1373653">
                  <a:extLst>
                    <a:ext uri="{9D8B030D-6E8A-4147-A177-3AD203B41FA5}">
                      <a16:colId xmlns:a16="http://schemas.microsoft.com/office/drawing/2014/main" val="537766886"/>
                    </a:ext>
                  </a:extLst>
                </a:gridCol>
                <a:gridCol w="975043">
                  <a:extLst>
                    <a:ext uri="{9D8B030D-6E8A-4147-A177-3AD203B41FA5}">
                      <a16:colId xmlns:a16="http://schemas.microsoft.com/office/drawing/2014/main" val="1125791967"/>
                    </a:ext>
                  </a:extLst>
                </a:gridCol>
                <a:gridCol w="975043">
                  <a:extLst>
                    <a:ext uri="{9D8B030D-6E8A-4147-A177-3AD203B41FA5}">
                      <a16:colId xmlns:a16="http://schemas.microsoft.com/office/drawing/2014/main" val="2486406764"/>
                    </a:ext>
                  </a:extLst>
                </a:gridCol>
                <a:gridCol w="975043">
                  <a:extLst>
                    <a:ext uri="{9D8B030D-6E8A-4147-A177-3AD203B41FA5}">
                      <a16:colId xmlns:a16="http://schemas.microsoft.com/office/drawing/2014/main" val="3962170605"/>
                    </a:ext>
                  </a:extLst>
                </a:gridCol>
              </a:tblGrid>
              <a:tr h="125985">
                <a:tc>
                  <a:txBody>
                    <a:bodyPr/>
                    <a:lstStyle/>
                    <a:p>
                      <a:endParaRPr lang="en-GB" sz="1050" noProof="0" dirty="0">
                        <a:solidFill>
                          <a:schemeClr val="tx2"/>
                        </a:solidFill>
                        <a:latin typeface="+mn-lt"/>
                      </a:endParaRPr>
                    </a:p>
                  </a:txBody>
                  <a:tcPr marT="36000" marB="36000" anchor="b"/>
                </a:tc>
                <a:tc>
                  <a:txBody>
                    <a:bodyPr/>
                    <a:lstStyle/>
                    <a:p>
                      <a:pPr marL="0" algn="ctr" defTabSz="914400" rtl="0" eaLnBrk="1" latinLnBrk="0" hangingPunct="1"/>
                      <a:r>
                        <a:rPr lang="en-GB" sz="1050" b="1" kern="1200" noProof="0" dirty="0">
                          <a:solidFill>
                            <a:schemeClr val="tx2"/>
                          </a:solidFill>
                          <a:latin typeface="+mn-lt"/>
                          <a:ea typeface="+mn-ea"/>
                          <a:cs typeface="+mn-cs"/>
                        </a:rPr>
                        <a:t>1.8 mg/kg</a:t>
                      </a:r>
                    </a:p>
                    <a:p>
                      <a:pPr marL="0" algn="ctr" defTabSz="914400" rtl="0" eaLnBrk="1" latinLnBrk="0" hangingPunct="1"/>
                      <a:r>
                        <a:rPr lang="en-GB" sz="1050" b="1" kern="1200" noProof="0" dirty="0">
                          <a:solidFill>
                            <a:schemeClr val="tx2"/>
                          </a:solidFill>
                          <a:latin typeface="+mn-lt"/>
                          <a:ea typeface="+mn-ea"/>
                          <a:cs typeface="+mn-cs"/>
                        </a:rPr>
                        <a:t>(n=41)</a:t>
                      </a:r>
                    </a:p>
                  </a:txBody>
                  <a:tcPr anchor="ctr">
                    <a:solidFill>
                      <a:schemeClr val="accent1"/>
                    </a:solidFill>
                  </a:tcPr>
                </a:tc>
                <a:tc>
                  <a:txBody>
                    <a:bodyPr/>
                    <a:lstStyle/>
                    <a:p>
                      <a:pPr marL="0" algn="ctr" defTabSz="914400" rtl="0" eaLnBrk="1" latinLnBrk="0" hangingPunct="1"/>
                      <a:r>
                        <a:rPr lang="en-GB" sz="1050" b="1" kern="1200" noProof="0" dirty="0">
                          <a:solidFill>
                            <a:schemeClr val="tx2"/>
                          </a:solidFill>
                          <a:latin typeface="+mn-lt"/>
                          <a:ea typeface="+mn-ea"/>
                          <a:cs typeface="+mn-cs"/>
                        </a:rPr>
                        <a:t>2.5 mg/kg </a:t>
                      </a:r>
                    </a:p>
                    <a:p>
                      <a:pPr marL="0" algn="ctr" defTabSz="914400" rtl="0" eaLnBrk="1" latinLnBrk="0" hangingPunct="1"/>
                      <a:r>
                        <a:rPr lang="en-GB" sz="1050" b="1" kern="1200" noProof="0" dirty="0">
                          <a:solidFill>
                            <a:schemeClr val="tx2"/>
                          </a:solidFill>
                          <a:latin typeface="+mn-lt"/>
                          <a:ea typeface="+mn-ea"/>
                          <a:cs typeface="+mn-cs"/>
                        </a:rPr>
                        <a:t>(n=39)</a:t>
                      </a:r>
                    </a:p>
                  </a:txBody>
                  <a:tcPr anchor="ctr">
                    <a:solidFill>
                      <a:schemeClr val="accent1"/>
                    </a:solidFill>
                  </a:tcPr>
                </a:tc>
                <a:tc>
                  <a:txBody>
                    <a:bodyPr/>
                    <a:lstStyle/>
                    <a:p>
                      <a:pPr marL="0" algn="ctr" defTabSz="914400" rtl="0" eaLnBrk="1" latinLnBrk="0" hangingPunct="1"/>
                      <a:r>
                        <a:rPr lang="en-GB" sz="1050" b="1" kern="1200" noProof="0" dirty="0">
                          <a:solidFill>
                            <a:schemeClr val="tx2"/>
                          </a:solidFill>
                          <a:latin typeface="+mn-lt"/>
                          <a:ea typeface="+mn-ea"/>
                          <a:cs typeface="+mn-cs"/>
                        </a:rPr>
                        <a:t>Total</a:t>
                      </a:r>
                      <a:br>
                        <a:rPr lang="en-GB" sz="1050" b="1" kern="1200" noProof="0" dirty="0">
                          <a:solidFill>
                            <a:schemeClr val="tx2"/>
                          </a:solidFill>
                          <a:latin typeface="+mn-lt"/>
                          <a:ea typeface="+mn-ea"/>
                          <a:cs typeface="+mn-cs"/>
                        </a:rPr>
                      </a:br>
                      <a:r>
                        <a:rPr lang="en-GB" sz="1050" b="1" kern="1200" noProof="0" dirty="0">
                          <a:solidFill>
                            <a:schemeClr val="tx2"/>
                          </a:solidFill>
                          <a:latin typeface="+mn-lt"/>
                          <a:ea typeface="+mn-ea"/>
                          <a:cs typeface="+mn-cs"/>
                        </a:rPr>
                        <a:t>(n=80)</a:t>
                      </a:r>
                    </a:p>
                  </a:txBody>
                  <a:tcPr anchor="ctr">
                    <a:solidFill>
                      <a:schemeClr val="accent1"/>
                    </a:solidFill>
                  </a:tcPr>
                </a:tc>
                <a:extLst>
                  <a:ext uri="{0D108BD9-81ED-4DB2-BD59-A6C34878D82A}">
                    <a16:rowId xmlns:a16="http://schemas.microsoft.com/office/drawing/2014/main" val="2020270792"/>
                  </a:ext>
                </a:extLst>
              </a:tr>
              <a:tr h="0">
                <a:tc>
                  <a:txBody>
                    <a:bodyPr/>
                    <a:lstStyle/>
                    <a:p>
                      <a:r>
                        <a:rPr lang="en-GB" sz="1050" b="0" noProof="0" dirty="0" err="1">
                          <a:latin typeface="Arial" panose="020B0604020202020204" pitchFamily="34" charset="0"/>
                          <a:cs typeface="Arial" panose="020B0604020202020204" pitchFamily="34" charset="0"/>
                        </a:rPr>
                        <a:t>mPFS</a:t>
                      </a:r>
                      <a:r>
                        <a:rPr lang="en-GB" sz="1050" b="0" noProof="0" dirty="0">
                          <a:latin typeface="Arial" panose="020B0604020202020204" pitchFamily="34" charset="0"/>
                          <a:cs typeface="Arial" panose="020B0604020202020204" pitchFamily="34" charset="0"/>
                        </a:rPr>
                        <a:t>, </a:t>
                      </a:r>
                      <a:r>
                        <a:rPr lang="en-GB" sz="1050" b="0" noProof="0" dirty="0" err="1">
                          <a:latin typeface="Arial" panose="020B0604020202020204" pitchFamily="34" charset="0"/>
                          <a:cs typeface="Arial" panose="020B0604020202020204" pitchFamily="34" charset="0"/>
                        </a:rPr>
                        <a:t>mo</a:t>
                      </a:r>
                      <a:r>
                        <a:rPr lang="en-GB" sz="1050" b="0" noProof="0" dirty="0">
                          <a:latin typeface="Arial" panose="020B0604020202020204" pitchFamily="34" charset="0"/>
                          <a:cs typeface="Arial" panose="020B0604020202020204" pitchFamily="34" charset="0"/>
                        </a:rPr>
                        <a:t> (95%CI)</a:t>
                      </a:r>
                      <a:endParaRPr lang="en-GB" sz="1050" b="0" noProof="0" dirty="0">
                        <a:latin typeface="+mn-lt"/>
                      </a:endParaRPr>
                    </a:p>
                  </a:txBody>
                  <a:tcPr marL="90000" marT="36000" marB="36000" anchor="ctr"/>
                </a:tc>
                <a:tc>
                  <a:txBody>
                    <a:bodyPr/>
                    <a:lstStyle/>
                    <a:p>
                      <a:pPr algn="ctr"/>
                      <a:r>
                        <a:rPr lang="en-GB" sz="1050" b="0" noProof="0" dirty="0">
                          <a:latin typeface="+mn-lt"/>
                        </a:rPr>
                        <a:t>6.8 (4.0, 8.2)</a:t>
                      </a:r>
                    </a:p>
                  </a:txBody>
                  <a:tcPr marT="36000" marB="36000" anchor="ctr"/>
                </a:tc>
                <a:tc>
                  <a:txBody>
                    <a:bodyPr/>
                    <a:lstStyle/>
                    <a:p>
                      <a:pPr algn="ctr"/>
                      <a:r>
                        <a:rPr lang="en-GB" sz="1050" b="0" noProof="0" dirty="0">
                          <a:latin typeface="+mn-lt"/>
                        </a:rPr>
                        <a:t>5.6 (4.4, 7.0)</a:t>
                      </a:r>
                    </a:p>
                  </a:txBody>
                  <a:tcPr marT="36000" marB="36000" anchor="ctr"/>
                </a:tc>
                <a:tc>
                  <a:txBody>
                    <a:bodyPr/>
                    <a:lstStyle/>
                    <a:p>
                      <a:pPr algn="ctr"/>
                      <a:r>
                        <a:rPr lang="en-GB" sz="1050" b="0" noProof="0" dirty="0">
                          <a:latin typeface="+mn-lt"/>
                        </a:rPr>
                        <a:t>5.7 (4.9, 7.0)</a:t>
                      </a:r>
                    </a:p>
                  </a:txBody>
                  <a:tcPr marT="36000" marB="36000" anchor="ctr"/>
                </a:tc>
                <a:extLst>
                  <a:ext uri="{0D108BD9-81ED-4DB2-BD59-A6C34878D82A}">
                    <a16:rowId xmlns:a16="http://schemas.microsoft.com/office/drawing/2014/main" val="1790711121"/>
                  </a:ext>
                </a:extLst>
              </a:tr>
            </a:tbl>
          </a:graphicData>
        </a:graphic>
      </p:graphicFrame>
    </p:spTree>
    <p:extLst>
      <p:ext uri="{BB962C8B-B14F-4D97-AF65-F5344CB8AC3E}">
        <p14:creationId xmlns:p14="http://schemas.microsoft.com/office/powerpoint/2010/main" val="36381515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F983B-B0E8-031F-0A57-9B0E2236120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E773A6A-BB4E-EA27-8232-D15E2C474A6A}"/>
              </a:ext>
            </a:extLst>
          </p:cNvPr>
          <p:cNvSpPr>
            <a:spLocks noGrp="1"/>
          </p:cNvSpPr>
          <p:nvPr>
            <p:ph type="title"/>
          </p:nvPr>
        </p:nvSpPr>
        <p:spPr>
          <a:xfrm>
            <a:off x="304799" y="107693"/>
            <a:ext cx="11813059" cy="939801"/>
          </a:xfrm>
        </p:spPr>
        <p:txBody>
          <a:bodyPr/>
          <a:lstStyle/>
          <a:p>
            <a:r>
              <a:rPr lang="en-GB" noProof="0" dirty="0"/>
              <a:t>OA06.04: Safety and Efficacy of ABBV-706, a Seizure-related Homolog Protein 6-targeting Antibody-drug Conjugate, in R/R SCLC – Byers LA, et al</a:t>
            </a:r>
            <a:endParaRPr lang="en-GB" noProof="0" dirty="0">
              <a:latin typeface="+mn-lt"/>
            </a:endParaRPr>
          </a:p>
        </p:txBody>
      </p:sp>
      <p:sp>
        <p:nvSpPr>
          <p:cNvPr id="29" name="Content Placeholder 7">
            <a:extLst>
              <a:ext uri="{FF2B5EF4-FFF2-40B4-BE49-F238E27FC236}">
                <a16:creationId xmlns:a16="http://schemas.microsoft.com/office/drawing/2014/main" id="{6DCED22B-26C1-3254-A70D-86C088FBA4F5}"/>
              </a:ext>
            </a:extLst>
          </p:cNvPr>
          <p:cNvSpPr>
            <a:spLocks noGrp="1"/>
          </p:cNvSpPr>
          <p:nvPr>
            <p:ph idx="1"/>
          </p:nvPr>
        </p:nvSpPr>
        <p:spPr>
          <a:xfrm>
            <a:off x="304799" y="1246909"/>
            <a:ext cx="11033761" cy="5055650"/>
          </a:xfrm>
        </p:spPr>
        <p:txBody>
          <a:bodyPr/>
          <a:lstStyle/>
          <a:p>
            <a:r>
              <a:rPr lang="en-GB" b="1" noProof="0" dirty="0"/>
              <a:t>Key results (cont.)</a:t>
            </a:r>
          </a:p>
          <a:p>
            <a:pPr>
              <a:spcBef>
                <a:spcPts val="30600"/>
              </a:spcBef>
            </a:pPr>
            <a:r>
              <a:rPr lang="en-GB" b="1" noProof="0" dirty="0"/>
              <a:t>Conclusions</a:t>
            </a:r>
          </a:p>
          <a:p>
            <a:pPr lvl="1"/>
            <a:r>
              <a:rPr lang="en-GB" noProof="0" dirty="0"/>
              <a:t>In patients with</a:t>
            </a:r>
            <a:r>
              <a:rPr lang="en-GB" dirty="0"/>
              <a:t> relapsed/refractory SCLC, ABBV-706 demonstrated a </a:t>
            </a:r>
            <a:r>
              <a:rPr lang="en-US" dirty="0"/>
              <a:t>durable clinical benefit with a manageable safety profile</a:t>
            </a:r>
            <a:r>
              <a:rPr lang="en-GB" noProof="0" dirty="0"/>
              <a:t> </a:t>
            </a:r>
          </a:p>
        </p:txBody>
      </p:sp>
      <p:sp>
        <p:nvSpPr>
          <p:cNvPr id="30" name="Text Placeholder 4">
            <a:extLst>
              <a:ext uri="{FF2B5EF4-FFF2-40B4-BE49-F238E27FC236}">
                <a16:creationId xmlns:a16="http://schemas.microsoft.com/office/drawing/2014/main" id="{EB4BC820-9CF1-B771-50A4-58EFE75BAA3F}"/>
              </a:ext>
            </a:extLst>
          </p:cNvPr>
          <p:cNvSpPr>
            <a:spLocks noGrp="1"/>
          </p:cNvSpPr>
          <p:nvPr>
            <p:ph type="body" sz="quarter" idx="11"/>
          </p:nvPr>
        </p:nvSpPr>
        <p:spPr>
          <a:xfrm>
            <a:off x="6379633" y="6521312"/>
            <a:ext cx="5507567" cy="200025"/>
          </a:xfrm>
        </p:spPr>
        <p:txBody>
          <a:bodyPr/>
          <a:lstStyle/>
          <a:p>
            <a:r>
              <a:rPr lang="en-GB" noProof="0" dirty="0"/>
              <a:t>Byers LA,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OA06.04</a:t>
            </a:r>
          </a:p>
        </p:txBody>
      </p:sp>
      <p:graphicFrame>
        <p:nvGraphicFramePr>
          <p:cNvPr id="6" name="Table 5">
            <a:extLst>
              <a:ext uri="{FF2B5EF4-FFF2-40B4-BE49-F238E27FC236}">
                <a16:creationId xmlns:a16="http://schemas.microsoft.com/office/drawing/2014/main" id="{B64741B2-537A-E7C5-E454-566600632614}"/>
              </a:ext>
            </a:extLst>
          </p:cNvPr>
          <p:cNvGraphicFramePr>
            <a:graphicFrameLocks noGrp="1"/>
          </p:cNvGraphicFramePr>
          <p:nvPr>
            <p:extLst>
              <p:ext uri="{D42A27DB-BD31-4B8C-83A1-F6EECF244321}">
                <p14:modId xmlns:p14="http://schemas.microsoft.com/office/powerpoint/2010/main" val="3721159588"/>
              </p:ext>
            </p:extLst>
          </p:nvPr>
        </p:nvGraphicFramePr>
        <p:xfrm>
          <a:off x="399385" y="1695690"/>
          <a:ext cx="11393229" cy="3657120"/>
        </p:xfrm>
        <a:graphic>
          <a:graphicData uri="http://schemas.openxmlformats.org/drawingml/2006/table">
            <a:tbl>
              <a:tblPr firstRow="1" bandRow="1">
                <a:tableStyleId>{69012ECD-51FC-41F1-AA8D-1B2483CD663E}</a:tableStyleId>
              </a:tblPr>
              <a:tblGrid>
                <a:gridCol w="3937932">
                  <a:extLst>
                    <a:ext uri="{9D8B030D-6E8A-4147-A177-3AD203B41FA5}">
                      <a16:colId xmlns:a16="http://schemas.microsoft.com/office/drawing/2014/main" val="537766886"/>
                    </a:ext>
                  </a:extLst>
                </a:gridCol>
                <a:gridCol w="2485099">
                  <a:extLst>
                    <a:ext uri="{9D8B030D-6E8A-4147-A177-3AD203B41FA5}">
                      <a16:colId xmlns:a16="http://schemas.microsoft.com/office/drawing/2014/main" val="1125791967"/>
                    </a:ext>
                  </a:extLst>
                </a:gridCol>
                <a:gridCol w="2485099">
                  <a:extLst>
                    <a:ext uri="{9D8B030D-6E8A-4147-A177-3AD203B41FA5}">
                      <a16:colId xmlns:a16="http://schemas.microsoft.com/office/drawing/2014/main" val="2872775875"/>
                    </a:ext>
                  </a:extLst>
                </a:gridCol>
                <a:gridCol w="2485099">
                  <a:extLst>
                    <a:ext uri="{9D8B030D-6E8A-4147-A177-3AD203B41FA5}">
                      <a16:colId xmlns:a16="http://schemas.microsoft.com/office/drawing/2014/main" val="882011475"/>
                    </a:ext>
                  </a:extLst>
                </a:gridCol>
              </a:tblGrid>
              <a:tr h="175485">
                <a:tc>
                  <a:txBody>
                    <a:bodyPr/>
                    <a:lstStyle/>
                    <a:p>
                      <a:pPr marL="0" algn="l" defTabSz="914400" rtl="0" eaLnBrk="1" latinLnBrk="0" hangingPunct="1"/>
                      <a:endParaRPr lang="en-US" sz="1400" b="1" kern="1200" dirty="0">
                        <a:solidFill>
                          <a:schemeClr val="tx2"/>
                        </a:solidFill>
                        <a:latin typeface="+mn-lt"/>
                        <a:ea typeface="+mn-ea"/>
                        <a:cs typeface="+mn-cs"/>
                      </a:endParaRPr>
                    </a:p>
                  </a:txBody>
                  <a:tcPr anchor="b"/>
                </a:tc>
                <a:tc>
                  <a:txBody>
                    <a:bodyPr/>
                    <a:lstStyle/>
                    <a:p>
                      <a:pPr marL="0" algn="ctr" defTabSz="914400" rtl="0" eaLnBrk="1" latinLnBrk="0" hangingPunct="1"/>
                      <a:r>
                        <a:rPr lang="en-GB" sz="1400" b="1" kern="1200" noProof="0" dirty="0">
                          <a:solidFill>
                            <a:schemeClr val="tx2"/>
                          </a:solidFill>
                          <a:latin typeface="+mn-lt"/>
                          <a:ea typeface="+mn-ea"/>
                          <a:cs typeface="+mn-cs"/>
                        </a:rPr>
                        <a:t>1.8 mg/kg</a:t>
                      </a:r>
                    </a:p>
                    <a:p>
                      <a:pPr marL="0" algn="ctr" defTabSz="914400" rtl="0" eaLnBrk="1" latinLnBrk="0" hangingPunct="1"/>
                      <a:r>
                        <a:rPr lang="en-GB" sz="1400" b="1" kern="1200" noProof="0" dirty="0">
                          <a:solidFill>
                            <a:schemeClr val="tx2"/>
                          </a:solidFill>
                          <a:latin typeface="+mn-lt"/>
                          <a:ea typeface="+mn-ea"/>
                          <a:cs typeface="+mn-cs"/>
                        </a:rPr>
                        <a:t>(n=41)</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400" b="1" kern="1200" noProof="0" dirty="0">
                          <a:solidFill>
                            <a:schemeClr val="tx2"/>
                          </a:solidFill>
                          <a:latin typeface="+mn-lt"/>
                          <a:ea typeface="+mn-ea"/>
                          <a:cs typeface="+mn-cs"/>
                        </a:rPr>
                        <a:t>2.5 mg/kg</a:t>
                      </a:r>
                    </a:p>
                    <a:p>
                      <a:pPr marL="0" algn="ctr" defTabSz="914400" rtl="0" eaLnBrk="1" latinLnBrk="0" hangingPunct="1"/>
                      <a:r>
                        <a:rPr lang="en-GB" sz="1400" b="1" kern="1200" noProof="0" dirty="0">
                          <a:solidFill>
                            <a:schemeClr val="tx2"/>
                          </a:solidFill>
                          <a:latin typeface="+mn-lt"/>
                          <a:ea typeface="+mn-ea"/>
                          <a:cs typeface="+mn-cs"/>
                        </a:rPr>
                        <a:t>(n=39)</a:t>
                      </a:r>
                    </a:p>
                  </a:txBody>
                  <a:tcPr anchor="ctr">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en-GB" sz="1400" b="1" kern="1200" noProof="0" dirty="0">
                          <a:solidFill>
                            <a:schemeClr val="tx2"/>
                          </a:solidFill>
                          <a:latin typeface="+mn-lt"/>
                          <a:ea typeface="+mn-ea"/>
                          <a:cs typeface="+mn-cs"/>
                        </a:rPr>
                        <a:t>Total</a:t>
                      </a:r>
                    </a:p>
                    <a:p>
                      <a:pPr marL="0" algn="ctr" defTabSz="914400" rtl="0" eaLnBrk="1" latinLnBrk="0" hangingPunct="1"/>
                      <a:r>
                        <a:rPr lang="en-GB" sz="1400" b="1" kern="1200" noProof="0" dirty="0">
                          <a:solidFill>
                            <a:schemeClr val="tx2"/>
                          </a:solidFill>
                          <a:latin typeface="+mn-lt"/>
                          <a:ea typeface="+mn-ea"/>
                          <a:cs typeface="+mn-cs"/>
                        </a:rPr>
                        <a:t>(n=80)</a:t>
                      </a:r>
                    </a:p>
                  </a:txBody>
                  <a:tcPr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091413727"/>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TRAEs, n (%)</a:t>
                      </a:r>
                    </a:p>
                  </a:txBody>
                  <a:tcPr marL="90000" marT="36000" marB="36000" anchor="ctr">
                    <a:lnB w="12700" cap="flat" cmpd="sng" algn="ctr">
                      <a:solidFill>
                        <a:schemeClr val="accent1"/>
                      </a:solidFill>
                      <a:prstDash val="solid"/>
                      <a:round/>
                      <a:headEnd type="none" w="med" len="med"/>
                      <a:tailEnd type="none" w="med" len="med"/>
                    </a:lnB>
                  </a:tcPr>
                </a:tc>
                <a:tc>
                  <a:txBody>
                    <a:bodyPr/>
                    <a:lstStyle/>
                    <a:p>
                      <a:pPr algn="ctr"/>
                      <a:endParaRPr lang="en-GB" sz="1400" noProof="0" dirty="0">
                        <a:latin typeface="+mn-lt"/>
                      </a:endParaRP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en-GB" sz="1400" noProof="0" dirty="0">
                        <a:latin typeface="+mn-lt"/>
                      </a:endParaRP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en-GB" sz="1400" noProof="0" dirty="0">
                        <a:latin typeface="+mn-lt"/>
                      </a:endParaRP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093664791"/>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Arial" panose="020B0604020202020204" pitchFamily="34" charset="0"/>
                          <a:cs typeface="Arial" panose="020B0604020202020204" pitchFamily="34" charset="0"/>
                        </a:rPr>
                        <a:t>Any grade</a:t>
                      </a:r>
                      <a:endParaRPr lang="en-GB" sz="1400" b="0" noProof="0" dirty="0">
                        <a:latin typeface="+mn-lt"/>
                      </a:endParaRPr>
                    </a:p>
                  </a:txBody>
                  <a:tcPr marL="180000" marT="36000" marB="36000" anchor="ctr">
                    <a:lnT w="12700" cap="flat" cmpd="sng" algn="ctr">
                      <a:solidFill>
                        <a:schemeClr val="accent1"/>
                      </a:solidFill>
                      <a:prstDash val="solid"/>
                      <a:round/>
                      <a:headEnd type="none" w="med" len="med"/>
                      <a:tailEnd type="none" w="med" len="med"/>
                    </a:lnT>
                  </a:tcPr>
                </a:tc>
                <a:tc>
                  <a:txBody>
                    <a:bodyPr/>
                    <a:lstStyle/>
                    <a:p>
                      <a:pPr algn="ctr"/>
                      <a:r>
                        <a:rPr lang="en-GB" sz="1400" noProof="0" dirty="0">
                          <a:latin typeface="+mn-lt"/>
                        </a:rPr>
                        <a:t>35 (85)</a:t>
                      </a:r>
                    </a:p>
                  </a:txBody>
                  <a:tcPr marT="36000" marB="36000" anchor="ctr">
                    <a:lnT w="12700" cap="flat" cmpd="sng" algn="ctr">
                      <a:solidFill>
                        <a:schemeClr val="accent1"/>
                      </a:solidFill>
                      <a:prstDash val="solid"/>
                      <a:round/>
                      <a:headEnd type="none" w="med" len="med"/>
                      <a:tailEnd type="none" w="med" len="med"/>
                    </a:lnT>
                  </a:tcPr>
                </a:tc>
                <a:tc>
                  <a:txBody>
                    <a:bodyPr/>
                    <a:lstStyle/>
                    <a:p>
                      <a:pPr algn="ctr"/>
                      <a:r>
                        <a:rPr lang="en-GB" sz="1400" noProof="0" dirty="0">
                          <a:latin typeface="+mn-lt"/>
                        </a:rPr>
                        <a:t>37 (95)</a:t>
                      </a:r>
                    </a:p>
                  </a:txBody>
                  <a:tcPr marT="36000" marB="36000" anchor="ctr">
                    <a:lnT w="12700" cap="flat" cmpd="sng" algn="ctr">
                      <a:solidFill>
                        <a:schemeClr val="accent1"/>
                      </a:solidFill>
                      <a:prstDash val="solid"/>
                      <a:round/>
                      <a:headEnd type="none" w="med" len="med"/>
                      <a:tailEnd type="none" w="med" len="med"/>
                    </a:lnT>
                  </a:tcPr>
                </a:tc>
                <a:tc>
                  <a:txBody>
                    <a:bodyPr/>
                    <a:lstStyle/>
                    <a:p>
                      <a:pPr algn="ctr"/>
                      <a:r>
                        <a:rPr lang="en-GB" sz="1400" noProof="0" dirty="0">
                          <a:latin typeface="+mn-lt"/>
                        </a:rPr>
                        <a:t>72 (90)</a:t>
                      </a:r>
                    </a:p>
                  </a:txBody>
                  <a:tcPr marT="36000" marB="36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r>
                        <a:rPr lang="en-GB" sz="1400" b="0" noProof="0" dirty="0">
                          <a:latin typeface="Arial" panose="020B0604020202020204" pitchFamily="34" charset="0"/>
                          <a:cs typeface="Arial" panose="020B0604020202020204" pitchFamily="34" charset="0"/>
                        </a:rPr>
                        <a:t>Grade ≥ 3</a:t>
                      </a:r>
                      <a:endParaRPr lang="en-GB" sz="1400" b="0" noProof="0" dirty="0">
                        <a:latin typeface="+mn-lt"/>
                      </a:endParaRPr>
                    </a:p>
                  </a:txBody>
                  <a:tcPr marL="180000" marT="36000" marB="36000" anchor="ctr"/>
                </a:tc>
                <a:tc>
                  <a:txBody>
                    <a:bodyPr/>
                    <a:lstStyle/>
                    <a:p>
                      <a:pPr algn="ctr"/>
                      <a:r>
                        <a:rPr lang="en-GB" sz="1400" noProof="0" dirty="0">
                          <a:latin typeface="+mn-lt"/>
                        </a:rPr>
                        <a:t>20 (49)</a:t>
                      </a:r>
                    </a:p>
                  </a:txBody>
                  <a:tcPr marT="36000" marB="36000" anchor="ctr"/>
                </a:tc>
                <a:tc>
                  <a:txBody>
                    <a:bodyPr/>
                    <a:lstStyle/>
                    <a:p>
                      <a:pPr algn="ctr"/>
                      <a:r>
                        <a:rPr lang="en-GB" sz="1400" noProof="0" dirty="0">
                          <a:latin typeface="+mn-lt"/>
                        </a:rPr>
                        <a:t>30 (77)</a:t>
                      </a:r>
                    </a:p>
                  </a:txBody>
                  <a:tcPr marT="36000" marB="36000" anchor="ctr"/>
                </a:tc>
                <a:tc>
                  <a:txBody>
                    <a:bodyPr/>
                    <a:lstStyle/>
                    <a:p>
                      <a:pPr algn="ctr"/>
                      <a:r>
                        <a:rPr lang="en-GB" sz="1400" noProof="0" dirty="0">
                          <a:latin typeface="+mn-lt"/>
                        </a:rPr>
                        <a:t>50 (63)</a:t>
                      </a:r>
                    </a:p>
                  </a:txBody>
                  <a:tcPr marT="36000" marB="36000" anchor="ctr"/>
                </a:tc>
                <a:extLst>
                  <a:ext uri="{0D108BD9-81ED-4DB2-BD59-A6C34878D82A}">
                    <a16:rowId xmlns:a16="http://schemas.microsoft.com/office/drawing/2014/main" val="1790711121"/>
                  </a:ext>
                </a:extLst>
              </a:tr>
              <a:tr h="0">
                <a:tc>
                  <a:txBody>
                    <a:bodyPr/>
                    <a:lstStyle/>
                    <a:p>
                      <a:r>
                        <a:rPr lang="en-GB" sz="1400" b="0" noProof="0" dirty="0">
                          <a:latin typeface="Arial" panose="020B0604020202020204" pitchFamily="34" charset="0"/>
                          <a:cs typeface="Arial" panose="020B0604020202020204" pitchFamily="34" charset="0"/>
                        </a:rPr>
                        <a:t>SAEs</a:t>
                      </a:r>
                      <a:endParaRPr lang="en-GB" sz="1400" b="0" noProof="0" dirty="0">
                        <a:latin typeface="+mn-lt"/>
                      </a:endParaRPr>
                    </a:p>
                  </a:txBody>
                  <a:tcPr marL="180000" marT="36000" marB="36000" anchor="ctr"/>
                </a:tc>
                <a:tc>
                  <a:txBody>
                    <a:bodyPr/>
                    <a:lstStyle/>
                    <a:p>
                      <a:pPr algn="ctr"/>
                      <a:r>
                        <a:rPr lang="en-GB" sz="1400" noProof="0" dirty="0">
                          <a:latin typeface="+mn-lt"/>
                        </a:rPr>
                        <a:t>7 (17)</a:t>
                      </a:r>
                    </a:p>
                  </a:txBody>
                  <a:tcPr marT="36000" marB="36000" anchor="ctr"/>
                </a:tc>
                <a:tc>
                  <a:txBody>
                    <a:bodyPr/>
                    <a:lstStyle/>
                    <a:p>
                      <a:pPr algn="ctr"/>
                      <a:r>
                        <a:rPr lang="en-GB" sz="1400" noProof="0" dirty="0">
                          <a:latin typeface="+mn-lt"/>
                        </a:rPr>
                        <a:t>4 (10)</a:t>
                      </a:r>
                    </a:p>
                  </a:txBody>
                  <a:tcPr marT="36000" marB="36000" anchor="ctr"/>
                </a:tc>
                <a:tc>
                  <a:txBody>
                    <a:bodyPr/>
                    <a:lstStyle/>
                    <a:p>
                      <a:pPr algn="ctr"/>
                      <a:r>
                        <a:rPr lang="en-GB" sz="1400" noProof="0" dirty="0">
                          <a:latin typeface="+mn-lt"/>
                        </a:rPr>
                        <a:t>11 (14)</a:t>
                      </a:r>
                    </a:p>
                  </a:txBody>
                  <a:tcPr marT="36000" marB="36000" anchor="ctr"/>
                </a:tc>
                <a:extLst>
                  <a:ext uri="{0D108BD9-81ED-4DB2-BD59-A6C34878D82A}">
                    <a16:rowId xmlns:a16="http://schemas.microsoft.com/office/drawing/2014/main" val="3245600407"/>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Arial" panose="020B0604020202020204" pitchFamily="34" charset="0"/>
                          <a:cs typeface="Arial" panose="020B0604020202020204" pitchFamily="34" charset="0"/>
                        </a:rPr>
                        <a:t>Led to dose interruption</a:t>
                      </a:r>
                      <a:endParaRPr lang="en-GB" sz="1400" b="0" noProof="0" dirty="0">
                        <a:latin typeface="+mn-lt"/>
                      </a:endParaRPr>
                    </a:p>
                  </a:txBody>
                  <a:tcPr marL="180000" marT="36000" marB="36000" anchor="ctr"/>
                </a:tc>
                <a:tc>
                  <a:txBody>
                    <a:bodyPr/>
                    <a:lstStyle/>
                    <a:p>
                      <a:pPr algn="ctr"/>
                      <a:r>
                        <a:rPr lang="en-GB" sz="1400" noProof="0" dirty="0">
                          <a:latin typeface="+mn-lt"/>
                        </a:rPr>
                        <a:t>10 (24)</a:t>
                      </a:r>
                    </a:p>
                  </a:txBody>
                  <a:tcPr marT="36000" marB="36000" anchor="ctr"/>
                </a:tc>
                <a:tc>
                  <a:txBody>
                    <a:bodyPr/>
                    <a:lstStyle/>
                    <a:p>
                      <a:pPr algn="ctr"/>
                      <a:r>
                        <a:rPr lang="en-GB" sz="1400" noProof="0" dirty="0">
                          <a:latin typeface="+mn-lt"/>
                        </a:rPr>
                        <a:t>25 (64)</a:t>
                      </a:r>
                    </a:p>
                  </a:txBody>
                  <a:tcPr marT="36000" marB="36000" anchor="ctr"/>
                </a:tc>
                <a:tc>
                  <a:txBody>
                    <a:bodyPr/>
                    <a:lstStyle/>
                    <a:p>
                      <a:pPr algn="ctr"/>
                      <a:r>
                        <a:rPr lang="en-GB" sz="1400" noProof="0" dirty="0">
                          <a:latin typeface="+mn-lt"/>
                        </a:rPr>
                        <a:t>35 (44)</a:t>
                      </a:r>
                    </a:p>
                  </a:txBody>
                  <a:tcPr marT="36000" marB="36000" anchor="ctr"/>
                </a:tc>
                <a:extLst>
                  <a:ext uri="{0D108BD9-81ED-4DB2-BD59-A6C34878D82A}">
                    <a16:rowId xmlns:a16="http://schemas.microsoft.com/office/drawing/2014/main" val="884826199"/>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Led to dose reduction</a:t>
                      </a:r>
                    </a:p>
                  </a:txBody>
                  <a:tcPr marL="180000" marT="36000" marB="36000" anchor="ctr"/>
                </a:tc>
                <a:tc>
                  <a:txBody>
                    <a:bodyPr/>
                    <a:lstStyle/>
                    <a:p>
                      <a:pPr algn="ctr"/>
                      <a:r>
                        <a:rPr lang="en-GB" sz="1400" noProof="0" dirty="0">
                          <a:latin typeface="+mn-lt"/>
                        </a:rPr>
                        <a:t>8 (20)</a:t>
                      </a:r>
                    </a:p>
                  </a:txBody>
                  <a:tcPr marT="36000" marB="36000" anchor="ctr"/>
                </a:tc>
                <a:tc>
                  <a:txBody>
                    <a:bodyPr/>
                    <a:lstStyle/>
                    <a:p>
                      <a:pPr algn="ctr"/>
                      <a:r>
                        <a:rPr lang="en-GB" sz="1400" noProof="0" dirty="0">
                          <a:latin typeface="+mn-lt"/>
                        </a:rPr>
                        <a:t>14 (36)</a:t>
                      </a:r>
                    </a:p>
                  </a:txBody>
                  <a:tcPr marT="36000" marB="36000" anchor="ctr"/>
                </a:tc>
                <a:tc>
                  <a:txBody>
                    <a:bodyPr/>
                    <a:lstStyle/>
                    <a:p>
                      <a:pPr algn="ctr"/>
                      <a:r>
                        <a:rPr lang="en-GB" sz="1400" noProof="0" dirty="0">
                          <a:latin typeface="+mn-lt"/>
                        </a:rPr>
                        <a:t>22 (28)</a:t>
                      </a:r>
                    </a:p>
                  </a:txBody>
                  <a:tcPr marT="36000" marB="36000" anchor="ctr"/>
                </a:tc>
                <a:extLst>
                  <a:ext uri="{0D108BD9-81ED-4DB2-BD59-A6C34878D82A}">
                    <a16:rowId xmlns:a16="http://schemas.microsoft.com/office/drawing/2014/main" val="167990950"/>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Led to discontinuation</a:t>
                      </a:r>
                    </a:p>
                  </a:txBody>
                  <a:tcPr marL="180000" marT="36000" marB="36000" anchor="ctr"/>
                </a:tc>
                <a:tc>
                  <a:txBody>
                    <a:bodyPr/>
                    <a:lstStyle/>
                    <a:p>
                      <a:pPr algn="ctr"/>
                      <a:r>
                        <a:rPr lang="en-GB" sz="1400" noProof="0" dirty="0">
                          <a:latin typeface="+mn-lt"/>
                        </a:rPr>
                        <a:t>4 (10)</a:t>
                      </a:r>
                    </a:p>
                  </a:txBody>
                  <a:tcPr marT="36000" marB="36000" anchor="ctr"/>
                </a:tc>
                <a:tc>
                  <a:txBody>
                    <a:bodyPr/>
                    <a:lstStyle/>
                    <a:p>
                      <a:pPr algn="ctr"/>
                      <a:r>
                        <a:rPr lang="en-GB" sz="1400" noProof="0" dirty="0">
                          <a:latin typeface="+mn-lt"/>
                        </a:rPr>
                        <a:t>3 (8)</a:t>
                      </a:r>
                    </a:p>
                  </a:txBody>
                  <a:tcPr marT="36000" marB="36000" anchor="ctr"/>
                </a:tc>
                <a:tc>
                  <a:txBody>
                    <a:bodyPr/>
                    <a:lstStyle/>
                    <a:p>
                      <a:pPr algn="ctr"/>
                      <a:r>
                        <a:rPr lang="en-GB" sz="1400" noProof="0" dirty="0">
                          <a:latin typeface="+mn-lt"/>
                        </a:rPr>
                        <a:t>7 (9)</a:t>
                      </a:r>
                    </a:p>
                  </a:txBody>
                  <a:tcPr marT="36000" marB="36000" anchor="ctr"/>
                </a:tc>
                <a:extLst>
                  <a:ext uri="{0D108BD9-81ED-4DB2-BD59-A6C34878D82A}">
                    <a16:rowId xmlns:a16="http://schemas.microsoft.com/office/drawing/2014/main" val="1874310929"/>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Exposure</a:t>
                      </a:r>
                    </a:p>
                  </a:txBody>
                  <a:tcPr marL="90000" marT="36000" marB="36000" anchor="ctr"/>
                </a:tc>
                <a:tc>
                  <a:txBody>
                    <a:bodyPr/>
                    <a:lstStyle/>
                    <a:p>
                      <a:pPr algn="ctr"/>
                      <a:endParaRPr lang="en-GB" sz="1400" noProof="0" dirty="0">
                        <a:latin typeface="+mn-lt"/>
                      </a:endParaRPr>
                    </a:p>
                  </a:txBody>
                  <a:tcPr marT="36000" marB="36000" anchor="ctr"/>
                </a:tc>
                <a:tc>
                  <a:txBody>
                    <a:bodyPr/>
                    <a:lstStyle/>
                    <a:p>
                      <a:pPr algn="ctr"/>
                      <a:endParaRPr lang="en-GB" sz="1400" noProof="0" dirty="0">
                        <a:latin typeface="+mn-lt"/>
                      </a:endParaRPr>
                    </a:p>
                  </a:txBody>
                  <a:tcPr marT="36000" marB="36000" anchor="ctr"/>
                </a:tc>
                <a:tc>
                  <a:txBody>
                    <a:bodyPr/>
                    <a:lstStyle/>
                    <a:p>
                      <a:pPr algn="ctr"/>
                      <a:endParaRPr lang="en-GB" sz="1400" noProof="0" dirty="0">
                        <a:latin typeface="+mn-lt"/>
                      </a:endParaRPr>
                    </a:p>
                  </a:txBody>
                  <a:tcPr marT="36000" marB="36000" anchor="ctr"/>
                </a:tc>
                <a:extLst>
                  <a:ext uri="{0D108BD9-81ED-4DB2-BD59-A6C34878D82A}">
                    <a16:rowId xmlns:a16="http://schemas.microsoft.com/office/drawing/2014/main" val="2156230215"/>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Median treatment duration, </a:t>
                      </a:r>
                      <a:r>
                        <a:rPr lang="en-GB" sz="1400" b="0" noProof="0" dirty="0" err="1">
                          <a:latin typeface="+mn-lt"/>
                        </a:rPr>
                        <a:t>mo</a:t>
                      </a:r>
                      <a:r>
                        <a:rPr lang="en-GB" sz="1400" b="0" noProof="0" dirty="0">
                          <a:latin typeface="+mn-lt"/>
                        </a:rPr>
                        <a:t> (range)</a:t>
                      </a:r>
                    </a:p>
                  </a:txBody>
                  <a:tcPr marL="180000" marT="36000" marB="36000" anchor="ctr"/>
                </a:tc>
                <a:tc>
                  <a:txBody>
                    <a:bodyPr/>
                    <a:lstStyle/>
                    <a:p>
                      <a:pPr algn="ctr"/>
                      <a:r>
                        <a:rPr lang="en-GB" sz="1400" noProof="0" dirty="0">
                          <a:latin typeface="+mn-lt"/>
                        </a:rPr>
                        <a:t>6.2 (0.7, 10.9)</a:t>
                      </a:r>
                    </a:p>
                  </a:txBody>
                  <a:tcPr marT="36000" marB="36000" anchor="ctr"/>
                </a:tc>
                <a:tc>
                  <a:txBody>
                    <a:bodyPr/>
                    <a:lstStyle/>
                    <a:p>
                      <a:pPr algn="ctr"/>
                      <a:r>
                        <a:rPr lang="en-GB" sz="1400" noProof="0" dirty="0">
                          <a:latin typeface="+mn-lt"/>
                        </a:rPr>
                        <a:t>5.5 (0.7, 11.3)</a:t>
                      </a:r>
                    </a:p>
                  </a:txBody>
                  <a:tcPr marT="36000" marB="36000" anchor="ctr"/>
                </a:tc>
                <a:tc>
                  <a:txBody>
                    <a:bodyPr/>
                    <a:lstStyle/>
                    <a:p>
                      <a:pPr algn="ctr"/>
                      <a:r>
                        <a:rPr lang="en-GB" sz="1400" noProof="0" dirty="0">
                          <a:latin typeface="+mn-lt"/>
                        </a:rPr>
                        <a:t>5.8 (0.7, 11.3)</a:t>
                      </a:r>
                    </a:p>
                  </a:txBody>
                  <a:tcPr marT="36000" marB="36000" anchor="ctr"/>
                </a:tc>
                <a:extLst>
                  <a:ext uri="{0D108BD9-81ED-4DB2-BD59-A6C34878D82A}">
                    <a16:rowId xmlns:a16="http://schemas.microsoft.com/office/drawing/2014/main" val="2840247376"/>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Relative dose intensity, %</a:t>
                      </a:r>
                    </a:p>
                  </a:txBody>
                  <a:tcPr marL="180000" marT="36000" marB="36000" anchor="ctr"/>
                </a:tc>
                <a:tc>
                  <a:txBody>
                    <a:bodyPr/>
                    <a:lstStyle/>
                    <a:p>
                      <a:pPr algn="ctr"/>
                      <a:r>
                        <a:rPr lang="en-GB" sz="1400" noProof="0" dirty="0">
                          <a:latin typeface="+mn-lt"/>
                        </a:rPr>
                        <a:t>99</a:t>
                      </a:r>
                    </a:p>
                  </a:txBody>
                  <a:tcPr marT="36000" marB="36000" anchor="ctr"/>
                </a:tc>
                <a:tc>
                  <a:txBody>
                    <a:bodyPr/>
                    <a:lstStyle/>
                    <a:p>
                      <a:pPr algn="ctr"/>
                      <a:r>
                        <a:rPr lang="en-GB" sz="1400" noProof="0" dirty="0">
                          <a:latin typeface="+mn-lt"/>
                        </a:rPr>
                        <a:t>85</a:t>
                      </a:r>
                    </a:p>
                  </a:txBody>
                  <a:tcPr marT="36000" marB="36000" anchor="ctr"/>
                </a:tc>
                <a:tc>
                  <a:txBody>
                    <a:bodyPr/>
                    <a:lstStyle/>
                    <a:p>
                      <a:pPr algn="ctr"/>
                      <a:r>
                        <a:rPr lang="en-GB" sz="1400" noProof="0" dirty="0">
                          <a:latin typeface="+mn-lt"/>
                        </a:rPr>
                        <a:t>92</a:t>
                      </a:r>
                    </a:p>
                  </a:txBody>
                  <a:tcPr marT="36000" marB="36000" anchor="ctr"/>
                </a:tc>
                <a:extLst>
                  <a:ext uri="{0D108BD9-81ED-4DB2-BD59-A6C34878D82A}">
                    <a16:rowId xmlns:a16="http://schemas.microsoft.com/office/drawing/2014/main" val="3286431253"/>
                  </a:ext>
                </a:extLst>
              </a:tr>
              <a:tr h="1689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noProof="0" dirty="0">
                          <a:latin typeface="+mn-lt"/>
                        </a:rPr>
                        <a:t>Median follow-up time, </a:t>
                      </a:r>
                      <a:r>
                        <a:rPr lang="en-GB" sz="1400" b="0" noProof="0" dirty="0" err="1">
                          <a:latin typeface="+mn-lt"/>
                        </a:rPr>
                        <a:t>mo</a:t>
                      </a:r>
                      <a:endParaRPr lang="en-GB" sz="1400" b="0" noProof="0" dirty="0">
                        <a:latin typeface="+mn-lt"/>
                      </a:endParaRPr>
                    </a:p>
                  </a:txBody>
                  <a:tcPr marL="180000" marT="36000" marB="36000" anchor="ctr"/>
                </a:tc>
                <a:tc>
                  <a:txBody>
                    <a:bodyPr/>
                    <a:lstStyle/>
                    <a:p>
                      <a:pPr algn="ctr"/>
                      <a:r>
                        <a:rPr lang="en-GB" sz="1400" noProof="0" dirty="0">
                          <a:latin typeface="+mn-lt"/>
                        </a:rPr>
                        <a:t>9.0</a:t>
                      </a:r>
                    </a:p>
                  </a:txBody>
                  <a:tcPr marT="36000" marB="36000" anchor="ctr"/>
                </a:tc>
                <a:tc>
                  <a:txBody>
                    <a:bodyPr/>
                    <a:lstStyle/>
                    <a:p>
                      <a:pPr algn="ctr"/>
                      <a:r>
                        <a:rPr lang="en-GB" sz="1400" noProof="0" dirty="0">
                          <a:latin typeface="+mn-lt"/>
                        </a:rPr>
                        <a:t>8.3</a:t>
                      </a:r>
                    </a:p>
                  </a:txBody>
                  <a:tcPr marT="36000" marB="36000" anchor="ctr"/>
                </a:tc>
                <a:tc>
                  <a:txBody>
                    <a:bodyPr/>
                    <a:lstStyle/>
                    <a:p>
                      <a:pPr algn="ctr"/>
                      <a:r>
                        <a:rPr lang="en-GB" sz="1400" noProof="0" dirty="0">
                          <a:latin typeface="+mn-lt"/>
                        </a:rPr>
                        <a:t>8.4</a:t>
                      </a:r>
                    </a:p>
                  </a:txBody>
                  <a:tcPr marT="36000" marB="36000" anchor="ctr"/>
                </a:tc>
                <a:extLst>
                  <a:ext uri="{0D108BD9-81ED-4DB2-BD59-A6C34878D82A}">
                    <a16:rowId xmlns:a16="http://schemas.microsoft.com/office/drawing/2014/main" val="2853644640"/>
                  </a:ext>
                </a:extLst>
              </a:tr>
            </a:tbl>
          </a:graphicData>
        </a:graphic>
      </p:graphicFrame>
    </p:spTree>
    <p:extLst>
      <p:ext uri="{BB962C8B-B14F-4D97-AF65-F5344CB8AC3E}">
        <p14:creationId xmlns:p14="http://schemas.microsoft.com/office/powerpoint/2010/main" val="33730094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D37B2-6F81-40D2-7619-C988E9955D25}"/>
            </a:ext>
          </a:extLst>
        </p:cNvPr>
        <p:cNvGrpSpPr/>
        <p:nvPr/>
      </p:nvGrpSpPr>
      <p:grpSpPr>
        <a:xfrm>
          <a:off x="0" y="0"/>
          <a:ext cx="0" cy="0"/>
          <a:chOff x="0" y="0"/>
          <a:chExt cx="0" cy="0"/>
        </a:xfrm>
      </p:grpSpPr>
      <p:sp>
        <p:nvSpPr>
          <p:cNvPr id="64" name="Text Placeholder 63">
            <a:extLst>
              <a:ext uri="{FF2B5EF4-FFF2-40B4-BE49-F238E27FC236}">
                <a16:creationId xmlns:a16="http://schemas.microsoft.com/office/drawing/2014/main" id="{F1C39088-FFC1-D52D-A9A0-2741C998A651}"/>
              </a:ext>
            </a:extLst>
          </p:cNvPr>
          <p:cNvSpPr>
            <a:spLocks noGrp="1"/>
          </p:cNvSpPr>
          <p:nvPr>
            <p:ph type="body" sz="quarter" idx="10"/>
          </p:nvPr>
        </p:nvSpPr>
        <p:spPr>
          <a:xfrm>
            <a:off x="304800" y="6233974"/>
            <a:ext cx="6708321" cy="487363"/>
          </a:xfrm>
        </p:spPr>
        <p:txBody>
          <a:bodyPr/>
          <a:lstStyle/>
          <a:p>
            <a:r>
              <a:rPr lang="en-GB" noProof="0" dirty="0"/>
              <a:t>*Pumitamig 20 or 30 mg/kg IV q3w for up to 2 years; </a:t>
            </a:r>
            <a:r>
              <a:rPr lang="en-GB" baseline="30000" noProof="0" dirty="0"/>
              <a:t>†</a:t>
            </a:r>
            <a:r>
              <a:rPr lang="en-GB" noProof="0" dirty="0"/>
              <a:t>etoposide 100 mg/m</a:t>
            </a:r>
            <a:r>
              <a:rPr lang="en-GB" baseline="30000" noProof="0" dirty="0"/>
              <a:t>2</a:t>
            </a:r>
            <a:r>
              <a:rPr lang="en-GB" noProof="0" dirty="0"/>
              <a:t> IV + carboplatin AUC5.</a:t>
            </a:r>
          </a:p>
        </p:txBody>
      </p:sp>
      <p:sp>
        <p:nvSpPr>
          <p:cNvPr id="66" name="Title 1">
            <a:extLst>
              <a:ext uri="{FF2B5EF4-FFF2-40B4-BE49-F238E27FC236}">
                <a16:creationId xmlns:a16="http://schemas.microsoft.com/office/drawing/2014/main" id="{2ECCC085-7EE1-A206-4A48-8450511BEDB8}"/>
              </a:ext>
            </a:extLst>
          </p:cNvPr>
          <p:cNvSpPr>
            <a:spLocks noGrp="1"/>
          </p:cNvSpPr>
          <p:nvPr>
            <p:ph type="title"/>
          </p:nvPr>
        </p:nvSpPr>
        <p:spPr>
          <a:xfrm>
            <a:off x="304799" y="107693"/>
            <a:ext cx="11813059" cy="939801"/>
          </a:xfrm>
        </p:spPr>
        <p:txBody>
          <a:bodyPr/>
          <a:lstStyle/>
          <a:p>
            <a:r>
              <a:rPr lang="en-GB" noProof="0" dirty="0">
                <a:latin typeface="+mn-lt"/>
              </a:rPr>
              <a:t>OA13.02: Global Phase 2 Randomized Trial of BNT327 (</a:t>
            </a:r>
            <a:r>
              <a:rPr lang="en-GB" noProof="0" dirty="0" err="1">
                <a:latin typeface="+mn-lt"/>
              </a:rPr>
              <a:t>Pumitamig</a:t>
            </a:r>
            <a:r>
              <a:rPr lang="en-GB" noProof="0" dirty="0">
                <a:latin typeface="+mn-lt"/>
              </a:rPr>
              <a:t>; PD-L1 x VEGF-A </a:t>
            </a:r>
            <a:r>
              <a:rPr lang="en-GB" noProof="0" dirty="0" err="1">
                <a:latin typeface="+mn-lt"/>
              </a:rPr>
              <a:t>bsAb</a:t>
            </a:r>
            <a:r>
              <a:rPr lang="en-GB" noProof="0" dirty="0">
                <a:latin typeface="+mn-lt"/>
              </a:rPr>
              <a:t>) + Chemotherapy for 1L ES-SCLC: Dose Optimization Analysis – </a:t>
            </a:r>
            <a:r>
              <a:rPr lang="en-GB" noProof="0" dirty="0" err="1">
                <a:latin typeface="+mn-lt"/>
              </a:rPr>
              <a:t>Heymach</a:t>
            </a:r>
            <a:r>
              <a:rPr lang="en-GB" noProof="0" dirty="0">
                <a:latin typeface="+mn-lt"/>
              </a:rPr>
              <a:t> JV, et al</a:t>
            </a:r>
          </a:p>
        </p:txBody>
      </p:sp>
      <p:sp>
        <p:nvSpPr>
          <p:cNvPr id="67" name="Content Placeholder 7">
            <a:extLst>
              <a:ext uri="{FF2B5EF4-FFF2-40B4-BE49-F238E27FC236}">
                <a16:creationId xmlns:a16="http://schemas.microsoft.com/office/drawing/2014/main" id="{2BF5048A-EB6D-57D7-A13A-C7AB423EA52D}"/>
              </a:ext>
            </a:extLst>
          </p:cNvPr>
          <p:cNvSpPr>
            <a:spLocks noGrp="1"/>
          </p:cNvSpPr>
          <p:nvPr>
            <p:ph idx="1"/>
          </p:nvPr>
        </p:nvSpPr>
        <p:spPr>
          <a:xfrm>
            <a:off x="304799" y="1246909"/>
            <a:ext cx="11033761" cy="5055650"/>
          </a:xfrm>
        </p:spPr>
        <p:txBody>
          <a:bodyPr/>
          <a:lstStyle/>
          <a:p>
            <a:r>
              <a:rPr lang="en-GB" b="1" noProof="0" dirty="0"/>
              <a:t>Study objective</a:t>
            </a:r>
          </a:p>
          <a:p>
            <a:pPr lvl="1"/>
            <a:r>
              <a:rPr lang="en-GB" noProof="0" dirty="0"/>
              <a:t>To evaluate the efficacy and safety of 1L </a:t>
            </a:r>
            <a:r>
              <a:rPr lang="en-GB" noProof="0" dirty="0" err="1"/>
              <a:t>pumitamig</a:t>
            </a:r>
            <a:r>
              <a:rPr lang="en-GB" noProof="0" dirty="0"/>
              <a:t> (a PD-L1 and VEGF-A bispecific antibody) + chemotherapy in patients with extensive-stage SCLC in a phase 2 study</a:t>
            </a:r>
          </a:p>
        </p:txBody>
      </p:sp>
      <p:sp>
        <p:nvSpPr>
          <p:cNvPr id="68" name="Text Placeholder 4">
            <a:extLst>
              <a:ext uri="{FF2B5EF4-FFF2-40B4-BE49-F238E27FC236}">
                <a16:creationId xmlns:a16="http://schemas.microsoft.com/office/drawing/2014/main" id="{9DE80E35-10BF-B477-5387-7D1412BFA1CB}"/>
              </a:ext>
            </a:extLst>
          </p:cNvPr>
          <p:cNvSpPr>
            <a:spLocks noGrp="1"/>
          </p:cNvSpPr>
          <p:nvPr>
            <p:ph type="body" sz="quarter" idx="11"/>
          </p:nvPr>
        </p:nvSpPr>
        <p:spPr>
          <a:xfrm>
            <a:off x="6379633" y="6521312"/>
            <a:ext cx="5507567" cy="200025"/>
          </a:xfrm>
        </p:spPr>
        <p:txBody>
          <a:bodyPr/>
          <a:lstStyle/>
          <a:p>
            <a:r>
              <a:rPr lang="en-GB" noProof="0" dirty="0" err="1"/>
              <a:t>Heymach</a:t>
            </a:r>
            <a:r>
              <a:rPr lang="en-GB" noProof="0" dirty="0"/>
              <a:t> JV,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OA13.02</a:t>
            </a:r>
          </a:p>
        </p:txBody>
      </p:sp>
      <p:sp>
        <p:nvSpPr>
          <p:cNvPr id="69" name="AutoShape 12">
            <a:extLst>
              <a:ext uri="{FF2B5EF4-FFF2-40B4-BE49-F238E27FC236}">
                <a16:creationId xmlns:a16="http://schemas.microsoft.com/office/drawing/2014/main" id="{DAFB5A21-313D-96BC-EE90-54955FF121A2}"/>
              </a:ext>
            </a:extLst>
          </p:cNvPr>
          <p:cNvSpPr>
            <a:spLocks noChangeArrowheads="1"/>
          </p:cNvSpPr>
          <p:nvPr/>
        </p:nvSpPr>
        <p:spPr bwMode="auto">
          <a:xfrm>
            <a:off x="4907661" y="2354159"/>
            <a:ext cx="4718031" cy="959618"/>
          </a:xfrm>
          <a:prstGeom prst="roundRect">
            <a:avLst>
              <a:gd name="adj" fmla="val 16667"/>
            </a:avLst>
          </a:prstGeom>
          <a:solidFill>
            <a:srgbClr val="E73E16"/>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Cohort 1 (treatment naïve)</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none" strike="noStrike" kern="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Pumitamig</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chemotherapy</a:t>
            </a:r>
            <a:r>
              <a:rPr kumimoji="0" lang="en-GB"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n-cs"/>
                <a:sym typeface="Helvetica"/>
              </a:rPr>
              <a:t>†</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(4 cycles) then </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GB" sz="1600" b="1" i="0" u="none" strike="noStrike" kern="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pumitamig</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maintenance</a:t>
            </a:r>
            <a:b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(n=43)</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70" name="AutoShape 9">
            <a:extLst>
              <a:ext uri="{FF2B5EF4-FFF2-40B4-BE49-F238E27FC236}">
                <a16:creationId xmlns:a16="http://schemas.microsoft.com/office/drawing/2014/main" id="{863FBA2E-3EEE-2A74-F0DC-093E53B86E30}"/>
              </a:ext>
            </a:extLst>
          </p:cNvPr>
          <p:cNvSpPr>
            <a:spLocks noChangeArrowheads="1"/>
          </p:cNvSpPr>
          <p:nvPr/>
        </p:nvSpPr>
        <p:spPr bwMode="auto">
          <a:xfrm>
            <a:off x="615799" y="3401377"/>
            <a:ext cx="3194630" cy="1023368"/>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Extensive-stage SCLC</a:t>
            </a: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rPr>
              <a:t>(n=107)</a:t>
            </a:r>
          </a:p>
        </p:txBody>
      </p:sp>
      <p:sp>
        <p:nvSpPr>
          <p:cNvPr id="71" name="Rectangle 9">
            <a:extLst>
              <a:ext uri="{FF2B5EF4-FFF2-40B4-BE49-F238E27FC236}">
                <a16:creationId xmlns:a16="http://schemas.microsoft.com/office/drawing/2014/main" id="{3FFE26AB-5651-DB15-4745-F03010A93D51}"/>
              </a:ext>
            </a:extLst>
          </p:cNvPr>
          <p:cNvSpPr txBox="1">
            <a:spLocks noChangeArrowheads="1"/>
          </p:cNvSpPr>
          <p:nvPr/>
        </p:nvSpPr>
        <p:spPr bwMode="auto">
          <a:xfrm>
            <a:off x="2323131" y="5584458"/>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ORR (RECIST v1.1), safety</a:t>
            </a:r>
          </a:p>
        </p:txBody>
      </p:sp>
      <p:sp>
        <p:nvSpPr>
          <p:cNvPr id="72" name="AutoShape 12">
            <a:extLst>
              <a:ext uri="{FF2B5EF4-FFF2-40B4-BE49-F238E27FC236}">
                <a16:creationId xmlns:a16="http://schemas.microsoft.com/office/drawing/2014/main" id="{690DBE48-E004-8F6C-1113-7A501286267A}"/>
              </a:ext>
            </a:extLst>
          </p:cNvPr>
          <p:cNvSpPr>
            <a:spLocks noChangeArrowheads="1"/>
          </p:cNvSpPr>
          <p:nvPr/>
        </p:nvSpPr>
        <p:spPr bwMode="auto">
          <a:xfrm>
            <a:off x="4907661" y="4512371"/>
            <a:ext cx="4718031" cy="959618"/>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Cohort 3 (progression on 1L/2L)</a:t>
            </a:r>
            <a:b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GB" sz="1600" b="1" i="0" u="none" strike="noStrike" kern="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Pumitamig</a:t>
            </a:r>
            <a:r>
              <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topotecan</a:t>
            </a:r>
            <a:endParaRPr kumimoji="0" lang="en-GB"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73" name="Oval 14">
            <a:extLst>
              <a:ext uri="{FF2B5EF4-FFF2-40B4-BE49-F238E27FC236}">
                <a16:creationId xmlns:a16="http://schemas.microsoft.com/office/drawing/2014/main" id="{498DA387-4EAA-09F8-5787-36108BF546B6}"/>
              </a:ext>
            </a:extLst>
          </p:cNvPr>
          <p:cNvSpPr>
            <a:spLocks noChangeArrowheads="1"/>
          </p:cNvSpPr>
          <p:nvPr/>
        </p:nvSpPr>
        <p:spPr bwMode="auto">
          <a:xfrm>
            <a:off x="4067248" y="3620961"/>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Helvetica"/>
              </a:rPr>
              <a:t>1:1</a:t>
            </a:r>
          </a:p>
        </p:txBody>
      </p:sp>
      <p:cxnSp>
        <p:nvCxnSpPr>
          <p:cNvPr id="74" name="AutoShape 15">
            <a:extLst>
              <a:ext uri="{FF2B5EF4-FFF2-40B4-BE49-F238E27FC236}">
                <a16:creationId xmlns:a16="http://schemas.microsoft.com/office/drawing/2014/main" id="{CAB8C375-3697-CADF-A4DC-11887DFCDCCA}"/>
              </a:ext>
            </a:extLst>
          </p:cNvPr>
          <p:cNvCxnSpPr>
            <a:cxnSpLocks noChangeShapeType="1"/>
            <a:stCxn id="73" idx="0"/>
            <a:endCxn id="69" idx="1"/>
          </p:cNvCxnSpPr>
          <p:nvPr/>
        </p:nvCxnSpPr>
        <p:spPr bwMode="auto">
          <a:xfrm rot="5400000" flipH="1" flipV="1">
            <a:off x="4239857" y="2953158"/>
            <a:ext cx="786993" cy="548615"/>
          </a:xfrm>
          <a:prstGeom prst="bentConnector2">
            <a:avLst/>
          </a:prstGeom>
          <a:noFill/>
          <a:ln w="38100">
            <a:solidFill>
              <a:schemeClr val="bg1"/>
            </a:solidFill>
            <a:miter lim="800000"/>
            <a:headEnd/>
            <a:tailEnd type="triangle" w="med" len="med"/>
          </a:ln>
        </p:spPr>
      </p:cxnSp>
      <p:cxnSp>
        <p:nvCxnSpPr>
          <p:cNvPr id="75" name="AutoShape 16">
            <a:extLst>
              <a:ext uri="{FF2B5EF4-FFF2-40B4-BE49-F238E27FC236}">
                <a16:creationId xmlns:a16="http://schemas.microsoft.com/office/drawing/2014/main" id="{FEEF08EF-35E6-50FF-74D4-E8FF679CFF00}"/>
              </a:ext>
            </a:extLst>
          </p:cNvPr>
          <p:cNvCxnSpPr>
            <a:cxnSpLocks noChangeShapeType="1"/>
            <a:stCxn id="73" idx="4"/>
            <a:endCxn id="72" idx="1"/>
          </p:cNvCxnSpPr>
          <p:nvPr/>
        </p:nvCxnSpPr>
        <p:spPr bwMode="auto">
          <a:xfrm rot="16200000" flipH="1">
            <a:off x="4239844" y="4324362"/>
            <a:ext cx="787019" cy="548615"/>
          </a:xfrm>
          <a:prstGeom prst="bentConnector2">
            <a:avLst/>
          </a:prstGeom>
          <a:noFill/>
          <a:ln w="38100">
            <a:solidFill>
              <a:schemeClr val="bg1"/>
            </a:solidFill>
            <a:miter lim="800000"/>
            <a:headEnd/>
            <a:tailEnd type="triangle" w="med" len="med"/>
          </a:ln>
        </p:spPr>
      </p:cxnSp>
      <p:cxnSp>
        <p:nvCxnSpPr>
          <p:cNvPr id="76" name="AutoShape 19">
            <a:extLst>
              <a:ext uri="{FF2B5EF4-FFF2-40B4-BE49-F238E27FC236}">
                <a16:creationId xmlns:a16="http://schemas.microsoft.com/office/drawing/2014/main" id="{97ABAB9B-E62B-A544-CCBC-4F448E1B82A6}"/>
              </a:ext>
            </a:extLst>
          </p:cNvPr>
          <p:cNvCxnSpPr>
            <a:cxnSpLocks noChangeShapeType="1"/>
            <a:stCxn id="70" idx="3"/>
            <a:endCxn id="73" idx="2"/>
          </p:cNvCxnSpPr>
          <p:nvPr/>
        </p:nvCxnSpPr>
        <p:spPr bwMode="auto">
          <a:xfrm>
            <a:off x="3810429" y="3913061"/>
            <a:ext cx="256819" cy="0"/>
          </a:xfrm>
          <a:prstGeom prst="straightConnector1">
            <a:avLst/>
          </a:prstGeom>
          <a:noFill/>
          <a:ln w="38100">
            <a:solidFill>
              <a:schemeClr val="bg1"/>
            </a:solidFill>
            <a:round/>
            <a:headEnd type="none" w="med" len="med"/>
            <a:tailEnd type="none" w="med" len="med"/>
          </a:ln>
        </p:spPr>
      </p:cxnSp>
      <p:sp>
        <p:nvSpPr>
          <p:cNvPr id="78" name="Rectangle 9">
            <a:extLst>
              <a:ext uri="{FF2B5EF4-FFF2-40B4-BE49-F238E27FC236}">
                <a16:creationId xmlns:a16="http://schemas.microsoft.com/office/drawing/2014/main" id="{E19F7805-C087-B48A-0F86-6B39C2483E0F}"/>
              </a:ext>
            </a:extLst>
          </p:cNvPr>
          <p:cNvSpPr txBox="1">
            <a:spLocks noChangeArrowheads="1"/>
          </p:cNvSpPr>
          <p:nvPr/>
        </p:nvSpPr>
        <p:spPr bwMode="auto">
          <a:xfrm>
            <a:off x="6379633" y="5584458"/>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err="1">
                <a:ln>
                  <a:noFill/>
                </a:ln>
                <a:solidFill>
                  <a:srgbClr val="363636"/>
                </a:solidFill>
                <a:effectLst/>
                <a:uLnTx/>
                <a:uFillTx/>
                <a:latin typeface="Arial" panose="020B0604020202020204"/>
                <a:ea typeface="+mn-ea"/>
                <a:cs typeface="Arial"/>
                <a:sym typeface="Helvetica"/>
              </a:rPr>
              <a:t>DoR</a:t>
            </a:r>
            <a:r>
              <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 TTR, PFS, OS, PK, immunogenicity</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79" name="AutoShape 12">
            <a:extLst>
              <a:ext uri="{FF2B5EF4-FFF2-40B4-BE49-F238E27FC236}">
                <a16:creationId xmlns:a16="http://schemas.microsoft.com/office/drawing/2014/main" id="{039D57CF-DADF-B5B0-BCFE-9E57D9C86D86}"/>
              </a:ext>
            </a:extLst>
          </p:cNvPr>
          <p:cNvSpPr>
            <a:spLocks noChangeArrowheads="1"/>
          </p:cNvSpPr>
          <p:nvPr/>
        </p:nvSpPr>
        <p:spPr bwMode="auto">
          <a:xfrm>
            <a:off x="4907661" y="3433265"/>
            <a:ext cx="4718031" cy="959618"/>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Cohort 2 (progression on 1L/2L)</a:t>
            </a:r>
            <a:br>
              <a:rPr kumimoji="0" lang="en-GB" sz="1600" b="1" i="0" u="sng"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GB" sz="1600" b="1" i="0" u="none" strike="noStrike" kern="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Pumitamig</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 </a:t>
            </a:r>
            <a: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paclitaxel</a:t>
            </a:r>
            <a: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endParaRPr kumimoji="0" lang="en-GB"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0" name="AutoShape 19">
            <a:extLst>
              <a:ext uri="{FF2B5EF4-FFF2-40B4-BE49-F238E27FC236}">
                <a16:creationId xmlns:a16="http://schemas.microsoft.com/office/drawing/2014/main" id="{DF4B04A6-4299-9A83-811E-2540ADCB6BB5}"/>
              </a:ext>
            </a:extLst>
          </p:cNvPr>
          <p:cNvCxnSpPr>
            <a:cxnSpLocks noChangeShapeType="1"/>
            <a:stCxn id="73" idx="6"/>
            <a:endCxn id="79" idx="1"/>
          </p:cNvCxnSpPr>
          <p:nvPr/>
        </p:nvCxnSpPr>
        <p:spPr bwMode="auto">
          <a:xfrm>
            <a:off x="4650843" y="3913061"/>
            <a:ext cx="256818" cy="13"/>
          </a:xfrm>
          <a:prstGeom prst="straightConnector1">
            <a:avLst/>
          </a:prstGeom>
          <a:noFill/>
          <a:ln w="38100">
            <a:solidFill>
              <a:schemeClr val="bg1"/>
            </a:solidFill>
            <a:round/>
            <a:headEnd type="none" w="med" len="med"/>
            <a:tailEnd type="triangle" w="med" len="med"/>
          </a:ln>
        </p:spPr>
      </p:cxnSp>
      <p:sp>
        <p:nvSpPr>
          <p:cNvPr id="81" name="AutoShape 12">
            <a:extLst>
              <a:ext uri="{FF2B5EF4-FFF2-40B4-BE49-F238E27FC236}">
                <a16:creationId xmlns:a16="http://schemas.microsoft.com/office/drawing/2014/main" id="{CEC9F427-A949-B775-5766-100A5266F67F}"/>
              </a:ext>
            </a:extLst>
          </p:cNvPr>
          <p:cNvSpPr>
            <a:spLocks noChangeArrowheads="1"/>
          </p:cNvSpPr>
          <p:nvPr/>
        </p:nvSpPr>
        <p:spPr bwMode="auto">
          <a:xfrm>
            <a:off x="9853311" y="2524740"/>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2" name="AutoShape 19">
            <a:extLst>
              <a:ext uri="{FF2B5EF4-FFF2-40B4-BE49-F238E27FC236}">
                <a16:creationId xmlns:a16="http://schemas.microsoft.com/office/drawing/2014/main" id="{473A7216-C38F-F37E-0092-9D83E057084D}"/>
              </a:ext>
            </a:extLst>
          </p:cNvPr>
          <p:cNvCxnSpPr>
            <a:cxnSpLocks noChangeShapeType="1"/>
            <a:stCxn id="69" idx="3"/>
            <a:endCxn id="81" idx="1"/>
          </p:cNvCxnSpPr>
          <p:nvPr/>
        </p:nvCxnSpPr>
        <p:spPr bwMode="auto">
          <a:xfrm>
            <a:off x="9625692" y="2833968"/>
            <a:ext cx="227619" cy="0"/>
          </a:xfrm>
          <a:prstGeom prst="straightConnector1">
            <a:avLst/>
          </a:prstGeom>
          <a:noFill/>
          <a:ln w="38100">
            <a:solidFill>
              <a:schemeClr val="bg1"/>
            </a:solidFill>
            <a:round/>
            <a:headEnd type="none" w="med" len="med"/>
            <a:tailEnd type="triangle" w="med" len="med"/>
          </a:ln>
        </p:spPr>
      </p:cxnSp>
      <p:sp>
        <p:nvSpPr>
          <p:cNvPr id="83" name="AutoShape 12">
            <a:extLst>
              <a:ext uri="{FF2B5EF4-FFF2-40B4-BE49-F238E27FC236}">
                <a16:creationId xmlns:a16="http://schemas.microsoft.com/office/drawing/2014/main" id="{F43D37CA-FE74-E25C-CC69-EF510005DA01}"/>
              </a:ext>
            </a:extLst>
          </p:cNvPr>
          <p:cNvSpPr>
            <a:spLocks noChangeArrowheads="1"/>
          </p:cNvSpPr>
          <p:nvPr/>
        </p:nvSpPr>
        <p:spPr bwMode="auto">
          <a:xfrm>
            <a:off x="9853311" y="4682952"/>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4" name="AutoShape 19">
            <a:extLst>
              <a:ext uri="{FF2B5EF4-FFF2-40B4-BE49-F238E27FC236}">
                <a16:creationId xmlns:a16="http://schemas.microsoft.com/office/drawing/2014/main" id="{8049CF63-E36B-1CA7-46DF-CE531AEBB4DD}"/>
              </a:ext>
            </a:extLst>
          </p:cNvPr>
          <p:cNvCxnSpPr>
            <a:cxnSpLocks noChangeShapeType="1"/>
            <a:stCxn id="72" idx="3"/>
            <a:endCxn id="83" idx="1"/>
          </p:cNvCxnSpPr>
          <p:nvPr/>
        </p:nvCxnSpPr>
        <p:spPr bwMode="auto">
          <a:xfrm>
            <a:off x="9625692" y="4992180"/>
            <a:ext cx="227619" cy="0"/>
          </a:xfrm>
          <a:prstGeom prst="straightConnector1">
            <a:avLst/>
          </a:prstGeom>
          <a:noFill/>
          <a:ln w="38100">
            <a:solidFill>
              <a:schemeClr val="bg1"/>
            </a:solidFill>
            <a:round/>
            <a:headEnd type="none" w="med" len="med"/>
            <a:tailEnd type="triangle" w="med" len="med"/>
          </a:ln>
        </p:spPr>
      </p:cxnSp>
      <p:sp>
        <p:nvSpPr>
          <p:cNvPr id="85" name="AutoShape 12">
            <a:extLst>
              <a:ext uri="{FF2B5EF4-FFF2-40B4-BE49-F238E27FC236}">
                <a16:creationId xmlns:a16="http://schemas.microsoft.com/office/drawing/2014/main" id="{B5D0913F-79A1-6C88-4EDE-1F501B600D39}"/>
              </a:ext>
            </a:extLst>
          </p:cNvPr>
          <p:cNvSpPr>
            <a:spLocks noChangeArrowheads="1"/>
          </p:cNvSpPr>
          <p:nvPr/>
        </p:nvSpPr>
        <p:spPr bwMode="auto">
          <a:xfrm>
            <a:off x="9853311" y="3603846"/>
            <a:ext cx="938928" cy="61845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a:t>
            </a:r>
            <a:b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GB"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toxicity</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6" name="AutoShape 19">
            <a:extLst>
              <a:ext uri="{FF2B5EF4-FFF2-40B4-BE49-F238E27FC236}">
                <a16:creationId xmlns:a16="http://schemas.microsoft.com/office/drawing/2014/main" id="{39D38F84-A920-A68E-F1AD-718BA6072DC2}"/>
              </a:ext>
            </a:extLst>
          </p:cNvPr>
          <p:cNvCxnSpPr>
            <a:cxnSpLocks noChangeShapeType="1"/>
            <a:stCxn id="79" idx="3"/>
            <a:endCxn id="85" idx="1"/>
          </p:cNvCxnSpPr>
          <p:nvPr/>
        </p:nvCxnSpPr>
        <p:spPr bwMode="auto">
          <a:xfrm>
            <a:off x="9625692" y="3913074"/>
            <a:ext cx="227619" cy="0"/>
          </a:xfrm>
          <a:prstGeom prst="straightConnector1">
            <a:avLst/>
          </a:prstGeom>
          <a:noFill/>
          <a:ln w="38100">
            <a:solidFill>
              <a:schemeClr val="bg1"/>
            </a:solidFill>
            <a:round/>
            <a:headEnd type="none" w="med" len="med"/>
            <a:tailEnd type="triangle" w="med" len="med"/>
          </a:ln>
        </p:spPr>
      </p:cxnSp>
      <p:sp>
        <p:nvSpPr>
          <p:cNvPr id="2" name="Rectangle: Rounded Corners 1">
            <a:extLst>
              <a:ext uri="{FF2B5EF4-FFF2-40B4-BE49-F238E27FC236}">
                <a16:creationId xmlns:a16="http://schemas.microsoft.com/office/drawing/2014/main" id="{802F6F16-E9A9-A3A9-500A-862E6D517A92}"/>
              </a:ext>
            </a:extLst>
          </p:cNvPr>
          <p:cNvSpPr/>
          <p:nvPr/>
        </p:nvSpPr>
        <p:spPr>
          <a:xfrm>
            <a:off x="4746596" y="2277834"/>
            <a:ext cx="6209877" cy="1106944"/>
          </a:xfrm>
          <a:prstGeom prst="round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363636"/>
              </a:solidFill>
              <a:effectLst/>
              <a:uLnTx/>
              <a:uFillTx/>
              <a:latin typeface="Arial" panose="020B0604020202020204"/>
              <a:ea typeface="+mn-ea"/>
              <a:cs typeface="+mn-cs"/>
              <a:sym typeface="Helvetica"/>
            </a:endParaRPr>
          </a:p>
        </p:txBody>
      </p:sp>
    </p:spTree>
    <p:extLst>
      <p:ext uri="{BB962C8B-B14F-4D97-AF65-F5344CB8AC3E}">
        <p14:creationId xmlns:p14="http://schemas.microsoft.com/office/powerpoint/2010/main" val="2160887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14006-9D3B-D71C-D795-CB11D058709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6A0D156-0B57-6ED1-F556-A6994527C7DF}"/>
              </a:ext>
            </a:extLst>
          </p:cNvPr>
          <p:cNvSpPr>
            <a:spLocks noGrp="1"/>
          </p:cNvSpPr>
          <p:nvPr>
            <p:ph type="title"/>
          </p:nvPr>
        </p:nvSpPr>
        <p:spPr>
          <a:xfrm>
            <a:off x="304799" y="107693"/>
            <a:ext cx="11813059" cy="939801"/>
          </a:xfrm>
        </p:spPr>
        <p:txBody>
          <a:bodyPr/>
          <a:lstStyle/>
          <a:p>
            <a:r>
              <a:rPr lang="en-GB" dirty="0"/>
              <a:t>OA13.02: Global Phase 2 Randomized Trial of BNT327 (Pumitamig; PD-L1 x VEGF-A </a:t>
            </a:r>
            <a:r>
              <a:rPr lang="en-GB" dirty="0" err="1"/>
              <a:t>bsAb</a:t>
            </a:r>
            <a:r>
              <a:rPr lang="en-GB" dirty="0"/>
              <a:t>) + Chemotherapy for 1L ES-SCLC: Dose Optimization Analysis – </a:t>
            </a:r>
            <a:r>
              <a:rPr lang="en-GB" dirty="0" err="1"/>
              <a:t>Heymach</a:t>
            </a:r>
            <a:r>
              <a:rPr lang="en-GB" dirty="0"/>
              <a:t> JV, et al</a:t>
            </a:r>
            <a:endParaRPr lang="en-GB" dirty="0">
              <a:latin typeface="+mn-lt"/>
            </a:endParaRPr>
          </a:p>
        </p:txBody>
      </p:sp>
      <p:sp>
        <p:nvSpPr>
          <p:cNvPr id="29" name="Content Placeholder 7">
            <a:extLst>
              <a:ext uri="{FF2B5EF4-FFF2-40B4-BE49-F238E27FC236}">
                <a16:creationId xmlns:a16="http://schemas.microsoft.com/office/drawing/2014/main" id="{6105FBF7-60CF-1A1F-C619-ED31A7EA6D07}"/>
              </a:ext>
            </a:extLst>
          </p:cNvPr>
          <p:cNvSpPr>
            <a:spLocks noGrp="1"/>
          </p:cNvSpPr>
          <p:nvPr>
            <p:ph idx="1"/>
          </p:nvPr>
        </p:nvSpPr>
        <p:spPr>
          <a:xfrm>
            <a:off x="304799" y="1246909"/>
            <a:ext cx="11063021" cy="5012793"/>
          </a:xfrm>
        </p:spPr>
        <p:txBody>
          <a:bodyPr/>
          <a:lstStyle/>
          <a:p>
            <a:r>
              <a:rPr lang="en-GB" b="1" dirty="0"/>
              <a:t>Key results</a:t>
            </a:r>
            <a:endParaRPr lang="en-GB" dirty="0"/>
          </a:p>
        </p:txBody>
      </p:sp>
      <p:sp>
        <p:nvSpPr>
          <p:cNvPr id="30" name="Text Placeholder 4">
            <a:extLst>
              <a:ext uri="{FF2B5EF4-FFF2-40B4-BE49-F238E27FC236}">
                <a16:creationId xmlns:a16="http://schemas.microsoft.com/office/drawing/2014/main" id="{B5C401D2-0E29-B3C7-9376-D9D1EAC1D60B}"/>
              </a:ext>
            </a:extLst>
          </p:cNvPr>
          <p:cNvSpPr>
            <a:spLocks noGrp="1"/>
          </p:cNvSpPr>
          <p:nvPr>
            <p:ph type="body" sz="quarter" idx="11"/>
          </p:nvPr>
        </p:nvSpPr>
        <p:spPr>
          <a:xfrm>
            <a:off x="6379633" y="6521312"/>
            <a:ext cx="5507567" cy="200025"/>
          </a:xfrm>
        </p:spPr>
        <p:txBody>
          <a:bodyPr/>
          <a:lstStyle/>
          <a:p>
            <a:r>
              <a:rPr lang="en-GB" dirty="0" err="1"/>
              <a:t>Heymach</a:t>
            </a:r>
            <a:r>
              <a:rPr lang="en-GB" dirty="0"/>
              <a:t> JV, et al. J </a:t>
            </a:r>
            <a:r>
              <a:rPr lang="en-GB" dirty="0" err="1"/>
              <a:t>Thorac</a:t>
            </a:r>
            <a:r>
              <a:rPr lang="en-GB" dirty="0"/>
              <a:t> Oncol 2025;20(</a:t>
            </a:r>
            <a:r>
              <a:rPr lang="en-GB" dirty="0" err="1"/>
              <a:t>suppl</a:t>
            </a:r>
            <a:r>
              <a:rPr lang="en-GB" dirty="0"/>
              <a:t>):</a:t>
            </a:r>
            <a:r>
              <a:rPr lang="en-GB" dirty="0" err="1"/>
              <a:t>Abstr</a:t>
            </a:r>
            <a:r>
              <a:rPr lang="en-GB" dirty="0"/>
              <a:t> OA13.02</a:t>
            </a:r>
          </a:p>
        </p:txBody>
      </p:sp>
      <p:sp>
        <p:nvSpPr>
          <p:cNvPr id="2" name="Freeform 21">
            <a:extLst>
              <a:ext uri="{FF2B5EF4-FFF2-40B4-BE49-F238E27FC236}">
                <a16:creationId xmlns:a16="http://schemas.microsoft.com/office/drawing/2014/main" id="{924E6FCF-DE9D-A2E6-75E0-A3C271C852E3}"/>
              </a:ext>
            </a:extLst>
          </p:cNvPr>
          <p:cNvSpPr>
            <a:spLocks/>
          </p:cNvSpPr>
          <p:nvPr/>
        </p:nvSpPr>
        <p:spPr bwMode="auto">
          <a:xfrm>
            <a:off x="6638850" y="2543718"/>
            <a:ext cx="5285447" cy="248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28" name="Group 27">
            <a:extLst>
              <a:ext uri="{FF2B5EF4-FFF2-40B4-BE49-F238E27FC236}">
                <a16:creationId xmlns:a16="http://schemas.microsoft.com/office/drawing/2014/main" id="{FD51D989-41FF-41B9-79A6-700D873637D8}"/>
              </a:ext>
            </a:extLst>
          </p:cNvPr>
          <p:cNvGrpSpPr/>
          <p:nvPr/>
        </p:nvGrpSpPr>
        <p:grpSpPr>
          <a:xfrm>
            <a:off x="6583527" y="5039296"/>
            <a:ext cx="5508000" cy="360147"/>
            <a:chOff x="1513339" y="4356522"/>
            <a:chExt cx="3978152" cy="360147"/>
          </a:xfrm>
        </p:grpSpPr>
        <p:sp>
          <p:nvSpPr>
            <p:cNvPr id="4" name="Line 21">
              <a:extLst>
                <a:ext uri="{FF2B5EF4-FFF2-40B4-BE49-F238E27FC236}">
                  <a16:creationId xmlns:a16="http://schemas.microsoft.com/office/drawing/2014/main" id="{05B5CBB7-D402-60C8-B82C-4A2AE6834E7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D88FFE20-C40D-330B-5E9D-67D01C1BA338}"/>
                </a:ext>
              </a:extLst>
            </p:cNvPr>
            <p:cNvSpPr txBox="1"/>
            <p:nvPr/>
          </p:nvSpPr>
          <p:spPr>
            <a:xfrm>
              <a:off x="5220016" y="442852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7" name="Line 21">
              <a:extLst>
                <a:ext uri="{FF2B5EF4-FFF2-40B4-BE49-F238E27FC236}">
                  <a16:creationId xmlns:a16="http://schemas.microsoft.com/office/drawing/2014/main" id="{ACA8580C-86EF-DE37-D8AD-D963865A5287}"/>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D030CA3D-C8FA-84FB-5434-68AD935713ED}"/>
                </a:ext>
              </a:extLst>
            </p:cNvPr>
            <p:cNvSpPr txBox="1"/>
            <p:nvPr/>
          </p:nvSpPr>
          <p:spPr>
            <a:xfrm>
              <a:off x="4894072"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sp>
          <p:nvSpPr>
            <p:cNvPr id="9" name="Line 21">
              <a:extLst>
                <a:ext uri="{FF2B5EF4-FFF2-40B4-BE49-F238E27FC236}">
                  <a16:creationId xmlns:a16="http://schemas.microsoft.com/office/drawing/2014/main" id="{FFB18C51-AFAA-0349-88EE-1640C4E4B822}"/>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612F442D-4EAB-7E82-27B2-1BD2CF742525}"/>
                </a:ext>
              </a:extLst>
            </p:cNvPr>
            <p:cNvSpPr txBox="1"/>
            <p:nvPr/>
          </p:nvSpPr>
          <p:spPr>
            <a:xfrm>
              <a:off x="4518435"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a:t>
              </a:r>
            </a:p>
          </p:txBody>
        </p:sp>
        <p:sp>
          <p:nvSpPr>
            <p:cNvPr id="11" name="Line 21">
              <a:extLst>
                <a:ext uri="{FF2B5EF4-FFF2-40B4-BE49-F238E27FC236}">
                  <a16:creationId xmlns:a16="http://schemas.microsoft.com/office/drawing/2014/main" id="{0D35B209-C5E0-FF4B-235A-BD621B25F1C7}"/>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11ED0FBC-881F-A018-61A8-A624965A23C4}"/>
                </a:ext>
              </a:extLst>
            </p:cNvPr>
            <p:cNvSpPr txBox="1"/>
            <p:nvPr/>
          </p:nvSpPr>
          <p:spPr>
            <a:xfrm>
              <a:off x="4142798"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7</a:t>
              </a:r>
            </a:p>
          </p:txBody>
        </p:sp>
        <p:sp>
          <p:nvSpPr>
            <p:cNvPr id="13" name="Line 21">
              <a:extLst>
                <a:ext uri="{FF2B5EF4-FFF2-40B4-BE49-F238E27FC236}">
                  <a16:creationId xmlns:a16="http://schemas.microsoft.com/office/drawing/2014/main" id="{8E726E2E-BBE1-8BC3-8016-9D4C70477F8B}"/>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C5D270DB-ED11-B283-2598-B29FC76F9A35}"/>
                </a:ext>
              </a:extLst>
            </p:cNvPr>
            <p:cNvSpPr txBox="1"/>
            <p:nvPr/>
          </p:nvSpPr>
          <p:spPr>
            <a:xfrm>
              <a:off x="3767161"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15" name="Line 21">
              <a:extLst>
                <a:ext uri="{FF2B5EF4-FFF2-40B4-BE49-F238E27FC236}">
                  <a16:creationId xmlns:a16="http://schemas.microsoft.com/office/drawing/2014/main" id="{7D3648E2-F63D-D44B-D9D4-DF7D45A6983A}"/>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0C69A3AB-C312-1AE9-A269-E54711B1B8A6}"/>
                </a:ext>
              </a:extLst>
            </p:cNvPr>
            <p:cNvSpPr txBox="1"/>
            <p:nvPr/>
          </p:nvSpPr>
          <p:spPr>
            <a:xfrm>
              <a:off x="3391524"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a:t>
              </a:r>
            </a:p>
          </p:txBody>
        </p:sp>
        <p:sp>
          <p:nvSpPr>
            <p:cNvPr id="17" name="Line 21">
              <a:extLst>
                <a:ext uri="{FF2B5EF4-FFF2-40B4-BE49-F238E27FC236}">
                  <a16:creationId xmlns:a16="http://schemas.microsoft.com/office/drawing/2014/main" id="{102026FA-3769-6D16-E549-48CC864C69D8}"/>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B2A4C5C1-A86F-757E-7F6B-191E9D474E64}"/>
                </a:ext>
              </a:extLst>
            </p:cNvPr>
            <p:cNvSpPr txBox="1"/>
            <p:nvPr/>
          </p:nvSpPr>
          <p:spPr>
            <a:xfrm>
              <a:off x="3015887"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a:t>
              </a:r>
            </a:p>
          </p:txBody>
        </p:sp>
        <p:sp>
          <p:nvSpPr>
            <p:cNvPr id="19" name="Line 21">
              <a:extLst>
                <a:ext uri="{FF2B5EF4-FFF2-40B4-BE49-F238E27FC236}">
                  <a16:creationId xmlns:a16="http://schemas.microsoft.com/office/drawing/2014/main" id="{F11C7F65-3753-C92C-9217-B9426C5751C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0" name="TextBox 19">
              <a:extLst>
                <a:ext uri="{FF2B5EF4-FFF2-40B4-BE49-F238E27FC236}">
                  <a16:creationId xmlns:a16="http://schemas.microsoft.com/office/drawing/2014/main" id="{88ADBF2C-4FC0-7B3D-9A04-DBE94FC8558C}"/>
                </a:ext>
              </a:extLst>
            </p:cNvPr>
            <p:cNvSpPr txBox="1"/>
            <p:nvPr/>
          </p:nvSpPr>
          <p:spPr>
            <a:xfrm>
              <a:off x="2640250"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sp>
          <p:nvSpPr>
            <p:cNvPr id="21" name="Line 21">
              <a:extLst>
                <a:ext uri="{FF2B5EF4-FFF2-40B4-BE49-F238E27FC236}">
                  <a16:creationId xmlns:a16="http://schemas.microsoft.com/office/drawing/2014/main" id="{E1AC3587-7C69-BFB8-D4AC-3193755E7955}"/>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3" name="TextBox 22">
              <a:extLst>
                <a:ext uri="{FF2B5EF4-FFF2-40B4-BE49-F238E27FC236}">
                  <a16:creationId xmlns:a16="http://schemas.microsoft.com/office/drawing/2014/main" id="{902457CC-C57F-5649-9441-9AA21DF2561B}"/>
                </a:ext>
              </a:extLst>
            </p:cNvPr>
            <p:cNvSpPr txBox="1"/>
            <p:nvPr/>
          </p:nvSpPr>
          <p:spPr>
            <a:xfrm>
              <a:off x="2264613"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a:t>
              </a:r>
            </a:p>
          </p:txBody>
        </p:sp>
        <p:sp>
          <p:nvSpPr>
            <p:cNvPr id="24" name="Line 21">
              <a:extLst>
                <a:ext uri="{FF2B5EF4-FFF2-40B4-BE49-F238E27FC236}">
                  <a16:creationId xmlns:a16="http://schemas.microsoft.com/office/drawing/2014/main" id="{03979B22-5444-CDB7-D514-6A6E1BF53994}"/>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5" name="TextBox 24">
              <a:extLst>
                <a:ext uri="{FF2B5EF4-FFF2-40B4-BE49-F238E27FC236}">
                  <a16:creationId xmlns:a16="http://schemas.microsoft.com/office/drawing/2014/main" id="{61DF6A52-7AF3-B539-D3CC-1B0D9D8DF312}"/>
                </a:ext>
              </a:extLst>
            </p:cNvPr>
            <p:cNvSpPr txBox="1"/>
            <p:nvPr/>
          </p:nvSpPr>
          <p:spPr>
            <a:xfrm>
              <a:off x="1888976"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a:t>
              </a:r>
            </a:p>
          </p:txBody>
        </p:sp>
        <p:sp>
          <p:nvSpPr>
            <p:cNvPr id="26" name="Line 21">
              <a:extLst>
                <a:ext uri="{FF2B5EF4-FFF2-40B4-BE49-F238E27FC236}">
                  <a16:creationId xmlns:a16="http://schemas.microsoft.com/office/drawing/2014/main" id="{03CFE762-27C7-CFEC-1FAD-7A0C79634965}"/>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33835A39-587C-8849-A442-776C38D987A8}"/>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sp>
        <p:nvSpPr>
          <p:cNvPr id="31" name="TextBox 30">
            <a:extLst>
              <a:ext uri="{FF2B5EF4-FFF2-40B4-BE49-F238E27FC236}">
                <a16:creationId xmlns:a16="http://schemas.microsoft.com/office/drawing/2014/main" id="{6EBDF963-FF2C-A95C-5150-9BE115E352B9}"/>
              </a:ext>
            </a:extLst>
          </p:cNvPr>
          <p:cNvSpPr txBox="1"/>
          <p:nvPr/>
        </p:nvSpPr>
        <p:spPr>
          <a:xfrm>
            <a:off x="7667647" y="1509850"/>
            <a:ext cx="234391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Progression-free survival</a:t>
            </a:r>
          </a:p>
        </p:txBody>
      </p:sp>
      <p:grpSp>
        <p:nvGrpSpPr>
          <p:cNvPr id="32" name="Group 31">
            <a:extLst>
              <a:ext uri="{FF2B5EF4-FFF2-40B4-BE49-F238E27FC236}">
                <a16:creationId xmlns:a16="http://schemas.microsoft.com/office/drawing/2014/main" id="{54E2971E-D8BD-28BA-F773-8E886BE3E41E}"/>
              </a:ext>
            </a:extLst>
          </p:cNvPr>
          <p:cNvGrpSpPr/>
          <p:nvPr/>
        </p:nvGrpSpPr>
        <p:grpSpPr>
          <a:xfrm>
            <a:off x="5815751" y="2396420"/>
            <a:ext cx="827536" cy="2758486"/>
            <a:chOff x="4488783" y="1322641"/>
            <a:chExt cx="827536" cy="2858279"/>
          </a:xfrm>
        </p:grpSpPr>
        <p:sp>
          <p:nvSpPr>
            <p:cNvPr id="33" name="Line 6">
              <a:extLst>
                <a:ext uri="{FF2B5EF4-FFF2-40B4-BE49-F238E27FC236}">
                  <a16:creationId xmlns:a16="http://schemas.microsoft.com/office/drawing/2014/main" id="{B48FF4A0-3366-A903-69A0-5671375AD69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 name="Line 7">
              <a:extLst>
                <a:ext uri="{FF2B5EF4-FFF2-40B4-BE49-F238E27FC236}">
                  <a16:creationId xmlns:a16="http://schemas.microsoft.com/office/drawing/2014/main" id="{00028D8E-98C8-3B70-34E0-8D32384F6C4D}"/>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 name="Line 8">
              <a:extLst>
                <a:ext uri="{FF2B5EF4-FFF2-40B4-BE49-F238E27FC236}">
                  <a16:creationId xmlns:a16="http://schemas.microsoft.com/office/drawing/2014/main" id="{8604B687-B1A7-F641-6493-908623580F99}"/>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 name="Line 9">
              <a:extLst>
                <a:ext uri="{FF2B5EF4-FFF2-40B4-BE49-F238E27FC236}">
                  <a16:creationId xmlns:a16="http://schemas.microsoft.com/office/drawing/2014/main" id="{512F0DEF-4730-5262-91C2-94E642C36A0B}"/>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7" name="Line 10">
              <a:extLst>
                <a:ext uri="{FF2B5EF4-FFF2-40B4-BE49-F238E27FC236}">
                  <a16:creationId xmlns:a16="http://schemas.microsoft.com/office/drawing/2014/main" id="{B4CE2082-19F1-A8B1-A9C9-D1B5C89B2881}"/>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8" name="Line 11">
              <a:extLst>
                <a:ext uri="{FF2B5EF4-FFF2-40B4-BE49-F238E27FC236}">
                  <a16:creationId xmlns:a16="http://schemas.microsoft.com/office/drawing/2014/main" id="{9DE1B9FF-E1F8-AB41-563F-AB5A029712FB}"/>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9" name="TextBox 38">
              <a:extLst>
                <a:ext uri="{FF2B5EF4-FFF2-40B4-BE49-F238E27FC236}">
                  <a16:creationId xmlns:a16="http://schemas.microsoft.com/office/drawing/2014/main" id="{013EFB0C-8440-DC7B-BF2B-126A9DFA4F9B}"/>
                </a:ext>
              </a:extLst>
            </p:cNvPr>
            <p:cNvSpPr txBox="1"/>
            <p:nvPr/>
          </p:nvSpPr>
          <p:spPr>
            <a:xfrm rot="16200000">
              <a:off x="3917481" y="2626174"/>
              <a:ext cx="145038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PFS probability</a:t>
              </a:r>
            </a:p>
          </p:txBody>
        </p:sp>
        <p:sp>
          <p:nvSpPr>
            <p:cNvPr id="40" name="TextBox 39">
              <a:extLst>
                <a:ext uri="{FF2B5EF4-FFF2-40B4-BE49-F238E27FC236}">
                  <a16:creationId xmlns:a16="http://schemas.microsoft.com/office/drawing/2014/main" id="{CB2B11AC-72EB-A903-AFE7-094C17B1A082}"/>
                </a:ext>
              </a:extLst>
            </p:cNvPr>
            <p:cNvSpPr txBox="1"/>
            <p:nvPr/>
          </p:nvSpPr>
          <p:spPr>
            <a:xfrm>
              <a:off x="4774439" y="1322641"/>
              <a:ext cx="433131"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a:t>
              </a:r>
            </a:p>
          </p:txBody>
        </p:sp>
        <p:sp>
          <p:nvSpPr>
            <p:cNvPr id="41" name="TextBox 40">
              <a:extLst>
                <a:ext uri="{FF2B5EF4-FFF2-40B4-BE49-F238E27FC236}">
                  <a16:creationId xmlns:a16="http://schemas.microsoft.com/office/drawing/2014/main" id="{08506BC2-0229-E869-4776-4BFA616A2D34}"/>
                </a:ext>
              </a:extLst>
            </p:cNvPr>
            <p:cNvSpPr txBox="1"/>
            <p:nvPr/>
          </p:nvSpPr>
          <p:spPr>
            <a:xfrm>
              <a:off x="4774443" y="184678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0.8</a:t>
              </a:r>
            </a:p>
          </p:txBody>
        </p:sp>
        <p:sp>
          <p:nvSpPr>
            <p:cNvPr id="42" name="TextBox 41">
              <a:extLst>
                <a:ext uri="{FF2B5EF4-FFF2-40B4-BE49-F238E27FC236}">
                  <a16:creationId xmlns:a16="http://schemas.microsoft.com/office/drawing/2014/main" id="{74714C4C-E4BD-F77E-2123-CB8574839474}"/>
                </a:ext>
              </a:extLst>
            </p:cNvPr>
            <p:cNvSpPr txBox="1"/>
            <p:nvPr/>
          </p:nvSpPr>
          <p:spPr>
            <a:xfrm>
              <a:off x="4774443" y="2345311"/>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0.6</a:t>
              </a:r>
            </a:p>
          </p:txBody>
        </p:sp>
        <p:sp>
          <p:nvSpPr>
            <p:cNvPr id="43" name="TextBox 42">
              <a:extLst>
                <a:ext uri="{FF2B5EF4-FFF2-40B4-BE49-F238E27FC236}">
                  <a16:creationId xmlns:a16="http://schemas.microsoft.com/office/drawing/2014/main" id="{2C01E8DB-1466-2424-A6E4-2B8944D52C5A}"/>
                </a:ext>
              </a:extLst>
            </p:cNvPr>
            <p:cNvSpPr txBox="1"/>
            <p:nvPr/>
          </p:nvSpPr>
          <p:spPr>
            <a:xfrm>
              <a:off x="4774443" y="2859964"/>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0.4</a:t>
              </a:r>
            </a:p>
          </p:txBody>
        </p:sp>
        <p:sp>
          <p:nvSpPr>
            <p:cNvPr id="44" name="TextBox 43">
              <a:extLst>
                <a:ext uri="{FF2B5EF4-FFF2-40B4-BE49-F238E27FC236}">
                  <a16:creationId xmlns:a16="http://schemas.microsoft.com/office/drawing/2014/main" id="{310BE809-2570-BBF4-63F1-214BAAB880E6}"/>
                </a:ext>
              </a:extLst>
            </p:cNvPr>
            <p:cNvSpPr txBox="1"/>
            <p:nvPr/>
          </p:nvSpPr>
          <p:spPr>
            <a:xfrm>
              <a:off x="4774443" y="3363867"/>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0.2</a:t>
              </a:r>
            </a:p>
          </p:txBody>
        </p:sp>
        <p:sp>
          <p:nvSpPr>
            <p:cNvPr id="45" name="TextBox 44">
              <a:extLst>
                <a:ext uri="{FF2B5EF4-FFF2-40B4-BE49-F238E27FC236}">
                  <a16:creationId xmlns:a16="http://schemas.microsoft.com/office/drawing/2014/main" id="{3895163F-E357-0B6C-A4CE-AE44D50EDF82}"/>
                </a:ext>
              </a:extLst>
            </p:cNvPr>
            <p:cNvSpPr txBox="1"/>
            <p:nvPr/>
          </p:nvSpPr>
          <p:spPr>
            <a:xfrm>
              <a:off x="4923531" y="3873143"/>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69" name="Group 68">
            <a:extLst>
              <a:ext uri="{FF2B5EF4-FFF2-40B4-BE49-F238E27FC236}">
                <a16:creationId xmlns:a16="http://schemas.microsoft.com/office/drawing/2014/main" id="{2630BDA7-BF12-125A-8736-94720D488514}"/>
              </a:ext>
            </a:extLst>
          </p:cNvPr>
          <p:cNvGrpSpPr/>
          <p:nvPr/>
        </p:nvGrpSpPr>
        <p:grpSpPr>
          <a:xfrm>
            <a:off x="6565674" y="5614886"/>
            <a:ext cx="5401070" cy="257369"/>
            <a:chOff x="6378611" y="6235551"/>
            <a:chExt cx="5401070" cy="257369"/>
          </a:xfrm>
        </p:grpSpPr>
        <p:sp>
          <p:nvSpPr>
            <p:cNvPr id="48" name="TextBox 47">
              <a:extLst>
                <a:ext uri="{FF2B5EF4-FFF2-40B4-BE49-F238E27FC236}">
                  <a16:creationId xmlns:a16="http://schemas.microsoft.com/office/drawing/2014/main" id="{761F5E24-F63A-582B-8A2C-0ACF360CF702}"/>
                </a:ext>
              </a:extLst>
            </p:cNvPr>
            <p:cNvSpPr txBox="1"/>
            <p:nvPr/>
          </p:nvSpPr>
          <p:spPr>
            <a:xfrm>
              <a:off x="11622019"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9361A536-900A-96C3-85F8-236F29E2818A}"/>
                </a:ext>
              </a:extLst>
            </p:cNvPr>
            <p:cNvSpPr txBox="1"/>
            <p:nvPr/>
          </p:nvSpPr>
          <p:spPr>
            <a:xfrm>
              <a:off x="11101926"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0</a:t>
              </a:r>
            </a:p>
          </p:txBody>
        </p:sp>
        <p:sp>
          <p:nvSpPr>
            <p:cNvPr id="52" name="TextBox 51">
              <a:extLst>
                <a:ext uri="{FF2B5EF4-FFF2-40B4-BE49-F238E27FC236}">
                  <a16:creationId xmlns:a16="http://schemas.microsoft.com/office/drawing/2014/main" id="{2CFDAB2A-634B-28DD-E6F8-C4FD405237FD}"/>
                </a:ext>
              </a:extLst>
            </p:cNvPr>
            <p:cNvSpPr txBox="1"/>
            <p:nvPr/>
          </p:nvSpPr>
          <p:spPr>
            <a:xfrm>
              <a:off x="10581833"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2</a:t>
              </a:r>
            </a:p>
          </p:txBody>
        </p:sp>
        <p:sp>
          <p:nvSpPr>
            <p:cNvPr id="54" name="TextBox 53">
              <a:extLst>
                <a:ext uri="{FF2B5EF4-FFF2-40B4-BE49-F238E27FC236}">
                  <a16:creationId xmlns:a16="http://schemas.microsoft.com/office/drawing/2014/main" id="{497585CD-0C75-5216-7E50-B7C0B44840D2}"/>
                </a:ext>
              </a:extLst>
            </p:cNvPr>
            <p:cNvSpPr txBox="1"/>
            <p:nvPr/>
          </p:nvSpPr>
          <p:spPr>
            <a:xfrm>
              <a:off x="10061740"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2</a:t>
              </a:r>
            </a:p>
          </p:txBody>
        </p:sp>
        <p:sp>
          <p:nvSpPr>
            <p:cNvPr id="56" name="TextBox 55">
              <a:extLst>
                <a:ext uri="{FF2B5EF4-FFF2-40B4-BE49-F238E27FC236}">
                  <a16:creationId xmlns:a16="http://schemas.microsoft.com/office/drawing/2014/main" id="{146818A0-83C4-A158-4471-B1D04F19E1AA}"/>
                </a:ext>
              </a:extLst>
            </p:cNvPr>
            <p:cNvSpPr txBox="1"/>
            <p:nvPr/>
          </p:nvSpPr>
          <p:spPr>
            <a:xfrm>
              <a:off x="9541647"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9</a:t>
              </a:r>
            </a:p>
          </p:txBody>
        </p:sp>
        <p:sp>
          <p:nvSpPr>
            <p:cNvPr id="58" name="TextBox 57">
              <a:extLst>
                <a:ext uri="{FF2B5EF4-FFF2-40B4-BE49-F238E27FC236}">
                  <a16:creationId xmlns:a16="http://schemas.microsoft.com/office/drawing/2014/main" id="{0A4C9497-C92C-5B80-C8E8-716B95EF3FB0}"/>
                </a:ext>
              </a:extLst>
            </p:cNvPr>
            <p:cNvSpPr txBox="1"/>
            <p:nvPr/>
          </p:nvSpPr>
          <p:spPr>
            <a:xfrm>
              <a:off x="8979075"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15</a:t>
              </a:r>
            </a:p>
          </p:txBody>
        </p:sp>
        <p:sp>
          <p:nvSpPr>
            <p:cNvPr id="60" name="TextBox 59">
              <a:extLst>
                <a:ext uri="{FF2B5EF4-FFF2-40B4-BE49-F238E27FC236}">
                  <a16:creationId xmlns:a16="http://schemas.microsoft.com/office/drawing/2014/main" id="{41E4F557-85E5-3BC2-A07F-7CFEB537A70F}"/>
                </a:ext>
              </a:extLst>
            </p:cNvPr>
            <p:cNvSpPr txBox="1"/>
            <p:nvPr/>
          </p:nvSpPr>
          <p:spPr>
            <a:xfrm>
              <a:off x="8458983"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17</a:t>
              </a:r>
            </a:p>
          </p:txBody>
        </p:sp>
        <p:sp>
          <p:nvSpPr>
            <p:cNvPr id="62" name="TextBox 61">
              <a:extLst>
                <a:ext uri="{FF2B5EF4-FFF2-40B4-BE49-F238E27FC236}">
                  <a16:creationId xmlns:a16="http://schemas.microsoft.com/office/drawing/2014/main" id="{74A2E0E8-21A7-E6E9-8E8C-260DE23DA2A3}"/>
                </a:ext>
              </a:extLst>
            </p:cNvPr>
            <p:cNvSpPr txBox="1"/>
            <p:nvPr/>
          </p:nvSpPr>
          <p:spPr>
            <a:xfrm>
              <a:off x="7938890"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18</a:t>
              </a:r>
            </a:p>
          </p:txBody>
        </p:sp>
        <p:sp>
          <p:nvSpPr>
            <p:cNvPr id="64" name="TextBox 63">
              <a:extLst>
                <a:ext uri="{FF2B5EF4-FFF2-40B4-BE49-F238E27FC236}">
                  <a16:creationId xmlns:a16="http://schemas.microsoft.com/office/drawing/2014/main" id="{9C6A154C-C59B-6524-6B5D-1ED055436030}"/>
                </a:ext>
              </a:extLst>
            </p:cNvPr>
            <p:cNvSpPr txBox="1"/>
            <p:nvPr/>
          </p:nvSpPr>
          <p:spPr>
            <a:xfrm>
              <a:off x="7418797"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19</a:t>
              </a:r>
            </a:p>
          </p:txBody>
        </p:sp>
        <p:sp>
          <p:nvSpPr>
            <p:cNvPr id="66" name="TextBox 65">
              <a:extLst>
                <a:ext uri="{FF2B5EF4-FFF2-40B4-BE49-F238E27FC236}">
                  <a16:creationId xmlns:a16="http://schemas.microsoft.com/office/drawing/2014/main" id="{1416C92C-9806-3BDB-2CFE-DFD5DBE87DC5}"/>
                </a:ext>
              </a:extLst>
            </p:cNvPr>
            <p:cNvSpPr txBox="1"/>
            <p:nvPr/>
          </p:nvSpPr>
          <p:spPr>
            <a:xfrm>
              <a:off x="6898704"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20</a:t>
              </a:r>
            </a:p>
          </p:txBody>
        </p:sp>
        <p:sp>
          <p:nvSpPr>
            <p:cNvPr id="68" name="TextBox 67">
              <a:extLst>
                <a:ext uri="{FF2B5EF4-FFF2-40B4-BE49-F238E27FC236}">
                  <a16:creationId xmlns:a16="http://schemas.microsoft.com/office/drawing/2014/main" id="{589A9F73-14E9-5940-CA20-2A6D9AAEB566}"/>
                </a:ext>
              </a:extLst>
            </p:cNvPr>
            <p:cNvSpPr txBox="1"/>
            <p:nvPr/>
          </p:nvSpPr>
          <p:spPr>
            <a:xfrm>
              <a:off x="6378611"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22</a:t>
              </a:r>
            </a:p>
          </p:txBody>
        </p:sp>
      </p:grpSp>
      <p:sp>
        <p:nvSpPr>
          <p:cNvPr id="70" name="TextBox 69">
            <a:extLst>
              <a:ext uri="{FF2B5EF4-FFF2-40B4-BE49-F238E27FC236}">
                <a16:creationId xmlns:a16="http://schemas.microsoft.com/office/drawing/2014/main" id="{3C4DD968-24D7-6076-5F75-55874C6FC7C5}"/>
              </a:ext>
            </a:extLst>
          </p:cNvPr>
          <p:cNvSpPr txBox="1"/>
          <p:nvPr/>
        </p:nvSpPr>
        <p:spPr>
          <a:xfrm>
            <a:off x="5392252" y="5497349"/>
            <a:ext cx="1162498"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chemeClr val="accent2">
                    <a:lumMod val="50000"/>
                  </a:schemeClr>
                </a:solidFill>
                <a:effectLst/>
                <a:uLnTx/>
                <a:uFillTx/>
                <a:latin typeface="Arial" panose="020B0604020202020204"/>
                <a:ea typeface="+mn-ea"/>
                <a:cs typeface="+mn-cs"/>
              </a:rPr>
              <a:t>Pumitamig</a:t>
            </a:r>
            <a:endPar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a:ea typeface="+mn-ea"/>
                <a:cs typeface="+mn-cs"/>
              </a:rPr>
              <a:t>20 mg/kg +EC</a:t>
            </a:r>
          </a:p>
        </p:txBody>
      </p:sp>
      <p:grpSp>
        <p:nvGrpSpPr>
          <p:cNvPr id="71" name="Group 70">
            <a:extLst>
              <a:ext uri="{FF2B5EF4-FFF2-40B4-BE49-F238E27FC236}">
                <a16:creationId xmlns:a16="http://schemas.microsoft.com/office/drawing/2014/main" id="{73E41B88-1D9C-9648-1134-B2607D182B55}"/>
              </a:ext>
            </a:extLst>
          </p:cNvPr>
          <p:cNvGrpSpPr/>
          <p:nvPr/>
        </p:nvGrpSpPr>
        <p:grpSpPr>
          <a:xfrm>
            <a:off x="6565674" y="6048954"/>
            <a:ext cx="5358624" cy="257369"/>
            <a:chOff x="6378611" y="6235551"/>
            <a:chExt cx="5358624" cy="257369"/>
          </a:xfrm>
        </p:grpSpPr>
        <p:sp>
          <p:nvSpPr>
            <p:cNvPr id="72" name="TextBox 71">
              <a:extLst>
                <a:ext uri="{FF2B5EF4-FFF2-40B4-BE49-F238E27FC236}">
                  <a16:creationId xmlns:a16="http://schemas.microsoft.com/office/drawing/2014/main" id="{DC5EB348-D55D-0A75-BB79-F3523375A779}"/>
                </a:ext>
              </a:extLst>
            </p:cNvPr>
            <p:cNvSpPr txBox="1"/>
            <p:nvPr/>
          </p:nvSpPr>
          <p:spPr>
            <a:xfrm>
              <a:off x="11664467" y="6235551"/>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endParaRPr>
            </a:p>
          </p:txBody>
        </p:sp>
        <p:sp>
          <p:nvSpPr>
            <p:cNvPr id="73" name="TextBox 72">
              <a:extLst>
                <a:ext uri="{FF2B5EF4-FFF2-40B4-BE49-F238E27FC236}">
                  <a16:creationId xmlns:a16="http://schemas.microsoft.com/office/drawing/2014/main" id="{67790F0D-C52D-8733-197A-295BF5FAA39C}"/>
                </a:ext>
              </a:extLst>
            </p:cNvPr>
            <p:cNvSpPr txBox="1"/>
            <p:nvPr/>
          </p:nvSpPr>
          <p:spPr>
            <a:xfrm>
              <a:off x="11101926"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a:t>
              </a:r>
            </a:p>
          </p:txBody>
        </p:sp>
        <p:sp>
          <p:nvSpPr>
            <p:cNvPr id="74" name="TextBox 73">
              <a:extLst>
                <a:ext uri="{FF2B5EF4-FFF2-40B4-BE49-F238E27FC236}">
                  <a16:creationId xmlns:a16="http://schemas.microsoft.com/office/drawing/2014/main" id="{7E565228-B44A-5BD2-423A-FA089382E437}"/>
                </a:ext>
              </a:extLst>
            </p:cNvPr>
            <p:cNvSpPr txBox="1"/>
            <p:nvPr/>
          </p:nvSpPr>
          <p:spPr>
            <a:xfrm>
              <a:off x="10581833"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a:t>
              </a:r>
            </a:p>
          </p:txBody>
        </p:sp>
        <p:sp>
          <p:nvSpPr>
            <p:cNvPr id="75" name="TextBox 74">
              <a:extLst>
                <a:ext uri="{FF2B5EF4-FFF2-40B4-BE49-F238E27FC236}">
                  <a16:creationId xmlns:a16="http://schemas.microsoft.com/office/drawing/2014/main" id="{483AF7D8-F9A8-FF7C-FA4D-E771B9CAFAEC}"/>
                </a:ext>
              </a:extLst>
            </p:cNvPr>
            <p:cNvSpPr txBox="1"/>
            <p:nvPr/>
          </p:nvSpPr>
          <p:spPr>
            <a:xfrm>
              <a:off x="10061740"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2</a:t>
              </a:r>
            </a:p>
          </p:txBody>
        </p:sp>
        <p:sp>
          <p:nvSpPr>
            <p:cNvPr id="76" name="TextBox 75">
              <a:extLst>
                <a:ext uri="{FF2B5EF4-FFF2-40B4-BE49-F238E27FC236}">
                  <a16:creationId xmlns:a16="http://schemas.microsoft.com/office/drawing/2014/main" id="{ED214D3E-0E35-736F-63CE-C45BD15AC20C}"/>
                </a:ext>
              </a:extLst>
            </p:cNvPr>
            <p:cNvSpPr txBox="1"/>
            <p:nvPr/>
          </p:nvSpPr>
          <p:spPr>
            <a:xfrm>
              <a:off x="9541647" y="6235551"/>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5</a:t>
              </a:r>
            </a:p>
          </p:txBody>
        </p:sp>
        <p:sp>
          <p:nvSpPr>
            <p:cNvPr id="77" name="TextBox 76">
              <a:extLst>
                <a:ext uri="{FF2B5EF4-FFF2-40B4-BE49-F238E27FC236}">
                  <a16:creationId xmlns:a16="http://schemas.microsoft.com/office/drawing/2014/main" id="{ADDA9FC7-B3EA-D90D-DED0-FF6DDEAD8A32}"/>
                </a:ext>
              </a:extLst>
            </p:cNvPr>
            <p:cNvSpPr txBox="1"/>
            <p:nvPr/>
          </p:nvSpPr>
          <p:spPr>
            <a:xfrm>
              <a:off x="8979075"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12</a:t>
              </a:r>
            </a:p>
          </p:txBody>
        </p:sp>
        <p:sp>
          <p:nvSpPr>
            <p:cNvPr id="78" name="TextBox 77">
              <a:extLst>
                <a:ext uri="{FF2B5EF4-FFF2-40B4-BE49-F238E27FC236}">
                  <a16:creationId xmlns:a16="http://schemas.microsoft.com/office/drawing/2014/main" id="{BFD8C656-7315-A0EA-6A4C-526BEBFEC0B6}"/>
                </a:ext>
              </a:extLst>
            </p:cNvPr>
            <p:cNvSpPr txBox="1"/>
            <p:nvPr/>
          </p:nvSpPr>
          <p:spPr>
            <a:xfrm>
              <a:off x="8458983"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16</a:t>
              </a:r>
            </a:p>
          </p:txBody>
        </p:sp>
        <p:sp>
          <p:nvSpPr>
            <p:cNvPr id="79" name="TextBox 78">
              <a:extLst>
                <a:ext uri="{FF2B5EF4-FFF2-40B4-BE49-F238E27FC236}">
                  <a16:creationId xmlns:a16="http://schemas.microsoft.com/office/drawing/2014/main" id="{22A124F6-B41C-7131-5790-C9BCD57CAF74}"/>
                </a:ext>
              </a:extLst>
            </p:cNvPr>
            <p:cNvSpPr txBox="1"/>
            <p:nvPr/>
          </p:nvSpPr>
          <p:spPr>
            <a:xfrm>
              <a:off x="7938890"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16</a:t>
              </a:r>
            </a:p>
          </p:txBody>
        </p:sp>
        <p:sp>
          <p:nvSpPr>
            <p:cNvPr id="80" name="TextBox 79">
              <a:extLst>
                <a:ext uri="{FF2B5EF4-FFF2-40B4-BE49-F238E27FC236}">
                  <a16:creationId xmlns:a16="http://schemas.microsoft.com/office/drawing/2014/main" id="{BC62CBCA-31B4-CAA9-F7DE-B41B35664E97}"/>
                </a:ext>
              </a:extLst>
            </p:cNvPr>
            <p:cNvSpPr txBox="1"/>
            <p:nvPr/>
          </p:nvSpPr>
          <p:spPr>
            <a:xfrm>
              <a:off x="7418797"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16</a:t>
              </a:r>
            </a:p>
          </p:txBody>
        </p:sp>
        <p:sp>
          <p:nvSpPr>
            <p:cNvPr id="81" name="TextBox 80">
              <a:extLst>
                <a:ext uri="{FF2B5EF4-FFF2-40B4-BE49-F238E27FC236}">
                  <a16:creationId xmlns:a16="http://schemas.microsoft.com/office/drawing/2014/main" id="{59A3ADCA-6152-5615-EAED-682E158D20A3}"/>
                </a:ext>
              </a:extLst>
            </p:cNvPr>
            <p:cNvSpPr txBox="1"/>
            <p:nvPr/>
          </p:nvSpPr>
          <p:spPr>
            <a:xfrm>
              <a:off x="6898704"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18</a:t>
              </a:r>
            </a:p>
          </p:txBody>
        </p:sp>
        <p:sp>
          <p:nvSpPr>
            <p:cNvPr id="82" name="TextBox 81">
              <a:extLst>
                <a:ext uri="{FF2B5EF4-FFF2-40B4-BE49-F238E27FC236}">
                  <a16:creationId xmlns:a16="http://schemas.microsoft.com/office/drawing/2014/main" id="{219C05EA-2C49-040B-4D8E-FD736F4D3360}"/>
                </a:ext>
              </a:extLst>
            </p:cNvPr>
            <p:cNvSpPr txBox="1"/>
            <p:nvPr/>
          </p:nvSpPr>
          <p:spPr>
            <a:xfrm>
              <a:off x="6378611" y="6235551"/>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6D22"/>
                  </a:solidFill>
                  <a:effectLst/>
                  <a:uLnTx/>
                  <a:uFillTx/>
                  <a:latin typeface="Arial" panose="020B0604020202020204" pitchFamily="34" charset="0"/>
                  <a:ea typeface="+mn-ea"/>
                  <a:cs typeface="Arial" panose="020B0604020202020204" pitchFamily="34" charset="0"/>
                </a:rPr>
                <a:t>21</a:t>
              </a:r>
            </a:p>
          </p:txBody>
        </p:sp>
      </p:grpSp>
      <p:sp>
        <p:nvSpPr>
          <p:cNvPr id="83" name="TextBox 82">
            <a:extLst>
              <a:ext uri="{FF2B5EF4-FFF2-40B4-BE49-F238E27FC236}">
                <a16:creationId xmlns:a16="http://schemas.microsoft.com/office/drawing/2014/main" id="{F07BB34F-6421-1D09-7D7B-818480696C35}"/>
              </a:ext>
            </a:extLst>
          </p:cNvPr>
          <p:cNvSpPr txBox="1"/>
          <p:nvPr/>
        </p:nvSpPr>
        <p:spPr>
          <a:xfrm>
            <a:off x="5392252" y="5931417"/>
            <a:ext cx="1162498"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FF6D22"/>
                </a:solidFill>
                <a:effectLst/>
                <a:uLnTx/>
                <a:uFillTx/>
                <a:latin typeface="Arial" panose="020B0604020202020204"/>
                <a:ea typeface="+mn-ea"/>
                <a:cs typeface="+mn-cs"/>
              </a:rPr>
              <a:t>Pumitamig</a:t>
            </a:r>
            <a:endParaRPr kumimoji="0" lang="en-GB" sz="1200" b="0" i="0" u="none" strike="noStrike" kern="1200" cap="none" spc="0" normalizeH="0" baseline="0" noProof="0" dirty="0">
              <a:ln>
                <a:noFill/>
              </a:ln>
              <a:solidFill>
                <a:srgbClr val="FF6D22"/>
              </a:solidFill>
              <a:effectLst/>
              <a:uLnTx/>
              <a:uFillTx/>
              <a:latin typeface="Arial" panose="020B060402020202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kern="1200" dirty="0">
                <a:solidFill>
                  <a:srgbClr val="FF6D22"/>
                </a:solidFill>
                <a:latin typeface="Arial" panose="020B0604020202020204"/>
                <a:ea typeface="+mn-ea"/>
                <a:cs typeface="+mn-cs"/>
              </a:rPr>
              <a:t>3</a:t>
            </a:r>
            <a:r>
              <a:rPr kumimoji="0" lang="en-GB" sz="1200" b="0" i="0" u="none" strike="noStrike" kern="1200" cap="none" spc="0" normalizeH="0" baseline="0" noProof="0" dirty="0">
                <a:ln>
                  <a:noFill/>
                </a:ln>
                <a:solidFill>
                  <a:srgbClr val="FF6D22"/>
                </a:solidFill>
                <a:effectLst/>
                <a:uLnTx/>
                <a:uFillTx/>
                <a:latin typeface="Arial" panose="020B0604020202020204"/>
                <a:ea typeface="+mn-ea"/>
                <a:cs typeface="+mn-cs"/>
              </a:rPr>
              <a:t>0 mg/kg +EC</a:t>
            </a:r>
          </a:p>
        </p:txBody>
      </p:sp>
      <p:cxnSp>
        <p:nvCxnSpPr>
          <p:cNvPr id="88" name="Straight Connector 87">
            <a:extLst>
              <a:ext uri="{FF2B5EF4-FFF2-40B4-BE49-F238E27FC236}">
                <a16:creationId xmlns:a16="http://schemas.microsoft.com/office/drawing/2014/main" id="{AEA5C535-96FD-43B2-F8A4-CFC6EF81F562}"/>
              </a:ext>
            </a:extLst>
          </p:cNvPr>
          <p:cNvCxnSpPr>
            <a:cxnSpLocks/>
          </p:cNvCxnSpPr>
          <p:nvPr/>
        </p:nvCxnSpPr>
        <p:spPr>
          <a:xfrm>
            <a:off x="5076566" y="5630762"/>
            <a:ext cx="315686" cy="0"/>
          </a:xfrm>
          <a:prstGeom prst="line">
            <a:avLst/>
          </a:prstGeom>
          <a:ln w="1905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BD8AD81-ABE4-1E6F-614A-D574DEC36E19}"/>
              </a:ext>
            </a:extLst>
          </p:cNvPr>
          <p:cNvCxnSpPr>
            <a:cxnSpLocks/>
          </p:cNvCxnSpPr>
          <p:nvPr/>
        </p:nvCxnSpPr>
        <p:spPr>
          <a:xfrm>
            <a:off x="5076566" y="6105947"/>
            <a:ext cx="315686" cy="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grpSp>
        <p:nvGrpSpPr>
          <p:cNvPr id="103" name="Group 102">
            <a:extLst>
              <a:ext uri="{FF2B5EF4-FFF2-40B4-BE49-F238E27FC236}">
                <a16:creationId xmlns:a16="http://schemas.microsoft.com/office/drawing/2014/main" id="{8BC77E7D-BCF4-603D-945C-BE77DA81F44A}"/>
              </a:ext>
            </a:extLst>
          </p:cNvPr>
          <p:cNvGrpSpPr/>
          <p:nvPr/>
        </p:nvGrpSpPr>
        <p:grpSpPr>
          <a:xfrm>
            <a:off x="6672859" y="2542818"/>
            <a:ext cx="4327588" cy="1496234"/>
            <a:chOff x="11129282" y="1892300"/>
            <a:chExt cx="4327588" cy="1496234"/>
          </a:xfrm>
        </p:grpSpPr>
        <p:sp>
          <p:nvSpPr>
            <p:cNvPr id="93" name="Free-form: Shape 92">
              <a:extLst>
                <a:ext uri="{FF2B5EF4-FFF2-40B4-BE49-F238E27FC236}">
                  <a16:creationId xmlns:a16="http://schemas.microsoft.com/office/drawing/2014/main" id="{9A1E34D7-127F-601E-9653-B594616598E1}"/>
                </a:ext>
              </a:extLst>
            </p:cNvPr>
            <p:cNvSpPr/>
            <p:nvPr/>
          </p:nvSpPr>
          <p:spPr>
            <a:xfrm>
              <a:off x="11129282" y="1892300"/>
              <a:ext cx="4326778" cy="1464211"/>
            </a:xfrm>
            <a:custGeom>
              <a:avLst/>
              <a:gdLst>
                <a:gd name="connsiteX0" fmla="*/ 4326779 w 4326778"/>
                <a:gd name="connsiteY0" fmla="*/ 1464212 h 1464211"/>
                <a:gd name="connsiteX1" fmla="*/ 3516144 w 4326778"/>
                <a:gd name="connsiteY1" fmla="*/ 1464212 h 1464211"/>
                <a:gd name="connsiteX2" fmla="*/ 3516144 w 4326778"/>
                <a:gd name="connsiteY2" fmla="*/ 1302087 h 1464211"/>
                <a:gd name="connsiteX3" fmla="*/ 3267885 w 4326778"/>
                <a:gd name="connsiteY3" fmla="*/ 1302087 h 1464211"/>
                <a:gd name="connsiteX4" fmla="*/ 3267885 w 4326778"/>
                <a:gd name="connsiteY4" fmla="*/ 1124760 h 1464211"/>
                <a:gd name="connsiteX5" fmla="*/ 2928433 w 4326778"/>
                <a:gd name="connsiteY5" fmla="*/ 1124760 h 1464211"/>
                <a:gd name="connsiteX6" fmla="*/ 2928433 w 4326778"/>
                <a:gd name="connsiteY6" fmla="*/ 993029 h 1464211"/>
                <a:gd name="connsiteX7" fmla="*/ 2892962 w 4326778"/>
                <a:gd name="connsiteY7" fmla="*/ 993029 h 1464211"/>
                <a:gd name="connsiteX8" fmla="*/ 2892962 w 4326778"/>
                <a:gd name="connsiteY8" fmla="*/ 856237 h 1464211"/>
                <a:gd name="connsiteX9" fmla="*/ 2649769 w 4326778"/>
                <a:gd name="connsiteY9" fmla="*/ 856237 h 1464211"/>
                <a:gd name="connsiteX10" fmla="*/ 2649769 w 4326778"/>
                <a:gd name="connsiteY10" fmla="*/ 719441 h 1464211"/>
                <a:gd name="connsiteX11" fmla="*/ 2619375 w 4326778"/>
                <a:gd name="connsiteY11" fmla="*/ 719441 h 1464211"/>
                <a:gd name="connsiteX12" fmla="*/ 2619375 w 4326778"/>
                <a:gd name="connsiteY12" fmla="*/ 607979 h 1464211"/>
                <a:gd name="connsiteX13" fmla="*/ 2173519 w 4326778"/>
                <a:gd name="connsiteY13" fmla="*/ 607979 h 1464211"/>
                <a:gd name="connsiteX14" fmla="*/ 2173519 w 4326778"/>
                <a:gd name="connsiteY14" fmla="*/ 364788 h 1464211"/>
                <a:gd name="connsiteX15" fmla="*/ 1677010 w 4326778"/>
                <a:gd name="connsiteY15" fmla="*/ 364788 h 1464211"/>
                <a:gd name="connsiteX16" fmla="*/ 1677010 w 4326778"/>
                <a:gd name="connsiteY16" fmla="*/ 238125 h 1464211"/>
                <a:gd name="connsiteX17" fmla="*/ 1494615 w 4326778"/>
                <a:gd name="connsiteY17" fmla="*/ 238125 h 1464211"/>
                <a:gd name="connsiteX18" fmla="*/ 1494615 w 4326778"/>
                <a:gd name="connsiteY18" fmla="*/ 111463 h 1464211"/>
                <a:gd name="connsiteX19" fmla="*/ 1028500 w 4326778"/>
                <a:gd name="connsiteY19" fmla="*/ 111463 h 1464211"/>
                <a:gd name="connsiteX20" fmla="*/ 1028500 w 4326778"/>
                <a:gd name="connsiteY20" fmla="*/ 0 h 1464211"/>
                <a:gd name="connsiteX21" fmla="*/ 0 w 4326778"/>
                <a:gd name="connsiteY21" fmla="*/ 0 h 1464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26778" h="1464211">
                  <a:moveTo>
                    <a:pt x="4326779" y="1464212"/>
                  </a:moveTo>
                  <a:lnTo>
                    <a:pt x="3516144" y="1464212"/>
                  </a:lnTo>
                  <a:lnTo>
                    <a:pt x="3516144" y="1302087"/>
                  </a:lnTo>
                  <a:lnTo>
                    <a:pt x="3267885" y="1302087"/>
                  </a:lnTo>
                  <a:lnTo>
                    <a:pt x="3267885" y="1124760"/>
                  </a:lnTo>
                  <a:lnTo>
                    <a:pt x="2928433" y="1124760"/>
                  </a:lnTo>
                  <a:lnTo>
                    <a:pt x="2928433" y="993029"/>
                  </a:lnTo>
                  <a:lnTo>
                    <a:pt x="2892962" y="993029"/>
                  </a:lnTo>
                  <a:lnTo>
                    <a:pt x="2892962" y="856237"/>
                  </a:lnTo>
                  <a:lnTo>
                    <a:pt x="2649769" y="856237"/>
                  </a:lnTo>
                  <a:lnTo>
                    <a:pt x="2649769" y="719441"/>
                  </a:lnTo>
                  <a:lnTo>
                    <a:pt x="2619375" y="719441"/>
                  </a:lnTo>
                  <a:lnTo>
                    <a:pt x="2619375" y="607979"/>
                  </a:lnTo>
                  <a:lnTo>
                    <a:pt x="2173519" y="607979"/>
                  </a:lnTo>
                  <a:lnTo>
                    <a:pt x="2173519" y="364788"/>
                  </a:lnTo>
                  <a:lnTo>
                    <a:pt x="1677010" y="364788"/>
                  </a:lnTo>
                  <a:lnTo>
                    <a:pt x="1677010" y="238125"/>
                  </a:lnTo>
                  <a:lnTo>
                    <a:pt x="1494615" y="238125"/>
                  </a:lnTo>
                  <a:lnTo>
                    <a:pt x="1494615" y="111463"/>
                  </a:lnTo>
                  <a:lnTo>
                    <a:pt x="1028500" y="111463"/>
                  </a:lnTo>
                  <a:lnTo>
                    <a:pt x="1028500" y="0"/>
                  </a:lnTo>
                  <a:lnTo>
                    <a:pt x="0" y="0"/>
                  </a:lnTo>
                </a:path>
              </a:pathLst>
            </a:custGeom>
            <a:noFill/>
            <a:ln w="19050"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02" name="Group 101">
              <a:extLst>
                <a:ext uri="{FF2B5EF4-FFF2-40B4-BE49-F238E27FC236}">
                  <a16:creationId xmlns:a16="http://schemas.microsoft.com/office/drawing/2014/main" id="{5B1EE646-A301-BDB9-0754-8581506BF5AC}"/>
                </a:ext>
              </a:extLst>
            </p:cNvPr>
            <p:cNvGrpSpPr/>
            <p:nvPr/>
          </p:nvGrpSpPr>
          <p:grpSpPr>
            <a:xfrm>
              <a:off x="13961445" y="2718186"/>
              <a:ext cx="1495425" cy="670348"/>
              <a:chOff x="13961445" y="2718186"/>
              <a:chExt cx="1495425" cy="670348"/>
            </a:xfrm>
          </p:grpSpPr>
          <p:sp>
            <p:nvSpPr>
              <p:cNvPr id="94" name="Free-form: Shape 93">
                <a:extLst>
                  <a:ext uri="{FF2B5EF4-FFF2-40B4-BE49-F238E27FC236}">
                    <a16:creationId xmlns:a16="http://schemas.microsoft.com/office/drawing/2014/main" id="{E6DBBD93-DB1C-7791-00CE-4DCDDD951E64}"/>
                  </a:ext>
                </a:extLst>
              </p:cNvPr>
              <p:cNvSpPr/>
              <p:nvPr/>
            </p:nvSpPr>
            <p:spPr>
              <a:xfrm>
                <a:off x="13961445" y="2718186"/>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5" name="Free-form: Shape 94">
                <a:extLst>
                  <a:ext uri="{FF2B5EF4-FFF2-40B4-BE49-F238E27FC236}">
                    <a16:creationId xmlns:a16="http://schemas.microsoft.com/office/drawing/2014/main" id="{B23B5FBA-2D0A-8CE0-A64A-07D293C5A309}"/>
                  </a:ext>
                </a:extLst>
              </p:cNvPr>
              <p:cNvSpPr/>
              <p:nvPr/>
            </p:nvSpPr>
            <p:spPr>
              <a:xfrm>
                <a:off x="14113845" y="298488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6" name="Free-form: Shape 95">
                <a:extLst>
                  <a:ext uri="{FF2B5EF4-FFF2-40B4-BE49-F238E27FC236}">
                    <a16:creationId xmlns:a16="http://schemas.microsoft.com/office/drawing/2014/main" id="{268D199A-9F55-8649-3DF1-5EDA27711CF2}"/>
                  </a:ext>
                </a:extLst>
              </p:cNvPr>
              <p:cNvSpPr/>
              <p:nvPr/>
            </p:nvSpPr>
            <p:spPr>
              <a:xfrm>
                <a:off x="14571045" y="315633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7" name="Free-form: Shape 96">
                <a:extLst>
                  <a:ext uri="{FF2B5EF4-FFF2-40B4-BE49-F238E27FC236}">
                    <a16:creationId xmlns:a16="http://schemas.microsoft.com/office/drawing/2014/main" id="{4B287A46-3C29-AB2C-B336-F33FFBC180DF}"/>
                  </a:ext>
                </a:extLst>
              </p:cNvPr>
              <p:cNvSpPr/>
              <p:nvPr/>
            </p:nvSpPr>
            <p:spPr>
              <a:xfrm>
                <a:off x="14647245" y="332778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8" name="Free-form: Shape 97">
                <a:extLst>
                  <a:ext uri="{FF2B5EF4-FFF2-40B4-BE49-F238E27FC236}">
                    <a16:creationId xmlns:a16="http://schemas.microsoft.com/office/drawing/2014/main" id="{7F28A3F3-C400-1613-6C82-0E47AD9CC1C6}"/>
                  </a:ext>
                </a:extLst>
              </p:cNvPr>
              <p:cNvSpPr/>
              <p:nvPr/>
            </p:nvSpPr>
            <p:spPr>
              <a:xfrm>
                <a:off x="14685345" y="332778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9" name="Free-form: Shape 98">
                <a:extLst>
                  <a:ext uri="{FF2B5EF4-FFF2-40B4-BE49-F238E27FC236}">
                    <a16:creationId xmlns:a16="http://schemas.microsoft.com/office/drawing/2014/main" id="{8C4AEFFA-09DD-7593-94E9-07CD6737ABE8}"/>
                  </a:ext>
                </a:extLst>
              </p:cNvPr>
              <p:cNvSpPr/>
              <p:nvPr/>
            </p:nvSpPr>
            <p:spPr>
              <a:xfrm>
                <a:off x="14742495" y="332778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0" name="Free-form: Shape 99">
                <a:extLst>
                  <a:ext uri="{FF2B5EF4-FFF2-40B4-BE49-F238E27FC236}">
                    <a16:creationId xmlns:a16="http://schemas.microsoft.com/office/drawing/2014/main" id="{0EE73943-DC1A-0BB8-EA6A-DE7DF3F41514}"/>
                  </a:ext>
                </a:extLst>
              </p:cNvPr>
              <p:cNvSpPr/>
              <p:nvPr/>
            </p:nvSpPr>
            <p:spPr>
              <a:xfrm>
                <a:off x="15313995" y="332778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1" name="Free-form: Shape 100">
                <a:extLst>
                  <a:ext uri="{FF2B5EF4-FFF2-40B4-BE49-F238E27FC236}">
                    <a16:creationId xmlns:a16="http://schemas.microsoft.com/office/drawing/2014/main" id="{C0D29C78-08DC-BF62-78EF-3CBEBACE3F98}"/>
                  </a:ext>
                </a:extLst>
              </p:cNvPr>
              <p:cNvSpPr/>
              <p:nvPr/>
            </p:nvSpPr>
            <p:spPr>
              <a:xfrm>
                <a:off x="15447345" y="332778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lumMod val="50000"/>
                    <a:alpha val="99000"/>
                  </a:scheme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grpSp>
        <p:nvGrpSpPr>
          <p:cNvPr id="117" name="Group 116">
            <a:extLst>
              <a:ext uri="{FF2B5EF4-FFF2-40B4-BE49-F238E27FC236}">
                <a16:creationId xmlns:a16="http://schemas.microsoft.com/office/drawing/2014/main" id="{CF3ACAC9-C0CD-757C-CEBB-B53506F7C43B}"/>
              </a:ext>
            </a:extLst>
          </p:cNvPr>
          <p:cNvGrpSpPr/>
          <p:nvPr/>
        </p:nvGrpSpPr>
        <p:grpSpPr>
          <a:xfrm>
            <a:off x="6669129" y="2542593"/>
            <a:ext cx="4965163" cy="2492711"/>
            <a:chOff x="11001375" y="1968273"/>
            <a:chExt cx="4965163" cy="2492711"/>
          </a:xfrm>
        </p:grpSpPr>
        <p:sp>
          <p:nvSpPr>
            <p:cNvPr id="107" name="Free-form: Shape 106">
              <a:extLst>
                <a:ext uri="{FF2B5EF4-FFF2-40B4-BE49-F238E27FC236}">
                  <a16:creationId xmlns:a16="http://schemas.microsoft.com/office/drawing/2014/main" id="{710CEE5F-9CEC-DD3B-0FFC-3CFB3688E250}"/>
                </a:ext>
              </a:extLst>
            </p:cNvPr>
            <p:cNvSpPr/>
            <p:nvPr/>
          </p:nvSpPr>
          <p:spPr>
            <a:xfrm>
              <a:off x="11001375" y="1968273"/>
              <a:ext cx="4965163" cy="2492711"/>
            </a:xfrm>
            <a:custGeom>
              <a:avLst/>
              <a:gdLst>
                <a:gd name="connsiteX0" fmla="*/ 4965163 w 4965163"/>
                <a:gd name="connsiteY0" fmla="*/ 2492712 h 2492711"/>
                <a:gd name="connsiteX1" fmla="*/ 4965163 w 4965163"/>
                <a:gd name="connsiteY1" fmla="*/ 1565548 h 2492711"/>
                <a:gd name="connsiteX2" fmla="*/ 3612404 w 4965163"/>
                <a:gd name="connsiteY2" fmla="*/ 1565548 h 2492711"/>
                <a:gd name="connsiteX3" fmla="*/ 3612404 w 4965163"/>
                <a:gd name="connsiteY3" fmla="*/ 1099433 h 2492711"/>
                <a:gd name="connsiteX4" fmla="*/ 3034827 w 4965163"/>
                <a:gd name="connsiteY4" fmla="*/ 1099433 h 2492711"/>
                <a:gd name="connsiteX5" fmla="*/ 3034827 w 4965163"/>
                <a:gd name="connsiteY5" fmla="*/ 815705 h 2492711"/>
                <a:gd name="connsiteX6" fmla="*/ 2887894 w 4965163"/>
                <a:gd name="connsiteY6" fmla="*/ 815705 h 2492711"/>
                <a:gd name="connsiteX7" fmla="*/ 2887894 w 4965163"/>
                <a:gd name="connsiteY7" fmla="*/ 587713 h 2492711"/>
                <a:gd name="connsiteX8" fmla="*/ 2234318 w 4965163"/>
                <a:gd name="connsiteY8" fmla="*/ 587713 h 2492711"/>
                <a:gd name="connsiteX9" fmla="*/ 2234318 w 4965163"/>
                <a:gd name="connsiteY9" fmla="*/ 435718 h 2492711"/>
                <a:gd name="connsiteX10" fmla="*/ 2163394 w 4965163"/>
                <a:gd name="connsiteY10" fmla="*/ 435718 h 2492711"/>
                <a:gd name="connsiteX11" fmla="*/ 2163394 w 4965163"/>
                <a:gd name="connsiteY11" fmla="*/ 278657 h 2492711"/>
                <a:gd name="connsiteX12" fmla="*/ 810638 w 4965163"/>
                <a:gd name="connsiteY12" fmla="*/ 278657 h 2492711"/>
                <a:gd name="connsiteX13" fmla="*/ 810638 w 4965163"/>
                <a:gd name="connsiteY13" fmla="*/ 146928 h 2492711"/>
                <a:gd name="connsiteX14" fmla="*/ 780239 w 4965163"/>
                <a:gd name="connsiteY14" fmla="*/ 146928 h 2492711"/>
                <a:gd name="connsiteX15" fmla="*/ 780239 w 4965163"/>
                <a:gd name="connsiteY15" fmla="*/ 0 h 2492711"/>
                <a:gd name="connsiteX16" fmla="*/ 0 w 4965163"/>
                <a:gd name="connsiteY16" fmla="*/ 0 h 249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65163" h="2492711">
                  <a:moveTo>
                    <a:pt x="4965163" y="2492712"/>
                  </a:moveTo>
                  <a:lnTo>
                    <a:pt x="4965163" y="1565548"/>
                  </a:lnTo>
                  <a:lnTo>
                    <a:pt x="3612404" y="1565548"/>
                  </a:lnTo>
                  <a:lnTo>
                    <a:pt x="3612404" y="1099433"/>
                  </a:lnTo>
                  <a:lnTo>
                    <a:pt x="3034827" y="1099433"/>
                  </a:lnTo>
                  <a:lnTo>
                    <a:pt x="3034827" y="815705"/>
                  </a:lnTo>
                  <a:lnTo>
                    <a:pt x="2887894" y="815705"/>
                  </a:lnTo>
                  <a:lnTo>
                    <a:pt x="2887894" y="587713"/>
                  </a:lnTo>
                  <a:lnTo>
                    <a:pt x="2234318" y="587713"/>
                  </a:lnTo>
                  <a:lnTo>
                    <a:pt x="2234318" y="435718"/>
                  </a:lnTo>
                  <a:lnTo>
                    <a:pt x="2163394" y="435718"/>
                  </a:lnTo>
                  <a:lnTo>
                    <a:pt x="2163394" y="278657"/>
                  </a:lnTo>
                  <a:lnTo>
                    <a:pt x="810638" y="278657"/>
                  </a:lnTo>
                  <a:lnTo>
                    <a:pt x="810638" y="146928"/>
                  </a:lnTo>
                  <a:lnTo>
                    <a:pt x="780239" y="146928"/>
                  </a:lnTo>
                  <a:lnTo>
                    <a:pt x="780239" y="0"/>
                  </a:lnTo>
                  <a:lnTo>
                    <a:pt x="0" y="0"/>
                  </a:lnTo>
                </a:path>
              </a:pathLst>
            </a:custGeom>
            <a:noFill/>
            <a:ln w="19050"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nvGrpSpPr>
            <p:cNvPr id="116" name="Group 115">
              <a:extLst>
                <a:ext uri="{FF2B5EF4-FFF2-40B4-BE49-F238E27FC236}">
                  <a16:creationId xmlns:a16="http://schemas.microsoft.com/office/drawing/2014/main" id="{34E51671-6951-7AB7-C641-ED5857EE2DCE}"/>
                </a:ext>
              </a:extLst>
            </p:cNvPr>
            <p:cNvGrpSpPr/>
            <p:nvPr/>
          </p:nvGrpSpPr>
          <p:grpSpPr>
            <a:xfrm>
              <a:off x="13159701" y="2215424"/>
              <a:ext cx="1572235" cy="1346811"/>
              <a:chOff x="13159701" y="2215424"/>
              <a:chExt cx="1572235" cy="1346811"/>
            </a:xfrm>
          </p:grpSpPr>
          <p:sp>
            <p:nvSpPr>
              <p:cNvPr id="108" name="Free-form: Shape 107">
                <a:extLst>
                  <a:ext uri="{FF2B5EF4-FFF2-40B4-BE49-F238E27FC236}">
                    <a16:creationId xmlns:a16="http://schemas.microsoft.com/office/drawing/2014/main" id="{2A345D88-8094-A23C-E9A3-5E32CC0C371C}"/>
                  </a:ext>
                </a:extLst>
              </p:cNvPr>
              <p:cNvSpPr/>
              <p:nvPr/>
            </p:nvSpPr>
            <p:spPr>
              <a:xfrm>
                <a:off x="13159701" y="2215424"/>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9" name="Free-form: Shape 108">
                <a:extLst>
                  <a:ext uri="{FF2B5EF4-FFF2-40B4-BE49-F238E27FC236}">
                    <a16:creationId xmlns:a16="http://schemas.microsoft.com/office/drawing/2014/main" id="{ACAFF90C-6C22-CE95-2D10-43F3F8645F0B}"/>
                  </a:ext>
                </a:extLst>
              </p:cNvPr>
              <p:cNvSpPr/>
              <p:nvPr/>
            </p:nvSpPr>
            <p:spPr>
              <a:xfrm>
                <a:off x="13159701" y="237911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0" name="Free-form: Shape 109">
                <a:extLst>
                  <a:ext uri="{FF2B5EF4-FFF2-40B4-BE49-F238E27FC236}">
                    <a16:creationId xmlns:a16="http://schemas.microsoft.com/office/drawing/2014/main" id="{BFF516A1-A032-A0F0-20DC-4F69E1B5F779}"/>
                  </a:ext>
                </a:extLst>
              </p:cNvPr>
              <p:cNvSpPr/>
              <p:nvPr/>
            </p:nvSpPr>
            <p:spPr>
              <a:xfrm>
                <a:off x="13750251" y="25258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1" name="Free-form: Shape 110">
                <a:extLst>
                  <a:ext uri="{FF2B5EF4-FFF2-40B4-BE49-F238E27FC236}">
                    <a16:creationId xmlns:a16="http://schemas.microsoft.com/office/drawing/2014/main" id="{260776AD-58EA-7661-0D50-D71850542BD7}"/>
                  </a:ext>
                </a:extLst>
              </p:cNvPr>
              <p:cNvSpPr/>
              <p:nvPr/>
            </p:nvSpPr>
            <p:spPr>
              <a:xfrm>
                <a:off x="13826451" y="25258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2" name="Free-form: Shape 111">
                <a:extLst>
                  <a:ext uri="{FF2B5EF4-FFF2-40B4-BE49-F238E27FC236}">
                    <a16:creationId xmlns:a16="http://schemas.microsoft.com/office/drawing/2014/main" id="{80847B27-F547-5F55-3672-C7015A7B9693}"/>
                  </a:ext>
                </a:extLst>
              </p:cNvPr>
              <p:cNvSpPr/>
              <p:nvPr/>
            </p:nvSpPr>
            <p:spPr>
              <a:xfrm>
                <a:off x="13883601" y="276011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3" name="Free-form: Shape 112">
                <a:extLst>
                  <a:ext uri="{FF2B5EF4-FFF2-40B4-BE49-F238E27FC236}">
                    <a16:creationId xmlns:a16="http://schemas.microsoft.com/office/drawing/2014/main" id="{E177B125-5756-27C8-940A-803E7C5A1163}"/>
                  </a:ext>
                </a:extLst>
              </p:cNvPr>
              <p:cNvSpPr/>
              <p:nvPr/>
            </p:nvSpPr>
            <p:spPr>
              <a:xfrm>
                <a:off x="14379511" y="30393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4" name="Free-form: Shape 113">
                <a:extLst>
                  <a:ext uri="{FF2B5EF4-FFF2-40B4-BE49-F238E27FC236}">
                    <a16:creationId xmlns:a16="http://schemas.microsoft.com/office/drawing/2014/main" id="{05EF914C-4DEB-908B-F9E0-436AF25C97E4}"/>
                  </a:ext>
                </a:extLst>
              </p:cNvPr>
              <p:cNvSpPr/>
              <p:nvPr/>
            </p:nvSpPr>
            <p:spPr>
              <a:xfrm>
                <a:off x="14512861" y="30393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5" name="Free-form: Shape 114">
                <a:extLst>
                  <a:ext uri="{FF2B5EF4-FFF2-40B4-BE49-F238E27FC236}">
                    <a16:creationId xmlns:a16="http://schemas.microsoft.com/office/drawing/2014/main" id="{BE4B1E81-BB82-47F3-AF4A-15C5A869735B}"/>
                  </a:ext>
                </a:extLst>
              </p:cNvPr>
              <p:cNvSpPr/>
              <p:nvPr/>
            </p:nvSpPr>
            <p:spPr>
              <a:xfrm>
                <a:off x="14722411" y="350148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rgbClr val="FF6D22">
                    <a:alpha val="99000"/>
                  </a:srgbClr>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sp>
        <p:nvSpPr>
          <p:cNvPr id="46" name="TextBox 45">
            <a:extLst>
              <a:ext uri="{FF2B5EF4-FFF2-40B4-BE49-F238E27FC236}">
                <a16:creationId xmlns:a16="http://schemas.microsoft.com/office/drawing/2014/main" id="{E3F942E8-FF9B-BAD2-4AFD-2E47C8B553BE}"/>
              </a:ext>
            </a:extLst>
          </p:cNvPr>
          <p:cNvSpPr txBox="1"/>
          <p:nvPr/>
        </p:nvSpPr>
        <p:spPr>
          <a:xfrm>
            <a:off x="8682132" y="5326285"/>
            <a:ext cx="1261627"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aphicFrame>
        <p:nvGraphicFramePr>
          <p:cNvPr id="47" name="Table 46">
            <a:extLst>
              <a:ext uri="{FF2B5EF4-FFF2-40B4-BE49-F238E27FC236}">
                <a16:creationId xmlns:a16="http://schemas.microsoft.com/office/drawing/2014/main" id="{98BC9D83-B54A-B432-0441-46A56616C6CD}"/>
              </a:ext>
            </a:extLst>
          </p:cNvPr>
          <p:cNvGraphicFramePr>
            <a:graphicFrameLocks noGrp="1"/>
          </p:cNvGraphicFramePr>
          <p:nvPr>
            <p:extLst>
              <p:ext uri="{D42A27DB-BD31-4B8C-83A1-F6EECF244321}">
                <p14:modId xmlns:p14="http://schemas.microsoft.com/office/powerpoint/2010/main" val="2755661058"/>
              </p:ext>
            </p:extLst>
          </p:nvPr>
        </p:nvGraphicFramePr>
        <p:xfrm>
          <a:off x="195397" y="1876506"/>
          <a:ext cx="5225690" cy="3066960"/>
        </p:xfrm>
        <a:graphic>
          <a:graphicData uri="http://schemas.openxmlformats.org/drawingml/2006/table">
            <a:tbl>
              <a:tblPr firstRow="1" bandRow="1">
                <a:tableStyleId>{69012ECD-51FC-41F1-AA8D-1B2483CD663E}</a:tableStyleId>
              </a:tblPr>
              <a:tblGrid>
                <a:gridCol w="1437005">
                  <a:extLst>
                    <a:ext uri="{9D8B030D-6E8A-4147-A177-3AD203B41FA5}">
                      <a16:colId xmlns:a16="http://schemas.microsoft.com/office/drawing/2014/main" val="537766886"/>
                    </a:ext>
                  </a:extLst>
                </a:gridCol>
                <a:gridCol w="1262895">
                  <a:extLst>
                    <a:ext uri="{9D8B030D-6E8A-4147-A177-3AD203B41FA5}">
                      <a16:colId xmlns:a16="http://schemas.microsoft.com/office/drawing/2014/main" val="1125791967"/>
                    </a:ext>
                  </a:extLst>
                </a:gridCol>
                <a:gridCol w="1262895">
                  <a:extLst>
                    <a:ext uri="{9D8B030D-6E8A-4147-A177-3AD203B41FA5}">
                      <a16:colId xmlns:a16="http://schemas.microsoft.com/office/drawing/2014/main" val="394973066"/>
                    </a:ext>
                  </a:extLst>
                </a:gridCol>
                <a:gridCol w="1262895">
                  <a:extLst>
                    <a:ext uri="{9D8B030D-6E8A-4147-A177-3AD203B41FA5}">
                      <a16:colId xmlns:a16="http://schemas.microsoft.com/office/drawing/2014/main" val="1496611964"/>
                    </a:ext>
                  </a:extLst>
                </a:gridCol>
              </a:tblGrid>
              <a:tr h="458479">
                <a:tc>
                  <a:txBody>
                    <a:bodyPr/>
                    <a:lstStyle/>
                    <a:p>
                      <a:endParaRPr lang="en-GB" sz="1100" noProof="0" dirty="0">
                        <a:latin typeface="+mn-lt"/>
                      </a:endParaRPr>
                    </a:p>
                  </a:txBody>
                  <a:tcPr marT="36000" marB="36000" anchor="ctr"/>
                </a:tc>
                <a:tc>
                  <a:txBody>
                    <a:bodyPr/>
                    <a:lstStyle/>
                    <a:p>
                      <a:pPr algn="ctr"/>
                      <a:r>
                        <a:rPr lang="en-GB" sz="1100" noProof="0" dirty="0">
                          <a:solidFill>
                            <a:schemeClr val="tx2"/>
                          </a:solidFill>
                          <a:latin typeface="+mn-lt"/>
                        </a:rPr>
                        <a:t>All</a:t>
                      </a:r>
                      <a:br>
                        <a:rPr lang="en-GB" sz="1100" noProof="0" dirty="0">
                          <a:solidFill>
                            <a:schemeClr val="tx2"/>
                          </a:solidFill>
                          <a:latin typeface="+mn-lt"/>
                        </a:rPr>
                      </a:br>
                      <a:r>
                        <a:rPr lang="en-GB" sz="1100" noProof="0" dirty="0">
                          <a:solidFill>
                            <a:schemeClr val="tx2"/>
                          </a:solidFill>
                          <a:latin typeface="+mn-lt"/>
                        </a:rPr>
                        <a:t>(n=43)</a:t>
                      </a:r>
                    </a:p>
                  </a:txBody>
                  <a:tcPr marT="36000" marB="36000" anchor="b"/>
                </a:tc>
                <a:tc>
                  <a:txBody>
                    <a:bodyPr/>
                    <a:lstStyle/>
                    <a:p>
                      <a:pPr algn="ctr"/>
                      <a:r>
                        <a:rPr lang="en-GB" sz="1100" noProof="0" dirty="0">
                          <a:solidFill>
                            <a:schemeClr val="tx2"/>
                          </a:solidFill>
                          <a:latin typeface="+mn-lt"/>
                        </a:rPr>
                        <a:t>Pumitamig </a:t>
                      </a:r>
                      <a:br>
                        <a:rPr lang="en-GB" sz="1100" noProof="0" dirty="0">
                          <a:solidFill>
                            <a:schemeClr val="tx2"/>
                          </a:solidFill>
                          <a:latin typeface="+mn-lt"/>
                        </a:rPr>
                      </a:br>
                      <a:r>
                        <a:rPr lang="en-GB" sz="1100" noProof="0" dirty="0">
                          <a:solidFill>
                            <a:schemeClr val="tx2"/>
                          </a:solidFill>
                          <a:latin typeface="+mn-lt"/>
                        </a:rPr>
                        <a:t>20 mg/kg + EC</a:t>
                      </a:r>
                      <a:br>
                        <a:rPr lang="en-GB" sz="1100" noProof="0" dirty="0">
                          <a:solidFill>
                            <a:schemeClr val="tx2"/>
                          </a:solidFill>
                          <a:latin typeface="+mn-lt"/>
                        </a:rPr>
                      </a:br>
                      <a:r>
                        <a:rPr lang="en-GB" sz="1100" noProof="0" dirty="0">
                          <a:solidFill>
                            <a:schemeClr val="tx2"/>
                          </a:solidFill>
                          <a:latin typeface="+mn-lt"/>
                        </a:rPr>
                        <a:t>(n=22)</a:t>
                      </a: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2"/>
                          </a:solidFill>
                          <a:latin typeface="+mn-lt"/>
                        </a:rPr>
                        <a:t>Pumitamig </a:t>
                      </a:r>
                      <a:br>
                        <a:rPr lang="en-GB" sz="1100" noProof="0" dirty="0">
                          <a:solidFill>
                            <a:schemeClr val="tx2"/>
                          </a:solidFill>
                          <a:latin typeface="+mn-lt"/>
                        </a:rPr>
                      </a:br>
                      <a:r>
                        <a:rPr lang="en-GB" sz="1100" noProof="0" dirty="0">
                          <a:solidFill>
                            <a:schemeClr val="tx2"/>
                          </a:solidFill>
                          <a:latin typeface="+mn-lt"/>
                        </a:rPr>
                        <a:t>30 mg/kg + EC</a:t>
                      </a:r>
                      <a:br>
                        <a:rPr lang="en-GB" sz="1100" noProof="0" dirty="0">
                          <a:solidFill>
                            <a:schemeClr val="tx2"/>
                          </a:solidFill>
                          <a:latin typeface="+mn-lt"/>
                        </a:rPr>
                      </a:br>
                      <a:r>
                        <a:rPr lang="en-GB" sz="1100" noProof="0" dirty="0">
                          <a:solidFill>
                            <a:schemeClr val="tx2"/>
                          </a:solidFill>
                          <a:latin typeface="+mn-lt"/>
                        </a:rPr>
                        <a:t>(n=21)</a:t>
                      </a:r>
                    </a:p>
                  </a:txBody>
                  <a:tcPr marT="36000" marB="36000" anchor="b"/>
                </a:tc>
                <a:extLst>
                  <a:ext uri="{0D108BD9-81ED-4DB2-BD59-A6C34878D82A}">
                    <a16:rowId xmlns:a16="http://schemas.microsoft.com/office/drawing/2014/main" val="2020270792"/>
                  </a:ext>
                </a:extLst>
              </a:tr>
              <a:tr h="118146">
                <a:tc>
                  <a:txBody>
                    <a:bodyPr/>
                    <a:lstStyle/>
                    <a:p>
                      <a:r>
                        <a:rPr lang="en-GB" sz="1100" noProof="0" dirty="0">
                          <a:latin typeface="+mn-lt"/>
                        </a:rPr>
                        <a:t>BOR, n</a:t>
                      </a: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tc>
                  <a:txBody>
                    <a:bodyPr/>
                    <a:lstStyle/>
                    <a:p>
                      <a:pPr algn="ctr"/>
                      <a:endParaRPr lang="en-GB" sz="1100" noProof="0" dirty="0">
                        <a:latin typeface="+mn-lt"/>
                      </a:endParaRPr>
                    </a:p>
                  </a:txBody>
                  <a:tcPr marT="36000" marB="36000" anchor="ctr"/>
                </a:tc>
                <a:extLst>
                  <a:ext uri="{0D108BD9-81ED-4DB2-BD59-A6C34878D82A}">
                    <a16:rowId xmlns:a16="http://schemas.microsoft.com/office/drawing/2014/main" val="1790711121"/>
                  </a:ext>
                </a:extLst>
              </a:tr>
              <a:tr h="0">
                <a:tc>
                  <a:txBody>
                    <a:bodyPr/>
                    <a:lstStyle/>
                    <a:p>
                      <a:pPr marL="92075" indent="0"/>
                      <a:r>
                        <a:rPr lang="en-GB" sz="1100" noProof="0" dirty="0">
                          <a:latin typeface="+mn-lt"/>
                        </a:rPr>
                        <a:t>CR</a:t>
                      </a:r>
                    </a:p>
                  </a:txBody>
                  <a:tcPr marT="36000" marB="36000" anchor="ctr"/>
                </a:tc>
                <a:tc>
                  <a:txBody>
                    <a:bodyPr/>
                    <a:lstStyle/>
                    <a:p>
                      <a:pPr algn="ctr"/>
                      <a:r>
                        <a:rPr lang="en-GB" sz="1100" noProof="0" dirty="0">
                          <a:latin typeface="+mn-lt"/>
                        </a:rPr>
                        <a:t>2</a:t>
                      </a:r>
                    </a:p>
                  </a:txBody>
                  <a:tcPr marT="36000" marB="36000" anchor="ctr"/>
                </a:tc>
                <a:tc>
                  <a:txBody>
                    <a:bodyPr/>
                    <a:lstStyle/>
                    <a:p>
                      <a:pPr algn="ctr"/>
                      <a:r>
                        <a:rPr lang="en-GB" sz="1100" noProof="0" dirty="0">
                          <a:latin typeface="+mn-lt"/>
                        </a:rPr>
                        <a:t>2</a:t>
                      </a:r>
                    </a:p>
                  </a:txBody>
                  <a:tcPr marT="36000" marB="36000" anchor="ctr"/>
                </a:tc>
                <a:tc>
                  <a:txBody>
                    <a:bodyPr/>
                    <a:lstStyle/>
                    <a:p>
                      <a:pPr algn="ctr"/>
                      <a:r>
                        <a:rPr lang="en-GB" sz="1100" noProof="0" dirty="0">
                          <a:latin typeface="+mn-lt"/>
                        </a:rPr>
                        <a:t>0</a:t>
                      </a:r>
                    </a:p>
                  </a:txBody>
                  <a:tcPr marT="36000" marB="36000" anchor="ctr"/>
                </a:tc>
                <a:extLst>
                  <a:ext uri="{0D108BD9-81ED-4DB2-BD59-A6C34878D82A}">
                    <a16:rowId xmlns:a16="http://schemas.microsoft.com/office/drawing/2014/main" val="2666923214"/>
                  </a:ext>
                </a:extLst>
              </a:tr>
              <a:tr h="0">
                <a:tc>
                  <a:txBody>
                    <a:bodyPr/>
                    <a:lstStyle/>
                    <a:p>
                      <a:pPr marL="92075" indent="0"/>
                      <a:r>
                        <a:rPr lang="en-GB" sz="1100" noProof="0" dirty="0">
                          <a:latin typeface="+mn-lt"/>
                        </a:rPr>
                        <a:t>PR</a:t>
                      </a:r>
                    </a:p>
                  </a:txBody>
                  <a:tcPr marT="36000" marB="36000" anchor="ctr"/>
                </a:tc>
                <a:tc>
                  <a:txBody>
                    <a:bodyPr/>
                    <a:lstStyle/>
                    <a:p>
                      <a:pPr algn="ctr"/>
                      <a:r>
                        <a:rPr lang="en-GB" sz="1100" noProof="0" dirty="0">
                          <a:latin typeface="+mn-lt"/>
                        </a:rPr>
                        <a:t>27</a:t>
                      </a:r>
                    </a:p>
                  </a:txBody>
                  <a:tcPr marT="36000" marB="36000" anchor="ctr"/>
                </a:tc>
                <a:tc>
                  <a:txBody>
                    <a:bodyPr/>
                    <a:lstStyle/>
                    <a:p>
                      <a:pPr algn="ctr"/>
                      <a:r>
                        <a:rPr lang="en-GB" sz="1100" noProof="0" dirty="0">
                          <a:latin typeface="+mn-lt"/>
                        </a:rPr>
                        <a:t>15</a:t>
                      </a:r>
                    </a:p>
                  </a:txBody>
                  <a:tcPr marT="36000" marB="36000" anchor="ctr"/>
                </a:tc>
                <a:tc>
                  <a:txBody>
                    <a:bodyPr/>
                    <a:lstStyle/>
                    <a:p>
                      <a:pPr algn="ctr"/>
                      <a:r>
                        <a:rPr lang="en-GB" sz="1100" noProof="0" dirty="0">
                          <a:latin typeface="+mn-lt"/>
                        </a:rPr>
                        <a:t>12</a:t>
                      </a:r>
                    </a:p>
                  </a:txBody>
                  <a:tcPr marT="36000" marB="36000" anchor="ctr"/>
                </a:tc>
                <a:extLst>
                  <a:ext uri="{0D108BD9-81ED-4DB2-BD59-A6C34878D82A}">
                    <a16:rowId xmlns:a16="http://schemas.microsoft.com/office/drawing/2014/main" val="3555024236"/>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SD</a:t>
                      </a:r>
                    </a:p>
                  </a:txBody>
                  <a:tcPr marT="36000" marB="36000" anchor="ctr"/>
                </a:tc>
                <a:tc>
                  <a:txBody>
                    <a:bodyPr/>
                    <a:lstStyle/>
                    <a:p>
                      <a:pPr algn="ctr"/>
                      <a:r>
                        <a:rPr lang="en-GB" sz="1100" noProof="0" dirty="0">
                          <a:latin typeface="+mn-lt"/>
                        </a:rPr>
                        <a:t>9</a:t>
                      </a:r>
                    </a:p>
                  </a:txBody>
                  <a:tcPr marT="36000" marB="36000" anchor="ctr"/>
                </a:tc>
                <a:tc>
                  <a:txBody>
                    <a:bodyPr/>
                    <a:lstStyle/>
                    <a:p>
                      <a:pPr algn="ctr"/>
                      <a:r>
                        <a:rPr lang="en-GB" sz="1100" noProof="0" dirty="0">
                          <a:latin typeface="+mn-lt"/>
                        </a:rPr>
                        <a:t>3</a:t>
                      </a:r>
                    </a:p>
                  </a:txBody>
                  <a:tcPr marT="36000" marB="36000" anchor="ctr"/>
                </a:tc>
                <a:tc>
                  <a:txBody>
                    <a:bodyPr/>
                    <a:lstStyle/>
                    <a:p>
                      <a:pPr algn="ctr"/>
                      <a:r>
                        <a:rPr lang="en-GB" sz="1100" noProof="0" dirty="0">
                          <a:latin typeface="+mn-lt"/>
                        </a:rPr>
                        <a:t>6</a:t>
                      </a:r>
                    </a:p>
                  </a:txBody>
                  <a:tcPr marT="36000" marB="36000" anchor="ctr"/>
                </a:tc>
                <a:extLst>
                  <a:ext uri="{0D108BD9-81ED-4DB2-BD59-A6C34878D82A}">
                    <a16:rowId xmlns:a16="http://schemas.microsoft.com/office/drawing/2014/main" val="26119992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cORR</a:t>
                      </a:r>
                      <a:r>
                        <a:rPr kumimoji="0" lang="en-GB" sz="1100" b="0" i="0" u="none" strike="noStrike" kern="1200" cap="none" spc="0" normalizeH="0" baseline="0" noProof="0" dirty="0">
                          <a:ln>
                            <a:noFill/>
                          </a:ln>
                          <a:solidFill>
                            <a:srgbClr val="363636"/>
                          </a:solidFill>
                          <a:effectLst/>
                          <a:uLnTx/>
                          <a:uFillTx/>
                          <a:latin typeface="+mn-lt"/>
                          <a:ea typeface="+mn-ea"/>
                          <a:cs typeface="+mn-cs"/>
                        </a:rPr>
                        <a:t>, % (95%CI)</a:t>
                      </a:r>
                    </a:p>
                  </a:txBody>
                  <a:tcPr marT="36000" marB="36000" anchor="ctr"/>
                </a:tc>
                <a:tc>
                  <a:txBody>
                    <a:bodyPr/>
                    <a:lstStyle/>
                    <a:p>
                      <a:pPr algn="ctr"/>
                      <a:r>
                        <a:rPr lang="en-GB" sz="1100" noProof="0" dirty="0">
                          <a:latin typeface="+mn-lt"/>
                        </a:rPr>
                        <a:t>76.3 (59.8, 88.6)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85.0 (62.1, 96.8)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66.7 (41.0, 86.7)</a:t>
                      </a:r>
                    </a:p>
                  </a:txBody>
                  <a:tcPr marT="36000" marB="36000" anchor="ctr"/>
                </a:tc>
                <a:extLst>
                  <a:ext uri="{0D108BD9-81ED-4DB2-BD59-A6C34878D82A}">
                    <a16:rowId xmlns:a16="http://schemas.microsoft.com/office/drawing/2014/main" val="19440825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Early </a:t>
                      </a:r>
                      <a:r>
                        <a:rPr kumimoji="0" lang="en-GB" sz="1100" b="0" i="0" u="none" strike="noStrike" kern="1200" cap="none" spc="0" normalizeH="0" baseline="0" noProof="0" dirty="0" err="1">
                          <a:ln>
                            <a:noFill/>
                          </a:ln>
                          <a:solidFill>
                            <a:srgbClr val="363636"/>
                          </a:solidFill>
                          <a:effectLst/>
                          <a:uLnTx/>
                          <a:uFillTx/>
                          <a:latin typeface="+mn-lt"/>
                          <a:ea typeface="+mn-ea"/>
                          <a:cs typeface="+mn-cs"/>
                        </a:rPr>
                        <a:t>tumor</a:t>
                      </a:r>
                      <a:r>
                        <a:rPr kumimoji="0" lang="en-GB" sz="1100" b="0" i="0" u="none" strike="noStrike" kern="1200" cap="none" spc="0" normalizeH="0" baseline="0" noProof="0" dirty="0">
                          <a:ln>
                            <a:noFill/>
                          </a:ln>
                          <a:solidFill>
                            <a:srgbClr val="363636"/>
                          </a:solidFill>
                          <a:effectLst/>
                          <a:uLnTx/>
                          <a:uFillTx/>
                          <a:latin typeface="+mn-lt"/>
                          <a:ea typeface="+mn-ea"/>
                          <a:cs typeface="+mn-cs"/>
                        </a:rPr>
                        <a:t> shrinkage, % (95%CI)</a:t>
                      </a:r>
                    </a:p>
                  </a:txBody>
                  <a:tcPr marT="36000" marB="36000" anchor="ctr"/>
                </a:tc>
                <a:tc>
                  <a:txBody>
                    <a:bodyPr/>
                    <a:lstStyle/>
                    <a:p>
                      <a:pPr algn="ctr"/>
                      <a:r>
                        <a:rPr lang="en-GB" sz="1100" noProof="0" dirty="0">
                          <a:latin typeface="+mn-lt"/>
                        </a:rPr>
                        <a:t>89.5 (75.2, 97.1)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90.0 (68.3, 98.8)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88.9 (65.3, 98.6)</a:t>
                      </a:r>
                    </a:p>
                  </a:txBody>
                  <a:tcPr marT="36000" marB="36000" anchor="ctr"/>
                </a:tc>
                <a:extLst>
                  <a:ext uri="{0D108BD9-81ED-4DB2-BD59-A6C34878D82A}">
                    <a16:rowId xmlns:a16="http://schemas.microsoft.com/office/drawing/2014/main" val="388550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DCR, % (95%CI)</a:t>
                      </a:r>
                    </a:p>
                  </a:txBody>
                  <a:tcPr marT="36000" marB="36000" anchor="ctr"/>
                </a:tc>
                <a:tc>
                  <a:txBody>
                    <a:bodyPr/>
                    <a:lstStyle/>
                    <a:p>
                      <a:pPr algn="ctr"/>
                      <a:r>
                        <a:rPr lang="en-GB" sz="1100" noProof="0" dirty="0">
                          <a:latin typeface="+mn-lt"/>
                        </a:rPr>
                        <a:t>100 (90.7,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100 (83.2,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100 (81.5, 100)</a:t>
                      </a:r>
                    </a:p>
                  </a:txBody>
                  <a:tcPr marT="36000" marB="36000" anchor="ctr"/>
                </a:tc>
                <a:extLst>
                  <a:ext uri="{0D108BD9-81ED-4DB2-BD59-A6C34878D82A}">
                    <a16:rowId xmlns:a16="http://schemas.microsoft.com/office/drawing/2014/main" val="1170461142"/>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mDoR</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(95%CI)</a:t>
                      </a:r>
                    </a:p>
                  </a:txBody>
                  <a:tcPr marT="36000" marB="36000" anchor="ctr"/>
                </a:tc>
                <a:tc>
                  <a:txBody>
                    <a:bodyPr/>
                    <a:lstStyle/>
                    <a:p>
                      <a:pPr algn="ctr"/>
                      <a:r>
                        <a:rPr lang="en-GB" sz="1100" noProof="0" dirty="0">
                          <a:latin typeface="+mn-lt"/>
                        </a:rPr>
                        <a:t>4.9 (4.2, NE)</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4.9 (3.7, NE)</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5.4 (4.1, NE)</a:t>
                      </a:r>
                    </a:p>
                  </a:txBody>
                  <a:tcPr marT="36000" marB="36000" anchor="ctr"/>
                </a:tc>
                <a:extLst>
                  <a:ext uri="{0D108BD9-81ED-4DB2-BD59-A6C34878D82A}">
                    <a16:rowId xmlns:a16="http://schemas.microsoft.com/office/drawing/2014/main" val="3112156740"/>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err="1">
                          <a:ln>
                            <a:noFill/>
                          </a:ln>
                          <a:solidFill>
                            <a:srgbClr val="363636"/>
                          </a:solidFill>
                          <a:effectLst/>
                          <a:uLnTx/>
                          <a:uFillTx/>
                          <a:latin typeface="+mn-lt"/>
                          <a:ea typeface="+mn-ea"/>
                          <a:cs typeface="+mn-cs"/>
                        </a:rPr>
                        <a:t>mPFS</a:t>
                      </a:r>
                      <a:r>
                        <a:rPr kumimoji="0" lang="en-GB" sz="1100" b="0" i="0" u="none" strike="noStrike" kern="1200" cap="none" spc="0" normalizeH="0" baseline="0" noProof="0" dirty="0">
                          <a:ln>
                            <a:noFill/>
                          </a:ln>
                          <a:solidFill>
                            <a:srgbClr val="363636"/>
                          </a:solidFill>
                          <a:effectLst/>
                          <a:uLnTx/>
                          <a:uFillTx/>
                          <a:latin typeface="+mn-lt"/>
                          <a:ea typeface="+mn-ea"/>
                          <a:cs typeface="+mn-cs"/>
                        </a:rPr>
                        <a:t>, </a:t>
                      </a:r>
                      <a:r>
                        <a:rPr kumimoji="0" lang="en-GB" sz="1100" b="0" i="0" u="none" strike="noStrike" kern="1200" cap="none" spc="0" normalizeH="0" baseline="0" noProof="0" dirty="0" err="1">
                          <a:ln>
                            <a:noFill/>
                          </a:ln>
                          <a:solidFill>
                            <a:srgbClr val="363636"/>
                          </a:solidFill>
                          <a:effectLst/>
                          <a:uLnTx/>
                          <a:uFillTx/>
                          <a:latin typeface="+mn-lt"/>
                          <a:ea typeface="+mn-ea"/>
                          <a:cs typeface="+mn-cs"/>
                        </a:rPr>
                        <a:t>mo</a:t>
                      </a:r>
                      <a:r>
                        <a:rPr kumimoji="0" lang="en-GB" sz="1100" b="0" i="0" u="none" strike="noStrike" kern="1200" cap="none" spc="0" normalizeH="0" baseline="0" noProof="0" dirty="0">
                          <a:ln>
                            <a:noFill/>
                          </a:ln>
                          <a:solidFill>
                            <a:srgbClr val="363636"/>
                          </a:solidFill>
                          <a:effectLst/>
                          <a:uLnTx/>
                          <a:uFillTx/>
                          <a:latin typeface="+mn-lt"/>
                          <a:ea typeface="+mn-ea"/>
                          <a:cs typeface="+mn-cs"/>
                        </a:rPr>
                        <a:t> (95%CI)</a:t>
                      </a:r>
                    </a:p>
                  </a:txBody>
                  <a:tcPr marT="36000" marB="36000" anchor="ctr"/>
                </a:tc>
                <a:tc>
                  <a:txBody>
                    <a:bodyPr/>
                    <a:lstStyle/>
                    <a:p>
                      <a:pPr algn="ctr"/>
                      <a:r>
                        <a:rPr lang="en-GB" sz="1100" noProof="0" dirty="0">
                          <a:latin typeface="+mn-lt"/>
                        </a:rPr>
                        <a:t>6.8 (5.6, NE)</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6.3 (5.1, NE)</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mn-lt"/>
                          <a:ea typeface="+mn-ea"/>
                          <a:cs typeface="+mn-cs"/>
                        </a:rPr>
                        <a:t>7.0 (5.6, NE)</a:t>
                      </a:r>
                    </a:p>
                  </a:txBody>
                  <a:tcPr marT="36000" marB="36000" anchor="ctr"/>
                </a:tc>
                <a:extLst>
                  <a:ext uri="{0D108BD9-81ED-4DB2-BD59-A6C34878D82A}">
                    <a16:rowId xmlns:a16="http://schemas.microsoft.com/office/drawing/2014/main" val="4026424731"/>
                  </a:ext>
                </a:extLst>
              </a:tr>
            </a:tbl>
          </a:graphicData>
        </a:graphic>
      </p:graphicFrame>
      <p:graphicFrame>
        <p:nvGraphicFramePr>
          <p:cNvPr id="49" name="Table 48">
            <a:extLst>
              <a:ext uri="{FF2B5EF4-FFF2-40B4-BE49-F238E27FC236}">
                <a16:creationId xmlns:a16="http://schemas.microsoft.com/office/drawing/2014/main" id="{E6E67802-5344-CBFD-352F-388F3DBE3DB0}"/>
              </a:ext>
            </a:extLst>
          </p:cNvPr>
          <p:cNvGraphicFramePr>
            <a:graphicFrameLocks noGrp="1"/>
          </p:cNvGraphicFramePr>
          <p:nvPr>
            <p:extLst>
              <p:ext uri="{D42A27DB-BD31-4B8C-83A1-F6EECF244321}">
                <p14:modId xmlns:p14="http://schemas.microsoft.com/office/powerpoint/2010/main" val="335468240"/>
              </p:ext>
            </p:extLst>
          </p:nvPr>
        </p:nvGraphicFramePr>
        <p:xfrm>
          <a:off x="7830019" y="1861037"/>
          <a:ext cx="4287839" cy="699593"/>
        </p:xfrm>
        <a:graphic>
          <a:graphicData uri="http://schemas.openxmlformats.org/drawingml/2006/table">
            <a:tbl>
              <a:tblPr firstRow="1" bandRow="1">
                <a:tableStyleId>{69012ECD-51FC-41F1-AA8D-1B2483CD663E}</a:tableStyleId>
              </a:tblPr>
              <a:tblGrid>
                <a:gridCol w="1654961">
                  <a:extLst>
                    <a:ext uri="{9D8B030D-6E8A-4147-A177-3AD203B41FA5}">
                      <a16:colId xmlns:a16="http://schemas.microsoft.com/office/drawing/2014/main" val="537766886"/>
                    </a:ext>
                  </a:extLst>
                </a:gridCol>
                <a:gridCol w="1316439">
                  <a:extLst>
                    <a:ext uri="{9D8B030D-6E8A-4147-A177-3AD203B41FA5}">
                      <a16:colId xmlns:a16="http://schemas.microsoft.com/office/drawing/2014/main" val="1125791967"/>
                    </a:ext>
                  </a:extLst>
                </a:gridCol>
                <a:gridCol w="1316439">
                  <a:extLst>
                    <a:ext uri="{9D8B030D-6E8A-4147-A177-3AD203B41FA5}">
                      <a16:colId xmlns:a16="http://schemas.microsoft.com/office/drawing/2014/main" val="2872775875"/>
                    </a:ext>
                  </a:extLst>
                </a:gridCol>
              </a:tblGrid>
              <a:tr h="347548">
                <a:tc>
                  <a:txBody>
                    <a:bodyPr/>
                    <a:lstStyle/>
                    <a:p>
                      <a:endParaRPr lang="en-GB" sz="1050" noProof="0" dirty="0">
                        <a:latin typeface="+mn-lt"/>
                      </a:endParaRPr>
                    </a:p>
                  </a:txBody>
                  <a:tcPr/>
                </a:tc>
                <a:tc>
                  <a:txBody>
                    <a:bodyPr/>
                    <a:lstStyle/>
                    <a:p>
                      <a:pPr algn="ctr"/>
                      <a:r>
                        <a:rPr lang="en-GB" sz="1100" noProof="0" dirty="0">
                          <a:solidFill>
                            <a:schemeClr val="tx2"/>
                          </a:solidFill>
                          <a:latin typeface="+mn-lt"/>
                        </a:rPr>
                        <a:t>Pumitamig </a:t>
                      </a:r>
                      <a:br>
                        <a:rPr lang="en-GB" sz="1100" noProof="0" dirty="0">
                          <a:solidFill>
                            <a:schemeClr val="tx2"/>
                          </a:solidFill>
                          <a:latin typeface="+mn-lt"/>
                        </a:rPr>
                      </a:br>
                      <a:r>
                        <a:rPr lang="en-GB" sz="1100" noProof="0" dirty="0">
                          <a:solidFill>
                            <a:schemeClr val="tx2"/>
                          </a:solidFill>
                          <a:latin typeface="+mn-lt"/>
                        </a:rPr>
                        <a:t>20 mg/kg + EC</a:t>
                      </a: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2"/>
                          </a:solidFill>
                          <a:latin typeface="+mn-lt"/>
                        </a:rPr>
                        <a:t>Pumitamig </a:t>
                      </a:r>
                      <a:br>
                        <a:rPr lang="en-GB" sz="1100" noProof="0" dirty="0">
                          <a:solidFill>
                            <a:schemeClr val="tx2"/>
                          </a:solidFill>
                          <a:latin typeface="+mn-lt"/>
                        </a:rPr>
                      </a:br>
                      <a:r>
                        <a:rPr lang="en-GB" sz="1100" noProof="0" dirty="0">
                          <a:solidFill>
                            <a:schemeClr val="tx2"/>
                          </a:solidFill>
                          <a:latin typeface="+mn-lt"/>
                        </a:rPr>
                        <a:t>30 mg/kg + EC</a:t>
                      </a:r>
                    </a:p>
                  </a:txBody>
                  <a:tcPr marT="36000" marB="36000" anchor="b"/>
                </a:tc>
                <a:extLst>
                  <a:ext uri="{0D108BD9-81ED-4DB2-BD59-A6C34878D82A}">
                    <a16:rowId xmlns:a16="http://schemas.microsoft.com/office/drawing/2014/main" val="2020270792"/>
                  </a:ext>
                </a:extLst>
              </a:tr>
              <a:tr h="292313">
                <a:tc>
                  <a:txBody>
                    <a:bodyPr/>
                    <a:lstStyle/>
                    <a:p>
                      <a:r>
                        <a:rPr lang="en-GB" sz="1050" noProof="0" dirty="0" err="1">
                          <a:latin typeface="+mn-lt"/>
                        </a:rPr>
                        <a:t>mPFS</a:t>
                      </a:r>
                      <a:r>
                        <a:rPr lang="en-GB" sz="1050" noProof="0" dirty="0">
                          <a:latin typeface="+mn-lt"/>
                        </a:rPr>
                        <a:t>, </a:t>
                      </a:r>
                      <a:r>
                        <a:rPr lang="en-GB" sz="1050" noProof="0" dirty="0" err="1">
                          <a:latin typeface="+mn-lt"/>
                        </a:rPr>
                        <a:t>mo</a:t>
                      </a:r>
                      <a:r>
                        <a:rPr lang="en-GB" sz="1050" noProof="0" dirty="0">
                          <a:latin typeface="+mn-lt"/>
                        </a:rPr>
                        <a:t> (95%CI)</a:t>
                      </a:r>
                    </a:p>
                  </a:txBody>
                  <a:tcPr anchor="ctr"/>
                </a:tc>
                <a:tc>
                  <a:txBody>
                    <a:bodyPr/>
                    <a:lstStyle/>
                    <a:p>
                      <a:pPr algn="ctr"/>
                      <a:r>
                        <a:rPr lang="en-GB" sz="1050" noProof="0" dirty="0">
                          <a:latin typeface="+mn-lt"/>
                        </a:rPr>
                        <a:t>6.3 (5.1, NE)</a:t>
                      </a:r>
                    </a:p>
                  </a:txBody>
                  <a:tcPr anchor="ctr"/>
                </a:tc>
                <a:tc>
                  <a:txBody>
                    <a:bodyPr/>
                    <a:lstStyle/>
                    <a:p>
                      <a:pPr algn="ctr"/>
                      <a:r>
                        <a:rPr lang="en-GB" sz="1050" noProof="0" dirty="0">
                          <a:latin typeface="+mn-lt"/>
                        </a:rPr>
                        <a:t>7.0 (5.6, NE)</a:t>
                      </a:r>
                    </a:p>
                  </a:txBody>
                  <a:tcPr anchor="ctr"/>
                </a:tc>
                <a:extLst>
                  <a:ext uri="{0D108BD9-81ED-4DB2-BD59-A6C34878D82A}">
                    <a16:rowId xmlns:a16="http://schemas.microsoft.com/office/drawing/2014/main" val="1790711121"/>
                  </a:ext>
                </a:extLst>
              </a:tr>
            </a:tbl>
          </a:graphicData>
        </a:graphic>
      </p:graphicFrame>
      <p:sp>
        <p:nvSpPr>
          <p:cNvPr id="51" name="TextBox 50">
            <a:extLst>
              <a:ext uri="{FF2B5EF4-FFF2-40B4-BE49-F238E27FC236}">
                <a16:creationId xmlns:a16="http://schemas.microsoft.com/office/drawing/2014/main" id="{608B38F6-05AB-A408-6E57-12293118516A}"/>
              </a:ext>
            </a:extLst>
          </p:cNvPr>
          <p:cNvSpPr txBox="1"/>
          <p:nvPr/>
        </p:nvSpPr>
        <p:spPr>
          <a:xfrm>
            <a:off x="5023561" y="5285910"/>
            <a:ext cx="150790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endParaRPr kumimoji="0" lang="en-GB"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705532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7D954-D275-F4E9-BA63-55C5ED6D006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38B33A3-A2BF-FCD8-9732-6B0FE196BF8F}"/>
              </a:ext>
            </a:extLst>
          </p:cNvPr>
          <p:cNvSpPr>
            <a:spLocks noGrp="1"/>
          </p:cNvSpPr>
          <p:nvPr>
            <p:ph type="title"/>
          </p:nvPr>
        </p:nvSpPr>
        <p:spPr>
          <a:xfrm>
            <a:off x="304799" y="107693"/>
            <a:ext cx="11813059" cy="939801"/>
          </a:xfrm>
        </p:spPr>
        <p:txBody>
          <a:bodyPr/>
          <a:lstStyle/>
          <a:p>
            <a:r>
              <a:rPr lang="en-GB" noProof="0" dirty="0"/>
              <a:t>OA13.02: Global Phase 2 Randomized Trial of BNT327 (</a:t>
            </a:r>
            <a:r>
              <a:rPr lang="en-GB" noProof="0" dirty="0" err="1"/>
              <a:t>Pumitamig</a:t>
            </a:r>
            <a:r>
              <a:rPr lang="en-GB" noProof="0" dirty="0"/>
              <a:t>; PD-L1 x VEGF-A </a:t>
            </a:r>
            <a:r>
              <a:rPr lang="en-GB" noProof="0" dirty="0" err="1"/>
              <a:t>bsAb</a:t>
            </a:r>
            <a:r>
              <a:rPr lang="en-GB" noProof="0" dirty="0"/>
              <a:t>) + Chemotherapy for 1L ES-SCLC: Dose Optimization Analysis – </a:t>
            </a:r>
            <a:r>
              <a:rPr lang="en-GB" noProof="0" dirty="0" err="1"/>
              <a:t>Heymach</a:t>
            </a:r>
            <a:r>
              <a:rPr lang="en-GB" noProof="0" dirty="0"/>
              <a:t> JV, et al</a:t>
            </a:r>
            <a:endParaRPr lang="en-GB" noProof="0" dirty="0">
              <a:latin typeface="+mn-lt"/>
            </a:endParaRPr>
          </a:p>
        </p:txBody>
      </p:sp>
      <p:sp>
        <p:nvSpPr>
          <p:cNvPr id="29" name="Content Placeholder 7">
            <a:extLst>
              <a:ext uri="{FF2B5EF4-FFF2-40B4-BE49-F238E27FC236}">
                <a16:creationId xmlns:a16="http://schemas.microsoft.com/office/drawing/2014/main" id="{DA8D60FA-C481-1ADA-9364-40E007150776}"/>
              </a:ext>
            </a:extLst>
          </p:cNvPr>
          <p:cNvSpPr>
            <a:spLocks noGrp="1"/>
          </p:cNvSpPr>
          <p:nvPr>
            <p:ph idx="1"/>
          </p:nvPr>
        </p:nvSpPr>
        <p:spPr>
          <a:xfrm>
            <a:off x="304799" y="1246909"/>
            <a:ext cx="11033761" cy="5055650"/>
          </a:xfrm>
        </p:spPr>
        <p:txBody>
          <a:bodyPr/>
          <a:lstStyle/>
          <a:p>
            <a:r>
              <a:rPr lang="en-GB" b="1" noProof="0" dirty="0"/>
              <a:t>Key results (cont.)</a:t>
            </a:r>
          </a:p>
          <a:p>
            <a:pPr>
              <a:spcBef>
                <a:spcPts val="22800"/>
              </a:spcBef>
            </a:pPr>
            <a:r>
              <a:rPr lang="en-GB" b="1" noProof="0" dirty="0"/>
              <a:t>Conclusions</a:t>
            </a:r>
          </a:p>
          <a:p>
            <a:pPr lvl="1"/>
            <a:r>
              <a:rPr lang="en-GB" noProof="0" dirty="0"/>
              <a:t>In patients with ES-SCLC, 1L pumitamig + chemotherapy showed encouraging efficacy outcomes with a manageable safety profile</a:t>
            </a:r>
          </a:p>
        </p:txBody>
      </p:sp>
      <p:sp>
        <p:nvSpPr>
          <p:cNvPr id="30" name="Text Placeholder 4">
            <a:extLst>
              <a:ext uri="{FF2B5EF4-FFF2-40B4-BE49-F238E27FC236}">
                <a16:creationId xmlns:a16="http://schemas.microsoft.com/office/drawing/2014/main" id="{C68E541B-09E6-965C-B312-D8F9842F72F9}"/>
              </a:ext>
            </a:extLst>
          </p:cNvPr>
          <p:cNvSpPr>
            <a:spLocks noGrp="1"/>
          </p:cNvSpPr>
          <p:nvPr>
            <p:ph type="body" sz="quarter" idx="11"/>
          </p:nvPr>
        </p:nvSpPr>
        <p:spPr>
          <a:xfrm>
            <a:off x="6379633" y="6521312"/>
            <a:ext cx="5507567" cy="200025"/>
          </a:xfrm>
        </p:spPr>
        <p:txBody>
          <a:bodyPr/>
          <a:lstStyle/>
          <a:p>
            <a:r>
              <a:rPr lang="en-GB" noProof="0" dirty="0" err="1"/>
              <a:t>Heymach</a:t>
            </a:r>
            <a:r>
              <a:rPr lang="en-GB" noProof="0" dirty="0"/>
              <a:t> JV, et al. J </a:t>
            </a:r>
            <a:r>
              <a:rPr lang="en-GB" noProof="0" dirty="0" err="1"/>
              <a:t>Thorac</a:t>
            </a:r>
            <a:r>
              <a:rPr lang="en-GB" noProof="0" dirty="0"/>
              <a:t> Oncol 2025;20(</a:t>
            </a:r>
            <a:r>
              <a:rPr lang="en-GB" noProof="0" dirty="0" err="1"/>
              <a:t>suppl</a:t>
            </a:r>
            <a:r>
              <a:rPr lang="en-GB" noProof="0" dirty="0"/>
              <a:t>):</a:t>
            </a:r>
            <a:r>
              <a:rPr lang="en-GB" noProof="0" dirty="0" err="1"/>
              <a:t>Abstr</a:t>
            </a:r>
            <a:r>
              <a:rPr lang="en-GB" noProof="0" dirty="0"/>
              <a:t> OA13.02</a:t>
            </a:r>
          </a:p>
        </p:txBody>
      </p:sp>
      <p:graphicFrame>
        <p:nvGraphicFramePr>
          <p:cNvPr id="2" name="Table 1">
            <a:extLst>
              <a:ext uri="{FF2B5EF4-FFF2-40B4-BE49-F238E27FC236}">
                <a16:creationId xmlns:a16="http://schemas.microsoft.com/office/drawing/2014/main" id="{27887E31-084C-13A9-9B49-CE2A048E143B}"/>
              </a:ext>
            </a:extLst>
          </p:cNvPr>
          <p:cNvGraphicFramePr>
            <a:graphicFrameLocks noGrp="1"/>
          </p:cNvGraphicFramePr>
          <p:nvPr>
            <p:extLst>
              <p:ext uri="{D42A27DB-BD31-4B8C-83A1-F6EECF244321}">
                <p14:modId xmlns:p14="http://schemas.microsoft.com/office/powerpoint/2010/main" val="3154304222"/>
              </p:ext>
            </p:extLst>
          </p:nvPr>
        </p:nvGraphicFramePr>
        <p:xfrm>
          <a:off x="1736585" y="1713219"/>
          <a:ext cx="8718830" cy="2464399"/>
        </p:xfrm>
        <a:graphic>
          <a:graphicData uri="http://schemas.openxmlformats.org/drawingml/2006/table">
            <a:tbl>
              <a:tblPr firstRow="1" bandRow="1">
                <a:tableStyleId>{69012ECD-51FC-41F1-AA8D-1B2483CD663E}</a:tableStyleId>
              </a:tblPr>
              <a:tblGrid>
                <a:gridCol w="2794318">
                  <a:extLst>
                    <a:ext uri="{9D8B030D-6E8A-4147-A177-3AD203B41FA5}">
                      <a16:colId xmlns:a16="http://schemas.microsoft.com/office/drawing/2014/main" val="537766886"/>
                    </a:ext>
                  </a:extLst>
                </a:gridCol>
                <a:gridCol w="1736052">
                  <a:extLst>
                    <a:ext uri="{9D8B030D-6E8A-4147-A177-3AD203B41FA5}">
                      <a16:colId xmlns:a16="http://schemas.microsoft.com/office/drawing/2014/main" val="1125791967"/>
                    </a:ext>
                  </a:extLst>
                </a:gridCol>
                <a:gridCol w="2094230">
                  <a:extLst>
                    <a:ext uri="{9D8B030D-6E8A-4147-A177-3AD203B41FA5}">
                      <a16:colId xmlns:a16="http://schemas.microsoft.com/office/drawing/2014/main" val="394973066"/>
                    </a:ext>
                  </a:extLst>
                </a:gridCol>
                <a:gridCol w="2094230">
                  <a:extLst>
                    <a:ext uri="{9D8B030D-6E8A-4147-A177-3AD203B41FA5}">
                      <a16:colId xmlns:a16="http://schemas.microsoft.com/office/drawing/2014/main" val="1496611964"/>
                    </a:ext>
                  </a:extLst>
                </a:gridCol>
              </a:tblGrid>
              <a:tr h="458479">
                <a:tc>
                  <a:txBody>
                    <a:bodyPr/>
                    <a:lstStyle/>
                    <a:p>
                      <a:r>
                        <a:rPr lang="en-GB" sz="1200" noProof="0" dirty="0">
                          <a:solidFill>
                            <a:schemeClr val="tx2"/>
                          </a:solidFill>
                          <a:latin typeface="+mn-lt"/>
                        </a:rPr>
                        <a:t>Grade </a:t>
                      </a:r>
                      <a:r>
                        <a:rPr lang="en-GB" sz="1200" noProof="0" dirty="0">
                          <a:solidFill>
                            <a:schemeClr val="tx2"/>
                          </a:solidFill>
                          <a:latin typeface="+mn-lt"/>
                          <a:ea typeface="Calibri" panose="020F0502020204030204" pitchFamily="34" charset="0"/>
                          <a:cs typeface="Calibri" panose="020F0502020204030204" pitchFamily="34" charset="0"/>
                        </a:rPr>
                        <a:t>≥</a:t>
                      </a:r>
                      <a:r>
                        <a:rPr lang="en-GB" sz="1200" noProof="0" dirty="0">
                          <a:solidFill>
                            <a:schemeClr val="tx2"/>
                          </a:solidFill>
                          <a:latin typeface="+mn-lt"/>
                        </a:rPr>
                        <a:t>3 AEs, n (%)</a:t>
                      </a:r>
                    </a:p>
                  </a:txBody>
                  <a:tcPr marT="36000" marB="36000" anchor="b"/>
                </a:tc>
                <a:tc>
                  <a:txBody>
                    <a:bodyPr/>
                    <a:lstStyle/>
                    <a:p>
                      <a:pPr algn="ctr"/>
                      <a:r>
                        <a:rPr lang="en-GB" sz="1200" noProof="0" dirty="0">
                          <a:solidFill>
                            <a:schemeClr val="tx2"/>
                          </a:solidFill>
                          <a:latin typeface="+mn-lt"/>
                        </a:rPr>
                        <a:t>All</a:t>
                      </a:r>
                      <a:br>
                        <a:rPr lang="en-GB" sz="1200" noProof="0" dirty="0">
                          <a:solidFill>
                            <a:schemeClr val="tx2"/>
                          </a:solidFill>
                          <a:latin typeface="+mn-lt"/>
                        </a:rPr>
                      </a:br>
                      <a:r>
                        <a:rPr lang="en-GB" sz="1200" noProof="0" dirty="0">
                          <a:solidFill>
                            <a:schemeClr val="tx2"/>
                          </a:solidFill>
                          <a:latin typeface="+mn-lt"/>
                        </a:rPr>
                        <a:t>(n=43)</a:t>
                      </a:r>
                    </a:p>
                  </a:txBody>
                  <a:tcPr marT="36000" marB="36000" anchor="b"/>
                </a:tc>
                <a:tc>
                  <a:txBody>
                    <a:bodyPr/>
                    <a:lstStyle/>
                    <a:p>
                      <a:pPr algn="ctr"/>
                      <a:r>
                        <a:rPr lang="en-GB" sz="1200" noProof="0" dirty="0">
                          <a:solidFill>
                            <a:schemeClr val="tx2"/>
                          </a:solidFill>
                          <a:latin typeface="+mn-lt"/>
                        </a:rPr>
                        <a:t>Pumitamig 20 mg/kg + EC</a:t>
                      </a:r>
                      <a:br>
                        <a:rPr lang="en-GB" sz="1200" noProof="0" dirty="0">
                          <a:solidFill>
                            <a:schemeClr val="tx2"/>
                          </a:solidFill>
                          <a:latin typeface="+mn-lt"/>
                        </a:rPr>
                      </a:br>
                      <a:r>
                        <a:rPr lang="en-GB" sz="1200" noProof="0" dirty="0">
                          <a:solidFill>
                            <a:schemeClr val="tx2"/>
                          </a:solidFill>
                          <a:latin typeface="+mn-lt"/>
                        </a:rPr>
                        <a:t>(n=22)</a:t>
                      </a: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noProof="0" dirty="0">
                          <a:solidFill>
                            <a:schemeClr val="tx2"/>
                          </a:solidFill>
                          <a:latin typeface="+mn-lt"/>
                        </a:rPr>
                        <a:t>Pumitamig 30 mg/kg + EC</a:t>
                      </a:r>
                      <a:br>
                        <a:rPr lang="en-GB" sz="1200" noProof="0" dirty="0">
                          <a:solidFill>
                            <a:schemeClr val="tx2"/>
                          </a:solidFill>
                          <a:latin typeface="+mn-lt"/>
                        </a:rPr>
                      </a:br>
                      <a:r>
                        <a:rPr lang="en-GB" sz="1200" noProof="0" dirty="0">
                          <a:solidFill>
                            <a:schemeClr val="tx2"/>
                          </a:solidFill>
                          <a:latin typeface="+mn-lt"/>
                        </a:rPr>
                        <a:t>(n=21)</a:t>
                      </a:r>
                    </a:p>
                  </a:txBody>
                  <a:tcPr marT="36000" marB="36000" anchor="b"/>
                </a:tc>
                <a:extLst>
                  <a:ext uri="{0D108BD9-81ED-4DB2-BD59-A6C34878D82A}">
                    <a16:rowId xmlns:a16="http://schemas.microsoft.com/office/drawing/2014/main" val="2020270792"/>
                  </a:ext>
                </a:extLst>
              </a:tr>
              <a:tr h="118146">
                <a:tc>
                  <a:txBody>
                    <a:bodyPr/>
                    <a:lstStyle/>
                    <a:p>
                      <a:r>
                        <a:rPr lang="en-GB" sz="1200" noProof="0" dirty="0">
                          <a:latin typeface="+mn-lt"/>
                        </a:rPr>
                        <a:t>Any</a:t>
                      </a:r>
                    </a:p>
                    <a:p>
                      <a:pPr marL="90488" indent="0"/>
                      <a:r>
                        <a:rPr lang="en-GB" sz="1200" noProof="0" dirty="0">
                          <a:latin typeface="+mn-lt"/>
                        </a:rPr>
                        <a:t>Treatment-related</a:t>
                      </a:r>
                    </a:p>
                  </a:txBody>
                  <a:tcPr marT="36000" marB="36000" anchor="ctr"/>
                </a:tc>
                <a:tc>
                  <a:txBody>
                    <a:bodyPr/>
                    <a:lstStyle/>
                    <a:p>
                      <a:pPr algn="ctr"/>
                      <a:r>
                        <a:rPr lang="en-GB" sz="1200" noProof="0" dirty="0">
                          <a:latin typeface="+mn-lt"/>
                        </a:rPr>
                        <a:t>27 (62.8)</a:t>
                      </a:r>
                    </a:p>
                    <a:p>
                      <a:pPr algn="ctr"/>
                      <a:r>
                        <a:rPr lang="en-GB" sz="1200" noProof="0" dirty="0">
                          <a:latin typeface="+mn-lt"/>
                        </a:rPr>
                        <a:t>23 (53.5)</a:t>
                      </a:r>
                    </a:p>
                  </a:txBody>
                  <a:tcPr marT="36000" marB="36000" anchor="ctr"/>
                </a:tc>
                <a:tc>
                  <a:txBody>
                    <a:bodyPr/>
                    <a:lstStyle/>
                    <a:p>
                      <a:pPr algn="ctr"/>
                      <a:r>
                        <a:rPr lang="en-GB" sz="1200" noProof="0" dirty="0">
                          <a:latin typeface="+mn-lt"/>
                        </a:rPr>
                        <a:t>12 (54.5)</a:t>
                      </a:r>
                    </a:p>
                    <a:p>
                      <a:pPr algn="ctr"/>
                      <a:r>
                        <a:rPr lang="en-GB" sz="1200" noProof="0" dirty="0">
                          <a:latin typeface="+mn-lt"/>
                        </a:rPr>
                        <a:t>11 (50.0)</a:t>
                      </a:r>
                    </a:p>
                  </a:txBody>
                  <a:tcPr marT="36000" marB="36000" anchor="ctr"/>
                </a:tc>
                <a:tc>
                  <a:txBody>
                    <a:bodyPr/>
                    <a:lstStyle/>
                    <a:p>
                      <a:pPr algn="ctr"/>
                      <a:r>
                        <a:rPr lang="en-GB" sz="1200" noProof="0" dirty="0">
                          <a:latin typeface="+mn-lt"/>
                        </a:rPr>
                        <a:t>15 (71.4)</a:t>
                      </a:r>
                    </a:p>
                    <a:p>
                      <a:pPr algn="ctr"/>
                      <a:r>
                        <a:rPr lang="en-GB" sz="1200" noProof="0" dirty="0">
                          <a:latin typeface="+mn-lt"/>
                        </a:rPr>
                        <a:t>12 (57.1)</a:t>
                      </a:r>
                    </a:p>
                  </a:txBody>
                  <a:tcPr marT="36000" marB="36000" anchor="ctr"/>
                </a:tc>
                <a:extLst>
                  <a:ext uri="{0D108BD9-81ED-4DB2-BD59-A6C34878D82A}">
                    <a16:rowId xmlns:a16="http://schemas.microsoft.com/office/drawing/2014/main" val="17907111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Serious</a:t>
                      </a:r>
                    </a:p>
                    <a:p>
                      <a:pPr marL="90488"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Treatment-related</a:t>
                      </a:r>
                    </a:p>
                  </a:txBody>
                  <a:tcPr marT="36000" marB="36000" anchor="ctr"/>
                </a:tc>
                <a:tc>
                  <a:txBody>
                    <a:bodyPr/>
                    <a:lstStyle/>
                    <a:p>
                      <a:pPr algn="ctr"/>
                      <a:r>
                        <a:rPr lang="en-GB" sz="1200" noProof="0" dirty="0">
                          <a:latin typeface="+mn-lt"/>
                        </a:rPr>
                        <a:t>13 (30.2)</a:t>
                      </a:r>
                    </a:p>
                    <a:p>
                      <a:pPr algn="ctr"/>
                      <a:r>
                        <a:rPr lang="en-GB" sz="1200" noProof="0" dirty="0">
                          <a:latin typeface="+mn-lt"/>
                        </a:rPr>
                        <a:t>7 (16.3)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6 (27.3)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4 (18.2)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7 (33.3)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3 (14.3)</a:t>
                      </a:r>
                    </a:p>
                  </a:txBody>
                  <a:tcPr marT="36000" marB="36000" anchor="ctr"/>
                </a:tc>
                <a:extLst>
                  <a:ext uri="{0D108BD9-81ED-4DB2-BD59-A6C34878D82A}">
                    <a16:rowId xmlns:a16="http://schemas.microsoft.com/office/drawing/2014/main" val="19440825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Led to dose interruption any treatment</a:t>
                      </a:r>
                    </a:p>
                  </a:txBody>
                  <a:tcPr marT="36000" marB="36000" anchor="ctr"/>
                </a:tc>
                <a:tc>
                  <a:txBody>
                    <a:bodyPr/>
                    <a:lstStyle/>
                    <a:p>
                      <a:pPr algn="ctr"/>
                      <a:r>
                        <a:rPr lang="en-GB" sz="1200" noProof="0" dirty="0">
                          <a:latin typeface="+mn-lt"/>
                        </a:rPr>
                        <a:t>8 (18.6)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4 (18.2)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4 (19.0)</a:t>
                      </a:r>
                    </a:p>
                  </a:txBody>
                  <a:tcPr marT="36000" marB="36000" anchor="ctr"/>
                </a:tc>
                <a:extLst>
                  <a:ext uri="{0D108BD9-81ED-4DB2-BD59-A6C34878D82A}">
                    <a16:rowId xmlns:a16="http://schemas.microsoft.com/office/drawing/2014/main" val="1170461142"/>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Led to discontinuation</a:t>
                      </a:r>
                    </a:p>
                    <a:p>
                      <a:pPr marL="90488"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Any treatment</a:t>
                      </a:r>
                    </a:p>
                    <a:p>
                      <a:pPr marL="90488"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Pumitamig</a:t>
                      </a:r>
                    </a:p>
                  </a:txBody>
                  <a:tcPr marT="36000" marB="36000" anchor="ctr"/>
                </a:tc>
                <a:tc>
                  <a:txBody>
                    <a:bodyPr/>
                    <a:lstStyle/>
                    <a:p>
                      <a:pPr algn="ctr"/>
                      <a:endParaRPr lang="en-GB" sz="1200" noProof="0" dirty="0">
                        <a:latin typeface="+mn-lt"/>
                      </a:endParaRPr>
                    </a:p>
                    <a:p>
                      <a:pPr algn="ctr"/>
                      <a:r>
                        <a:rPr lang="en-GB" sz="1200" noProof="0" dirty="0">
                          <a:latin typeface="+mn-lt"/>
                        </a:rPr>
                        <a:t>7 (16.3)</a:t>
                      </a:r>
                    </a:p>
                    <a:p>
                      <a:pPr algn="ctr"/>
                      <a:r>
                        <a:rPr lang="en-GB" sz="1200" noProof="0" dirty="0">
                          <a:latin typeface="+mn-lt"/>
                        </a:rPr>
                        <a:t>6 (14.0)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2 (9.1)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2 (9.1)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5 (23.8)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4 (19.0)</a:t>
                      </a:r>
                    </a:p>
                  </a:txBody>
                  <a:tcPr marT="36000" marB="36000" anchor="ctr"/>
                </a:tc>
                <a:extLst>
                  <a:ext uri="{0D108BD9-81ED-4DB2-BD59-A6C34878D82A}">
                    <a16:rowId xmlns:a16="http://schemas.microsoft.com/office/drawing/2014/main" val="3112156740"/>
                  </a:ext>
                </a:extLst>
              </a:tr>
              <a:tr h="1780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Led to EC dose reduction</a:t>
                      </a:r>
                    </a:p>
                  </a:txBody>
                  <a:tcPr marT="36000" marB="36000" anchor="ctr"/>
                </a:tc>
                <a:tc>
                  <a:txBody>
                    <a:bodyPr/>
                    <a:lstStyle/>
                    <a:p>
                      <a:pPr algn="ctr"/>
                      <a:r>
                        <a:rPr lang="en-GB" sz="1200" noProof="0" dirty="0">
                          <a:latin typeface="+mn-lt"/>
                        </a:rPr>
                        <a:t>11 (25.6)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6 (27.3)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mn-lt"/>
                          <a:ea typeface="+mn-ea"/>
                          <a:cs typeface="+mn-cs"/>
                        </a:rPr>
                        <a:t>5 (23.8)</a:t>
                      </a:r>
                    </a:p>
                  </a:txBody>
                  <a:tcPr marT="36000" marB="36000" anchor="ctr"/>
                </a:tc>
                <a:extLst>
                  <a:ext uri="{0D108BD9-81ED-4DB2-BD59-A6C34878D82A}">
                    <a16:rowId xmlns:a16="http://schemas.microsoft.com/office/drawing/2014/main" val="4026424731"/>
                  </a:ext>
                </a:extLst>
              </a:tr>
            </a:tbl>
          </a:graphicData>
        </a:graphic>
      </p:graphicFrame>
    </p:spTree>
    <p:extLst>
      <p:ext uri="{BB962C8B-B14F-4D97-AF65-F5344CB8AC3E}">
        <p14:creationId xmlns:p14="http://schemas.microsoft.com/office/powerpoint/2010/main" val="531700196"/>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6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7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4" ma:contentTypeDescription="Create a new document." ma:contentTypeScope="" ma:versionID="7796aeb198dd519e590657f290167465">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c5d4390021701a47cf9e33bd8efed880"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98B2A6-C4D8-46E1-87AA-8B2E564E5751}">
  <ds:schemaRefs>
    <ds:schemaRef ds:uri="http://schemas.microsoft.com/sharepoint/v3/contenttype/forms"/>
  </ds:schemaRefs>
</ds:datastoreItem>
</file>

<file path=customXml/itemProps2.xml><?xml version="1.0" encoding="utf-8"?>
<ds:datastoreItem xmlns:ds="http://schemas.openxmlformats.org/officeDocument/2006/customXml" ds:itemID="{8BE020E1-5334-4038-881B-E84BBCC538D6}">
  <ds:schemaRefs>
    <ds:schemaRef ds:uri="http://schemas.openxmlformats.org/package/2006/metadata/core-properties"/>
    <ds:schemaRef ds:uri="http://purl.org/dc/terms/"/>
    <ds:schemaRef ds:uri="d743b863-bd27-49ec-acc5-a080b37abde3"/>
    <ds:schemaRef ds:uri="http://purl.org/dc/dcmitype/"/>
    <ds:schemaRef ds:uri="http://schemas.microsoft.com/office/2006/documentManagement/types"/>
    <ds:schemaRef ds:uri="http://schemas.microsoft.com/office/infopath/2007/PartnerControls"/>
    <ds:schemaRef ds:uri="http://www.w3.org/XML/1998/namespace"/>
    <ds:schemaRef ds:uri="cc552212-8955-4162-b9ac-4e0eed2e472c"/>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E14C90D4-4745-4858-8802-8CDBC7E3AE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2335</TotalTime>
  <Words>12015</Words>
  <Application>Microsoft Office PowerPoint</Application>
  <PresentationFormat>Widescreen</PresentationFormat>
  <Paragraphs>2734</Paragraphs>
  <Slides>53</Slides>
  <Notes>42</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53</vt:i4>
      </vt:variant>
    </vt:vector>
  </HeadingPairs>
  <TitlesOfParts>
    <vt:vector size="65" baseType="lpstr">
      <vt:lpstr>SimSun</vt:lpstr>
      <vt:lpstr>Aptos</vt:lpstr>
      <vt:lpstr>Arial</vt:lpstr>
      <vt:lpstr>Arial Black</vt:lpstr>
      <vt:lpstr>Calibri</vt:lpstr>
      <vt:lpstr>Helvetica</vt:lpstr>
      <vt:lpstr>3_Default Design</vt:lpstr>
      <vt:lpstr>2_Office Theme</vt:lpstr>
      <vt:lpstr>4_Default Design</vt:lpstr>
      <vt:lpstr>5_Default Design</vt:lpstr>
      <vt:lpstr>6_Default Design</vt:lpstr>
      <vt:lpstr>7_Default Design</vt:lpstr>
      <vt:lpstr>2025 WCLC Annual Meeting</vt:lpstr>
      <vt:lpstr>Letter from Prof Rolf Stahel</vt:lpstr>
      <vt:lpstr>ETOP Medical Oncology Slide Deck Editors 2025</vt:lpstr>
      <vt:lpstr>Contents</vt:lpstr>
      <vt:lpstr>Advanced NSCLC</vt:lpstr>
      <vt:lpstr>PL02.08: Ivonescimab vs Placebo Plus Chemo, Phase 3 in Patients with EGFR+ NSCLC Progressed with 3rd gen EGFR-TKI Treatment: HARMONi – Goldman JW, et al</vt:lpstr>
      <vt:lpstr>PL02.08: Ivonescimab vs Placebo Plus Chemo, Phase 3 in Patients with EGFR+ NSCLC Progressed with 3rd gen EGFR-TKI Treatment: HARMONi – Goldman JW, et al</vt:lpstr>
      <vt:lpstr>PL02.08: Ivonescimab vs Placebo Plus Chemo, Phase 3 in Patients with EGFR+ NSCLC Progressed with 3rd gen EGFR-TKI Treatment: HARMONi – Goldman JW, et al</vt:lpstr>
      <vt:lpstr>PL03.04: EA5181: Phase 3 Trial of Concurrent and Consolidative Durvalumab vs Consolidation Durva Alone for Unresectable Stage 3 NSCLC – Varlotto JM, et al</vt:lpstr>
      <vt:lpstr>PL03.04: EA5181: Phase 3 Trial of Concurrent and Consolidative Durvalumab vs Consolidation Durva Alone for Unresectable Stage 3 NSCLC – Varlotto JM, et al</vt:lpstr>
      <vt:lpstr>PL03.04: EA5181: Phase 3 Trial of Concurrent and Consolidative Durvalumab vs Consolidation Durva Alone for Unresectable Stage 3 NSCLC – Varlotto JM, et al</vt:lpstr>
      <vt:lpstr>OA05.01: ASTRUM-002: First-Line Serplulimab Plus Chemotherapy With or Without HLX04 in Advanced Nonsquamous Non-Small Cell Lung Cancer – Shi Y, et al</vt:lpstr>
      <vt:lpstr>OA05.01: ASTRUM-002: First-Line Serplulimab Plus Chemotherapy With or Without HLX04 in Advanced Nonsquamous Non-Small Cell Lung Cancer – Shi Y, et al</vt:lpstr>
      <vt:lpstr>OA05.01: ASTRUM-002: First-Line Serplulimab Plus Chemotherapy With or Without HLX04 in Advanced Nonsquamous Non-Small Cell Lung Cancer – Shi Y, et al</vt:lpstr>
      <vt:lpstr>OA05.02: First-Line Atezolizumab Plus Chemotherapy in Elderly Patients With Advanced NSCLC, IFCT-1805 Elderly: A Randomized, Multicenter, Phase 3 Trial – Mascaux C, et al</vt:lpstr>
      <vt:lpstr>OA05.02: First-Line Atezolizumab Plus Chemotherapy in Elderly Patients With Advanced NSCLC, IFCT-1805 Elderly: A Randomized, Multicenter, Phase 3 Trial – Mascaux C, et al</vt:lpstr>
      <vt:lpstr>OA05.02: First-Line Atezolizumab Plus Chemotherapy in Elderly Patients With Advanced NSCLC, IFCT-1805 Elderly: A Randomized, Multicenter, Phase 3 Trial – Mascaux C, et al</vt:lpstr>
      <vt:lpstr>OA05.03: NIVIPI-Brain: Phase 2 Study of Nivolumab + Ipilimumab Combined With Chemotherapy in NSCLC With Synchronous Brain Metastases – Nadal E, et al</vt:lpstr>
      <vt:lpstr>OA05.03: NIVIPI-Brain: Phase 2 Study of Nivolumab + Ipilimumab Combined With Chemotherapy in NSCLC With Synchronous Brain Metastases – Nadal E, et al</vt:lpstr>
      <vt:lpstr>OA05.03: NIVIPI-Brain: Phase 2 Study of Nivolumab + Ipilimumab Combined With Chemotherapy in NSCLC With Synchronous Brain Metastases – Nadal E, et al</vt:lpstr>
      <vt:lpstr>OA05.04: A Randomized Phase 3 Study of Niraparib Plus Pembrolizumab as Maintenance Therapy for Advanced/Metastatic NSCLC: ZEAL-1L – Ramalingam S, et al</vt:lpstr>
      <vt:lpstr>OA05.04: A Randomized Phase 3 Study of Niraparib Plus Pembrolizumab as Maintenance Therapy for Advanced/Metastatic NSCLC: ZEAL-1L – Ramalingam S, et al</vt:lpstr>
      <vt:lpstr>OA05.04: A Randomized Phase 3 Study of Niraparib Plus Pembrolizumab as Maintenance Therapy for Advanced/Metastatic NSCLC: ZEAL-1L – Ramalingam S, et al</vt:lpstr>
      <vt:lpstr>Advanced NSCLC</vt:lpstr>
      <vt:lpstr>PL02.04: First-Line Osimertinib + Chemotherapy Versus Osimertinib Monotherapy in EGFRm Advanced NSCLC: FLAURA2 Final Overall Survival – Planchard D, et al</vt:lpstr>
      <vt:lpstr>PL02.04: First-Line Osimertinib + Chemotherapy Versus Osimertinib Monotherapy in EGFRm Advanced NSCLC: FLAURA2 Final Overall Survival – Planchard D, et al</vt:lpstr>
      <vt:lpstr>PL02.04: First-Line Osimertinib + Chemotherapy Versus Osimertinib Monotherapy in EGFRm Advanced NSCLC: FLAURA2 Final Overall Survival – Planchard D, et al</vt:lpstr>
      <vt:lpstr>PL02.10: Pivotal ARROS-1 Efficacy and Safety Data: Zidesamtinib in TKI Pre-treated Patients with Advanced/Metastatic ROS1+ NSCLC – Drilon AE, et al</vt:lpstr>
      <vt:lpstr>PL02.10: Pivotal ARROS-1 Efficacy and Safety Data: Zidesamtinib in TKI Pre-treated Patients with Advanced/Metastatic ROS1+ NSCLC – Drilon AE, et al</vt:lpstr>
      <vt:lpstr>PL02.10: Pivotal ARROS-1 Efficacy and Safety Data: Zidesamtinib in TKI Pre-treated Patients with Advanced/Metastatic ROS1+ NSCLC – Drilon AE, et al</vt:lpstr>
      <vt:lpstr>PL02.10: Pivotal ARROS-1 Efficacy and Safety Data: Zidesamtinib in TKI Pre-treated Patients with Advanced/Metastatic ROS1+ NSCLC – Drilon AE, et al</vt:lpstr>
      <vt:lpstr>OA08.01: BMS-986504 in Patients With Homozygous MTAP-Deletion (Del): Clinical Results in Patients With NSCLC Enrolled in CA240-0007 – Janne P, et al</vt:lpstr>
      <vt:lpstr>OA08.01: BMS-986504 in Patients With Homozygous MTAP-Deletion (Del): Clinical Results in Patients With NSCLC Enrolled in CA240-0007 – Janne P, et al</vt:lpstr>
      <vt:lpstr>OA08.01: BMS-986504 in Patients With Homozygous MTAP-Deletion (Del): Clinical Results in Patients With NSCLC Enrolled in CA240-0007 – Janne P, et al</vt:lpstr>
      <vt:lpstr>OA08.02: Efficacy and Safety of 1L Olomorasib + Chemoimmunotherapy in KRAS G12C-Mutant NSCLC: Results From LOXO-RAS-20001 and SUNRAY-01 – Negrao MV, et al</vt:lpstr>
      <vt:lpstr>OA08.02: Efficacy and Safety of 1L Olomorasib + Chemoimmunotherapy in KRAS G12C-Mutant NSCLC: Results From LOXO-RAS-20001 and SUNRAY-01 – Negrao MV, et al</vt:lpstr>
      <vt:lpstr>OA08.02: Efficacy and Safety of 1L Olomorasib + Chemoimmunotherapy in KRAS G12C-Mutant NSCLC: Results From LOXO-RAS-20001 and SUNRAY-01 – Negrao MV, et al</vt:lpstr>
      <vt:lpstr>OA08.03: COMPEL: Osimertinib + Platinum-Based Chemotherapy in Patients With EGFRm Advanced NSCLC and Progression on 1L Osimertinib – Pasello G, et al</vt:lpstr>
      <vt:lpstr>OA08.03: COMPEL: Osimertinib + Platinum-Based Chemotherapy in Patients With EGFRm Advanced NSCLC and Progression on 1L Osimertinib – Pasello G, et al</vt:lpstr>
      <vt:lpstr>OA08.03: COMPEL: Osimertinib + Platinum-Based Chemotherapy in Patients With EGFRm Advanced NSCLC and Progression on 1L Osimertinib – Pasello G, et al</vt:lpstr>
      <vt:lpstr>Other malignancies</vt:lpstr>
      <vt:lpstr>OA06.01: A First-In-Human Phase 1 Study of SHR-4849 (IDE849), a DLL3-Directed Antibody-Drug Conjugate, in Relapsed SCLC – Wang L, et al</vt:lpstr>
      <vt:lpstr>OA06.01: A First-In-Human Phase 1 Study of SHR-4849 (IDE849), a DLL3-Directed Antibody-Drug Conjugate, in Relapsed SCLC – Wang L, et al</vt:lpstr>
      <vt:lpstr>OA06.01: A First-In-Human Phase 1 Study of SHR-4849 (IDE849), a DLL3-Directed Antibody-Drug Conjugate, in Relapsed SCLC – Wang L, et al</vt:lpstr>
      <vt:lpstr>OA06.03: Ifinatamab Deruxtecan (I-DXd) in Extensive-Stage Small Cell Lung Cancer: Primary Analysis of the Phase 2 IDeate-Lung01 Study – Ahn M-J, et al</vt:lpstr>
      <vt:lpstr>OA06.03: Ifinatamab Deruxtecan (I-DXd) in Extensive-Stage Small Cell Lung Cancer: Primary Analysis of the Phase 2 IDeate-Lung01 Study – Ahn M-J, et al</vt:lpstr>
      <vt:lpstr>OA06.03: Ifinatamab Deruxtecan (I-DXd) in Extensive-Stage Small Cell Lung Cancer: Primary Analysis of the Phase 2 IDeate-Lung01 Study – Ahn M-J, et al</vt:lpstr>
      <vt:lpstr>OA06.04: Safety and Efficacy of ABBV-706, a Seizure-related Homolog Protein 6-targeting Antibody-drug Conjugate, in R/R SCLC – Byers LA, et al</vt:lpstr>
      <vt:lpstr>OA06.04: Safety and Efficacy of ABBV-706, a Seizure-related Homolog Protein 6-targeting Antibody-drug Conjugate, in R/R SCLC – Byers LA, et al</vt:lpstr>
      <vt:lpstr>OA06.04: Safety and Efficacy of ABBV-706, a Seizure-related Homolog Protein 6-targeting Antibody-drug Conjugate, in R/R SCLC – Byers LA, et al</vt:lpstr>
      <vt:lpstr>OA13.02: Global Phase 2 Randomized Trial of BNT327 (Pumitamig; PD-L1 x VEGF-A bsAb) + Chemotherapy for 1L ES-SCLC: Dose Optimization Analysis – Heymach JV, et al</vt:lpstr>
      <vt:lpstr>OA13.02: Global Phase 2 Randomized Trial of BNT327 (Pumitamig; PD-L1 x VEGF-A bsAb) + Chemotherapy for 1L ES-SCLC: Dose Optimization Analysis – Heymach JV, et al</vt:lpstr>
      <vt:lpstr>OA13.02: Global Phase 2 Randomized Trial of BNT327 (Pumitamig; PD-L1 x VEGF-A bsAb) + Chemotherapy for 1L ES-SCLC: Dose Optimization Analysis – Heymach JV,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86</cp:revision>
  <dcterms:modified xsi:type="dcterms:W3CDTF">2025-10-14T07:22:49Z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